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5.wav" ContentType="audio/wav"/>
  <Override PartName="/ppt/media/audio6.wav" ContentType="audio/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1" r:id="rId4"/>
  </p:sldMasterIdLst>
  <p:notesMasterIdLst>
    <p:notesMasterId r:id="rId29"/>
  </p:notesMasterIdLst>
  <p:sldIdLst>
    <p:sldId id="2007577552" r:id="rId5"/>
    <p:sldId id="2007577527" r:id="rId6"/>
    <p:sldId id="2007577528" r:id="rId7"/>
    <p:sldId id="291" r:id="rId8"/>
    <p:sldId id="286" r:id="rId9"/>
    <p:sldId id="372" r:id="rId10"/>
    <p:sldId id="2007577176" r:id="rId11"/>
    <p:sldId id="2007577177" r:id="rId12"/>
    <p:sldId id="2007577182" r:id="rId13"/>
    <p:sldId id="2007577532" r:id="rId14"/>
    <p:sldId id="664" r:id="rId15"/>
    <p:sldId id="2007577533" r:id="rId16"/>
    <p:sldId id="2007577544" r:id="rId17"/>
    <p:sldId id="2007577548" r:id="rId18"/>
    <p:sldId id="2007577550" r:id="rId19"/>
    <p:sldId id="2007577549" r:id="rId20"/>
    <p:sldId id="2007577542" r:id="rId21"/>
    <p:sldId id="2007577551" r:id="rId22"/>
    <p:sldId id="262" r:id="rId23"/>
    <p:sldId id="282" r:id="rId24"/>
    <p:sldId id="283" r:id="rId25"/>
    <p:sldId id="284" r:id="rId26"/>
    <p:sldId id="299" r:id="rId27"/>
    <p:sldId id="29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038" autoAdjust="0"/>
  </p:normalViewPr>
  <p:slideViewPr>
    <p:cSldViewPr snapToGrid="0">
      <p:cViewPr varScale="1">
        <p:scale>
          <a:sx n="55" d="100"/>
          <a:sy n="55" d="100"/>
        </p:scale>
        <p:origin x="762" y="-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6421D-1F76-4819-AA60-21590B8446C8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F8B26-0FA9-481F-AD16-350351DB5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8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08011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bậc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F8B26-0FA9-481F-AD16-350351DB57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72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F8B26-0FA9-481F-AD16-350351DB57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8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28/06/2024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0607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28/06/2024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8575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28/06/2024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1814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452139"/>
      </p:ext>
    </p:extLst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54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72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50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22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42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97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28/06/2024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69133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31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38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41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77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267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852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399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4024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91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771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28/06/2024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2653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5154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031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66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8607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40730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6/28/2024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67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27731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7414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877699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36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28/06/2024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9127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34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7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0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23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28/06/2024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5764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28/06/2024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431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28/06/2024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592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28/06/2024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810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28/06/2024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147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1219781-934A-4FA2-B869-6A34F91338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0586742-40C4-0A36-450B-FCE09D2EC08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0" y="228600"/>
            <a:ext cx="1847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3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EF74FCA9-8118-4B1C-8A0D-A008DD5B66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8D9E7BE-3271-368D-431E-248A9E973C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0" y="228600"/>
            <a:ext cx="1847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2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51581CA-C051-4D9F-ABBC-0E6B71FC2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21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02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2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sv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1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5.sv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audio" Target="../media/audio9.wav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.png"/><Relationship Id="rId11" Type="http://schemas.openxmlformats.org/officeDocument/2006/relationships/image" Target="../media/image67.png"/><Relationship Id="rId5" Type="http://schemas.openxmlformats.org/officeDocument/2006/relationships/image" Target="../media/image8.png"/><Relationship Id="rId15" Type="http://schemas.microsoft.com/office/2007/relationships/hdphoto" Target="../media/hdphoto5.wdp"/><Relationship Id="rId10" Type="http://schemas.openxmlformats.org/officeDocument/2006/relationships/image" Target="../media/image66.png"/><Relationship Id="rId4" Type="http://schemas.openxmlformats.org/officeDocument/2006/relationships/image" Target="../media/image7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audio" Target="../media/audio9.wav"/><Relationship Id="rId7" Type="http://schemas.openxmlformats.org/officeDocument/2006/relationships/image" Target="../media/image63.png"/><Relationship Id="rId12" Type="http://schemas.openxmlformats.org/officeDocument/2006/relationships/image" Target="../media/image7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.png"/><Relationship Id="rId11" Type="http://schemas.openxmlformats.org/officeDocument/2006/relationships/image" Target="../media/image67.png"/><Relationship Id="rId5" Type="http://schemas.openxmlformats.org/officeDocument/2006/relationships/image" Target="../media/image8.png"/><Relationship Id="rId15" Type="http://schemas.microsoft.com/office/2007/relationships/hdphoto" Target="../media/hdphoto5.wdp"/><Relationship Id="rId10" Type="http://schemas.openxmlformats.org/officeDocument/2006/relationships/image" Target="../media/image66.png"/><Relationship Id="rId4" Type="http://schemas.openxmlformats.org/officeDocument/2006/relationships/image" Target="../media/image7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7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3.png"/><Relationship Id="rId11" Type="http://schemas.openxmlformats.org/officeDocument/2006/relationships/image" Target="../media/image72.png"/><Relationship Id="rId5" Type="http://schemas.openxmlformats.org/officeDocument/2006/relationships/image" Target="../media/image9.png"/><Relationship Id="rId10" Type="http://schemas.openxmlformats.org/officeDocument/2006/relationships/image" Target="../media/image67.png"/><Relationship Id="rId4" Type="http://schemas.openxmlformats.org/officeDocument/2006/relationships/image" Target="../media/image8.png"/><Relationship Id="rId9" Type="http://schemas.openxmlformats.org/officeDocument/2006/relationships/image" Target="../media/image66.png"/><Relationship Id="rId1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4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3.gif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6.xml"/><Relationship Id="rId18" Type="http://schemas.openxmlformats.org/officeDocument/2006/relationships/slide" Target="slide10.xml"/><Relationship Id="rId3" Type="http://schemas.openxmlformats.org/officeDocument/2006/relationships/slideLayout" Target="../slideLayouts/slideLayout30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17" Type="http://schemas.openxmlformats.org/officeDocument/2006/relationships/image" Target="../media/image38.png"/><Relationship Id="rId2" Type="http://schemas.openxmlformats.org/officeDocument/2006/relationships/audio" Target="../media/media3.mp3"/><Relationship Id="rId16" Type="http://schemas.openxmlformats.org/officeDocument/2006/relationships/slide" Target="slide9.xml"/><Relationship Id="rId20" Type="http://schemas.openxmlformats.org/officeDocument/2006/relationships/image" Target="../media/image40.gif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openxmlformats.org/officeDocument/2006/relationships/slide" Target="slide8.xml"/><Relationship Id="rId10" Type="http://schemas.microsoft.com/office/2007/relationships/hdphoto" Target="../media/hdphoto1.wdp"/><Relationship Id="rId19" Type="http://schemas.openxmlformats.org/officeDocument/2006/relationships/image" Target="../media/image3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6.png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gif"/><Relationship Id="rId11" Type="http://schemas.openxmlformats.org/officeDocument/2006/relationships/image" Target="../media/image43.jpe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audio" Target="../media/audio6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gif"/><Relationship Id="rId11" Type="http://schemas.openxmlformats.org/officeDocument/2006/relationships/image" Target="../media/image44.jpe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audio" Target="../media/audio6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gif"/><Relationship Id="rId11" Type="http://schemas.openxmlformats.org/officeDocument/2006/relationships/image" Target="../media/image45.jpe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audio" Target="../media/audio6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6.wav"/><Relationship Id="rId7" Type="http://schemas.openxmlformats.org/officeDocument/2006/relationships/image" Target="../media/image4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gif"/><Relationship Id="rId11" Type="http://schemas.openxmlformats.org/officeDocument/2006/relationships/image" Target="../media/image46.jpe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74839" y="-252464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8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607"/>
            <a:ext cx="2031915" cy="841263"/>
          </a:xfrm>
          <a:prstGeom prst="rect">
            <a:avLst/>
          </a:prstGeom>
        </p:spPr>
      </p:pic>
      <p:sp>
        <p:nvSpPr>
          <p:cNvPr id="37" name="TextBox 71"/>
          <p:cNvSpPr txBox="1"/>
          <p:nvPr/>
        </p:nvSpPr>
        <p:spPr>
          <a:xfrm>
            <a:off x="3460299" y="2574050"/>
            <a:ext cx="3726234" cy="800169"/>
          </a:xfrm>
          <a:prstGeom prst="rect">
            <a:avLst/>
          </a:prstGeom>
          <a:noFill/>
        </p:spPr>
        <p:txBody>
          <a:bodyPr wrap="none" lIns="121867" tIns="60935" rIns="121867" bIns="60935" rtlCol="0">
            <a:spAutoFit/>
          </a:bodyPr>
          <a:lstStyle/>
          <a:p>
            <a:pPr defTabSz="1218642"/>
            <a:r>
              <a:rPr lang="vi-VN" altLang="zh-CN" sz="4400" b="1" dirty="0" smtClean="0">
                <a:solidFill>
                  <a:srgbClr val="0000FF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CÔNG NGHỆ</a:t>
            </a:r>
            <a:endParaRPr lang="zh-CN" altLang="en-US" sz="4400" b="1" dirty="0">
              <a:solidFill>
                <a:srgbClr val="0000FF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524" y="3067305"/>
            <a:ext cx="3053120" cy="30531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1149326" y="1703350"/>
            <a:ext cx="4517251" cy="638972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3881850" y="3566248"/>
            <a:ext cx="1156301" cy="1118717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5" rIns="121867" bIns="60935" rtlCol="0" anchor="ctr"/>
          <a:lstStyle/>
          <a:p>
            <a:pPr algn="ctr" defTabSz="1218642"/>
            <a:r>
              <a:rPr lang="vi-VN" altLang="zh-CN" sz="6000" dirty="0">
                <a:solidFill>
                  <a:srgbClr val="FFFFFF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035770" y="3566248"/>
            <a:ext cx="1156301" cy="1118717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5" rIns="121867" bIns="60935" rtlCol="0" anchor="ctr"/>
          <a:lstStyle/>
          <a:p>
            <a:pPr algn="ctr" defTabSz="1218642"/>
            <a:r>
              <a:rPr lang="vi-VN" altLang="zh-CN" sz="6000">
                <a:solidFill>
                  <a:srgbClr val="FFFFFF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Ớ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6199358" y="3566248"/>
            <a:ext cx="1156301" cy="1118717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5" rIns="121867" bIns="60935" rtlCol="0" anchor="ctr"/>
          <a:lstStyle/>
          <a:p>
            <a:pPr algn="ctr" defTabSz="1218642"/>
            <a:r>
              <a:rPr lang="vi-VN" altLang="zh-CN" sz="6000">
                <a:solidFill>
                  <a:srgbClr val="FFFFFF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P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343610" y="3566248"/>
            <a:ext cx="1156301" cy="1118717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5" rIns="121867" bIns="60935" rtlCol="0" anchor="ctr"/>
          <a:lstStyle/>
          <a:p>
            <a:pPr algn="ctr" defTabSz="1218642"/>
            <a:r>
              <a:rPr lang="vi-VN" altLang="zh-CN" sz="6000" b="1">
                <a:solidFill>
                  <a:srgbClr val="FFFFFF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4</a:t>
            </a:r>
            <a:endParaRPr lang="zh-CN" altLang="en-US" sz="6000" b="1" dirty="0">
              <a:solidFill>
                <a:srgbClr val="FFFFFF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15785" y="-2145804"/>
            <a:ext cx="1083733" cy="108373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BE4E4EC-E102-4D09-9155-E27E4ADE073F}"/>
              </a:ext>
            </a:extLst>
          </p:cNvPr>
          <p:cNvSpPr/>
          <p:nvPr/>
        </p:nvSpPr>
        <p:spPr>
          <a:xfrm>
            <a:off x="353962" y="2674134"/>
            <a:ext cx="11484077" cy="3077453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09585">
              <a:lnSpc>
                <a:spcPct val="150000"/>
              </a:lnSpc>
              <a:defRPr/>
            </a:pPr>
            <a:r>
              <a:rPr lang="en-US" sz="7200" b="1" spc="67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NHIỆT LIỆT CHÀO MỪNG CÁC THẦY CÔ GIÁO VỀ DỰ GIỜ </a:t>
            </a:r>
          </a:p>
          <a:p>
            <a:pPr algn="ctr" defTabSz="609585">
              <a:lnSpc>
                <a:spcPct val="150000"/>
              </a:lnSpc>
              <a:defRPr/>
            </a:pPr>
            <a:r>
              <a:rPr lang="en-US" sz="7200" b="1" spc="67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THĂM L</a:t>
            </a:r>
            <a:r>
              <a:rPr lang="vi-VN" sz="7200" b="1" spc="67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Ơ</a:t>
            </a:r>
            <a:r>
              <a:rPr lang="en-US" sz="7200" b="1" spc="67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P 4G</a:t>
            </a:r>
            <a:endParaRPr lang="en-US" sz="7200" b="1" spc="67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  <a:p>
            <a:pPr algn="ctr" defTabSz="609585">
              <a:lnSpc>
                <a:spcPct val="150000"/>
              </a:lnSpc>
              <a:defRPr/>
            </a:pPr>
            <a:r>
              <a:rPr lang="en-US" sz="4267" b="1" spc="67">
                <a:ln w="11430"/>
                <a:solidFill>
                  <a:srgbClr val="1F07C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</a:t>
            </a:r>
            <a:endParaRPr lang="en-US" sz="3733" b="1" i="1" spc="67" dirty="0">
              <a:ln w="11430"/>
              <a:solidFill>
                <a:srgbClr val="1F07C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2" name="Picture 6" descr="Vo_tay">
            <a:extLst>
              <a:ext uri="{FF2B5EF4-FFF2-40B4-BE49-F238E27FC236}">
                <a16:creationId xmlns:a16="http://schemas.microsoft.com/office/drawing/2014/main" id="{C0882C75-975A-4C69-9422-6B2FEF9997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01" y="6031604"/>
            <a:ext cx="1052652" cy="70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D77399-FA77-4026-B167-B085E03477CB}"/>
              </a:ext>
            </a:extLst>
          </p:cNvPr>
          <p:cNvSpPr txBox="1"/>
          <p:nvPr/>
        </p:nvSpPr>
        <p:spPr>
          <a:xfrm>
            <a:off x="2244979" y="6031604"/>
            <a:ext cx="6396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GIÁO VIÊN: </a:t>
            </a:r>
            <a:r>
              <a:rPr lang="vi-VN" sz="2800" b="1" dirty="0" smtClean="0">
                <a:solidFill>
                  <a:srgbClr val="FF0000"/>
                </a:solidFill>
              </a:rPr>
              <a:t>LƯU THỊ THU NGÂN</a:t>
            </a:r>
          </a:p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LỚP 4D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923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27B07D-E43D-B05E-90C3-F0C0A8E54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58" y="869074"/>
            <a:ext cx="6992718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92B238-7067-D168-C217-CFC71BFD5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14" y="1716492"/>
            <a:ext cx="724877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89"/>
            <a:ext cx="11594690" cy="6428879"/>
          </a:xfrm>
          <a:custGeom>
            <a:avLst/>
            <a:gdLst>
              <a:gd name="connsiteX0" fmla="*/ 0 w 11594690"/>
              <a:gd name="connsiteY0" fmla="*/ 1071501 h 6428879"/>
              <a:gd name="connsiteX1" fmla="*/ 1071501 w 11594690"/>
              <a:gd name="connsiteY1" fmla="*/ 0 h 6428879"/>
              <a:gd name="connsiteX2" fmla="*/ 1935655 w 11594690"/>
              <a:gd name="connsiteY2" fmla="*/ 0 h 6428879"/>
              <a:gd name="connsiteX3" fmla="*/ 2705293 w 11594690"/>
              <a:gd name="connsiteY3" fmla="*/ 0 h 6428879"/>
              <a:gd name="connsiteX4" fmla="*/ 3285896 w 11594690"/>
              <a:gd name="connsiteY4" fmla="*/ 0 h 6428879"/>
              <a:gd name="connsiteX5" fmla="*/ 4150051 w 11594690"/>
              <a:gd name="connsiteY5" fmla="*/ 0 h 6428879"/>
              <a:gd name="connsiteX6" fmla="*/ 4636138 w 11594690"/>
              <a:gd name="connsiteY6" fmla="*/ 0 h 6428879"/>
              <a:gd name="connsiteX7" fmla="*/ 5216741 w 11594690"/>
              <a:gd name="connsiteY7" fmla="*/ 0 h 6428879"/>
              <a:gd name="connsiteX8" fmla="*/ 5986379 w 11594690"/>
              <a:gd name="connsiteY8" fmla="*/ 0 h 6428879"/>
              <a:gd name="connsiteX9" fmla="*/ 6566982 w 11594690"/>
              <a:gd name="connsiteY9" fmla="*/ 0 h 6428879"/>
              <a:gd name="connsiteX10" fmla="*/ 6958552 w 11594690"/>
              <a:gd name="connsiteY10" fmla="*/ 0 h 6428879"/>
              <a:gd name="connsiteX11" fmla="*/ 7539156 w 11594690"/>
              <a:gd name="connsiteY11" fmla="*/ 0 h 6428879"/>
              <a:gd name="connsiteX12" fmla="*/ 8119760 w 11594690"/>
              <a:gd name="connsiteY12" fmla="*/ 0 h 6428879"/>
              <a:gd name="connsiteX13" fmla="*/ 8794880 w 11594690"/>
              <a:gd name="connsiteY13" fmla="*/ 0 h 6428879"/>
              <a:gd name="connsiteX14" fmla="*/ 9280967 w 11594690"/>
              <a:gd name="connsiteY14" fmla="*/ 0 h 6428879"/>
              <a:gd name="connsiteX15" fmla="*/ 10523189 w 11594690"/>
              <a:gd name="connsiteY15" fmla="*/ 0 h 6428879"/>
              <a:gd name="connsiteX16" fmla="*/ 11594690 w 11594690"/>
              <a:gd name="connsiteY16" fmla="*/ 1071501 h 6428879"/>
              <a:gd name="connsiteX17" fmla="*/ 11594690 w 11594690"/>
              <a:gd name="connsiteY17" fmla="*/ 1726628 h 6428879"/>
              <a:gd name="connsiteX18" fmla="*/ 11594690 w 11594690"/>
              <a:gd name="connsiteY18" fmla="*/ 2210320 h 6428879"/>
              <a:gd name="connsiteX19" fmla="*/ 11594690 w 11594690"/>
              <a:gd name="connsiteY19" fmla="*/ 2865447 h 6428879"/>
              <a:gd name="connsiteX20" fmla="*/ 11594690 w 11594690"/>
              <a:gd name="connsiteY20" fmla="*/ 3434856 h 6428879"/>
              <a:gd name="connsiteX21" fmla="*/ 11594690 w 11594690"/>
              <a:gd name="connsiteY21" fmla="*/ 4089983 h 6428879"/>
              <a:gd name="connsiteX22" fmla="*/ 11594690 w 11594690"/>
              <a:gd name="connsiteY22" fmla="*/ 4573675 h 6428879"/>
              <a:gd name="connsiteX23" fmla="*/ 11594690 w 11594690"/>
              <a:gd name="connsiteY23" fmla="*/ 5357378 h 6428879"/>
              <a:gd name="connsiteX24" fmla="*/ 10523189 w 11594690"/>
              <a:gd name="connsiteY24" fmla="*/ 6428879 h 6428879"/>
              <a:gd name="connsiteX25" fmla="*/ 9753552 w 11594690"/>
              <a:gd name="connsiteY25" fmla="*/ 6428879 h 6428879"/>
              <a:gd name="connsiteX26" fmla="*/ 9078431 w 11594690"/>
              <a:gd name="connsiteY26" fmla="*/ 6428879 h 6428879"/>
              <a:gd name="connsiteX27" fmla="*/ 8403310 w 11594690"/>
              <a:gd name="connsiteY27" fmla="*/ 6428879 h 6428879"/>
              <a:gd name="connsiteX28" fmla="*/ 7728190 w 11594690"/>
              <a:gd name="connsiteY28" fmla="*/ 6428879 h 6428879"/>
              <a:gd name="connsiteX29" fmla="*/ 6864036 w 11594690"/>
              <a:gd name="connsiteY29" fmla="*/ 6428879 h 6428879"/>
              <a:gd name="connsiteX30" fmla="*/ 5999881 w 11594690"/>
              <a:gd name="connsiteY30" fmla="*/ 6428879 h 6428879"/>
              <a:gd name="connsiteX31" fmla="*/ 5230244 w 11594690"/>
              <a:gd name="connsiteY31" fmla="*/ 6428879 h 6428879"/>
              <a:gd name="connsiteX32" fmla="*/ 4838674 w 11594690"/>
              <a:gd name="connsiteY32" fmla="*/ 6428879 h 6428879"/>
              <a:gd name="connsiteX33" fmla="*/ 4352587 w 11594690"/>
              <a:gd name="connsiteY33" fmla="*/ 6428879 h 6428879"/>
              <a:gd name="connsiteX34" fmla="*/ 3582950 w 11594690"/>
              <a:gd name="connsiteY34" fmla="*/ 6428879 h 6428879"/>
              <a:gd name="connsiteX35" fmla="*/ 2718795 w 11594690"/>
              <a:gd name="connsiteY35" fmla="*/ 6428879 h 6428879"/>
              <a:gd name="connsiteX36" fmla="*/ 2043675 w 11594690"/>
              <a:gd name="connsiteY36" fmla="*/ 6428879 h 6428879"/>
              <a:gd name="connsiteX37" fmla="*/ 1071501 w 11594690"/>
              <a:gd name="connsiteY37" fmla="*/ 6428879 h 6428879"/>
              <a:gd name="connsiteX38" fmla="*/ 0 w 11594690"/>
              <a:gd name="connsiteY38" fmla="*/ 5357378 h 6428879"/>
              <a:gd name="connsiteX39" fmla="*/ 0 w 11594690"/>
              <a:gd name="connsiteY39" fmla="*/ 4745110 h 6428879"/>
              <a:gd name="connsiteX40" fmla="*/ 0 w 11594690"/>
              <a:gd name="connsiteY40" fmla="*/ 4218559 h 6428879"/>
              <a:gd name="connsiteX41" fmla="*/ 0 w 11594690"/>
              <a:gd name="connsiteY41" fmla="*/ 3734867 h 6428879"/>
              <a:gd name="connsiteX42" fmla="*/ 0 w 11594690"/>
              <a:gd name="connsiteY42" fmla="*/ 3036882 h 6428879"/>
              <a:gd name="connsiteX43" fmla="*/ 0 w 11594690"/>
              <a:gd name="connsiteY43" fmla="*/ 2467472 h 6428879"/>
              <a:gd name="connsiteX44" fmla="*/ 0 w 11594690"/>
              <a:gd name="connsiteY44" fmla="*/ 1812345 h 6428879"/>
              <a:gd name="connsiteX45" fmla="*/ 0 w 11594690"/>
              <a:gd name="connsiteY45" fmla="*/ 1071501 h 642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428879" fill="none" extrusionOk="0">
                <a:moveTo>
                  <a:pt x="0" y="1071501"/>
                </a:moveTo>
                <a:cubicBezTo>
                  <a:pt x="2854" y="611708"/>
                  <a:pt x="471430" y="-77796"/>
                  <a:pt x="1071501" y="0"/>
                </a:cubicBezTo>
                <a:cubicBezTo>
                  <a:pt x="1275200" y="42852"/>
                  <a:pt x="1544435" y="39546"/>
                  <a:pt x="1935655" y="0"/>
                </a:cubicBezTo>
                <a:cubicBezTo>
                  <a:pt x="2326875" y="-39546"/>
                  <a:pt x="2368640" y="2971"/>
                  <a:pt x="2705293" y="0"/>
                </a:cubicBezTo>
                <a:cubicBezTo>
                  <a:pt x="3041946" y="-2971"/>
                  <a:pt x="3025208" y="19296"/>
                  <a:pt x="3285896" y="0"/>
                </a:cubicBezTo>
                <a:cubicBezTo>
                  <a:pt x="3546584" y="-19296"/>
                  <a:pt x="3896165" y="24127"/>
                  <a:pt x="4150051" y="0"/>
                </a:cubicBezTo>
                <a:cubicBezTo>
                  <a:pt x="4403938" y="-24127"/>
                  <a:pt x="4489950" y="22583"/>
                  <a:pt x="4636138" y="0"/>
                </a:cubicBezTo>
                <a:cubicBezTo>
                  <a:pt x="4782326" y="-22583"/>
                  <a:pt x="4983678" y="-14341"/>
                  <a:pt x="5216741" y="0"/>
                </a:cubicBezTo>
                <a:cubicBezTo>
                  <a:pt x="5449804" y="14341"/>
                  <a:pt x="5606712" y="-34085"/>
                  <a:pt x="5986379" y="0"/>
                </a:cubicBezTo>
                <a:cubicBezTo>
                  <a:pt x="6366046" y="34085"/>
                  <a:pt x="6297392" y="-26890"/>
                  <a:pt x="6566982" y="0"/>
                </a:cubicBezTo>
                <a:cubicBezTo>
                  <a:pt x="6836572" y="26890"/>
                  <a:pt x="6771232" y="-2669"/>
                  <a:pt x="6958552" y="0"/>
                </a:cubicBezTo>
                <a:cubicBezTo>
                  <a:pt x="7145872" y="2669"/>
                  <a:pt x="7255601" y="-20157"/>
                  <a:pt x="7539156" y="0"/>
                </a:cubicBezTo>
                <a:cubicBezTo>
                  <a:pt x="7822711" y="20157"/>
                  <a:pt x="7982425" y="6949"/>
                  <a:pt x="8119760" y="0"/>
                </a:cubicBezTo>
                <a:cubicBezTo>
                  <a:pt x="8257095" y="-6949"/>
                  <a:pt x="8476571" y="18812"/>
                  <a:pt x="8794880" y="0"/>
                </a:cubicBezTo>
                <a:cubicBezTo>
                  <a:pt x="9113189" y="-18812"/>
                  <a:pt x="9050695" y="-19246"/>
                  <a:pt x="9280967" y="0"/>
                </a:cubicBezTo>
                <a:cubicBezTo>
                  <a:pt x="9511239" y="19246"/>
                  <a:pt x="10273795" y="-19766"/>
                  <a:pt x="10523189" y="0"/>
                </a:cubicBezTo>
                <a:cubicBezTo>
                  <a:pt x="11031766" y="11082"/>
                  <a:pt x="11664277" y="499562"/>
                  <a:pt x="11594690" y="1071501"/>
                </a:cubicBezTo>
                <a:cubicBezTo>
                  <a:pt x="11611243" y="1297020"/>
                  <a:pt x="11605615" y="1495110"/>
                  <a:pt x="11594690" y="1726628"/>
                </a:cubicBezTo>
                <a:cubicBezTo>
                  <a:pt x="11583765" y="1958146"/>
                  <a:pt x="11574723" y="2008895"/>
                  <a:pt x="11594690" y="2210320"/>
                </a:cubicBezTo>
                <a:cubicBezTo>
                  <a:pt x="11614657" y="2411745"/>
                  <a:pt x="11593540" y="2655243"/>
                  <a:pt x="11594690" y="2865447"/>
                </a:cubicBezTo>
                <a:cubicBezTo>
                  <a:pt x="11595840" y="3075651"/>
                  <a:pt x="11594157" y="3183424"/>
                  <a:pt x="11594690" y="3434856"/>
                </a:cubicBezTo>
                <a:cubicBezTo>
                  <a:pt x="11595223" y="3686288"/>
                  <a:pt x="11601677" y="3935062"/>
                  <a:pt x="11594690" y="4089983"/>
                </a:cubicBezTo>
                <a:cubicBezTo>
                  <a:pt x="11587703" y="4244904"/>
                  <a:pt x="11607014" y="4386618"/>
                  <a:pt x="11594690" y="4573675"/>
                </a:cubicBezTo>
                <a:cubicBezTo>
                  <a:pt x="11582366" y="4760732"/>
                  <a:pt x="11586578" y="4990138"/>
                  <a:pt x="11594690" y="5357378"/>
                </a:cubicBezTo>
                <a:cubicBezTo>
                  <a:pt x="11601317" y="5930584"/>
                  <a:pt x="10997578" y="6392344"/>
                  <a:pt x="10523189" y="6428879"/>
                </a:cubicBezTo>
                <a:cubicBezTo>
                  <a:pt x="10320477" y="6399336"/>
                  <a:pt x="10113907" y="6396698"/>
                  <a:pt x="9753552" y="6428879"/>
                </a:cubicBezTo>
                <a:cubicBezTo>
                  <a:pt x="9393197" y="6461060"/>
                  <a:pt x="9267212" y="6440388"/>
                  <a:pt x="9078431" y="6428879"/>
                </a:cubicBezTo>
                <a:cubicBezTo>
                  <a:pt x="8889650" y="6417370"/>
                  <a:pt x="8678347" y="6436928"/>
                  <a:pt x="8403310" y="6428879"/>
                </a:cubicBezTo>
                <a:cubicBezTo>
                  <a:pt x="8128273" y="6420830"/>
                  <a:pt x="8010409" y="6432315"/>
                  <a:pt x="7728190" y="6428879"/>
                </a:cubicBezTo>
                <a:cubicBezTo>
                  <a:pt x="7445971" y="6425443"/>
                  <a:pt x="7168801" y="6400601"/>
                  <a:pt x="6864036" y="6428879"/>
                </a:cubicBezTo>
                <a:cubicBezTo>
                  <a:pt x="6559271" y="6457157"/>
                  <a:pt x="6270571" y="6458069"/>
                  <a:pt x="5999881" y="6428879"/>
                </a:cubicBezTo>
                <a:cubicBezTo>
                  <a:pt x="5729191" y="6399689"/>
                  <a:pt x="5425812" y="6438821"/>
                  <a:pt x="5230244" y="6428879"/>
                </a:cubicBezTo>
                <a:cubicBezTo>
                  <a:pt x="5034676" y="6418937"/>
                  <a:pt x="5021583" y="6411914"/>
                  <a:pt x="4838674" y="6428879"/>
                </a:cubicBezTo>
                <a:cubicBezTo>
                  <a:pt x="4655765" y="6445845"/>
                  <a:pt x="4485542" y="6420916"/>
                  <a:pt x="4352587" y="6428879"/>
                </a:cubicBezTo>
                <a:cubicBezTo>
                  <a:pt x="4219632" y="6436842"/>
                  <a:pt x="3808610" y="6434220"/>
                  <a:pt x="3582950" y="6428879"/>
                </a:cubicBezTo>
                <a:cubicBezTo>
                  <a:pt x="3357290" y="6423538"/>
                  <a:pt x="3077584" y="6435461"/>
                  <a:pt x="2718795" y="6428879"/>
                </a:cubicBezTo>
                <a:cubicBezTo>
                  <a:pt x="2360006" y="6422297"/>
                  <a:pt x="2312689" y="6407435"/>
                  <a:pt x="2043675" y="6428879"/>
                </a:cubicBezTo>
                <a:cubicBezTo>
                  <a:pt x="1774661" y="6450323"/>
                  <a:pt x="1284299" y="6460950"/>
                  <a:pt x="1071501" y="6428879"/>
                </a:cubicBezTo>
                <a:cubicBezTo>
                  <a:pt x="596564" y="6409987"/>
                  <a:pt x="-9580" y="5861678"/>
                  <a:pt x="0" y="5357378"/>
                </a:cubicBezTo>
                <a:cubicBezTo>
                  <a:pt x="-13947" y="5118810"/>
                  <a:pt x="30123" y="4908086"/>
                  <a:pt x="0" y="4745110"/>
                </a:cubicBezTo>
                <a:cubicBezTo>
                  <a:pt x="-30123" y="4582134"/>
                  <a:pt x="10655" y="4354225"/>
                  <a:pt x="0" y="4218559"/>
                </a:cubicBezTo>
                <a:cubicBezTo>
                  <a:pt x="-10655" y="4082893"/>
                  <a:pt x="-13933" y="3974203"/>
                  <a:pt x="0" y="3734867"/>
                </a:cubicBezTo>
                <a:cubicBezTo>
                  <a:pt x="13933" y="3495531"/>
                  <a:pt x="3899" y="3201389"/>
                  <a:pt x="0" y="3036882"/>
                </a:cubicBezTo>
                <a:cubicBezTo>
                  <a:pt x="-3899" y="2872376"/>
                  <a:pt x="-12178" y="2696328"/>
                  <a:pt x="0" y="2467472"/>
                </a:cubicBezTo>
                <a:cubicBezTo>
                  <a:pt x="12178" y="2238616"/>
                  <a:pt x="20639" y="1951621"/>
                  <a:pt x="0" y="1812345"/>
                </a:cubicBezTo>
                <a:cubicBezTo>
                  <a:pt x="-20639" y="1673069"/>
                  <a:pt x="10992" y="1224359"/>
                  <a:pt x="0" y="1071501"/>
                </a:cubicBezTo>
                <a:close/>
              </a:path>
              <a:path w="11594690" h="6428879" stroke="0" extrusionOk="0">
                <a:moveTo>
                  <a:pt x="0" y="1071501"/>
                </a:moveTo>
                <a:cubicBezTo>
                  <a:pt x="14801" y="539848"/>
                  <a:pt x="577792" y="104791"/>
                  <a:pt x="1071501" y="0"/>
                </a:cubicBezTo>
                <a:cubicBezTo>
                  <a:pt x="1259640" y="7570"/>
                  <a:pt x="1385068" y="4286"/>
                  <a:pt x="1557588" y="0"/>
                </a:cubicBezTo>
                <a:cubicBezTo>
                  <a:pt x="1730108" y="-4286"/>
                  <a:pt x="1873144" y="-10087"/>
                  <a:pt x="2138192" y="0"/>
                </a:cubicBezTo>
                <a:cubicBezTo>
                  <a:pt x="2403240" y="10087"/>
                  <a:pt x="2591380" y="27744"/>
                  <a:pt x="2813312" y="0"/>
                </a:cubicBezTo>
                <a:cubicBezTo>
                  <a:pt x="3035244" y="-27744"/>
                  <a:pt x="3174416" y="11319"/>
                  <a:pt x="3488433" y="0"/>
                </a:cubicBezTo>
                <a:cubicBezTo>
                  <a:pt x="3802450" y="-11319"/>
                  <a:pt x="3945151" y="-19684"/>
                  <a:pt x="4163553" y="0"/>
                </a:cubicBezTo>
                <a:cubicBezTo>
                  <a:pt x="4381955" y="19684"/>
                  <a:pt x="4657914" y="6243"/>
                  <a:pt x="4838674" y="0"/>
                </a:cubicBezTo>
                <a:cubicBezTo>
                  <a:pt x="5019434" y="-6243"/>
                  <a:pt x="5322216" y="-26288"/>
                  <a:pt x="5608311" y="0"/>
                </a:cubicBezTo>
                <a:cubicBezTo>
                  <a:pt x="5894406" y="26288"/>
                  <a:pt x="5981598" y="-21771"/>
                  <a:pt x="6094398" y="0"/>
                </a:cubicBezTo>
                <a:cubicBezTo>
                  <a:pt x="6207198" y="21771"/>
                  <a:pt x="6316190" y="-17553"/>
                  <a:pt x="6485968" y="0"/>
                </a:cubicBezTo>
                <a:cubicBezTo>
                  <a:pt x="6655746" y="17553"/>
                  <a:pt x="6942502" y="2172"/>
                  <a:pt x="7066572" y="0"/>
                </a:cubicBezTo>
                <a:cubicBezTo>
                  <a:pt x="7190642" y="-2172"/>
                  <a:pt x="7340282" y="-11302"/>
                  <a:pt x="7552658" y="0"/>
                </a:cubicBezTo>
                <a:cubicBezTo>
                  <a:pt x="7765034" y="11302"/>
                  <a:pt x="8154416" y="-40525"/>
                  <a:pt x="8416813" y="0"/>
                </a:cubicBezTo>
                <a:cubicBezTo>
                  <a:pt x="8679210" y="40525"/>
                  <a:pt x="8690396" y="-455"/>
                  <a:pt x="8808383" y="0"/>
                </a:cubicBezTo>
                <a:cubicBezTo>
                  <a:pt x="8926370" y="455"/>
                  <a:pt x="9181188" y="-14723"/>
                  <a:pt x="9483503" y="0"/>
                </a:cubicBezTo>
                <a:cubicBezTo>
                  <a:pt x="9785818" y="14723"/>
                  <a:pt x="10314869" y="-47624"/>
                  <a:pt x="10523189" y="0"/>
                </a:cubicBezTo>
                <a:cubicBezTo>
                  <a:pt x="11125809" y="-54838"/>
                  <a:pt x="11536871" y="430254"/>
                  <a:pt x="11594690" y="1071501"/>
                </a:cubicBezTo>
                <a:cubicBezTo>
                  <a:pt x="11594885" y="1353589"/>
                  <a:pt x="11599877" y="1443544"/>
                  <a:pt x="11594690" y="1640910"/>
                </a:cubicBezTo>
                <a:cubicBezTo>
                  <a:pt x="11589503" y="1838276"/>
                  <a:pt x="11608315" y="2007257"/>
                  <a:pt x="11594690" y="2253179"/>
                </a:cubicBezTo>
                <a:cubicBezTo>
                  <a:pt x="11581065" y="2499101"/>
                  <a:pt x="11563125" y="2809964"/>
                  <a:pt x="11594690" y="2951164"/>
                </a:cubicBezTo>
                <a:cubicBezTo>
                  <a:pt x="11626255" y="3092365"/>
                  <a:pt x="11603456" y="3321716"/>
                  <a:pt x="11594690" y="3434856"/>
                </a:cubicBezTo>
                <a:cubicBezTo>
                  <a:pt x="11585924" y="3547996"/>
                  <a:pt x="11618108" y="3785697"/>
                  <a:pt x="11594690" y="4089983"/>
                </a:cubicBezTo>
                <a:cubicBezTo>
                  <a:pt x="11571272" y="4394269"/>
                  <a:pt x="11562824" y="4511098"/>
                  <a:pt x="11594690" y="4745110"/>
                </a:cubicBezTo>
                <a:cubicBezTo>
                  <a:pt x="11626556" y="4979122"/>
                  <a:pt x="11576803" y="5149431"/>
                  <a:pt x="11594690" y="5357378"/>
                </a:cubicBezTo>
                <a:cubicBezTo>
                  <a:pt x="11572685" y="5957559"/>
                  <a:pt x="11071019" y="6348441"/>
                  <a:pt x="10523189" y="6428879"/>
                </a:cubicBezTo>
                <a:cubicBezTo>
                  <a:pt x="10158401" y="6427415"/>
                  <a:pt x="9956406" y="6463254"/>
                  <a:pt x="9659035" y="6428879"/>
                </a:cubicBezTo>
                <a:cubicBezTo>
                  <a:pt x="9361664" y="6394504"/>
                  <a:pt x="9323865" y="6424015"/>
                  <a:pt x="9078431" y="6428879"/>
                </a:cubicBezTo>
                <a:cubicBezTo>
                  <a:pt x="8832997" y="6433743"/>
                  <a:pt x="8867838" y="6433250"/>
                  <a:pt x="8686861" y="6428879"/>
                </a:cubicBezTo>
                <a:cubicBezTo>
                  <a:pt x="8505884" y="6424509"/>
                  <a:pt x="8329414" y="6437304"/>
                  <a:pt x="8200774" y="6428879"/>
                </a:cubicBezTo>
                <a:cubicBezTo>
                  <a:pt x="8072134" y="6420454"/>
                  <a:pt x="7755964" y="6413924"/>
                  <a:pt x="7525654" y="6428879"/>
                </a:cubicBezTo>
                <a:cubicBezTo>
                  <a:pt x="7295344" y="6443834"/>
                  <a:pt x="7276096" y="6447492"/>
                  <a:pt x="7039567" y="6428879"/>
                </a:cubicBezTo>
                <a:cubicBezTo>
                  <a:pt x="6803038" y="6410266"/>
                  <a:pt x="6815849" y="6421482"/>
                  <a:pt x="6647997" y="6428879"/>
                </a:cubicBezTo>
                <a:cubicBezTo>
                  <a:pt x="6480145" y="6436277"/>
                  <a:pt x="6082132" y="6417680"/>
                  <a:pt x="5878359" y="6428879"/>
                </a:cubicBezTo>
                <a:cubicBezTo>
                  <a:pt x="5674586" y="6440078"/>
                  <a:pt x="5585974" y="6423588"/>
                  <a:pt x="5486790" y="6428879"/>
                </a:cubicBezTo>
                <a:cubicBezTo>
                  <a:pt x="5387606" y="6434170"/>
                  <a:pt x="5073344" y="6399092"/>
                  <a:pt x="4717152" y="6428879"/>
                </a:cubicBezTo>
                <a:cubicBezTo>
                  <a:pt x="4360960" y="6458666"/>
                  <a:pt x="4460665" y="6452414"/>
                  <a:pt x="4231065" y="6428879"/>
                </a:cubicBezTo>
                <a:cubicBezTo>
                  <a:pt x="4001465" y="6405344"/>
                  <a:pt x="3599149" y="6424290"/>
                  <a:pt x="3366911" y="6428879"/>
                </a:cubicBezTo>
                <a:cubicBezTo>
                  <a:pt x="3134673" y="6433468"/>
                  <a:pt x="3032601" y="6434667"/>
                  <a:pt x="2880824" y="6428879"/>
                </a:cubicBezTo>
                <a:cubicBezTo>
                  <a:pt x="2729047" y="6423091"/>
                  <a:pt x="2240265" y="6390535"/>
                  <a:pt x="2016670" y="6428879"/>
                </a:cubicBezTo>
                <a:cubicBezTo>
                  <a:pt x="1793075" y="6467223"/>
                  <a:pt x="1289324" y="6416870"/>
                  <a:pt x="1071501" y="6428879"/>
                </a:cubicBezTo>
                <a:cubicBezTo>
                  <a:pt x="485753" y="6478034"/>
                  <a:pt x="34686" y="6000423"/>
                  <a:pt x="0" y="5357378"/>
                </a:cubicBezTo>
                <a:cubicBezTo>
                  <a:pt x="-2754" y="5125283"/>
                  <a:pt x="-8733" y="4907503"/>
                  <a:pt x="0" y="4659392"/>
                </a:cubicBezTo>
                <a:cubicBezTo>
                  <a:pt x="8733" y="4411281"/>
                  <a:pt x="4155" y="4178651"/>
                  <a:pt x="0" y="4047124"/>
                </a:cubicBezTo>
                <a:cubicBezTo>
                  <a:pt x="-4155" y="3915597"/>
                  <a:pt x="17616" y="3626365"/>
                  <a:pt x="0" y="3349138"/>
                </a:cubicBezTo>
                <a:cubicBezTo>
                  <a:pt x="-17616" y="3071911"/>
                  <a:pt x="-16884" y="2948070"/>
                  <a:pt x="0" y="2822588"/>
                </a:cubicBezTo>
                <a:cubicBezTo>
                  <a:pt x="16884" y="2697106"/>
                  <a:pt x="7393" y="2535727"/>
                  <a:pt x="0" y="2253179"/>
                </a:cubicBezTo>
                <a:cubicBezTo>
                  <a:pt x="-7393" y="1970631"/>
                  <a:pt x="-51653" y="1481343"/>
                  <a:pt x="0" y="107150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651642" y="233628"/>
            <a:ext cx="110253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D4ED3-66C3-6AA4-5B52-77FC729AB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55" y="1585005"/>
            <a:ext cx="7425394" cy="5040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B6503A-DDC0-4902-8410-AB25B693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EC4A2F3-7C9A-492A-B005-6668169A6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91382">
            <a:off x="3064028" y="277280"/>
            <a:ext cx="8389080" cy="5112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890F0D-7AD1-43DE-AA46-E9E620CF0079}"/>
              </a:ext>
            </a:extLst>
          </p:cNvPr>
          <p:cNvSpPr txBox="1"/>
          <p:nvPr/>
        </p:nvSpPr>
        <p:spPr>
          <a:xfrm rot="21387797">
            <a:off x="3317468" y="771760"/>
            <a:ext cx="75292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phụ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trương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valentine….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74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a Mùng 8 Tháng 3  Nhạc Thiếu Nhi Dành Cho Bé  Voi TV_v720P">
            <a:hlinkClick r:id="" action="ppaction://media"/>
            <a:extLst>
              <a:ext uri="{FF2B5EF4-FFF2-40B4-BE49-F238E27FC236}">
                <a16:creationId xmlns:a16="http://schemas.microsoft.com/office/drawing/2014/main" id="{E7CD615B-116B-A820-7896-0C74511FC1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090" y="19707"/>
            <a:ext cx="12283090" cy="68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0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4368D-302B-6B05-D9F6-AB922AA7D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6887">
            <a:off x="1073129" y="1238672"/>
            <a:ext cx="672447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id="{701B6F4B-1E1F-9D01-7F5B-B10E7B571173}"/>
              </a:ext>
            </a:extLst>
          </p:cNvPr>
          <p:cNvGrpSpPr/>
          <p:nvPr/>
        </p:nvGrpSpPr>
        <p:grpSpPr>
          <a:xfrm>
            <a:off x="6688005" y="2513887"/>
            <a:ext cx="5952114" cy="4160622"/>
            <a:chOff x="-591423" y="1707337"/>
            <a:chExt cx="7679682" cy="5787085"/>
          </a:xfrm>
        </p:grpSpPr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7CB7E174-0035-DD2E-C219-C4C40E585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5" name="图片 13">
              <a:extLst>
                <a:ext uri="{FF2B5EF4-FFF2-40B4-BE49-F238E27FC236}">
                  <a16:creationId xmlns:a16="http://schemas.microsoft.com/office/drawing/2014/main" id="{65F8BA8D-66D1-F55A-6DD8-5EDF40EB8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02738E-10A4-C54D-9DF4-F62E1D6C4AFF}"/>
              </a:ext>
            </a:extLst>
          </p:cNvPr>
          <p:cNvSpPr/>
          <p:nvPr/>
        </p:nvSpPr>
        <p:spPr>
          <a:xfrm>
            <a:off x="688582" y="567559"/>
            <a:ext cx="7134633" cy="2956691"/>
          </a:xfrm>
          <a:custGeom>
            <a:avLst/>
            <a:gdLst>
              <a:gd name="connsiteX0" fmla="*/ 0 w 7134633"/>
              <a:gd name="connsiteY0" fmla="*/ 492792 h 2956691"/>
              <a:gd name="connsiteX1" fmla="*/ 492792 w 7134633"/>
              <a:gd name="connsiteY1" fmla="*/ 0 h 2956691"/>
              <a:gd name="connsiteX2" fmla="*/ 6641841 w 7134633"/>
              <a:gd name="connsiteY2" fmla="*/ 0 h 2956691"/>
              <a:gd name="connsiteX3" fmla="*/ 7134633 w 7134633"/>
              <a:gd name="connsiteY3" fmla="*/ 492792 h 2956691"/>
              <a:gd name="connsiteX4" fmla="*/ 7134633 w 7134633"/>
              <a:gd name="connsiteY4" fmla="*/ 2463899 h 2956691"/>
              <a:gd name="connsiteX5" fmla="*/ 6641841 w 7134633"/>
              <a:gd name="connsiteY5" fmla="*/ 2956691 h 2956691"/>
              <a:gd name="connsiteX6" fmla="*/ 492792 w 7134633"/>
              <a:gd name="connsiteY6" fmla="*/ 2956691 h 2956691"/>
              <a:gd name="connsiteX7" fmla="*/ 0 w 7134633"/>
              <a:gd name="connsiteY7" fmla="*/ 2463899 h 2956691"/>
              <a:gd name="connsiteX8" fmla="*/ 0 w 7134633"/>
              <a:gd name="connsiteY8" fmla="*/ 492792 h 29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633" h="2956691" fill="none" extrusionOk="0">
                <a:moveTo>
                  <a:pt x="0" y="492792"/>
                </a:moveTo>
                <a:cubicBezTo>
                  <a:pt x="-1659" y="250194"/>
                  <a:pt x="221171" y="9744"/>
                  <a:pt x="492792" y="0"/>
                </a:cubicBezTo>
                <a:cubicBezTo>
                  <a:pt x="2079402" y="-123866"/>
                  <a:pt x="5326691" y="81108"/>
                  <a:pt x="6641841" y="0"/>
                </a:cubicBezTo>
                <a:cubicBezTo>
                  <a:pt x="6937654" y="-36342"/>
                  <a:pt x="7080453" y="225099"/>
                  <a:pt x="7134633" y="492792"/>
                </a:cubicBezTo>
                <a:cubicBezTo>
                  <a:pt x="7302350" y="1363011"/>
                  <a:pt x="7004734" y="1745043"/>
                  <a:pt x="7134633" y="2463899"/>
                </a:cubicBezTo>
                <a:cubicBezTo>
                  <a:pt x="7142968" y="2713928"/>
                  <a:pt x="6924591" y="2975899"/>
                  <a:pt x="6641841" y="2956691"/>
                </a:cubicBezTo>
                <a:cubicBezTo>
                  <a:pt x="3987056" y="2938836"/>
                  <a:pt x="2297573" y="2847347"/>
                  <a:pt x="492792" y="2956691"/>
                </a:cubicBezTo>
                <a:cubicBezTo>
                  <a:pt x="228453" y="2937190"/>
                  <a:pt x="1879" y="2739570"/>
                  <a:pt x="0" y="2463899"/>
                </a:cubicBezTo>
                <a:cubicBezTo>
                  <a:pt x="118672" y="1710247"/>
                  <a:pt x="-34222" y="1378848"/>
                  <a:pt x="0" y="492792"/>
                </a:cubicBezTo>
                <a:close/>
              </a:path>
              <a:path w="7134633" h="2956691" stroke="0" extrusionOk="0">
                <a:moveTo>
                  <a:pt x="0" y="492792"/>
                </a:moveTo>
                <a:cubicBezTo>
                  <a:pt x="52136" y="223702"/>
                  <a:pt x="199331" y="42305"/>
                  <a:pt x="492792" y="0"/>
                </a:cubicBezTo>
                <a:cubicBezTo>
                  <a:pt x="2168483" y="96512"/>
                  <a:pt x="4523623" y="-165548"/>
                  <a:pt x="6641841" y="0"/>
                </a:cubicBezTo>
                <a:cubicBezTo>
                  <a:pt x="6967556" y="1343"/>
                  <a:pt x="7152898" y="223613"/>
                  <a:pt x="7134633" y="492792"/>
                </a:cubicBezTo>
                <a:cubicBezTo>
                  <a:pt x="7004420" y="1002705"/>
                  <a:pt x="7259606" y="2266496"/>
                  <a:pt x="7134633" y="2463899"/>
                </a:cubicBezTo>
                <a:cubicBezTo>
                  <a:pt x="7137140" y="2722582"/>
                  <a:pt x="6932457" y="2948336"/>
                  <a:pt x="6641841" y="2956691"/>
                </a:cubicBezTo>
                <a:cubicBezTo>
                  <a:pt x="5448067" y="3118403"/>
                  <a:pt x="2153919" y="3100313"/>
                  <a:pt x="492792" y="2956691"/>
                </a:cubicBezTo>
                <a:cubicBezTo>
                  <a:pt x="263648" y="2933979"/>
                  <a:pt x="26192" y="2724806"/>
                  <a:pt x="0" y="2463899"/>
                </a:cubicBezTo>
                <a:cubicBezTo>
                  <a:pt x="128997" y="1993794"/>
                  <a:pt x="-102252" y="1168967"/>
                  <a:pt x="0" y="49279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chia sẻ với các bạn về một kỉ niệm mà em đã tặng hoa cho người thân, bạn bè hoặc em được người thân, bạn bè tặng hoa.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993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3E4E27D-C8C3-5E31-FDDE-A05A2869F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A6C2F11-5495-E03F-B46C-B51B69476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26" y="457200"/>
            <a:ext cx="6400800" cy="6400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B761DC-AED3-252A-47C4-47B767833B71}"/>
              </a:ext>
            </a:extLst>
          </p:cNvPr>
          <p:cNvGrpSpPr/>
          <p:nvPr/>
        </p:nvGrpSpPr>
        <p:grpSpPr>
          <a:xfrm>
            <a:off x="3443429" y="3200400"/>
            <a:ext cx="2652571" cy="3657600"/>
            <a:chOff x="2041990" y="3200400"/>
            <a:chExt cx="2652571" cy="3657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017593-1275-6DD2-1D0E-B343A3516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1990" y="3200400"/>
              <a:ext cx="2561942" cy="3657600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DEB81551-D0C8-296C-5CC2-F7DC10A19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22961" y="4343400"/>
              <a:ext cx="1371600" cy="1371600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2F408F-2D29-F285-2BD9-83C39D4F7FC2}"/>
              </a:ext>
            </a:extLst>
          </p:cNvPr>
          <p:cNvSpPr/>
          <p:nvPr/>
        </p:nvSpPr>
        <p:spPr>
          <a:xfrm>
            <a:off x="252249" y="136635"/>
            <a:ext cx="5780690" cy="2956691"/>
          </a:xfrm>
          <a:custGeom>
            <a:avLst/>
            <a:gdLst>
              <a:gd name="connsiteX0" fmla="*/ 0 w 5780690"/>
              <a:gd name="connsiteY0" fmla="*/ 492792 h 2956691"/>
              <a:gd name="connsiteX1" fmla="*/ 492792 w 5780690"/>
              <a:gd name="connsiteY1" fmla="*/ 0 h 2956691"/>
              <a:gd name="connsiteX2" fmla="*/ 5287898 w 5780690"/>
              <a:gd name="connsiteY2" fmla="*/ 0 h 2956691"/>
              <a:gd name="connsiteX3" fmla="*/ 5780690 w 5780690"/>
              <a:gd name="connsiteY3" fmla="*/ 492792 h 2956691"/>
              <a:gd name="connsiteX4" fmla="*/ 5780690 w 5780690"/>
              <a:gd name="connsiteY4" fmla="*/ 2463899 h 2956691"/>
              <a:gd name="connsiteX5" fmla="*/ 5287898 w 5780690"/>
              <a:gd name="connsiteY5" fmla="*/ 2956691 h 2956691"/>
              <a:gd name="connsiteX6" fmla="*/ 492792 w 5780690"/>
              <a:gd name="connsiteY6" fmla="*/ 2956691 h 2956691"/>
              <a:gd name="connsiteX7" fmla="*/ 0 w 5780690"/>
              <a:gd name="connsiteY7" fmla="*/ 2463899 h 2956691"/>
              <a:gd name="connsiteX8" fmla="*/ 0 w 5780690"/>
              <a:gd name="connsiteY8" fmla="*/ 492792 h 29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80690" h="2956691" fill="none" extrusionOk="0">
                <a:moveTo>
                  <a:pt x="0" y="492792"/>
                </a:moveTo>
                <a:cubicBezTo>
                  <a:pt x="-1659" y="250194"/>
                  <a:pt x="221171" y="9744"/>
                  <a:pt x="492792" y="0"/>
                </a:cubicBezTo>
                <a:cubicBezTo>
                  <a:pt x="2048386" y="-123866"/>
                  <a:pt x="4473615" y="81108"/>
                  <a:pt x="5287898" y="0"/>
                </a:cubicBezTo>
                <a:cubicBezTo>
                  <a:pt x="5583711" y="-36342"/>
                  <a:pt x="5726510" y="225099"/>
                  <a:pt x="5780690" y="492792"/>
                </a:cubicBezTo>
                <a:cubicBezTo>
                  <a:pt x="5948407" y="1363011"/>
                  <a:pt x="5650791" y="1745043"/>
                  <a:pt x="5780690" y="2463899"/>
                </a:cubicBezTo>
                <a:cubicBezTo>
                  <a:pt x="5789025" y="2713928"/>
                  <a:pt x="5570648" y="2975899"/>
                  <a:pt x="5287898" y="2956691"/>
                </a:cubicBezTo>
                <a:cubicBezTo>
                  <a:pt x="3161680" y="2938836"/>
                  <a:pt x="2426335" y="2847347"/>
                  <a:pt x="492792" y="2956691"/>
                </a:cubicBezTo>
                <a:cubicBezTo>
                  <a:pt x="228453" y="2937190"/>
                  <a:pt x="1879" y="2739570"/>
                  <a:pt x="0" y="2463899"/>
                </a:cubicBezTo>
                <a:cubicBezTo>
                  <a:pt x="118672" y="1710247"/>
                  <a:pt x="-34222" y="1378848"/>
                  <a:pt x="0" y="492792"/>
                </a:cubicBezTo>
                <a:close/>
              </a:path>
              <a:path w="5780690" h="2956691" stroke="0" extrusionOk="0">
                <a:moveTo>
                  <a:pt x="0" y="492792"/>
                </a:moveTo>
                <a:cubicBezTo>
                  <a:pt x="52136" y="223702"/>
                  <a:pt x="199331" y="42305"/>
                  <a:pt x="492792" y="0"/>
                </a:cubicBezTo>
                <a:cubicBezTo>
                  <a:pt x="2047374" y="96512"/>
                  <a:pt x="4619583" y="-165548"/>
                  <a:pt x="5287898" y="0"/>
                </a:cubicBezTo>
                <a:cubicBezTo>
                  <a:pt x="5613613" y="1343"/>
                  <a:pt x="5798955" y="223613"/>
                  <a:pt x="5780690" y="492792"/>
                </a:cubicBezTo>
                <a:cubicBezTo>
                  <a:pt x="5650477" y="1002705"/>
                  <a:pt x="5905663" y="2266496"/>
                  <a:pt x="5780690" y="2463899"/>
                </a:cubicBezTo>
                <a:cubicBezTo>
                  <a:pt x="5783197" y="2722582"/>
                  <a:pt x="5578514" y="2948336"/>
                  <a:pt x="5287898" y="2956691"/>
                </a:cubicBezTo>
                <a:cubicBezTo>
                  <a:pt x="3583563" y="3118403"/>
                  <a:pt x="2002198" y="3100313"/>
                  <a:pt x="492792" y="2956691"/>
                </a:cubicBezTo>
                <a:cubicBezTo>
                  <a:pt x="263648" y="2933979"/>
                  <a:pt x="26192" y="2724806"/>
                  <a:pt x="0" y="2463899"/>
                </a:cubicBezTo>
                <a:cubicBezTo>
                  <a:pt x="128997" y="1993794"/>
                  <a:pt x="-102252" y="1168967"/>
                  <a:pt x="0" y="4927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 hoa trong các dịp lễ, tết để thể hiện sự chúc mừng hoặc bày tỏ tình cảm đối với người được tặng.</a:t>
            </a:r>
          </a:p>
        </p:txBody>
      </p:sp>
    </p:spTree>
    <p:extLst>
      <p:ext uri="{BB962C8B-B14F-4D97-AF65-F5344CB8AC3E}">
        <p14:creationId xmlns:p14="http://schemas.microsoft.com/office/powerpoint/2010/main" val="2953599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é cư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904F57-F212-12D6-0E18-45AE6095A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0716">
            <a:off x="990773" y="1061071"/>
            <a:ext cx="4646861" cy="348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1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图片 114">
            <a:extLst>
              <a:ext uri="{FF2B5EF4-FFF2-40B4-BE49-F238E27FC236}">
                <a16:creationId xmlns:a16="http://schemas.microsoft.com/office/drawing/2014/main" id="{C137FCA5-E7BF-4684-942E-85F778C02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73424"/>
            <a:ext cx="12192000" cy="308457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A6AD0DB-5937-49D2-826C-95EADFCB78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506"/>
            <a:ext cx="12192000" cy="108134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9E16B54-6705-4C0D-870E-2464315E3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84" y="1109775"/>
            <a:ext cx="4782401" cy="4007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1EF47-B4C7-387E-12D0-BDE1B2850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954" y="833253"/>
            <a:ext cx="4986960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5019130" y="153525"/>
            <a:ext cx="6891974" cy="4199399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9953" y="862868"/>
            <a:ext cx="3385598" cy="1059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BB4DDE-D4F3-83FA-E467-81BD2416BA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8767" y="1762799"/>
            <a:ext cx="6998815" cy="2017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7B98B3-78D5-AB31-CD0D-ED8C55ED507C}"/>
              </a:ext>
            </a:extLst>
          </p:cNvPr>
          <p:cNvSpPr txBox="1"/>
          <p:nvPr/>
        </p:nvSpPr>
        <p:spPr>
          <a:xfrm>
            <a:off x="7848600" y="3362325"/>
            <a:ext cx="153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(</a:t>
            </a:r>
            <a:r>
              <a:rPr lang="en-US" sz="2800" b="1" i="1" dirty="0" err="1">
                <a:solidFill>
                  <a:srgbClr val="0070C0"/>
                </a:solidFill>
              </a:rPr>
              <a:t>Tiết</a:t>
            </a:r>
            <a:r>
              <a:rPr lang="en-US" sz="2800" b="1" i="1" dirty="0">
                <a:solidFill>
                  <a:srgbClr val="0070C0"/>
                </a:solidFill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509508"/>
            <a:ext cx="10821103" cy="1155700"/>
          </a:xfrm>
          <a:custGeom>
            <a:avLst/>
            <a:gdLst>
              <a:gd name="connsiteX0" fmla="*/ 0 w 10821103"/>
              <a:gd name="connsiteY0" fmla="*/ 577850 h 1155700"/>
              <a:gd name="connsiteX1" fmla="*/ 577850 w 10821103"/>
              <a:gd name="connsiteY1" fmla="*/ 0 h 1155700"/>
              <a:gd name="connsiteX2" fmla="*/ 10243253 w 10821103"/>
              <a:gd name="connsiteY2" fmla="*/ 0 h 1155700"/>
              <a:gd name="connsiteX3" fmla="*/ 10821103 w 10821103"/>
              <a:gd name="connsiteY3" fmla="*/ 577850 h 1155700"/>
              <a:gd name="connsiteX4" fmla="*/ 10821103 w 10821103"/>
              <a:gd name="connsiteY4" fmla="*/ 577850 h 1155700"/>
              <a:gd name="connsiteX5" fmla="*/ 10243253 w 10821103"/>
              <a:gd name="connsiteY5" fmla="*/ 1155700 h 1155700"/>
              <a:gd name="connsiteX6" fmla="*/ 577850 w 10821103"/>
              <a:gd name="connsiteY6" fmla="*/ 1155700 h 1155700"/>
              <a:gd name="connsiteX7" fmla="*/ 0 w 10821103"/>
              <a:gd name="connsiteY7" fmla="*/ 57785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21103" h="1155700" fill="none" extrusionOk="0">
                <a:moveTo>
                  <a:pt x="0" y="577850"/>
                </a:moveTo>
                <a:cubicBezTo>
                  <a:pt x="-5859" y="221266"/>
                  <a:pt x="264522" y="-12059"/>
                  <a:pt x="577850" y="0"/>
                </a:cubicBezTo>
                <a:cubicBezTo>
                  <a:pt x="4063600" y="82930"/>
                  <a:pt x="8747171" y="28335"/>
                  <a:pt x="10243253" y="0"/>
                </a:cubicBezTo>
                <a:cubicBezTo>
                  <a:pt x="10567928" y="40381"/>
                  <a:pt x="10797716" y="226746"/>
                  <a:pt x="10821103" y="577850"/>
                </a:cubicBezTo>
                <a:lnTo>
                  <a:pt x="10821103" y="577850"/>
                </a:lnTo>
                <a:cubicBezTo>
                  <a:pt x="10779800" y="945507"/>
                  <a:pt x="10565025" y="1159205"/>
                  <a:pt x="10243253" y="1155700"/>
                </a:cubicBezTo>
                <a:cubicBezTo>
                  <a:pt x="8388984" y="1112373"/>
                  <a:pt x="2106643" y="1130004"/>
                  <a:pt x="577850" y="1155700"/>
                </a:cubicBezTo>
                <a:cubicBezTo>
                  <a:pt x="245341" y="1150173"/>
                  <a:pt x="11305" y="942697"/>
                  <a:pt x="0" y="577850"/>
                </a:cubicBezTo>
                <a:close/>
              </a:path>
              <a:path w="10821103" h="1155700" stroke="0" extrusionOk="0">
                <a:moveTo>
                  <a:pt x="0" y="577850"/>
                </a:moveTo>
                <a:cubicBezTo>
                  <a:pt x="-15463" y="254202"/>
                  <a:pt x="260848" y="-14997"/>
                  <a:pt x="577850" y="0"/>
                </a:cubicBezTo>
                <a:cubicBezTo>
                  <a:pt x="4430580" y="158897"/>
                  <a:pt x="7456174" y="6292"/>
                  <a:pt x="10243253" y="0"/>
                </a:cubicBezTo>
                <a:cubicBezTo>
                  <a:pt x="10546533" y="-28247"/>
                  <a:pt x="10840622" y="270444"/>
                  <a:pt x="10821103" y="577850"/>
                </a:cubicBezTo>
                <a:lnTo>
                  <a:pt x="10821103" y="577850"/>
                </a:lnTo>
                <a:cubicBezTo>
                  <a:pt x="10809469" y="902652"/>
                  <a:pt x="10595875" y="1203001"/>
                  <a:pt x="10243253" y="1155700"/>
                </a:cubicBezTo>
                <a:cubicBezTo>
                  <a:pt x="5546221" y="1218082"/>
                  <a:pt x="5101463" y="1200269"/>
                  <a:pt x="577850" y="1155700"/>
                </a:cubicBezTo>
                <a:cubicBezTo>
                  <a:pt x="243563" y="1184102"/>
                  <a:pt x="14078" y="906580"/>
                  <a:pt x="0" y="5778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id="{2B1B3286-A768-FDB1-DAB1-C4B4966CD5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83239" y="160867"/>
            <a:ext cx="1207617" cy="1686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6CE5AA-731F-9592-EFC8-23A70B7AB0E6}"/>
              </a:ext>
            </a:extLst>
          </p:cNvPr>
          <p:cNvSpPr/>
          <p:nvPr/>
        </p:nvSpPr>
        <p:spPr>
          <a:xfrm>
            <a:off x="2461541" y="2941452"/>
            <a:ext cx="7943700" cy="1840755"/>
          </a:xfrm>
          <a:custGeom>
            <a:avLst/>
            <a:gdLst>
              <a:gd name="connsiteX0" fmla="*/ 0 w 7943700"/>
              <a:gd name="connsiteY0" fmla="*/ 306799 h 1840755"/>
              <a:gd name="connsiteX1" fmla="*/ 306799 w 7943700"/>
              <a:gd name="connsiteY1" fmla="*/ 0 h 1840755"/>
              <a:gd name="connsiteX2" fmla="*/ 1046473 w 7943700"/>
              <a:gd name="connsiteY2" fmla="*/ 0 h 1840755"/>
              <a:gd name="connsiteX3" fmla="*/ 1639545 w 7943700"/>
              <a:gd name="connsiteY3" fmla="*/ 0 h 1840755"/>
              <a:gd name="connsiteX4" fmla="*/ 2086015 w 7943700"/>
              <a:gd name="connsiteY4" fmla="*/ 0 h 1840755"/>
              <a:gd name="connsiteX5" fmla="*/ 2679087 w 7943700"/>
              <a:gd name="connsiteY5" fmla="*/ 0 h 1840755"/>
              <a:gd name="connsiteX6" fmla="*/ 3345459 w 7943700"/>
              <a:gd name="connsiteY6" fmla="*/ 0 h 1840755"/>
              <a:gd name="connsiteX7" fmla="*/ 4085133 w 7943700"/>
              <a:gd name="connsiteY7" fmla="*/ 0 h 1840755"/>
              <a:gd name="connsiteX8" fmla="*/ 4531603 w 7943700"/>
              <a:gd name="connsiteY8" fmla="*/ 0 h 1840755"/>
              <a:gd name="connsiteX9" fmla="*/ 4978073 w 7943700"/>
              <a:gd name="connsiteY9" fmla="*/ 0 h 1840755"/>
              <a:gd name="connsiteX10" fmla="*/ 5497844 w 7943700"/>
              <a:gd name="connsiteY10" fmla="*/ 0 h 1840755"/>
              <a:gd name="connsiteX11" fmla="*/ 6090916 w 7943700"/>
              <a:gd name="connsiteY11" fmla="*/ 0 h 1840755"/>
              <a:gd name="connsiteX12" fmla="*/ 6830590 w 7943700"/>
              <a:gd name="connsiteY12" fmla="*/ 0 h 1840755"/>
              <a:gd name="connsiteX13" fmla="*/ 7636901 w 7943700"/>
              <a:gd name="connsiteY13" fmla="*/ 0 h 1840755"/>
              <a:gd name="connsiteX14" fmla="*/ 7943700 w 7943700"/>
              <a:gd name="connsiteY14" fmla="*/ 306799 h 1840755"/>
              <a:gd name="connsiteX15" fmla="*/ 7943700 w 7943700"/>
              <a:gd name="connsiteY15" fmla="*/ 895834 h 1840755"/>
              <a:gd name="connsiteX16" fmla="*/ 7943700 w 7943700"/>
              <a:gd name="connsiteY16" fmla="*/ 1533956 h 1840755"/>
              <a:gd name="connsiteX17" fmla="*/ 7636901 w 7943700"/>
              <a:gd name="connsiteY17" fmla="*/ 1840755 h 1840755"/>
              <a:gd name="connsiteX18" fmla="*/ 7190431 w 7943700"/>
              <a:gd name="connsiteY18" fmla="*/ 1840755 h 1840755"/>
              <a:gd name="connsiteX19" fmla="*/ 6377456 w 7943700"/>
              <a:gd name="connsiteY19" fmla="*/ 1840755 h 1840755"/>
              <a:gd name="connsiteX20" fmla="*/ 5711083 w 7943700"/>
              <a:gd name="connsiteY20" fmla="*/ 1840755 h 1840755"/>
              <a:gd name="connsiteX21" fmla="*/ 5044710 w 7943700"/>
              <a:gd name="connsiteY21" fmla="*/ 1840755 h 1840755"/>
              <a:gd name="connsiteX22" fmla="*/ 4305036 w 7943700"/>
              <a:gd name="connsiteY22" fmla="*/ 1840755 h 1840755"/>
              <a:gd name="connsiteX23" fmla="*/ 3858567 w 7943700"/>
              <a:gd name="connsiteY23" fmla="*/ 1840755 h 1840755"/>
              <a:gd name="connsiteX24" fmla="*/ 3412097 w 7943700"/>
              <a:gd name="connsiteY24" fmla="*/ 1840755 h 1840755"/>
              <a:gd name="connsiteX25" fmla="*/ 2745724 w 7943700"/>
              <a:gd name="connsiteY25" fmla="*/ 1840755 h 1840755"/>
              <a:gd name="connsiteX26" fmla="*/ 2299254 w 7943700"/>
              <a:gd name="connsiteY26" fmla="*/ 1840755 h 1840755"/>
              <a:gd name="connsiteX27" fmla="*/ 1706182 w 7943700"/>
              <a:gd name="connsiteY27" fmla="*/ 1840755 h 1840755"/>
              <a:gd name="connsiteX28" fmla="*/ 1259712 w 7943700"/>
              <a:gd name="connsiteY28" fmla="*/ 1840755 h 1840755"/>
              <a:gd name="connsiteX29" fmla="*/ 306799 w 7943700"/>
              <a:gd name="connsiteY29" fmla="*/ 1840755 h 1840755"/>
              <a:gd name="connsiteX30" fmla="*/ 0 w 7943700"/>
              <a:gd name="connsiteY30" fmla="*/ 1533956 h 1840755"/>
              <a:gd name="connsiteX31" fmla="*/ 0 w 7943700"/>
              <a:gd name="connsiteY31" fmla="*/ 920378 h 1840755"/>
              <a:gd name="connsiteX32" fmla="*/ 0 w 7943700"/>
              <a:gd name="connsiteY32" fmla="*/ 306799 h 184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43700" h="1840755" fill="none" extrusionOk="0">
                <a:moveTo>
                  <a:pt x="0" y="306799"/>
                </a:moveTo>
                <a:cubicBezTo>
                  <a:pt x="-29244" y="124410"/>
                  <a:pt x="116956" y="27012"/>
                  <a:pt x="306799" y="0"/>
                </a:cubicBezTo>
                <a:cubicBezTo>
                  <a:pt x="474063" y="-26317"/>
                  <a:pt x="760818" y="-4529"/>
                  <a:pt x="1046473" y="0"/>
                </a:cubicBezTo>
                <a:cubicBezTo>
                  <a:pt x="1332128" y="4529"/>
                  <a:pt x="1452611" y="21353"/>
                  <a:pt x="1639545" y="0"/>
                </a:cubicBezTo>
                <a:cubicBezTo>
                  <a:pt x="1826479" y="-21353"/>
                  <a:pt x="1987508" y="18901"/>
                  <a:pt x="2086015" y="0"/>
                </a:cubicBezTo>
                <a:cubicBezTo>
                  <a:pt x="2184522" y="-18901"/>
                  <a:pt x="2408178" y="-9011"/>
                  <a:pt x="2679087" y="0"/>
                </a:cubicBezTo>
                <a:cubicBezTo>
                  <a:pt x="2949996" y="9011"/>
                  <a:pt x="3039099" y="12571"/>
                  <a:pt x="3345459" y="0"/>
                </a:cubicBezTo>
                <a:cubicBezTo>
                  <a:pt x="3651819" y="-12571"/>
                  <a:pt x="3804428" y="7044"/>
                  <a:pt x="4085133" y="0"/>
                </a:cubicBezTo>
                <a:cubicBezTo>
                  <a:pt x="4365838" y="-7044"/>
                  <a:pt x="4329190" y="-3694"/>
                  <a:pt x="4531603" y="0"/>
                </a:cubicBezTo>
                <a:cubicBezTo>
                  <a:pt x="4734016" y="3694"/>
                  <a:pt x="4809009" y="11421"/>
                  <a:pt x="4978073" y="0"/>
                </a:cubicBezTo>
                <a:cubicBezTo>
                  <a:pt x="5147137" y="-11421"/>
                  <a:pt x="5326034" y="8003"/>
                  <a:pt x="5497844" y="0"/>
                </a:cubicBezTo>
                <a:cubicBezTo>
                  <a:pt x="5669654" y="-8003"/>
                  <a:pt x="5887773" y="14021"/>
                  <a:pt x="6090916" y="0"/>
                </a:cubicBezTo>
                <a:cubicBezTo>
                  <a:pt x="6294059" y="-14021"/>
                  <a:pt x="6586584" y="22721"/>
                  <a:pt x="6830590" y="0"/>
                </a:cubicBezTo>
                <a:cubicBezTo>
                  <a:pt x="7074596" y="-22721"/>
                  <a:pt x="7336391" y="-18964"/>
                  <a:pt x="7636901" y="0"/>
                </a:cubicBezTo>
                <a:cubicBezTo>
                  <a:pt x="7810304" y="-10202"/>
                  <a:pt x="7919993" y="136693"/>
                  <a:pt x="7943700" y="306799"/>
                </a:cubicBezTo>
                <a:cubicBezTo>
                  <a:pt x="7941688" y="466116"/>
                  <a:pt x="7914702" y="702660"/>
                  <a:pt x="7943700" y="895834"/>
                </a:cubicBezTo>
                <a:cubicBezTo>
                  <a:pt x="7972698" y="1089008"/>
                  <a:pt x="7939467" y="1270105"/>
                  <a:pt x="7943700" y="1533956"/>
                </a:cubicBezTo>
                <a:cubicBezTo>
                  <a:pt x="7978060" y="1701523"/>
                  <a:pt x="7821072" y="1877599"/>
                  <a:pt x="7636901" y="1840755"/>
                </a:cubicBezTo>
                <a:cubicBezTo>
                  <a:pt x="7468381" y="1828912"/>
                  <a:pt x="7376997" y="1833715"/>
                  <a:pt x="7190431" y="1840755"/>
                </a:cubicBezTo>
                <a:cubicBezTo>
                  <a:pt x="7003865" y="1847796"/>
                  <a:pt x="6706871" y="1806501"/>
                  <a:pt x="6377456" y="1840755"/>
                </a:cubicBezTo>
                <a:cubicBezTo>
                  <a:pt x="6048042" y="1875009"/>
                  <a:pt x="5891037" y="1811603"/>
                  <a:pt x="5711083" y="1840755"/>
                </a:cubicBezTo>
                <a:cubicBezTo>
                  <a:pt x="5531129" y="1869907"/>
                  <a:pt x="5196434" y="1860178"/>
                  <a:pt x="5044710" y="1840755"/>
                </a:cubicBezTo>
                <a:cubicBezTo>
                  <a:pt x="4892986" y="1821332"/>
                  <a:pt x="4578915" y="1849296"/>
                  <a:pt x="4305036" y="1840755"/>
                </a:cubicBezTo>
                <a:cubicBezTo>
                  <a:pt x="4031157" y="1832214"/>
                  <a:pt x="3996072" y="1836378"/>
                  <a:pt x="3858567" y="1840755"/>
                </a:cubicBezTo>
                <a:cubicBezTo>
                  <a:pt x="3721062" y="1845132"/>
                  <a:pt x="3624880" y="1824358"/>
                  <a:pt x="3412097" y="1840755"/>
                </a:cubicBezTo>
                <a:cubicBezTo>
                  <a:pt x="3199314" y="1857153"/>
                  <a:pt x="3031542" y="1867633"/>
                  <a:pt x="2745724" y="1840755"/>
                </a:cubicBezTo>
                <a:cubicBezTo>
                  <a:pt x="2459906" y="1813877"/>
                  <a:pt x="2429697" y="1862490"/>
                  <a:pt x="2299254" y="1840755"/>
                </a:cubicBezTo>
                <a:cubicBezTo>
                  <a:pt x="2168811" y="1819021"/>
                  <a:pt x="1862498" y="1857697"/>
                  <a:pt x="1706182" y="1840755"/>
                </a:cubicBezTo>
                <a:cubicBezTo>
                  <a:pt x="1549866" y="1823813"/>
                  <a:pt x="1412026" y="1859762"/>
                  <a:pt x="1259712" y="1840755"/>
                </a:cubicBezTo>
                <a:cubicBezTo>
                  <a:pt x="1107398" y="1821749"/>
                  <a:pt x="647102" y="1873348"/>
                  <a:pt x="306799" y="1840755"/>
                </a:cubicBezTo>
                <a:cubicBezTo>
                  <a:pt x="162178" y="1823791"/>
                  <a:pt x="-8954" y="1682103"/>
                  <a:pt x="0" y="1533956"/>
                </a:cubicBezTo>
                <a:cubicBezTo>
                  <a:pt x="5349" y="1324931"/>
                  <a:pt x="-11951" y="1168198"/>
                  <a:pt x="0" y="920378"/>
                </a:cubicBezTo>
                <a:cubicBezTo>
                  <a:pt x="11951" y="672558"/>
                  <a:pt x="-2902" y="481009"/>
                  <a:pt x="0" y="306799"/>
                </a:cubicBezTo>
                <a:close/>
              </a:path>
              <a:path w="7943700" h="1840755" stroke="0" extrusionOk="0">
                <a:moveTo>
                  <a:pt x="0" y="306799"/>
                </a:moveTo>
                <a:cubicBezTo>
                  <a:pt x="6821" y="117794"/>
                  <a:pt x="133806" y="-4662"/>
                  <a:pt x="306799" y="0"/>
                </a:cubicBezTo>
                <a:cubicBezTo>
                  <a:pt x="653440" y="-35873"/>
                  <a:pt x="794028" y="-24346"/>
                  <a:pt x="1046473" y="0"/>
                </a:cubicBezTo>
                <a:cubicBezTo>
                  <a:pt x="1298918" y="24346"/>
                  <a:pt x="1390089" y="-9923"/>
                  <a:pt x="1712846" y="0"/>
                </a:cubicBezTo>
                <a:cubicBezTo>
                  <a:pt x="2035603" y="9923"/>
                  <a:pt x="2181013" y="13580"/>
                  <a:pt x="2525821" y="0"/>
                </a:cubicBezTo>
                <a:cubicBezTo>
                  <a:pt x="2870629" y="-13580"/>
                  <a:pt x="3085037" y="-7878"/>
                  <a:pt x="3338796" y="0"/>
                </a:cubicBezTo>
                <a:cubicBezTo>
                  <a:pt x="3592556" y="7878"/>
                  <a:pt x="3709657" y="-19183"/>
                  <a:pt x="4005169" y="0"/>
                </a:cubicBezTo>
                <a:cubicBezTo>
                  <a:pt x="4300681" y="19183"/>
                  <a:pt x="4354004" y="12534"/>
                  <a:pt x="4598241" y="0"/>
                </a:cubicBezTo>
                <a:cubicBezTo>
                  <a:pt x="4842478" y="-12534"/>
                  <a:pt x="5063365" y="-2891"/>
                  <a:pt x="5337914" y="0"/>
                </a:cubicBezTo>
                <a:cubicBezTo>
                  <a:pt x="5612463" y="2891"/>
                  <a:pt x="5707391" y="-2225"/>
                  <a:pt x="5857685" y="0"/>
                </a:cubicBezTo>
                <a:cubicBezTo>
                  <a:pt x="6007979" y="2225"/>
                  <a:pt x="6142407" y="-19093"/>
                  <a:pt x="6377456" y="0"/>
                </a:cubicBezTo>
                <a:cubicBezTo>
                  <a:pt x="6612505" y="19093"/>
                  <a:pt x="7350814" y="9458"/>
                  <a:pt x="7636901" y="0"/>
                </a:cubicBezTo>
                <a:cubicBezTo>
                  <a:pt x="7768353" y="-9220"/>
                  <a:pt x="7958647" y="147287"/>
                  <a:pt x="7943700" y="306799"/>
                </a:cubicBezTo>
                <a:cubicBezTo>
                  <a:pt x="7956684" y="559829"/>
                  <a:pt x="7963643" y="664910"/>
                  <a:pt x="7943700" y="895834"/>
                </a:cubicBezTo>
                <a:cubicBezTo>
                  <a:pt x="7923757" y="1126758"/>
                  <a:pt x="7953330" y="1337126"/>
                  <a:pt x="7943700" y="1533956"/>
                </a:cubicBezTo>
                <a:cubicBezTo>
                  <a:pt x="7927341" y="1737573"/>
                  <a:pt x="7830878" y="1862111"/>
                  <a:pt x="7636901" y="1840755"/>
                </a:cubicBezTo>
                <a:cubicBezTo>
                  <a:pt x="7498856" y="1844372"/>
                  <a:pt x="7114901" y="1808800"/>
                  <a:pt x="6970528" y="1840755"/>
                </a:cubicBezTo>
                <a:cubicBezTo>
                  <a:pt x="6826155" y="1872710"/>
                  <a:pt x="6548554" y="1810847"/>
                  <a:pt x="6304155" y="1840755"/>
                </a:cubicBezTo>
                <a:cubicBezTo>
                  <a:pt x="6059756" y="1870663"/>
                  <a:pt x="6007166" y="1852522"/>
                  <a:pt x="5857685" y="1840755"/>
                </a:cubicBezTo>
                <a:cubicBezTo>
                  <a:pt x="5708204" y="1828989"/>
                  <a:pt x="5352790" y="1812930"/>
                  <a:pt x="5118011" y="1840755"/>
                </a:cubicBezTo>
                <a:cubicBezTo>
                  <a:pt x="4883232" y="1868580"/>
                  <a:pt x="4747247" y="1819210"/>
                  <a:pt x="4451638" y="1840755"/>
                </a:cubicBezTo>
                <a:cubicBezTo>
                  <a:pt x="4156029" y="1862300"/>
                  <a:pt x="3936508" y="1860810"/>
                  <a:pt x="3638664" y="1840755"/>
                </a:cubicBezTo>
                <a:cubicBezTo>
                  <a:pt x="3340820" y="1820700"/>
                  <a:pt x="3122699" y="1811119"/>
                  <a:pt x="2825689" y="1840755"/>
                </a:cubicBezTo>
                <a:cubicBezTo>
                  <a:pt x="2528680" y="1870391"/>
                  <a:pt x="2419112" y="1835308"/>
                  <a:pt x="2232617" y="1840755"/>
                </a:cubicBezTo>
                <a:cubicBezTo>
                  <a:pt x="2046122" y="1846202"/>
                  <a:pt x="1754560" y="1869793"/>
                  <a:pt x="1419642" y="1840755"/>
                </a:cubicBezTo>
                <a:cubicBezTo>
                  <a:pt x="1084724" y="1811717"/>
                  <a:pt x="543209" y="1844118"/>
                  <a:pt x="306799" y="1840755"/>
                </a:cubicBezTo>
                <a:cubicBezTo>
                  <a:pt x="112488" y="1836868"/>
                  <a:pt x="-35163" y="1705965"/>
                  <a:pt x="0" y="1533956"/>
                </a:cubicBezTo>
                <a:cubicBezTo>
                  <a:pt x="-20391" y="1305756"/>
                  <a:pt x="-1551" y="1097406"/>
                  <a:pt x="0" y="957192"/>
                </a:cubicBezTo>
                <a:cubicBezTo>
                  <a:pt x="1551" y="816978"/>
                  <a:pt x="-6530" y="524853"/>
                  <a:pt x="0" y="30679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cúc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hướng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dương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5419" y="2573783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3.125E-6 0.00023 C -0.00299 0.01689 -0.00547 0.03379 -0.00885 0.05092 C -0.0319 0.16805 -0.00208 0.00532 -0.0289 0.13194 C -0.03177 0.14514 -0.0332 0.15902 -0.03515 0.17245 C -0.03698 0.23773 -0.03841 0.27777 -0.03515 0.35231 C -0.03424 0.37569 -0.03346 0.40046 -0.0276 0.42291 C -0.02552 0.43101 -0.02343 0.43912 -0.02135 0.44745 C -0.01992 0.4537 -0.01927 0.46041 -0.01757 0.46666 C -0.01575 0.47338 -0.01328 0.47963 -0.01132 0.48611 C -0.00963 0.49236 -0.00846 0.4993 -0.00625 0.50578 C -0.00338 0.51412 0.00039 0.52199 0.00391 0.53032 C 0.00482 0.5331 0.00547 0.5375 0.00769 0.53912 L 0.01276 0.54259 L 0.01276 0.54305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509508"/>
            <a:ext cx="10821103" cy="1155700"/>
          </a:xfrm>
          <a:custGeom>
            <a:avLst/>
            <a:gdLst>
              <a:gd name="connsiteX0" fmla="*/ 0 w 10821103"/>
              <a:gd name="connsiteY0" fmla="*/ 577850 h 1155700"/>
              <a:gd name="connsiteX1" fmla="*/ 577850 w 10821103"/>
              <a:gd name="connsiteY1" fmla="*/ 0 h 1155700"/>
              <a:gd name="connsiteX2" fmla="*/ 10243253 w 10821103"/>
              <a:gd name="connsiteY2" fmla="*/ 0 h 1155700"/>
              <a:gd name="connsiteX3" fmla="*/ 10821103 w 10821103"/>
              <a:gd name="connsiteY3" fmla="*/ 577850 h 1155700"/>
              <a:gd name="connsiteX4" fmla="*/ 10821103 w 10821103"/>
              <a:gd name="connsiteY4" fmla="*/ 577850 h 1155700"/>
              <a:gd name="connsiteX5" fmla="*/ 10243253 w 10821103"/>
              <a:gd name="connsiteY5" fmla="*/ 1155700 h 1155700"/>
              <a:gd name="connsiteX6" fmla="*/ 577850 w 10821103"/>
              <a:gd name="connsiteY6" fmla="*/ 1155700 h 1155700"/>
              <a:gd name="connsiteX7" fmla="*/ 0 w 10821103"/>
              <a:gd name="connsiteY7" fmla="*/ 57785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21103" h="1155700" fill="none" extrusionOk="0">
                <a:moveTo>
                  <a:pt x="0" y="577850"/>
                </a:moveTo>
                <a:cubicBezTo>
                  <a:pt x="-5859" y="221266"/>
                  <a:pt x="264522" y="-12059"/>
                  <a:pt x="577850" y="0"/>
                </a:cubicBezTo>
                <a:cubicBezTo>
                  <a:pt x="4063600" y="82930"/>
                  <a:pt x="8747171" y="28335"/>
                  <a:pt x="10243253" y="0"/>
                </a:cubicBezTo>
                <a:cubicBezTo>
                  <a:pt x="10567928" y="40381"/>
                  <a:pt x="10797716" y="226746"/>
                  <a:pt x="10821103" y="577850"/>
                </a:cubicBezTo>
                <a:lnTo>
                  <a:pt x="10821103" y="577850"/>
                </a:lnTo>
                <a:cubicBezTo>
                  <a:pt x="10779800" y="945507"/>
                  <a:pt x="10565025" y="1159205"/>
                  <a:pt x="10243253" y="1155700"/>
                </a:cubicBezTo>
                <a:cubicBezTo>
                  <a:pt x="8388984" y="1112373"/>
                  <a:pt x="2106643" y="1130004"/>
                  <a:pt x="577850" y="1155700"/>
                </a:cubicBezTo>
                <a:cubicBezTo>
                  <a:pt x="245341" y="1150173"/>
                  <a:pt x="11305" y="942697"/>
                  <a:pt x="0" y="577850"/>
                </a:cubicBezTo>
                <a:close/>
              </a:path>
              <a:path w="10821103" h="1155700" stroke="0" extrusionOk="0">
                <a:moveTo>
                  <a:pt x="0" y="577850"/>
                </a:moveTo>
                <a:cubicBezTo>
                  <a:pt x="-15463" y="254202"/>
                  <a:pt x="260848" y="-14997"/>
                  <a:pt x="577850" y="0"/>
                </a:cubicBezTo>
                <a:cubicBezTo>
                  <a:pt x="4430580" y="158897"/>
                  <a:pt x="7456174" y="6292"/>
                  <a:pt x="10243253" y="0"/>
                </a:cubicBezTo>
                <a:cubicBezTo>
                  <a:pt x="10546533" y="-28247"/>
                  <a:pt x="10840622" y="270444"/>
                  <a:pt x="10821103" y="577850"/>
                </a:cubicBezTo>
                <a:lnTo>
                  <a:pt x="10821103" y="577850"/>
                </a:lnTo>
                <a:cubicBezTo>
                  <a:pt x="10809469" y="902652"/>
                  <a:pt x="10595875" y="1203001"/>
                  <a:pt x="10243253" y="1155700"/>
                </a:cubicBezTo>
                <a:cubicBezTo>
                  <a:pt x="5546221" y="1218082"/>
                  <a:pt x="5101463" y="1200269"/>
                  <a:pt x="577850" y="1155700"/>
                </a:cubicBezTo>
                <a:cubicBezTo>
                  <a:pt x="243563" y="1184102"/>
                  <a:pt x="14078" y="906580"/>
                  <a:pt x="0" y="5778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图片 40">
            <a:extLst>
              <a:ext uri="{FF2B5EF4-FFF2-40B4-BE49-F238E27FC236}">
                <a16:creationId xmlns:a16="http://schemas.microsoft.com/office/drawing/2014/main" id="{2277A1F1-FC77-09B8-78BA-D02D0244C4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16456">
            <a:off x="318565" y="266393"/>
            <a:ext cx="1398208" cy="1417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76AC6A-4C33-E1A0-D1A6-56DA25E69FE4}"/>
              </a:ext>
            </a:extLst>
          </p:cNvPr>
          <p:cNvSpPr/>
          <p:nvPr/>
        </p:nvSpPr>
        <p:spPr>
          <a:xfrm>
            <a:off x="2385849" y="2951962"/>
            <a:ext cx="8786648" cy="1662079"/>
          </a:xfrm>
          <a:custGeom>
            <a:avLst/>
            <a:gdLst>
              <a:gd name="connsiteX0" fmla="*/ 0 w 8786648"/>
              <a:gd name="connsiteY0" fmla="*/ 277019 h 1662079"/>
              <a:gd name="connsiteX1" fmla="*/ 277019 w 8786648"/>
              <a:gd name="connsiteY1" fmla="*/ 0 h 1662079"/>
              <a:gd name="connsiteX2" fmla="*/ 1045396 w 8786648"/>
              <a:gd name="connsiteY2" fmla="*/ 0 h 1662079"/>
              <a:gd name="connsiteX3" fmla="*/ 1731447 w 8786648"/>
              <a:gd name="connsiteY3" fmla="*/ 0 h 1662079"/>
              <a:gd name="connsiteX4" fmla="*/ 2499824 w 8786648"/>
              <a:gd name="connsiteY4" fmla="*/ 0 h 1662079"/>
              <a:gd name="connsiteX5" fmla="*/ 2938896 w 8786648"/>
              <a:gd name="connsiteY5" fmla="*/ 0 h 1662079"/>
              <a:gd name="connsiteX6" fmla="*/ 3377969 w 8786648"/>
              <a:gd name="connsiteY6" fmla="*/ 0 h 1662079"/>
              <a:gd name="connsiteX7" fmla="*/ 3899367 w 8786648"/>
              <a:gd name="connsiteY7" fmla="*/ 0 h 1662079"/>
              <a:gd name="connsiteX8" fmla="*/ 4503092 w 8786648"/>
              <a:gd name="connsiteY8" fmla="*/ 0 h 1662079"/>
              <a:gd name="connsiteX9" fmla="*/ 5271469 w 8786648"/>
              <a:gd name="connsiteY9" fmla="*/ 0 h 1662079"/>
              <a:gd name="connsiteX10" fmla="*/ 5792868 w 8786648"/>
              <a:gd name="connsiteY10" fmla="*/ 0 h 1662079"/>
              <a:gd name="connsiteX11" fmla="*/ 6396592 w 8786648"/>
              <a:gd name="connsiteY11" fmla="*/ 0 h 1662079"/>
              <a:gd name="connsiteX12" fmla="*/ 7082643 w 8786648"/>
              <a:gd name="connsiteY12" fmla="*/ 0 h 1662079"/>
              <a:gd name="connsiteX13" fmla="*/ 7768694 w 8786648"/>
              <a:gd name="connsiteY13" fmla="*/ 0 h 1662079"/>
              <a:gd name="connsiteX14" fmla="*/ 8509629 w 8786648"/>
              <a:gd name="connsiteY14" fmla="*/ 0 h 1662079"/>
              <a:gd name="connsiteX15" fmla="*/ 8786648 w 8786648"/>
              <a:gd name="connsiteY15" fmla="*/ 277019 h 1662079"/>
              <a:gd name="connsiteX16" fmla="*/ 8786648 w 8786648"/>
              <a:gd name="connsiteY16" fmla="*/ 797798 h 1662079"/>
              <a:gd name="connsiteX17" fmla="*/ 8786648 w 8786648"/>
              <a:gd name="connsiteY17" fmla="*/ 1385060 h 1662079"/>
              <a:gd name="connsiteX18" fmla="*/ 8509629 w 8786648"/>
              <a:gd name="connsiteY18" fmla="*/ 1662079 h 1662079"/>
              <a:gd name="connsiteX19" fmla="*/ 7823578 w 8786648"/>
              <a:gd name="connsiteY19" fmla="*/ 1662079 h 1662079"/>
              <a:gd name="connsiteX20" fmla="*/ 7384506 w 8786648"/>
              <a:gd name="connsiteY20" fmla="*/ 1662079 h 1662079"/>
              <a:gd name="connsiteX21" fmla="*/ 6945433 w 8786648"/>
              <a:gd name="connsiteY21" fmla="*/ 1662079 h 1662079"/>
              <a:gd name="connsiteX22" fmla="*/ 6259382 w 8786648"/>
              <a:gd name="connsiteY22" fmla="*/ 1662079 h 1662079"/>
              <a:gd name="connsiteX23" fmla="*/ 5820310 w 8786648"/>
              <a:gd name="connsiteY23" fmla="*/ 1662079 h 1662079"/>
              <a:gd name="connsiteX24" fmla="*/ 5216585 w 8786648"/>
              <a:gd name="connsiteY24" fmla="*/ 1662079 h 1662079"/>
              <a:gd name="connsiteX25" fmla="*/ 4777512 w 8786648"/>
              <a:gd name="connsiteY25" fmla="*/ 1662079 h 1662079"/>
              <a:gd name="connsiteX26" fmla="*/ 4256114 w 8786648"/>
              <a:gd name="connsiteY26" fmla="*/ 1662079 h 1662079"/>
              <a:gd name="connsiteX27" fmla="*/ 3652389 w 8786648"/>
              <a:gd name="connsiteY27" fmla="*/ 1662079 h 1662079"/>
              <a:gd name="connsiteX28" fmla="*/ 2801686 w 8786648"/>
              <a:gd name="connsiteY28" fmla="*/ 1662079 h 1662079"/>
              <a:gd name="connsiteX29" fmla="*/ 2197961 w 8786648"/>
              <a:gd name="connsiteY29" fmla="*/ 1662079 h 1662079"/>
              <a:gd name="connsiteX30" fmla="*/ 1758889 w 8786648"/>
              <a:gd name="connsiteY30" fmla="*/ 1662079 h 1662079"/>
              <a:gd name="connsiteX31" fmla="*/ 990512 w 8786648"/>
              <a:gd name="connsiteY31" fmla="*/ 1662079 h 1662079"/>
              <a:gd name="connsiteX32" fmla="*/ 277019 w 8786648"/>
              <a:gd name="connsiteY32" fmla="*/ 1662079 h 1662079"/>
              <a:gd name="connsiteX33" fmla="*/ 0 w 8786648"/>
              <a:gd name="connsiteY33" fmla="*/ 1385060 h 1662079"/>
              <a:gd name="connsiteX34" fmla="*/ 0 w 8786648"/>
              <a:gd name="connsiteY34" fmla="*/ 819959 h 1662079"/>
              <a:gd name="connsiteX35" fmla="*/ 0 w 8786648"/>
              <a:gd name="connsiteY35" fmla="*/ 277019 h 166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786648" h="1662079" fill="none" extrusionOk="0">
                <a:moveTo>
                  <a:pt x="0" y="277019"/>
                </a:moveTo>
                <a:cubicBezTo>
                  <a:pt x="13799" y="140449"/>
                  <a:pt x="107545" y="17877"/>
                  <a:pt x="277019" y="0"/>
                </a:cubicBezTo>
                <a:cubicBezTo>
                  <a:pt x="536681" y="33982"/>
                  <a:pt x="758015" y="22518"/>
                  <a:pt x="1045396" y="0"/>
                </a:cubicBezTo>
                <a:cubicBezTo>
                  <a:pt x="1332777" y="-22518"/>
                  <a:pt x="1406905" y="21522"/>
                  <a:pt x="1731447" y="0"/>
                </a:cubicBezTo>
                <a:cubicBezTo>
                  <a:pt x="2055989" y="-21522"/>
                  <a:pt x="2234683" y="-3927"/>
                  <a:pt x="2499824" y="0"/>
                </a:cubicBezTo>
                <a:cubicBezTo>
                  <a:pt x="2764965" y="3927"/>
                  <a:pt x="2827817" y="16276"/>
                  <a:pt x="2938896" y="0"/>
                </a:cubicBezTo>
                <a:cubicBezTo>
                  <a:pt x="3049975" y="-16276"/>
                  <a:pt x="3190073" y="9079"/>
                  <a:pt x="3377969" y="0"/>
                </a:cubicBezTo>
                <a:cubicBezTo>
                  <a:pt x="3565865" y="-9079"/>
                  <a:pt x="3692466" y="20433"/>
                  <a:pt x="3899367" y="0"/>
                </a:cubicBezTo>
                <a:cubicBezTo>
                  <a:pt x="4106268" y="-20433"/>
                  <a:pt x="4376988" y="-1909"/>
                  <a:pt x="4503092" y="0"/>
                </a:cubicBezTo>
                <a:cubicBezTo>
                  <a:pt x="4629197" y="1909"/>
                  <a:pt x="4986021" y="14253"/>
                  <a:pt x="5271469" y="0"/>
                </a:cubicBezTo>
                <a:cubicBezTo>
                  <a:pt x="5556917" y="-14253"/>
                  <a:pt x="5665397" y="-12642"/>
                  <a:pt x="5792868" y="0"/>
                </a:cubicBezTo>
                <a:cubicBezTo>
                  <a:pt x="5920339" y="12642"/>
                  <a:pt x="6102635" y="14880"/>
                  <a:pt x="6396592" y="0"/>
                </a:cubicBezTo>
                <a:cubicBezTo>
                  <a:pt x="6690549" y="-14880"/>
                  <a:pt x="6876711" y="4867"/>
                  <a:pt x="7082643" y="0"/>
                </a:cubicBezTo>
                <a:cubicBezTo>
                  <a:pt x="7288575" y="-4867"/>
                  <a:pt x="7580289" y="16920"/>
                  <a:pt x="7768694" y="0"/>
                </a:cubicBezTo>
                <a:cubicBezTo>
                  <a:pt x="7957099" y="-16920"/>
                  <a:pt x="8335657" y="23844"/>
                  <a:pt x="8509629" y="0"/>
                </a:cubicBezTo>
                <a:cubicBezTo>
                  <a:pt x="8675033" y="-676"/>
                  <a:pt x="8798409" y="153442"/>
                  <a:pt x="8786648" y="277019"/>
                </a:cubicBezTo>
                <a:cubicBezTo>
                  <a:pt x="8796128" y="388034"/>
                  <a:pt x="8812119" y="572810"/>
                  <a:pt x="8786648" y="797798"/>
                </a:cubicBezTo>
                <a:cubicBezTo>
                  <a:pt x="8761177" y="1022786"/>
                  <a:pt x="8780864" y="1241463"/>
                  <a:pt x="8786648" y="1385060"/>
                </a:cubicBezTo>
                <a:cubicBezTo>
                  <a:pt x="8805801" y="1520181"/>
                  <a:pt x="8671615" y="1688572"/>
                  <a:pt x="8509629" y="1662079"/>
                </a:cubicBezTo>
                <a:cubicBezTo>
                  <a:pt x="8367050" y="1660992"/>
                  <a:pt x="8117771" y="1644668"/>
                  <a:pt x="7823578" y="1662079"/>
                </a:cubicBezTo>
                <a:cubicBezTo>
                  <a:pt x="7529385" y="1679490"/>
                  <a:pt x="7597131" y="1648641"/>
                  <a:pt x="7384506" y="1662079"/>
                </a:cubicBezTo>
                <a:cubicBezTo>
                  <a:pt x="7171881" y="1675517"/>
                  <a:pt x="7045377" y="1672374"/>
                  <a:pt x="6945433" y="1662079"/>
                </a:cubicBezTo>
                <a:cubicBezTo>
                  <a:pt x="6845489" y="1651784"/>
                  <a:pt x="6585145" y="1676821"/>
                  <a:pt x="6259382" y="1662079"/>
                </a:cubicBezTo>
                <a:cubicBezTo>
                  <a:pt x="5933619" y="1647337"/>
                  <a:pt x="5986346" y="1649667"/>
                  <a:pt x="5820310" y="1662079"/>
                </a:cubicBezTo>
                <a:cubicBezTo>
                  <a:pt x="5654274" y="1674491"/>
                  <a:pt x="5447853" y="1652644"/>
                  <a:pt x="5216585" y="1662079"/>
                </a:cubicBezTo>
                <a:cubicBezTo>
                  <a:pt x="4985317" y="1671514"/>
                  <a:pt x="4948491" y="1647382"/>
                  <a:pt x="4777512" y="1662079"/>
                </a:cubicBezTo>
                <a:cubicBezTo>
                  <a:pt x="4606533" y="1676776"/>
                  <a:pt x="4471615" y="1653531"/>
                  <a:pt x="4256114" y="1662079"/>
                </a:cubicBezTo>
                <a:cubicBezTo>
                  <a:pt x="4040613" y="1670627"/>
                  <a:pt x="3872478" y="1683709"/>
                  <a:pt x="3652389" y="1662079"/>
                </a:cubicBezTo>
                <a:cubicBezTo>
                  <a:pt x="3432301" y="1640449"/>
                  <a:pt x="3071541" y="1628753"/>
                  <a:pt x="2801686" y="1662079"/>
                </a:cubicBezTo>
                <a:cubicBezTo>
                  <a:pt x="2531831" y="1695405"/>
                  <a:pt x="2416335" y="1678738"/>
                  <a:pt x="2197961" y="1662079"/>
                </a:cubicBezTo>
                <a:cubicBezTo>
                  <a:pt x="1979587" y="1645420"/>
                  <a:pt x="1950166" y="1646951"/>
                  <a:pt x="1758889" y="1662079"/>
                </a:cubicBezTo>
                <a:cubicBezTo>
                  <a:pt x="1567612" y="1677207"/>
                  <a:pt x="1296016" y="1640141"/>
                  <a:pt x="990512" y="1662079"/>
                </a:cubicBezTo>
                <a:cubicBezTo>
                  <a:pt x="685008" y="1684017"/>
                  <a:pt x="549837" y="1696211"/>
                  <a:pt x="277019" y="1662079"/>
                </a:cubicBezTo>
                <a:cubicBezTo>
                  <a:pt x="139271" y="1687569"/>
                  <a:pt x="8810" y="1530527"/>
                  <a:pt x="0" y="1385060"/>
                </a:cubicBezTo>
                <a:cubicBezTo>
                  <a:pt x="-25622" y="1268199"/>
                  <a:pt x="1956" y="949814"/>
                  <a:pt x="0" y="819959"/>
                </a:cubicBezTo>
                <a:cubicBezTo>
                  <a:pt x="-1956" y="690104"/>
                  <a:pt x="23742" y="475752"/>
                  <a:pt x="0" y="277019"/>
                </a:cubicBezTo>
                <a:close/>
              </a:path>
              <a:path w="8786648" h="1662079" stroke="0" extrusionOk="0">
                <a:moveTo>
                  <a:pt x="0" y="277019"/>
                </a:moveTo>
                <a:cubicBezTo>
                  <a:pt x="1622" y="119373"/>
                  <a:pt x="104739" y="-25304"/>
                  <a:pt x="277019" y="0"/>
                </a:cubicBezTo>
                <a:cubicBezTo>
                  <a:pt x="609660" y="17115"/>
                  <a:pt x="705125" y="-38046"/>
                  <a:pt x="1045396" y="0"/>
                </a:cubicBezTo>
                <a:cubicBezTo>
                  <a:pt x="1385667" y="38046"/>
                  <a:pt x="1488245" y="20708"/>
                  <a:pt x="1731447" y="0"/>
                </a:cubicBezTo>
                <a:cubicBezTo>
                  <a:pt x="1974649" y="-20708"/>
                  <a:pt x="2175065" y="-6980"/>
                  <a:pt x="2582150" y="0"/>
                </a:cubicBezTo>
                <a:cubicBezTo>
                  <a:pt x="2989235" y="6980"/>
                  <a:pt x="3177056" y="-29753"/>
                  <a:pt x="3432853" y="0"/>
                </a:cubicBezTo>
                <a:cubicBezTo>
                  <a:pt x="3688650" y="29753"/>
                  <a:pt x="3975861" y="-13794"/>
                  <a:pt x="4118904" y="0"/>
                </a:cubicBezTo>
                <a:cubicBezTo>
                  <a:pt x="4261947" y="13794"/>
                  <a:pt x="4500163" y="17072"/>
                  <a:pt x="4722628" y="0"/>
                </a:cubicBezTo>
                <a:cubicBezTo>
                  <a:pt x="4945093" y="-17072"/>
                  <a:pt x="5233602" y="34113"/>
                  <a:pt x="5491005" y="0"/>
                </a:cubicBezTo>
                <a:cubicBezTo>
                  <a:pt x="5748408" y="-34113"/>
                  <a:pt x="5798609" y="2948"/>
                  <a:pt x="6012404" y="0"/>
                </a:cubicBezTo>
                <a:cubicBezTo>
                  <a:pt x="6226199" y="-2948"/>
                  <a:pt x="6404681" y="-3516"/>
                  <a:pt x="6533803" y="0"/>
                </a:cubicBezTo>
                <a:cubicBezTo>
                  <a:pt x="6662925" y="3516"/>
                  <a:pt x="7025641" y="20710"/>
                  <a:pt x="7302180" y="0"/>
                </a:cubicBezTo>
                <a:cubicBezTo>
                  <a:pt x="7578719" y="-20710"/>
                  <a:pt x="7676210" y="9758"/>
                  <a:pt x="7905904" y="0"/>
                </a:cubicBezTo>
                <a:cubicBezTo>
                  <a:pt x="8135598" y="-9758"/>
                  <a:pt x="8234189" y="-23325"/>
                  <a:pt x="8509629" y="0"/>
                </a:cubicBezTo>
                <a:cubicBezTo>
                  <a:pt x="8641876" y="7231"/>
                  <a:pt x="8775959" y="111346"/>
                  <a:pt x="8786648" y="277019"/>
                </a:cubicBezTo>
                <a:cubicBezTo>
                  <a:pt x="8799891" y="401754"/>
                  <a:pt x="8785051" y="603028"/>
                  <a:pt x="8786648" y="808879"/>
                </a:cubicBezTo>
                <a:cubicBezTo>
                  <a:pt x="8788245" y="1014730"/>
                  <a:pt x="8763291" y="1230554"/>
                  <a:pt x="8786648" y="1385060"/>
                </a:cubicBezTo>
                <a:cubicBezTo>
                  <a:pt x="8776392" y="1574279"/>
                  <a:pt x="8662257" y="1650509"/>
                  <a:pt x="8509629" y="1662079"/>
                </a:cubicBezTo>
                <a:cubicBezTo>
                  <a:pt x="8322709" y="1637323"/>
                  <a:pt x="7944099" y="1693159"/>
                  <a:pt x="7741252" y="1662079"/>
                </a:cubicBezTo>
                <a:cubicBezTo>
                  <a:pt x="7538405" y="1630999"/>
                  <a:pt x="7253955" y="1657215"/>
                  <a:pt x="6972875" y="1662079"/>
                </a:cubicBezTo>
                <a:cubicBezTo>
                  <a:pt x="6691795" y="1666943"/>
                  <a:pt x="6517479" y="1664013"/>
                  <a:pt x="6286824" y="1662079"/>
                </a:cubicBezTo>
                <a:cubicBezTo>
                  <a:pt x="6056169" y="1660145"/>
                  <a:pt x="5769369" y="1658382"/>
                  <a:pt x="5436121" y="1662079"/>
                </a:cubicBezTo>
                <a:cubicBezTo>
                  <a:pt x="5102873" y="1665776"/>
                  <a:pt x="4877552" y="1669955"/>
                  <a:pt x="4585418" y="1662079"/>
                </a:cubicBezTo>
                <a:cubicBezTo>
                  <a:pt x="4293284" y="1654203"/>
                  <a:pt x="4222212" y="1634560"/>
                  <a:pt x="3981694" y="1662079"/>
                </a:cubicBezTo>
                <a:cubicBezTo>
                  <a:pt x="3741176" y="1689598"/>
                  <a:pt x="3555105" y="1671497"/>
                  <a:pt x="3130990" y="1662079"/>
                </a:cubicBezTo>
                <a:cubicBezTo>
                  <a:pt x="2706875" y="1652661"/>
                  <a:pt x="2578442" y="1669468"/>
                  <a:pt x="2362614" y="1662079"/>
                </a:cubicBezTo>
                <a:cubicBezTo>
                  <a:pt x="2146786" y="1654690"/>
                  <a:pt x="2061371" y="1681789"/>
                  <a:pt x="1923541" y="1662079"/>
                </a:cubicBezTo>
                <a:cubicBezTo>
                  <a:pt x="1785711" y="1642369"/>
                  <a:pt x="1469748" y="1660235"/>
                  <a:pt x="1319816" y="1662079"/>
                </a:cubicBezTo>
                <a:cubicBezTo>
                  <a:pt x="1169884" y="1663923"/>
                  <a:pt x="643735" y="1637293"/>
                  <a:pt x="277019" y="1662079"/>
                </a:cubicBezTo>
                <a:cubicBezTo>
                  <a:pt x="117628" y="1655458"/>
                  <a:pt x="33151" y="1539313"/>
                  <a:pt x="0" y="1385060"/>
                </a:cubicBezTo>
                <a:cubicBezTo>
                  <a:pt x="-5437" y="1208865"/>
                  <a:pt x="19310" y="1013779"/>
                  <a:pt x="0" y="831040"/>
                </a:cubicBezTo>
                <a:cubicBezTo>
                  <a:pt x="-19310" y="648301"/>
                  <a:pt x="-11308" y="463944"/>
                  <a:pt x="0" y="27701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oải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cẩm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chướng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8502" y="2627562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-0.00299 0.0169 -0.00547 0.0338 -0.00885 0.05093 C -0.0319 0.16806 -0.00208 0.00532 -0.0289 0.13194 C -0.03177 0.14514 -0.0332 0.15903 -0.03515 0.17245 C -0.03698 0.23773 -0.03841 0.27778 -0.03515 0.35231 C -0.03424 0.37569 -0.03346 0.40046 -0.0276 0.42292 C -0.02552 0.43102 -0.02343 0.43912 -0.02135 0.44745 C -0.01992 0.4537 -0.01927 0.46042 -0.01757 0.46667 C -0.01575 0.47338 -0.01328 0.47963 -0.01132 0.48611 C -0.00963 0.49236 -0.00846 0.49931 -0.00625 0.50579 C -0.00338 0.51412 0.00039 0.52199 0.00391 0.53032 C 0.00482 0.5331 0.00547 0.5375 0.00769 0.53912 L 0.01276 0.54259 L 0.01276 0.54306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346841"/>
            <a:ext cx="10821103" cy="1318367"/>
          </a:xfrm>
          <a:custGeom>
            <a:avLst/>
            <a:gdLst>
              <a:gd name="connsiteX0" fmla="*/ 0 w 10821103"/>
              <a:gd name="connsiteY0" fmla="*/ 659184 h 1318367"/>
              <a:gd name="connsiteX1" fmla="*/ 659184 w 10821103"/>
              <a:gd name="connsiteY1" fmla="*/ 0 h 1318367"/>
              <a:gd name="connsiteX2" fmla="*/ 10161920 w 10821103"/>
              <a:gd name="connsiteY2" fmla="*/ 0 h 1318367"/>
              <a:gd name="connsiteX3" fmla="*/ 10821104 w 10821103"/>
              <a:gd name="connsiteY3" fmla="*/ 659184 h 1318367"/>
              <a:gd name="connsiteX4" fmla="*/ 10821103 w 10821103"/>
              <a:gd name="connsiteY4" fmla="*/ 659184 h 1318367"/>
              <a:gd name="connsiteX5" fmla="*/ 10161919 w 10821103"/>
              <a:gd name="connsiteY5" fmla="*/ 1318368 h 1318367"/>
              <a:gd name="connsiteX6" fmla="*/ 659184 w 10821103"/>
              <a:gd name="connsiteY6" fmla="*/ 1318367 h 1318367"/>
              <a:gd name="connsiteX7" fmla="*/ 0 w 10821103"/>
              <a:gd name="connsiteY7" fmla="*/ 659183 h 1318367"/>
              <a:gd name="connsiteX8" fmla="*/ 0 w 10821103"/>
              <a:gd name="connsiteY8" fmla="*/ 659184 h 131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21103" h="1318367" fill="none" extrusionOk="0">
                <a:moveTo>
                  <a:pt x="0" y="659184"/>
                </a:moveTo>
                <a:cubicBezTo>
                  <a:pt x="-6011" y="256712"/>
                  <a:pt x="305045" y="-20587"/>
                  <a:pt x="659184" y="0"/>
                </a:cubicBezTo>
                <a:cubicBezTo>
                  <a:pt x="1801541" y="82930"/>
                  <a:pt x="9109034" y="28335"/>
                  <a:pt x="10161920" y="0"/>
                </a:cubicBezTo>
                <a:cubicBezTo>
                  <a:pt x="10528751" y="20233"/>
                  <a:pt x="10795651" y="260337"/>
                  <a:pt x="10821104" y="659184"/>
                </a:cubicBezTo>
                <a:lnTo>
                  <a:pt x="10821103" y="659184"/>
                </a:lnTo>
                <a:cubicBezTo>
                  <a:pt x="10775808" y="1076449"/>
                  <a:pt x="10549924" y="1350233"/>
                  <a:pt x="10161919" y="1318368"/>
                </a:cubicBezTo>
                <a:cubicBezTo>
                  <a:pt x="8026811" y="1275041"/>
                  <a:pt x="5144490" y="1292671"/>
                  <a:pt x="659184" y="1318367"/>
                </a:cubicBezTo>
                <a:cubicBezTo>
                  <a:pt x="239079" y="1295199"/>
                  <a:pt x="5817" y="1046760"/>
                  <a:pt x="0" y="659183"/>
                </a:cubicBezTo>
                <a:lnTo>
                  <a:pt x="0" y="659184"/>
                </a:lnTo>
                <a:close/>
              </a:path>
              <a:path w="10821103" h="1318367" stroke="0" extrusionOk="0">
                <a:moveTo>
                  <a:pt x="0" y="659184"/>
                </a:moveTo>
                <a:cubicBezTo>
                  <a:pt x="-41668" y="282974"/>
                  <a:pt x="297317" y="-15380"/>
                  <a:pt x="659184" y="0"/>
                </a:cubicBezTo>
                <a:cubicBezTo>
                  <a:pt x="3074803" y="158897"/>
                  <a:pt x="7270281" y="6292"/>
                  <a:pt x="10161920" y="0"/>
                </a:cubicBezTo>
                <a:cubicBezTo>
                  <a:pt x="10499226" y="-47652"/>
                  <a:pt x="10830309" y="300659"/>
                  <a:pt x="10821104" y="659184"/>
                </a:cubicBezTo>
                <a:lnTo>
                  <a:pt x="10821103" y="659184"/>
                </a:lnTo>
                <a:cubicBezTo>
                  <a:pt x="10803328" y="1031894"/>
                  <a:pt x="10537176" y="1334189"/>
                  <a:pt x="10161919" y="1318368"/>
                </a:cubicBezTo>
                <a:cubicBezTo>
                  <a:pt x="6832072" y="1380750"/>
                  <a:pt x="2424068" y="1362936"/>
                  <a:pt x="659184" y="1318367"/>
                </a:cubicBezTo>
                <a:cubicBezTo>
                  <a:pt x="261371" y="1381653"/>
                  <a:pt x="19073" y="1036236"/>
                  <a:pt x="0" y="659183"/>
                </a:cubicBezTo>
                <a:lnTo>
                  <a:pt x="0" y="659184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图片 17">
            <a:extLst>
              <a:ext uri="{FF2B5EF4-FFF2-40B4-BE49-F238E27FC236}">
                <a16:creationId xmlns:a16="http://schemas.microsoft.com/office/drawing/2014/main" id="{CF377E46-2170-7A97-7B7B-8AB157D513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7084" flipH="1" flipV="1">
            <a:off x="212679" y="425623"/>
            <a:ext cx="1609983" cy="11412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6CE5AA-731F-9592-EFC8-23A70B7AB0E6}"/>
              </a:ext>
            </a:extLst>
          </p:cNvPr>
          <p:cNvSpPr/>
          <p:nvPr/>
        </p:nvSpPr>
        <p:spPr>
          <a:xfrm>
            <a:off x="2324907" y="2270234"/>
            <a:ext cx="7722983" cy="1954925"/>
          </a:xfrm>
          <a:custGeom>
            <a:avLst/>
            <a:gdLst>
              <a:gd name="connsiteX0" fmla="*/ 0 w 7722983"/>
              <a:gd name="connsiteY0" fmla="*/ 325827 h 1954925"/>
              <a:gd name="connsiteX1" fmla="*/ 325827 w 7722983"/>
              <a:gd name="connsiteY1" fmla="*/ 0 h 1954925"/>
              <a:gd name="connsiteX2" fmla="*/ 1039388 w 7722983"/>
              <a:gd name="connsiteY2" fmla="*/ 0 h 1954925"/>
              <a:gd name="connsiteX3" fmla="*/ 1611523 w 7722983"/>
              <a:gd name="connsiteY3" fmla="*/ 0 h 1954925"/>
              <a:gd name="connsiteX4" fmla="*/ 2042231 w 7722983"/>
              <a:gd name="connsiteY4" fmla="*/ 0 h 1954925"/>
              <a:gd name="connsiteX5" fmla="*/ 2614366 w 7722983"/>
              <a:gd name="connsiteY5" fmla="*/ 0 h 1954925"/>
              <a:gd name="connsiteX6" fmla="*/ 3257214 w 7722983"/>
              <a:gd name="connsiteY6" fmla="*/ 0 h 1954925"/>
              <a:gd name="connsiteX7" fmla="*/ 3970776 w 7722983"/>
              <a:gd name="connsiteY7" fmla="*/ 0 h 1954925"/>
              <a:gd name="connsiteX8" fmla="*/ 4401484 w 7722983"/>
              <a:gd name="connsiteY8" fmla="*/ 0 h 1954925"/>
              <a:gd name="connsiteX9" fmla="*/ 4832192 w 7722983"/>
              <a:gd name="connsiteY9" fmla="*/ 0 h 1954925"/>
              <a:gd name="connsiteX10" fmla="*/ 5333614 w 7722983"/>
              <a:gd name="connsiteY10" fmla="*/ 0 h 1954925"/>
              <a:gd name="connsiteX11" fmla="*/ 5905748 w 7722983"/>
              <a:gd name="connsiteY11" fmla="*/ 0 h 1954925"/>
              <a:gd name="connsiteX12" fmla="*/ 6619310 w 7722983"/>
              <a:gd name="connsiteY12" fmla="*/ 0 h 1954925"/>
              <a:gd name="connsiteX13" fmla="*/ 7397156 w 7722983"/>
              <a:gd name="connsiteY13" fmla="*/ 0 h 1954925"/>
              <a:gd name="connsiteX14" fmla="*/ 7722983 w 7722983"/>
              <a:gd name="connsiteY14" fmla="*/ 325827 h 1954925"/>
              <a:gd name="connsiteX15" fmla="*/ 7722983 w 7722983"/>
              <a:gd name="connsiteY15" fmla="*/ 951397 h 1954925"/>
              <a:gd name="connsiteX16" fmla="*/ 7722983 w 7722983"/>
              <a:gd name="connsiteY16" fmla="*/ 1629098 h 1954925"/>
              <a:gd name="connsiteX17" fmla="*/ 7397156 w 7722983"/>
              <a:gd name="connsiteY17" fmla="*/ 1954925 h 1954925"/>
              <a:gd name="connsiteX18" fmla="*/ 6966448 w 7722983"/>
              <a:gd name="connsiteY18" fmla="*/ 1954925 h 1954925"/>
              <a:gd name="connsiteX19" fmla="*/ 6182173 w 7722983"/>
              <a:gd name="connsiteY19" fmla="*/ 1954925 h 1954925"/>
              <a:gd name="connsiteX20" fmla="*/ 5539325 w 7722983"/>
              <a:gd name="connsiteY20" fmla="*/ 1954925 h 1954925"/>
              <a:gd name="connsiteX21" fmla="*/ 4896477 w 7722983"/>
              <a:gd name="connsiteY21" fmla="*/ 1954925 h 1954925"/>
              <a:gd name="connsiteX22" fmla="*/ 4182916 w 7722983"/>
              <a:gd name="connsiteY22" fmla="*/ 1954925 h 1954925"/>
              <a:gd name="connsiteX23" fmla="*/ 3752207 w 7722983"/>
              <a:gd name="connsiteY23" fmla="*/ 1954925 h 1954925"/>
              <a:gd name="connsiteX24" fmla="*/ 3321499 w 7722983"/>
              <a:gd name="connsiteY24" fmla="*/ 1954925 h 1954925"/>
              <a:gd name="connsiteX25" fmla="*/ 2678651 w 7722983"/>
              <a:gd name="connsiteY25" fmla="*/ 1954925 h 1954925"/>
              <a:gd name="connsiteX26" fmla="*/ 2247943 w 7722983"/>
              <a:gd name="connsiteY26" fmla="*/ 1954925 h 1954925"/>
              <a:gd name="connsiteX27" fmla="*/ 1675808 w 7722983"/>
              <a:gd name="connsiteY27" fmla="*/ 1954925 h 1954925"/>
              <a:gd name="connsiteX28" fmla="*/ 1245100 w 7722983"/>
              <a:gd name="connsiteY28" fmla="*/ 1954925 h 1954925"/>
              <a:gd name="connsiteX29" fmla="*/ 325827 w 7722983"/>
              <a:gd name="connsiteY29" fmla="*/ 1954925 h 1954925"/>
              <a:gd name="connsiteX30" fmla="*/ 0 w 7722983"/>
              <a:gd name="connsiteY30" fmla="*/ 1629098 h 1954925"/>
              <a:gd name="connsiteX31" fmla="*/ 0 w 7722983"/>
              <a:gd name="connsiteY31" fmla="*/ 977463 h 1954925"/>
              <a:gd name="connsiteX32" fmla="*/ 0 w 7722983"/>
              <a:gd name="connsiteY32" fmla="*/ 325827 h 195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22983" h="1954925" fill="none" extrusionOk="0">
                <a:moveTo>
                  <a:pt x="0" y="325827"/>
                </a:moveTo>
                <a:cubicBezTo>
                  <a:pt x="-34823" y="130459"/>
                  <a:pt x="126391" y="25799"/>
                  <a:pt x="325827" y="0"/>
                </a:cubicBezTo>
                <a:cubicBezTo>
                  <a:pt x="544498" y="695"/>
                  <a:pt x="704191" y="16449"/>
                  <a:pt x="1039388" y="0"/>
                </a:cubicBezTo>
                <a:cubicBezTo>
                  <a:pt x="1374585" y="-16449"/>
                  <a:pt x="1351907" y="3340"/>
                  <a:pt x="1611523" y="0"/>
                </a:cubicBezTo>
                <a:cubicBezTo>
                  <a:pt x="1871140" y="-3340"/>
                  <a:pt x="1845109" y="16037"/>
                  <a:pt x="2042231" y="0"/>
                </a:cubicBezTo>
                <a:cubicBezTo>
                  <a:pt x="2239353" y="-16037"/>
                  <a:pt x="2356370" y="-14929"/>
                  <a:pt x="2614366" y="0"/>
                </a:cubicBezTo>
                <a:cubicBezTo>
                  <a:pt x="2872362" y="14929"/>
                  <a:pt x="2939258" y="-9645"/>
                  <a:pt x="3257214" y="0"/>
                </a:cubicBezTo>
                <a:cubicBezTo>
                  <a:pt x="3575170" y="9645"/>
                  <a:pt x="3651656" y="17048"/>
                  <a:pt x="3970776" y="0"/>
                </a:cubicBezTo>
                <a:cubicBezTo>
                  <a:pt x="4289896" y="-17048"/>
                  <a:pt x="4233029" y="-2646"/>
                  <a:pt x="4401484" y="0"/>
                </a:cubicBezTo>
                <a:cubicBezTo>
                  <a:pt x="4569939" y="2646"/>
                  <a:pt x="4736748" y="13018"/>
                  <a:pt x="4832192" y="0"/>
                </a:cubicBezTo>
                <a:cubicBezTo>
                  <a:pt x="4927636" y="-13018"/>
                  <a:pt x="5227163" y="-23171"/>
                  <a:pt x="5333614" y="0"/>
                </a:cubicBezTo>
                <a:cubicBezTo>
                  <a:pt x="5440065" y="23171"/>
                  <a:pt x="5625195" y="-21918"/>
                  <a:pt x="5905748" y="0"/>
                </a:cubicBezTo>
                <a:cubicBezTo>
                  <a:pt x="6186301" y="21918"/>
                  <a:pt x="6414932" y="3370"/>
                  <a:pt x="6619310" y="0"/>
                </a:cubicBezTo>
                <a:cubicBezTo>
                  <a:pt x="6823688" y="-3370"/>
                  <a:pt x="7210786" y="34841"/>
                  <a:pt x="7397156" y="0"/>
                </a:cubicBezTo>
                <a:cubicBezTo>
                  <a:pt x="7580933" y="-9854"/>
                  <a:pt x="7690763" y="144973"/>
                  <a:pt x="7722983" y="325827"/>
                </a:cubicBezTo>
                <a:cubicBezTo>
                  <a:pt x="7693360" y="460446"/>
                  <a:pt x="7732317" y="680580"/>
                  <a:pt x="7722983" y="951397"/>
                </a:cubicBezTo>
                <a:cubicBezTo>
                  <a:pt x="7713650" y="1222214"/>
                  <a:pt x="7709427" y="1409911"/>
                  <a:pt x="7722983" y="1629098"/>
                </a:cubicBezTo>
                <a:cubicBezTo>
                  <a:pt x="7740780" y="1808077"/>
                  <a:pt x="7579096" y="1959904"/>
                  <a:pt x="7397156" y="1954925"/>
                </a:cubicBezTo>
                <a:cubicBezTo>
                  <a:pt x="7281267" y="1945854"/>
                  <a:pt x="7148609" y="1968635"/>
                  <a:pt x="6966448" y="1954925"/>
                </a:cubicBezTo>
                <a:cubicBezTo>
                  <a:pt x="6784287" y="1941215"/>
                  <a:pt x="6553778" y="1973739"/>
                  <a:pt x="6182173" y="1954925"/>
                </a:cubicBezTo>
                <a:cubicBezTo>
                  <a:pt x="5810569" y="1936111"/>
                  <a:pt x="5842899" y="1953102"/>
                  <a:pt x="5539325" y="1954925"/>
                </a:cubicBezTo>
                <a:cubicBezTo>
                  <a:pt x="5235751" y="1956748"/>
                  <a:pt x="5064541" y="1966356"/>
                  <a:pt x="4896477" y="1954925"/>
                </a:cubicBezTo>
                <a:cubicBezTo>
                  <a:pt x="4728413" y="1943494"/>
                  <a:pt x="4455797" y="1967924"/>
                  <a:pt x="4182916" y="1954925"/>
                </a:cubicBezTo>
                <a:cubicBezTo>
                  <a:pt x="3910035" y="1941926"/>
                  <a:pt x="3864759" y="1944761"/>
                  <a:pt x="3752207" y="1954925"/>
                </a:cubicBezTo>
                <a:cubicBezTo>
                  <a:pt x="3639655" y="1965089"/>
                  <a:pt x="3447188" y="1941001"/>
                  <a:pt x="3321499" y="1954925"/>
                </a:cubicBezTo>
                <a:cubicBezTo>
                  <a:pt x="3195810" y="1968849"/>
                  <a:pt x="2931790" y="1932145"/>
                  <a:pt x="2678651" y="1954925"/>
                </a:cubicBezTo>
                <a:cubicBezTo>
                  <a:pt x="2425512" y="1977705"/>
                  <a:pt x="2451247" y="1943097"/>
                  <a:pt x="2247943" y="1954925"/>
                </a:cubicBezTo>
                <a:cubicBezTo>
                  <a:pt x="2044639" y="1966753"/>
                  <a:pt x="1961552" y="1977265"/>
                  <a:pt x="1675808" y="1954925"/>
                </a:cubicBezTo>
                <a:cubicBezTo>
                  <a:pt x="1390065" y="1932585"/>
                  <a:pt x="1409999" y="1935306"/>
                  <a:pt x="1245100" y="1954925"/>
                </a:cubicBezTo>
                <a:cubicBezTo>
                  <a:pt x="1080201" y="1974544"/>
                  <a:pt x="777708" y="1999844"/>
                  <a:pt x="325827" y="1954925"/>
                </a:cubicBezTo>
                <a:cubicBezTo>
                  <a:pt x="169616" y="1938700"/>
                  <a:pt x="-10191" y="1784810"/>
                  <a:pt x="0" y="1629098"/>
                </a:cubicBezTo>
                <a:cubicBezTo>
                  <a:pt x="-13684" y="1311116"/>
                  <a:pt x="10016" y="1146552"/>
                  <a:pt x="0" y="977463"/>
                </a:cubicBezTo>
                <a:cubicBezTo>
                  <a:pt x="-10016" y="808375"/>
                  <a:pt x="-17113" y="484570"/>
                  <a:pt x="0" y="325827"/>
                </a:cubicBezTo>
                <a:close/>
              </a:path>
              <a:path w="7722983" h="1954925" stroke="0" extrusionOk="0">
                <a:moveTo>
                  <a:pt x="0" y="325827"/>
                </a:moveTo>
                <a:cubicBezTo>
                  <a:pt x="1864" y="140532"/>
                  <a:pt x="135022" y="-14243"/>
                  <a:pt x="325827" y="0"/>
                </a:cubicBezTo>
                <a:cubicBezTo>
                  <a:pt x="626823" y="-26890"/>
                  <a:pt x="895110" y="-33007"/>
                  <a:pt x="1039388" y="0"/>
                </a:cubicBezTo>
                <a:cubicBezTo>
                  <a:pt x="1183666" y="33007"/>
                  <a:pt x="1396375" y="30917"/>
                  <a:pt x="1682236" y="0"/>
                </a:cubicBezTo>
                <a:cubicBezTo>
                  <a:pt x="1968097" y="-30917"/>
                  <a:pt x="2197476" y="135"/>
                  <a:pt x="2466511" y="0"/>
                </a:cubicBezTo>
                <a:cubicBezTo>
                  <a:pt x="2735546" y="-135"/>
                  <a:pt x="2897108" y="-17383"/>
                  <a:pt x="3250786" y="0"/>
                </a:cubicBezTo>
                <a:cubicBezTo>
                  <a:pt x="3604464" y="17383"/>
                  <a:pt x="3581229" y="-15147"/>
                  <a:pt x="3893634" y="0"/>
                </a:cubicBezTo>
                <a:cubicBezTo>
                  <a:pt x="4206039" y="15147"/>
                  <a:pt x="4286734" y="14098"/>
                  <a:pt x="4465769" y="0"/>
                </a:cubicBezTo>
                <a:cubicBezTo>
                  <a:pt x="4644805" y="-14098"/>
                  <a:pt x="4993468" y="-8473"/>
                  <a:pt x="5179330" y="0"/>
                </a:cubicBezTo>
                <a:cubicBezTo>
                  <a:pt x="5365192" y="8473"/>
                  <a:pt x="5451007" y="15237"/>
                  <a:pt x="5680752" y="0"/>
                </a:cubicBezTo>
                <a:cubicBezTo>
                  <a:pt x="5910497" y="-15237"/>
                  <a:pt x="6078202" y="24326"/>
                  <a:pt x="6182173" y="0"/>
                </a:cubicBezTo>
                <a:cubicBezTo>
                  <a:pt x="6286144" y="-24326"/>
                  <a:pt x="6956931" y="-33833"/>
                  <a:pt x="7397156" y="0"/>
                </a:cubicBezTo>
                <a:cubicBezTo>
                  <a:pt x="7570928" y="-1499"/>
                  <a:pt x="7729210" y="150014"/>
                  <a:pt x="7722983" y="325827"/>
                </a:cubicBezTo>
                <a:cubicBezTo>
                  <a:pt x="7742059" y="563221"/>
                  <a:pt x="7745472" y="702664"/>
                  <a:pt x="7722983" y="951397"/>
                </a:cubicBezTo>
                <a:cubicBezTo>
                  <a:pt x="7700495" y="1200130"/>
                  <a:pt x="7752187" y="1367307"/>
                  <a:pt x="7722983" y="1629098"/>
                </a:cubicBezTo>
                <a:cubicBezTo>
                  <a:pt x="7706316" y="1843868"/>
                  <a:pt x="7590362" y="1966463"/>
                  <a:pt x="7397156" y="1954925"/>
                </a:cubicBezTo>
                <a:cubicBezTo>
                  <a:pt x="7120392" y="1923802"/>
                  <a:pt x="7008349" y="1953999"/>
                  <a:pt x="6754308" y="1954925"/>
                </a:cubicBezTo>
                <a:cubicBezTo>
                  <a:pt x="6500267" y="1955851"/>
                  <a:pt x="6327502" y="1958537"/>
                  <a:pt x="6111460" y="1954925"/>
                </a:cubicBezTo>
                <a:cubicBezTo>
                  <a:pt x="5895418" y="1951313"/>
                  <a:pt x="5787725" y="1976233"/>
                  <a:pt x="5680752" y="1954925"/>
                </a:cubicBezTo>
                <a:cubicBezTo>
                  <a:pt x="5573779" y="1933617"/>
                  <a:pt x="5209562" y="1928088"/>
                  <a:pt x="4967190" y="1954925"/>
                </a:cubicBezTo>
                <a:cubicBezTo>
                  <a:pt x="4724818" y="1981762"/>
                  <a:pt x="4611958" y="1965233"/>
                  <a:pt x="4324342" y="1954925"/>
                </a:cubicBezTo>
                <a:cubicBezTo>
                  <a:pt x="4036726" y="1944617"/>
                  <a:pt x="3751831" y="1977094"/>
                  <a:pt x="3540067" y="1954925"/>
                </a:cubicBezTo>
                <a:cubicBezTo>
                  <a:pt x="3328304" y="1932756"/>
                  <a:pt x="3002256" y="1943140"/>
                  <a:pt x="2755793" y="1954925"/>
                </a:cubicBezTo>
                <a:cubicBezTo>
                  <a:pt x="2509330" y="1966710"/>
                  <a:pt x="2416787" y="1935954"/>
                  <a:pt x="2183658" y="1954925"/>
                </a:cubicBezTo>
                <a:cubicBezTo>
                  <a:pt x="1950530" y="1973896"/>
                  <a:pt x="1598393" y="1990536"/>
                  <a:pt x="1399383" y="1954925"/>
                </a:cubicBezTo>
                <a:cubicBezTo>
                  <a:pt x="1200373" y="1919314"/>
                  <a:pt x="778537" y="1994808"/>
                  <a:pt x="325827" y="1954925"/>
                </a:cubicBezTo>
                <a:cubicBezTo>
                  <a:pt x="125056" y="1951671"/>
                  <a:pt x="-29131" y="1811175"/>
                  <a:pt x="0" y="1629098"/>
                </a:cubicBezTo>
                <a:cubicBezTo>
                  <a:pt x="-19178" y="1433815"/>
                  <a:pt x="-15590" y="1180133"/>
                  <a:pt x="0" y="1016561"/>
                </a:cubicBezTo>
                <a:cubicBezTo>
                  <a:pt x="15590" y="852989"/>
                  <a:pt x="15218" y="617661"/>
                  <a:pt x="0" y="32582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iúp con người rèn luyện sức khoẻ, yêu thiên nhiên, mang lại niềm vui trong cuộc sống và lợi ích kinh tế.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9838" y="2291573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-0.00299 0.0169 -0.00547 0.0338 -0.00885 0.05093 C -0.0319 0.16806 -0.00208 0.00532 -0.0289 0.13194 C -0.03177 0.14514 -0.0332 0.15903 -0.03515 0.17245 C -0.03698 0.23773 -0.03841 0.27778 -0.03515 0.35231 C -0.03424 0.37569 -0.03346 0.40046 -0.0276 0.42292 C -0.02552 0.43102 -0.02343 0.43912 -0.02135 0.44745 C -0.01992 0.4537 -0.01927 0.46042 -0.01757 0.46667 C -0.01575 0.47338 -0.01328 0.47963 -0.01132 0.48611 C -0.00963 0.49236 -0.00846 0.49931 -0.00625 0.50579 C -0.00338 0.51412 0.00039 0.52199 0.00391 0.53032 C 0.00482 0.5331 0.00547 0.5375 0.00769 0.53912 L 0.01276 0.54259 L 0.01276 0.54306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719F7-F8BB-463C-708E-CAC9D1BE305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D7357-9096-328A-89A6-BED031C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1DBA2-C2E6-9754-F90B-98D013AF2A0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7C49-21F4-459A-8E41-94DF3D9A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B4AF21-EFFA-C842-E83E-D0FE08F08FF3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C11A52-FB2C-49B4-FD1F-71C23648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C68F3-7002-7DB9-827B-EC87CC4D869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2E404-C49D-7779-F09E-6D8E504A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6BB6A4-8E96-A917-2ED4-683867DCB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77" y="121017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377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A3365-CE4C-04F7-5C03-5EB74EB43906}"/>
              </a:ext>
            </a:extLst>
          </p:cNvPr>
          <p:cNvSpPr txBox="1"/>
          <p:nvPr/>
        </p:nvSpPr>
        <p:spPr>
          <a:xfrm>
            <a:off x="-570565" y="874455"/>
            <a:ext cx="71736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 biệt!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 gặp lại</a:t>
            </a:r>
            <a:endParaRPr kumimoji="0" lang="vi-VN" sz="1400" b="0" i="0" u="none" strike="noStrike" kern="1200" cap="none" spc="0" normalizeH="0" baseline="0" noProof="0">
              <a:ln w="2413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15D77-CD95-0BBA-1179-AA5F1F44A072}"/>
              </a:ext>
            </a:extLst>
          </p:cNvPr>
          <p:cNvSpPr txBox="1"/>
          <p:nvPr/>
        </p:nvSpPr>
        <p:spPr>
          <a:xfrm>
            <a:off x="-211902" y="876551"/>
            <a:ext cx="64563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51C3F9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19E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!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500FBC-47CD-30C3-2C63-044124D90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790062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lympia_2015_nhạc_mở_đầu">
            <a:hlinkClick r:id="" action="ppaction://media"/>
            <a:extLst>
              <a:ext uri="{FF2B5EF4-FFF2-40B4-BE49-F238E27FC236}">
                <a16:creationId xmlns:a16="http://schemas.microsoft.com/office/drawing/2014/main" id="{6AB0560E-0D71-4894-9D4A-1C58A674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398" y="311054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268490-83F3-4B35-9EBA-D4E334B72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79" y="170688"/>
            <a:ext cx="8730672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554736"/>
            <a:ext cx="1243584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3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4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5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6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  <p:sp>
        <p:nvSpPr>
          <p:cNvPr id="9" name="TextBox 8">
            <a:hlinkClick r:id="rId18" action="ppaction://hlinksldjump"/>
            <a:extLst>
              <a:ext uri="{FF2B5EF4-FFF2-40B4-BE49-F238E27FC236}">
                <a16:creationId xmlns:a16="http://schemas.microsoft.com/office/drawing/2014/main" id="{F848618C-D6CA-4218-1691-34C45595969B}"/>
              </a:ext>
            </a:extLst>
          </p:cNvPr>
          <p:cNvSpPr txBox="1"/>
          <p:nvPr/>
        </p:nvSpPr>
        <p:spPr>
          <a:xfrm>
            <a:off x="9925585" y="126124"/>
            <a:ext cx="2077229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6834" y="1495563"/>
            <a:ext cx="3260029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886C37-1279-59CC-A53C-4FBA091A3D2B}"/>
              </a:ext>
            </a:extLst>
          </p:cNvPr>
          <p:cNvSpPr/>
          <p:nvPr/>
        </p:nvSpPr>
        <p:spPr>
          <a:xfrm>
            <a:off x="6686550" y="5457825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ngân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ây Ngọc Ngân - cayxanhgarden">
            <a:extLst>
              <a:ext uri="{FF2B5EF4-FFF2-40B4-BE49-F238E27FC236}">
                <a16:creationId xmlns:a16="http://schemas.microsoft.com/office/drawing/2014/main" id="{30E5C4BC-F757-D856-2E68-CA9C1D899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57" y="1609724"/>
            <a:ext cx="3765393" cy="351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9320" y="1586444"/>
            <a:ext cx="2838405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cây gì?</a:t>
            </a:r>
            <a:endParaRPr lang="en-US" sz="2800" b="1" dirty="0" err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4934472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1026" name="Picture 2" descr="SET CÂY LƯỠI HỔ 2 | quatangcaycanh">
            <a:extLst>
              <a:ext uri="{FF2B5EF4-FFF2-40B4-BE49-F238E27FC236}">
                <a16:creationId xmlns:a16="http://schemas.microsoft.com/office/drawing/2014/main" id="{1B01D6BB-69D0-503E-153C-35753EBA7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4" y="1447799"/>
            <a:ext cx="3657601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0955580-EA40-459C-3E39-ED53C58C7868}"/>
              </a:ext>
            </a:extLst>
          </p:cNvPr>
          <p:cNvSpPr/>
          <p:nvPr/>
        </p:nvSpPr>
        <p:spPr>
          <a:xfrm>
            <a:off x="7048500" y="5448300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lưỡi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hổ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047" y="1718723"/>
            <a:ext cx="4155978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2050" name="Picture 2" descr="Cây nha đam: mô tả, tính vị, công dụng và các bài thuốc chữa bệnh">
            <a:extLst>
              <a:ext uri="{FF2B5EF4-FFF2-40B4-BE49-F238E27FC236}">
                <a16:creationId xmlns:a16="http://schemas.microsoft.com/office/drawing/2014/main" id="{AC83E61B-E5E1-AA32-DDEA-02932594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02" y="1581149"/>
            <a:ext cx="5346797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5BE6B3-DC04-432E-3423-9272F1B55E5F}"/>
              </a:ext>
            </a:extLst>
          </p:cNvPr>
          <p:cNvSpPr/>
          <p:nvPr/>
        </p:nvSpPr>
        <p:spPr>
          <a:xfrm>
            <a:off x="7048500" y="5448300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đam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01889" y="19230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548496" y="2286415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966D42-1CDF-A95F-6115-936836735B03}"/>
              </a:ext>
            </a:extLst>
          </p:cNvPr>
          <p:cNvSpPr txBox="1"/>
          <p:nvPr/>
        </p:nvSpPr>
        <p:spPr>
          <a:xfrm>
            <a:off x="1759047" y="1718723"/>
            <a:ext cx="4155978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74" name="Picture 2" descr="Công dụng và ý nghĩa phong thủy của cây lan ý">
            <a:extLst>
              <a:ext uri="{FF2B5EF4-FFF2-40B4-BE49-F238E27FC236}">
                <a16:creationId xmlns:a16="http://schemas.microsoft.com/office/drawing/2014/main" id="{A735072C-7D95-8E5C-BCB7-383CC9F1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39491"/>
            <a:ext cx="5162550" cy="290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09399C-FAE7-D57D-1FEC-3F1CE3C3ED04}"/>
              </a:ext>
            </a:extLst>
          </p:cNvPr>
          <p:cNvSpPr/>
          <p:nvPr/>
        </p:nvSpPr>
        <p:spPr>
          <a:xfrm>
            <a:off x="8382000" y="4724400"/>
            <a:ext cx="250507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lan</a:t>
            </a:r>
            <a:r>
              <a:rPr lang="en-US" sz="3600" b="1" dirty="0">
                <a:solidFill>
                  <a:srgbClr val="FF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388</Words>
  <Application>Microsoft Office PowerPoint</Application>
  <PresentationFormat>Widescreen</PresentationFormat>
  <Paragraphs>75</Paragraphs>
  <Slides>24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宋体</vt:lpstr>
      <vt:lpstr>.VnHelvetInsH</vt:lpstr>
      <vt:lpstr>Arial</vt:lpstr>
      <vt:lpstr>Calibri</vt:lpstr>
      <vt:lpstr>Calibri Light</vt:lpstr>
      <vt:lpstr>等线</vt:lpstr>
      <vt:lpstr>Impact</vt:lpstr>
      <vt:lpstr>inpin heiti</vt:lpstr>
      <vt:lpstr>LNTH-LuoLuoNotangYuanTi 1</vt:lpstr>
      <vt:lpstr>SVN-Poky's</vt:lpstr>
      <vt:lpstr>Times New Roman</vt:lpstr>
      <vt:lpstr>UTM Avo</vt:lpstr>
      <vt:lpstr>VNI-Times</vt:lpstr>
      <vt:lpstr>思源黑体 CN Bold</vt:lpstr>
      <vt:lpstr>3_Office Theme</vt:lpstr>
      <vt:lpstr>1_Office Theme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2023-07-05T12:14:43Z</dcterms:created>
  <dcterms:modified xsi:type="dcterms:W3CDTF">2024-06-28T14:07:57Z</dcterms:modified>
</cp:coreProperties>
</file>