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650" r:id="rId3"/>
    <p:sldId id="609" r:id="rId4"/>
    <p:sldId id="646" r:id="rId5"/>
    <p:sldId id="607" r:id="rId6"/>
    <p:sldId id="643" r:id="rId7"/>
    <p:sldId id="630" r:id="rId8"/>
    <p:sldId id="633" r:id="rId9"/>
    <p:sldId id="632" r:id="rId10"/>
    <p:sldId id="635" r:id="rId11"/>
    <p:sldId id="638" r:id="rId12"/>
    <p:sldId id="610" r:id="rId13"/>
    <p:sldId id="644" r:id="rId14"/>
    <p:sldId id="647" r:id="rId15"/>
    <p:sldId id="648" r:id="rId16"/>
    <p:sldId id="649" r:id="rId17"/>
    <p:sldId id="618" r:id="rId18"/>
    <p:sldId id="629" r:id="rId19"/>
    <p:sldId id="3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8949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08193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8" r:id="rId12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74839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1" y="3002158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8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07"/>
            <a:ext cx="2031915" cy="8412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342227" y="2606747"/>
            <a:ext cx="3307273" cy="800169"/>
          </a:xfrm>
          <a:prstGeom prst="rect">
            <a:avLst/>
          </a:prstGeom>
          <a:noFill/>
        </p:spPr>
        <p:txBody>
          <a:bodyPr wrap="none" lIns="121867" tIns="60935" rIns="121867" bIns="60935" rtlCol="0">
            <a:spAutoFit/>
          </a:bodyPr>
          <a:lstStyle/>
          <a:p>
            <a:pPr defTabSz="1218642"/>
            <a:r>
              <a:rPr lang="vi-VN" altLang="zh-CN" sz="4400" b="1" dirty="0" smtClean="0">
                <a:solidFill>
                  <a:srgbClr val="0000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MÔN TOÁN</a:t>
            </a:r>
            <a:endParaRPr lang="zh-CN" altLang="en-US" sz="4400" b="1" dirty="0">
              <a:solidFill>
                <a:srgbClr val="0000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24" y="306730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149326" y="17033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881850" y="3566248"/>
            <a:ext cx="1156301" cy="1118717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 dirty="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035770" y="3566248"/>
            <a:ext cx="1156301" cy="1118717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Ớ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199358" y="3566248"/>
            <a:ext cx="1156301" cy="1118717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P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343610" y="3566248"/>
            <a:ext cx="1156301" cy="1118717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 b="1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4</a:t>
            </a:r>
            <a:endParaRPr lang="zh-CN" altLang="en-US" sz="6000" b="1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15785" y="-2145804"/>
            <a:ext cx="1083733" cy="10837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BE4E4EC-E102-4D09-9155-E27E4ADE073F}"/>
              </a:ext>
            </a:extLst>
          </p:cNvPr>
          <p:cNvSpPr/>
          <p:nvPr/>
        </p:nvSpPr>
        <p:spPr>
          <a:xfrm>
            <a:off x="353962" y="2674134"/>
            <a:ext cx="11484077" cy="3077453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09585">
              <a:lnSpc>
                <a:spcPct val="150000"/>
              </a:lnSpc>
              <a:defRPr/>
            </a:pP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NHIỆT LIỆT CHÀO MỪNG CÁC THẦY CÔ GIÁO VỀ DỰ GIỜ </a:t>
            </a:r>
          </a:p>
          <a:p>
            <a:pPr algn="ctr" defTabSz="609585">
              <a:lnSpc>
                <a:spcPct val="150000"/>
              </a:lnSpc>
              <a:defRPr/>
            </a:pP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THĂM L</a:t>
            </a:r>
            <a:r>
              <a:rPr lang="vi-VN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Ơ</a:t>
            </a: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P 4G</a:t>
            </a:r>
            <a:endParaRPr lang="en-US" sz="7200" b="1" spc="67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 defTabSz="609585">
              <a:lnSpc>
                <a:spcPct val="150000"/>
              </a:lnSpc>
              <a:defRPr/>
            </a:pPr>
            <a:r>
              <a:rPr lang="en-US" sz="4267" b="1" spc="67">
                <a:ln w="11430"/>
                <a:solidFill>
                  <a:srgbClr val="1F07C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</a:t>
            </a:r>
            <a:endParaRPr lang="en-US" sz="3733" b="1" i="1" spc="67" dirty="0">
              <a:ln w="11430"/>
              <a:solidFill>
                <a:srgbClr val="1F07C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Picture 6" descr="Vo_tay">
            <a:extLst>
              <a:ext uri="{FF2B5EF4-FFF2-40B4-BE49-F238E27FC236}">
                <a16:creationId xmlns:a16="http://schemas.microsoft.com/office/drawing/2014/main" id="{C0882C75-975A-4C69-9422-6B2FEF9997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01" y="6031604"/>
            <a:ext cx="1052652" cy="7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77399-FA77-4026-B167-B085E03477CB}"/>
              </a:ext>
            </a:extLst>
          </p:cNvPr>
          <p:cNvSpPr txBox="1"/>
          <p:nvPr/>
        </p:nvSpPr>
        <p:spPr>
          <a:xfrm>
            <a:off x="3001263" y="6194450"/>
            <a:ext cx="7345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GIÁO VIÊN: NGUYỄN THỊ H</a:t>
            </a:r>
            <a:r>
              <a:rPr lang="vi-VN" sz="2400" b="1" dirty="0">
                <a:solidFill>
                  <a:srgbClr val="FF0000"/>
                </a:solidFill>
              </a:rPr>
              <a:t>Ư</a:t>
            </a:r>
            <a:r>
              <a:rPr lang="en-US" sz="2800" b="1" dirty="0">
                <a:solidFill>
                  <a:srgbClr val="FF0000"/>
                </a:solidFill>
              </a:rPr>
              <a:t>ƠNG GIANG</a:t>
            </a:r>
          </a:p>
        </p:txBody>
      </p:sp>
    </p:spTree>
    <p:extLst>
      <p:ext uri="{BB962C8B-B14F-4D97-AF65-F5344CB8AC3E}">
        <p14:creationId xmlns:p14="http://schemas.microsoft.com/office/powerpoint/2010/main" val="13132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460</Words>
  <Application>Microsoft Office PowerPoint</Application>
  <PresentationFormat>Widescreen</PresentationFormat>
  <Paragraphs>49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Calibri</vt:lpstr>
      <vt:lpstr>Cambria</vt:lpstr>
      <vt:lpstr>等线</vt:lpstr>
      <vt:lpstr>等线 Light</vt:lpstr>
      <vt:lpstr>inpin heiti</vt:lpstr>
      <vt:lpstr>Times New Roman</vt:lpstr>
      <vt:lpstr>思源黑体 CN Medium</vt:lpstr>
      <vt:lpstr>方正少儿简体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2023-10-05T14:31:30Z</dcterms:created>
  <dcterms:modified xsi:type="dcterms:W3CDTF">2024-06-28T14:10:57Z</dcterms:modified>
</cp:coreProperties>
</file>