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475" r:id="rId3"/>
    <p:sldId id="258" r:id="rId4"/>
    <p:sldId id="301" r:id="rId5"/>
    <p:sldId id="257" r:id="rId6"/>
    <p:sldId id="259" r:id="rId7"/>
    <p:sldId id="294" r:id="rId8"/>
    <p:sldId id="273" r:id="rId9"/>
    <p:sldId id="297" r:id="rId10"/>
    <p:sldId id="296" r:id="rId11"/>
    <p:sldId id="477" r:id="rId12"/>
    <p:sldId id="286" r:id="rId13"/>
    <p:sldId id="287" r:id="rId14"/>
    <p:sldId id="288" r:id="rId15"/>
    <p:sldId id="289" r:id="rId16"/>
    <p:sldId id="265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4438"/>
    <a:srgbClr val="FD6F4B"/>
    <a:srgbClr val="FFB200"/>
    <a:srgbClr val="BFC932"/>
    <a:srgbClr val="7DB343"/>
    <a:srgbClr val="007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Kiểu Trung bình 4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2326C-D158-4382-8B7C-FC6718C66EC7}" type="datetimeFigureOut">
              <a:rPr lang="vi-VN" smtClean="0"/>
              <a:t>07/11/2023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3B857-2690-4EE5-B76D-96BF2BBB7F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8319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363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005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63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18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6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3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5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46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82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3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24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53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42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66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44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24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33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48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7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2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9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9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D4F4F-4E50-4F2A-8155-736B69E3AAF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7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E98C-B24F-43C4-B12D-E8D3E12CB9C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5AA5-538C-4137-A18A-26BD414B5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1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slide" Target="slide14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239182" y="61912"/>
            <a:ext cx="12192000" cy="6796088"/>
            <a:chOff x="0" y="39"/>
            <a:chExt cx="5760" cy="4281"/>
          </a:xfrm>
        </p:grpSpPr>
        <p:pic>
          <p:nvPicPr>
            <p:cNvPr id="6147" name="Picture 3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957784" y="582113"/>
            <a:ext cx="9525774" cy="6226444"/>
            <a:chOff x="1499031" y="1406870"/>
            <a:chExt cx="9525774" cy="6226444"/>
          </a:xfrm>
        </p:grpSpPr>
        <p:sp>
          <p:nvSpPr>
            <p:cNvPr id="3" name="Rectangle 2"/>
            <p:cNvSpPr/>
            <p:nvPr/>
          </p:nvSpPr>
          <p:spPr>
            <a:xfrm>
              <a:off x="1499757" y="1406870"/>
              <a:ext cx="9525048" cy="62264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 defTabSz="914400"/>
              <a:r>
                <a:rPr lang="en-US" sz="54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NHIỆT LIỆT CHÀO MỪNG CÁC THẦY CÔ GIÁO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99031" y="4520092"/>
              <a:ext cx="930063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6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 DỰ GIỜ THĂM LỚP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230880" y="4813994"/>
            <a:ext cx="66427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n-US" sz="5400" b="1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GV: </a:t>
            </a:r>
            <a:r>
              <a:rPr lang="vi-VN" sz="5400" b="1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Đoàn Thị Ngát</a:t>
            </a:r>
            <a:endParaRPr lang="en-US" sz="5400" b="1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77" y="1379799"/>
            <a:ext cx="3335338" cy="2055436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B66664CD-800D-F077-8AF3-5CB4BDB6B74D}"/>
              </a:ext>
            </a:extLst>
          </p:cNvPr>
          <p:cNvGrpSpPr>
            <a:grpSpLocks/>
          </p:cNvGrpSpPr>
          <p:nvPr/>
        </p:nvGrpSpPr>
        <p:grpSpPr bwMode="auto">
          <a:xfrm>
            <a:off x="391582" y="214312"/>
            <a:ext cx="12192000" cy="6796088"/>
            <a:chOff x="0" y="39"/>
            <a:chExt cx="5760" cy="4281"/>
          </a:xfrm>
        </p:grpSpPr>
        <p:pic>
          <p:nvPicPr>
            <p:cNvPr id="8" name="Picture 3" descr="POINSET2">
              <a:extLst>
                <a:ext uri="{FF2B5EF4-FFF2-40B4-BE49-F238E27FC236}">
                  <a16:creationId xmlns:a16="http://schemas.microsoft.com/office/drawing/2014/main" xmlns="" id="{9C0538FF-ABBD-416D-055C-F9EE87302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POINSET3">
              <a:extLst>
                <a:ext uri="{FF2B5EF4-FFF2-40B4-BE49-F238E27FC236}">
                  <a16:creationId xmlns:a16="http://schemas.microsoft.com/office/drawing/2014/main" xmlns="" id="{C29203F4-39AD-2BF0-9C7E-97A94227A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POINSET3">
              <a:extLst>
                <a:ext uri="{FF2B5EF4-FFF2-40B4-BE49-F238E27FC236}">
                  <a16:creationId xmlns:a16="http://schemas.microsoft.com/office/drawing/2014/main" xmlns="" id="{EA32AA10-7E78-415A-7EBE-ABC873343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POINSET2">
              <a:extLst>
                <a:ext uri="{FF2B5EF4-FFF2-40B4-BE49-F238E27FC236}">
                  <a16:creationId xmlns:a16="http://schemas.microsoft.com/office/drawing/2014/main" xmlns="" id="{4DC4B525-82B5-8DA9-6E7A-43479E91C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4687350"/>
      </p:ext>
    </p:extLst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71625" y="5202497"/>
            <a:ext cx="673503" cy="969703"/>
          </a:xfrm>
          <a:prstGeom prst="rect">
            <a:avLst/>
          </a:prstGeom>
        </p:spPr>
      </p:pic>
      <p:pic>
        <p:nvPicPr>
          <p:cNvPr id="24" name="Graphic 7">
            <a:extLst>
              <a:ext uri="{FF2B5EF4-FFF2-40B4-BE49-F238E27FC236}">
                <a16:creationId xmlns:a16="http://schemas.microsoft.com/office/drawing/2014/main" xmlns="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99174" y="2982089"/>
            <a:ext cx="405881" cy="405881"/>
          </a:xfrm>
          <a:prstGeom prst="rect">
            <a:avLst/>
          </a:prstGeom>
        </p:spPr>
      </p:pic>
      <p:pic>
        <p:nvPicPr>
          <p:cNvPr id="26" name="Graphic 7">
            <a:extLst>
              <a:ext uri="{FF2B5EF4-FFF2-40B4-BE49-F238E27FC236}">
                <a16:creationId xmlns:a16="http://schemas.microsoft.com/office/drawing/2014/main" xmlns="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226968" y="4257092"/>
            <a:ext cx="405881" cy="405881"/>
          </a:xfrm>
          <a:prstGeom prst="rect">
            <a:avLst/>
          </a:prstGeom>
        </p:spPr>
      </p:pic>
      <p:pic>
        <p:nvPicPr>
          <p:cNvPr id="33" name="Picture 2" descr="https://free.vector6.com/wp-content/uploads/2021/03/0000000705-giao-duc-hoc-tap-hoc-sinh-kien-thuc-hoc-nhom-tai-hinh-png-18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705" y="2606809"/>
            <a:ext cx="4653478" cy="278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phic 7">
            <a:extLst>
              <a:ext uri="{FF2B5EF4-FFF2-40B4-BE49-F238E27FC236}">
                <a16:creationId xmlns:a16="http://schemas.microsoft.com/office/drawing/2014/main" xmlns="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280378" y="5427360"/>
            <a:ext cx="405881" cy="405881"/>
          </a:xfrm>
          <a:prstGeom prst="rect">
            <a:avLst/>
          </a:prstGeom>
        </p:spPr>
      </p:pic>
      <p:pic>
        <p:nvPicPr>
          <p:cNvPr id="37" name="Graphic 7">
            <a:extLst>
              <a:ext uri="{FF2B5EF4-FFF2-40B4-BE49-F238E27FC236}">
                <a16:creationId xmlns:a16="http://schemas.microsoft.com/office/drawing/2014/main" xmlns="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264748" y="6144660"/>
            <a:ext cx="405881" cy="4058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49262" y="965915"/>
            <a:ext cx="6709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: Ai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 Ai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xmlns="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450843"/>
            <a:ext cx="9372600" cy="4064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3FC2D17-ACE2-C876-10CC-68AF0A7467BB}"/>
              </a:ext>
            </a:extLst>
          </p:cNvPr>
          <p:cNvSpPr txBox="1"/>
          <p:nvPr/>
        </p:nvSpPr>
        <p:spPr>
          <a:xfrm>
            <a:off x="2892552" y="1099918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 1: Hoạt động nào KHÔNG thường xuyên diễn ra để chào mừng ngày Nhà giáo Việt Nam 20/11?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xmlns="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99312" y="4351645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xmlns="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4512" y="3844596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xmlns="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xmlns="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DFE879F3-AA75-1AEB-A6D4-E4BF80B00B10}"/>
              </a:ext>
            </a:extLst>
          </p:cNvPr>
          <p:cNvGrpSpPr/>
          <p:nvPr/>
        </p:nvGrpSpPr>
        <p:grpSpPr>
          <a:xfrm>
            <a:off x="2133600" y="3128596"/>
            <a:ext cx="7083552" cy="685800"/>
            <a:chOff x="2133600" y="4038600"/>
            <a:chExt cx="7083552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6211624" cy="543547"/>
              <a:chOff x="3005528" y="4191000"/>
              <a:chExt cx="6211624" cy="543547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1326"/>
                <a:ext cx="6211624" cy="52322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Vẽ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báo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tường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1BBCCAA2-1C26-A921-8012-3C9A8C484ABD}"/>
              </a:ext>
            </a:extLst>
          </p:cNvPr>
          <p:cNvGrpSpPr/>
          <p:nvPr/>
        </p:nvGrpSpPr>
        <p:grpSpPr>
          <a:xfrm>
            <a:off x="2133600" y="4953000"/>
            <a:ext cx="7143536" cy="685800"/>
            <a:chOff x="2133600" y="4953000"/>
            <a:chExt cx="7143536" cy="6858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2FC92C13-2083-CDCD-C026-F711F4F2B872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B8E8B017-2C19-262A-F9F9-9F0D46DC215B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17D1AA70-4D3C-64FB-0F5D-B06877893B8B}"/>
                  </a:ext>
                </a:extLst>
              </p:cNvPr>
              <p:cNvSpPr txBox="1"/>
              <p:nvPr/>
            </p:nvSpPr>
            <p:spPr>
              <a:xfrm>
                <a:off x="2286000" y="50292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DA7C7C03-5340-CA34-0C2F-819EF06FDAE9}"/>
                </a:ext>
              </a:extLst>
            </p:cNvPr>
            <p:cNvGrpSpPr/>
            <p:nvPr/>
          </p:nvGrpSpPr>
          <p:grpSpPr>
            <a:xfrm>
              <a:off x="3005528" y="5029200"/>
              <a:ext cx="6271608" cy="531933"/>
              <a:chOff x="3005528" y="5029200"/>
              <a:chExt cx="6271608" cy="531933"/>
            </a:xfrm>
          </p:grpSpPr>
          <p:pic>
            <p:nvPicPr>
              <p:cNvPr id="56" name="Picture 5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54F980DD-FB19-A872-82C6-DA14B74EA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94334"/>
                <a:ext cx="6271608" cy="46679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F18A4762-C745-251E-1FA1-967E59789356}"/>
                  </a:ext>
                </a:extLst>
              </p:cNvPr>
              <p:cNvSpPr txBox="1"/>
              <p:nvPr/>
            </p:nvSpPr>
            <p:spPr>
              <a:xfrm>
                <a:off x="3124200" y="50292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Trang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trí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lớp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học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479012E9-E1AE-A593-4696-24F62654BA10}"/>
              </a:ext>
            </a:extLst>
          </p:cNvPr>
          <p:cNvGrpSpPr/>
          <p:nvPr/>
        </p:nvGrpSpPr>
        <p:grpSpPr>
          <a:xfrm>
            <a:off x="2133600" y="5867400"/>
            <a:ext cx="7083552" cy="685800"/>
            <a:chOff x="2133600" y="5867400"/>
            <a:chExt cx="7083552" cy="6858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C1CBE9D5-A08C-9ED4-07EA-4A5496DD10E6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6E344744-9347-D88F-5F67-757925CB6BD3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127D41FD-C201-4792-0516-7D915A2FDECF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4CCBD0BC-EA30-C32F-5E89-4F78BC330764}"/>
                </a:ext>
              </a:extLst>
            </p:cNvPr>
            <p:cNvGrpSpPr/>
            <p:nvPr/>
          </p:nvGrpSpPr>
          <p:grpSpPr>
            <a:xfrm>
              <a:off x="3005528" y="5943600"/>
              <a:ext cx="6211624" cy="540678"/>
              <a:chOff x="3005528" y="5943600"/>
              <a:chExt cx="6211624" cy="540678"/>
            </a:xfrm>
          </p:grpSpPr>
          <p:pic>
            <p:nvPicPr>
              <p:cNvPr id="63" name="Picture 6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CFA5663F-C43A-2794-AD3B-559E95032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994476"/>
                <a:ext cx="6211624" cy="48980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23868710-809D-389C-F206-CD32714E3CE0}"/>
                  </a:ext>
                </a:extLst>
              </p:cNvPr>
              <p:cNvSpPr txBox="1"/>
              <p:nvPr/>
            </p:nvSpPr>
            <p:spPr>
              <a:xfrm>
                <a:off x="3093719" y="5943600"/>
                <a:ext cx="4114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Hoạt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động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văn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nghệ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A36F7CC-B241-DC21-7B98-0D92E14B89E1}"/>
              </a:ext>
            </a:extLst>
          </p:cNvPr>
          <p:cNvGrpSpPr/>
          <p:nvPr/>
        </p:nvGrpSpPr>
        <p:grpSpPr>
          <a:xfrm>
            <a:off x="2133600" y="3990277"/>
            <a:ext cx="7371356" cy="685800"/>
            <a:chOff x="2133600" y="3200400"/>
            <a:chExt cx="7371357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F29EAF6-6C26-332E-CB69-1FAE866C328D}"/>
                </a:ext>
              </a:extLst>
            </p:cNvPr>
            <p:cNvGrpSpPr/>
            <p:nvPr/>
          </p:nvGrpSpPr>
          <p:grpSpPr>
            <a:xfrm>
              <a:off x="3003540" y="3225757"/>
              <a:ext cx="6501417" cy="571510"/>
              <a:chOff x="3003540" y="3251189"/>
              <a:chExt cx="6501417" cy="571510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299478"/>
                <a:ext cx="6213613" cy="52322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5401BFA7-8379-6986-1020-E871855C9548}"/>
                  </a:ext>
                </a:extLst>
              </p:cNvPr>
              <p:cNvSpPr txBox="1"/>
              <p:nvPr/>
            </p:nvSpPr>
            <p:spPr>
              <a:xfrm>
                <a:off x="3233348" y="3251189"/>
                <a:ext cx="62716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Thiết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kế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trang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phục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hóa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trang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4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375ba1682899b9444c201750c3b90c1b.png">
            <a:extLst>
              <a:ext uri="{FF2B5EF4-FFF2-40B4-BE49-F238E27FC236}">
                <a16:creationId xmlns:a16="http://schemas.microsoft.com/office/drawing/2014/main" xmlns="" id="{2E7E48FF-37F6-115E-B3AC-40F12628262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62440D4E-A3CC-E25A-723F-0381A9206345}"/>
              </a:ext>
            </a:extLst>
          </p:cNvPr>
          <p:cNvSpPr txBox="1"/>
          <p:nvPr/>
        </p:nvSpPr>
        <p:spPr>
          <a:xfrm>
            <a:off x="2971800" y="12954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 2: Hành động nào sau đây góp phần giữ gìn vệ sinh trường học?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4" name="Picture 14" descr="kim phut">
            <a:extLst>
              <a:ext uri="{FF2B5EF4-FFF2-40B4-BE49-F238E27FC236}">
                <a16:creationId xmlns:a16="http://schemas.microsoft.com/office/drawing/2014/main" xmlns="" id="{967D96FB-4A7F-466B-9327-97B0E7681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6394" y="437641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4" descr="dongho1">
            <a:extLst>
              <a:ext uri="{FF2B5EF4-FFF2-40B4-BE49-F238E27FC236}">
                <a16:creationId xmlns:a16="http://schemas.microsoft.com/office/drawing/2014/main" xmlns="" id="{4AE73D23-0A74-6F8A-3B62-C2F8E54BA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9400" y="3880159"/>
            <a:ext cx="1752600" cy="1768573"/>
          </a:xfrm>
          <a:prstGeom prst="rect">
            <a:avLst/>
          </a:prstGeom>
          <a:noFill/>
        </p:spPr>
      </p:pic>
      <p:sp>
        <p:nvSpPr>
          <p:cNvPr id="66" name="Cloud 65">
            <a:extLst>
              <a:ext uri="{FF2B5EF4-FFF2-40B4-BE49-F238E27FC236}">
                <a16:creationId xmlns:a16="http://schemas.microsoft.com/office/drawing/2014/main" xmlns="" id="{C577C4D5-2583-B69C-0BA2-98939ECFD133}"/>
              </a:ext>
            </a:extLst>
          </p:cNvPr>
          <p:cNvSpPr/>
          <p:nvPr/>
        </p:nvSpPr>
        <p:spPr>
          <a:xfrm>
            <a:off x="10146794" y="2452567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67" name="Picture 66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xmlns="" id="{11A79914-BB36-1B91-91AA-F9524C9C592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906000" y="5648732"/>
            <a:ext cx="1353315" cy="1237491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AFB262C7-9CEC-94F8-C964-FFC835D25F6C}"/>
              </a:ext>
            </a:extLst>
          </p:cNvPr>
          <p:cNvGrpSpPr/>
          <p:nvPr/>
        </p:nvGrpSpPr>
        <p:grpSpPr>
          <a:xfrm>
            <a:off x="2133600" y="4038600"/>
            <a:ext cx="7620000" cy="685800"/>
            <a:chOff x="2133600" y="4038600"/>
            <a:chExt cx="7620000" cy="6858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C7192EE5-361A-FB76-D8C8-BF15A17CE631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7F39262B-5BED-0F2A-0225-E94B1BBD8E86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5CCCEB6F-85A5-F3E5-6E48-F799555ED0EA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0F382D5F-9010-0F31-3AB7-CAED3C4E520D}"/>
                </a:ext>
              </a:extLst>
            </p:cNvPr>
            <p:cNvGrpSpPr/>
            <p:nvPr/>
          </p:nvGrpSpPr>
          <p:grpSpPr>
            <a:xfrm>
              <a:off x="3005528" y="4104652"/>
              <a:ext cx="6748072" cy="543548"/>
              <a:chOff x="3005528" y="4191000"/>
              <a:chExt cx="6748072" cy="543548"/>
            </a:xfrm>
          </p:grpSpPr>
          <p:pic>
            <p:nvPicPr>
              <p:cNvPr id="71" name="Picture 7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32F7B658-0710-177D-9A52-6E9F47B5D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46876"/>
                <a:ext cx="6748072" cy="48767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251D238D-23B6-F480-C294-7A4DF5B66CB9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Vứt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rác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bừa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bãi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72559887-959E-44A3-1FF3-CEADCB382190}"/>
              </a:ext>
            </a:extLst>
          </p:cNvPr>
          <p:cNvGrpSpPr/>
          <p:nvPr/>
        </p:nvGrpSpPr>
        <p:grpSpPr>
          <a:xfrm>
            <a:off x="2133600" y="4953000"/>
            <a:ext cx="7620000" cy="685800"/>
            <a:chOff x="2133600" y="4953000"/>
            <a:chExt cx="7620000" cy="6858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A1C19C06-A957-A5EA-957F-CC65DBB1008D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xmlns="" id="{CF3D56E4-B261-9A4A-8F9B-D32A605134E9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E6E5555E-59CE-473D-76EC-C1641DA05703}"/>
                  </a:ext>
                </a:extLst>
              </p:cNvPr>
              <p:cNvSpPr txBox="1"/>
              <p:nvPr/>
            </p:nvSpPr>
            <p:spPr>
              <a:xfrm>
                <a:off x="2286000" y="50292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32CEDF0B-2D19-CAC4-9425-5CAE98D62055}"/>
                </a:ext>
              </a:extLst>
            </p:cNvPr>
            <p:cNvGrpSpPr/>
            <p:nvPr/>
          </p:nvGrpSpPr>
          <p:grpSpPr>
            <a:xfrm>
              <a:off x="3005528" y="4973703"/>
              <a:ext cx="6748072" cy="587430"/>
              <a:chOff x="3005528" y="4973703"/>
              <a:chExt cx="6748072" cy="587430"/>
            </a:xfrm>
          </p:grpSpPr>
          <p:pic>
            <p:nvPicPr>
              <p:cNvPr id="78" name="Picture 7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655FC868-C3A9-D340-D6B6-542BB2EBB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37913"/>
                <a:ext cx="6748072" cy="5232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24B566BA-2A7B-682E-5E9B-3D9B2674930F}"/>
                  </a:ext>
                </a:extLst>
              </p:cNvPr>
              <p:cNvSpPr txBox="1"/>
              <p:nvPr/>
            </p:nvSpPr>
            <p:spPr>
              <a:xfrm>
                <a:off x="3136394" y="4973703"/>
                <a:ext cx="4343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Vẽ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viết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bậy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lên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tường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35482A70-7CE1-ADC9-2CCA-D5494D00EF03}"/>
              </a:ext>
            </a:extLst>
          </p:cNvPr>
          <p:cNvGrpSpPr/>
          <p:nvPr/>
        </p:nvGrpSpPr>
        <p:grpSpPr>
          <a:xfrm>
            <a:off x="2133600" y="5867400"/>
            <a:ext cx="7620000" cy="685800"/>
            <a:chOff x="2133600" y="5867400"/>
            <a:chExt cx="7620000" cy="68580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5163E41E-76D0-9D0B-B15D-1298F1F86834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xmlns="" id="{727236E4-DD82-5828-7372-5F9287A09E95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D2094D92-26B7-93E2-27B1-6BC67F7125F0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9FCB1CA7-E596-B158-ADF0-5A28B702DB7A}"/>
                </a:ext>
              </a:extLst>
            </p:cNvPr>
            <p:cNvGrpSpPr/>
            <p:nvPr/>
          </p:nvGrpSpPr>
          <p:grpSpPr>
            <a:xfrm>
              <a:off x="3005528" y="5943600"/>
              <a:ext cx="6748072" cy="540678"/>
              <a:chOff x="3005528" y="5943600"/>
              <a:chExt cx="6748072" cy="540678"/>
            </a:xfrm>
          </p:grpSpPr>
          <p:pic>
            <p:nvPicPr>
              <p:cNvPr id="85" name="Picture 8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5059E2B4-28A9-024C-68D4-7653632DF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961058"/>
                <a:ext cx="6748072" cy="5232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163C77B4-C3EC-7FB5-2ABE-680F766CAB75}"/>
                  </a:ext>
                </a:extLst>
              </p:cNvPr>
              <p:cNvSpPr txBox="1"/>
              <p:nvPr/>
            </p:nvSpPr>
            <p:spPr>
              <a:xfrm>
                <a:off x="3124200" y="59436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Bẻ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cành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cây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38D7CAD4-A141-3495-14D8-9871990C10C0}"/>
              </a:ext>
            </a:extLst>
          </p:cNvPr>
          <p:cNvGrpSpPr/>
          <p:nvPr/>
        </p:nvGrpSpPr>
        <p:grpSpPr>
          <a:xfrm>
            <a:off x="2133600" y="3191807"/>
            <a:ext cx="8633808" cy="694393"/>
            <a:chOff x="2133600" y="3191807"/>
            <a:chExt cx="8633808" cy="694393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251AC934-5D90-3892-7AD2-B6A53A467160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xmlns="" id="{9461BB85-B867-2482-A2FD-73B961FF3F14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4EC7ABA2-0035-7BB6-A898-0C694F1510F6}"/>
                  </a:ext>
                </a:extLst>
              </p:cNvPr>
              <p:cNvSpPr txBox="1"/>
              <p:nvPr/>
            </p:nvSpPr>
            <p:spPr>
              <a:xfrm>
                <a:off x="22098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EEE5573B-C72D-EB9F-B6C7-D09937C38109}"/>
                </a:ext>
              </a:extLst>
            </p:cNvPr>
            <p:cNvGrpSpPr/>
            <p:nvPr/>
          </p:nvGrpSpPr>
          <p:grpSpPr>
            <a:xfrm>
              <a:off x="3003540" y="3191807"/>
              <a:ext cx="7763868" cy="605461"/>
              <a:chOff x="3003540" y="3217239"/>
              <a:chExt cx="7763868" cy="605461"/>
            </a:xfrm>
          </p:grpSpPr>
          <p:pic>
            <p:nvPicPr>
              <p:cNvPr id="92" name="Picture 9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83E076A6-11A5-5863-F96C-F20E02D0E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225832"/>
                <a:ext cx="6750060" cy="5968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xmlns="" id="{158DCE7D-9EB8-7B65-119A-57F13B3E5076}"/>
                  </a:ext>
                </a:extLst>
              </p:cNvPr>
              <p:cNvSpPr txBox="1"/>
              <p:nvPr/>
            </p:nvSpPr>
            <p:spPr>
              <a:xfrm>
                <a:off x="3124200" y="3217239"/>
                <a:ext cx="76432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Lau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bảng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quét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lớp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thường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xuyên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9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2AEDBD2-5942-C74A-29F6-26B414C62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47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  <p:bldLst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 descr="375ba1682899b9444c201750c3b90c1b.png">
            <a:extLst>
              <a:ext uri="{FF2B5EF4-FFF2-40B4-BE49-F238E27FC236}">
                <a16:creationId xmlns:a16="http://schemas.microsoft.com/office/drawing/2014/main" xmlns="" id="{6F1FA902-4873-2AB7-4E8B-51C0A01795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86EE8A5D-1EBE-6E07-7D71-E24A1B88B854}"/>
              </a:ext>
            </a:extLst>
          </p:cNvPr>
          <p:cNvSpPr txBox="1"/>
          <p:nvPr/>
        </p:nvSpPr>
        <p:spPr>
          <a:xfrm>
            <a:off x="2971800" y="12954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 3: Trong các hành động sau, hành động nào gây nguy hiểm trong trường học?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1" name="Picture 14" descr="kim phut">
            <a:extLst>
              <a:ext uri="{FF2B5EF4-FFF2-40B4-BE49-F238E27FC236}">
                <a16:creationId xmlns:a16="http://schemas.microsoft.com/office/drawing/2014/main" xmlns="" id="{969B848B-47F2-C730-592F-5E7F67571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91" descr="dongho1">
            <a:extLst>
              <a:ext uri="{FF2B5EF4-FFF2-40B4-BE49-F238E27FC236}">
                <a16:creationId xmlns:a16="http://schemas.microsoft.com/office/drawing/2014/main" xmlns="" id="{15E06B8D-7F67-17BE-CA08-26EEB391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864195"/>
            <a:ext cx="1752600" cy="1768573"/>
          </a:xfrm>
          <a:prstGeom prst="rect">
            <a:avLst/>
          </a:prstGeom>
          <a:noFill/>
        </p:spPr>
      </p:pic>
      <p:sp>
        <p:nvSpPr>
          <p:cNvPr id="93" name="Cloud 92">
            <a:extLst>
              <a:ext uri="{FF2B5EF4-FFF2-40B4-BE49-F238E27FC236}">
                <a16:creationId xmlns:a16="http://schemas.microsoft.com/office/drawing/2014/main" xmlns="" id="{374F5DB3-C9B6-A9C4-5B93-B7893E081BD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94" name="Picture 93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xmlns="" id="{F702EEB1-BD86-BAD7-FFE4-510C3EAA3B5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91B2FDAC-BBCA-9DAB-6CAE-124A3A12595F}"/>
              </a:ext>
            </a:extLst>
          </p:cNvPr>
          <p:cNvGrpSpPr/>
          <p:nvPr/>
        </p:nvGrpSpPr>
        <p:grpSpPr>
          <a:xfrm>
            <a:off x="2133600" y="4038600"/>
            <a:ext cx="4497788" cy="685800"/>
            <a:chOff x="2133600" y="4038600"/>
            <a:chExt cx="4497788" cy="68580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17E44C5B-F3DA-150D-E30F-A60B1CB73C4E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xmlns="" id="{A918BFA1-8E5C-EC72-49D9-C43CB73FA918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xmlns="" id="{7EB043B2-42DC-DE93-67D9-AF04E3D3CC71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C71F5E52-528A-5FB5-9438-8A2A323BFEEB}"/>
                </a:ext>
              </a:extLst>
            </p:cNvPr>
            <p:cNvGrpSpPr/>
            <p:nvPr/>
          </p:nvGrpSpPr>
          <p:grpSpPr>
            <a:xfrm>
              <a:off x="3005528" y="4104652"/>
              <a:ext cx="3625860" cy="543548"/>
              <a:chOff x="3005528" y="4191000"/>
              <a:chExt cx="3625860" cy="543548"/>
            </a:xfrm>
          </p:grpSpPr>
          <p:pic>
            <p:nvPicPr>
              <p:cNvPr id="98" name="Picture 9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FE63E378-4A0F-3303-EAB7-E82883517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xmlns="" id="{E4EEF857-9240-233B-F54E-04A8C7E670C3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Học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bài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DF40AF0C-7419-4126-944D-3BFC57833B6F}"/>
              </a:ext>
            </a:extLst>
          </p:cNvPr>
          <p:cNvGrpSpPr/>
          <p:nvPr/>
        </p:nvGrpSpPr>
        <p:grpSpPr>
          <a:xfrm>
            <a:off x="2133600" y="3155934"/>
            <a:ext cx="4497788" cy="685800"/>
            <a:chOff x="2133600" y="4953000"/>
            <a:chExt cx="4497788" cy="685800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xmlns="" id="{F2CBEC48-AA54-05BC-90B9-D4935A19405C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xmlns="" id="{7F03F281-6A70-F11B-55D9-E100395F7A95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xmlns="" id="{1F45E22B-976C-8C05-93BE-B83EB9FEA8DA}"/>
                  </a:ext>
                </a:extLst>
              </p:cNvPr>
              <p:cNvSpPr txBox="1"/>
              <p:nvPr/>
            </p:nvSpPr>
            <p:spPr>
              <a:xfrm>
                <a:off x="2286000" y="50292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5A2A9B38-8B05-05C5-BE8E-ECDE11FF7EEF}"/>
                </a:ext>
              </a:extLst>
            </p:cNvPr>
            <p:cNvGrpSpPr/>
            <p:nvPr/>
          </p:nvGrpSpPr>
          <p:grpSpPr>
            <a:xfrm>
              <a:off x="3005528" y="5029200"/>
              <a:ext cx="3625860" cy="531933"/>
              <a:chOff x="3005528" y="5029200"/>
              <a:chExt cx="3625860" cy="531933"/>
            </a:xfrm>
          </p:grpSpPr>
          <p:pic>
            <p:nvPicPr>
              <p:cNvPr id="105" name="Picture 10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7DEFCF56-8BB3-F451-952F-4F7E17517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40465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xmlns="" id="{9759AC32-7037-A3CD-6EF2-A370D67DF721}"/>
                  </a:ext>
                </a:extLst>
              </p:cNvPr>
              <p:cNvSpPr txBox="1"/>
              <p:nvPr/>
            </p:nvSpPr>
            <p:spPr>
              <a:xfrm>
                <a:off x="3124200" y="50292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Đọc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sách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B0DDAFFE-41ED-494C-58F6-F1EC7DB48398}"/>
              </a:ext>
            </a:extLst>
          </p:cNvPr>
          <p:cNvGrpSpPr/>
          <p:nvPr/>
        </p:nvGrpSpPr>
        <p:grpSpPr>
          <a:xfrm>
            <a:off x="2133600" y="5867400"/>
            <a:ext cx="4497788" cy="685800"/>
            <a:chOff x="2133600" y="5867400"/>
            <a:chExt cx="4497788" cy="68580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xmlns="" id="{638E0D3C-FA70-3242-5D2F-3A582062DA58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xmlns="" id="{B9887A2C-1D57-5F60-EB47-55258492637F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xmlns="" id="{73B9DA7A-7427-16FC-113C-76ED6AC68975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xmlns="" id="{AE6451CE-1EFD-D203-947C-340AAFC88B6F}"/>
                </a:ext>
              </a:extLst>
            </p:cNvPr>
            <p:cNvGrpSpPr/>
            <p:nvPr/>
          </p:nvGrpSpPr>
          <p:grpSpPr>
            <a:xfrm>
              <a:off x="3005528" y="5943600"/>
              <a:ext cx="3625860" cy="540678"/>
              <a:chOff x="3005528" y="5943600"/>
              <a:chExt cx="3625860" cy="540678"/>
            </a:xfrm>
          </p:grpSpPr>
          <p:pic>
            <p:nvPicPr>
              <p:cNvPr id="112" name="Picture 11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1446E123-BFF0-92FB-C345-F22121ABA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963610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xmlns="" id="{B8B9E439-4D28-1EC2-5BEE-AE0D29961D6D}"/>
                  </a:ext>
                </a:extLst>
              </p:cNvPr>
              <p:cNvSpPr txBox="1"/>
              <p:nvPr/>
            </p:nvSpPr>
            <p:spPr>
              <a:xfrm>
                <a:off x="3124200" y="59436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Quét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lớp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63A21409-7102-EECF-DEAC-4809FB7D9667}"/>
              </a:ext>
            </a:extLst>
          </p:cNvPr>
          <p:cNvGrpSpPr/>
          <p:nvPr/>
        </p:nvGrpSpPr>
        <p:grpSpPr>
          <a:xfrm>
            <a:off x="2133600" y="4953000"/>
            <a:ext cx="4495800" cy="685800"/>
            <a:chOff x="2133600" y="3200400"/>
            <a:chExt cx="4495800" cy="685800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xmlns="" id="{8984E6C1-2316-E8C7-D624-9C2A6530F6D7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xmlns="" id="{A9BE43BC-03B5-3758-E65C-04C028994629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xmlns="" id="{7DF230C0-52DB-1F95-1BC8-E1223C36D3C1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xmlns="" id="{DEEF32D9-1BCD-B128-B63F-E975308597CF}"/>
                </a:ext>
              </a:extLst>
            </p:cNvPr>
            <p:cNvGrpSpPr/>
            <p:nvPr/>
          </p:nvGrpSpPr>
          <p:grpSpPr>
            <a:xfrm>
              <a:off x="3003540" y="3276600"/>
              <a:ext cx="3625860" cy="546778"/>
              <a:chOff x="3003540" y="3302032"/>
              <a:chExt cx="3625860" cy="546778"/>
            </a:xfrm>
          </p:grpSpPr>
          <p:pic>
            <p:nvPicPr>
              <p:cNvPr id="119" name="Picture 11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BEF767D1-AF37-DE9B-DE32-6F7C42E323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25860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xmlns="" id="{47773AC3-7039-A574-E460-9414CAF530AF}"/>
                  </a:ext>
                </a:extLst>
              </p:cNvPr>
              <p:cNvSpPr txBox="1"/>
              <p:nvPr/>
            </p:nvSpPr>
            <p:spPr>
              <a:xfrm>
                <a:off x="3253392" y="332559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Trèo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cây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12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9744513-D51D-5AE0-C806-84DC977F7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47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</p:childTnLst>
        </p:cTn>
      </p:par>
    </p:tnLst>
    <p:bldLst>
      <p:bldP spid="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375ba1682899b9444c201750c3b90c1b.png">
            <a:extLst>
              <a:ext uri="{FF2B5EF4-FFF2-40B4-BE49-F238E27FC236}">
                <a16:creationId xmlns:a16="http://schemas.microsoft.com/office/drawing/2014/main" xmlns="" id="{10A0105E-95E2-FA70-0D07-A82793CDFDD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202FBFB-92DE-D548-79B1-AE6E741CDF0C}"/>
              </a:ext>
            </a:extLst>
          </p:cNvPr>
          <p:cNvSpPr txBox="1"/>
          <p:nvPr/>
        </p:nvSpPr>
        <p:spPr>
          <a:xfrm>
            <a:off x="2971800" y="12954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 4: Trong các hoạt động sau, hoạt động nào cần lưu ý để tránh bị thương khi tham gia?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7" name="Picture 14" descr="kim phut">
            <a:extLst>
              <a:ext uri="{FF2B5EF4-FFF2-40B4-BE49-F238E27FC236}">
                <a16:creationId xmlns:a16="http://schemas.microsoft.com/office/drawing/2014/main" xmlns="" id="{BEFE66ED-8358-A3A2-1004-724DA908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5703" y="3247757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 descr="sao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FAE40B0C-A656-35C6-C63D-099D1127F3C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696689" y="324954"/>
            <a:ext cx="1353315" cy="1237491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8BEC0328-7F87-D295-50FB-E9BE1422E426}"/>
              </a:ext>
            </a:extLst>
          </p:cNvPr>
          <p:cNvGrpSpPr/>
          <p:nvPr/>
        </p:nvGrpSpPr>
        <p:grpSpPr>
          <a:xfrm>
            <a:off x="2133600" y="4038600"/>
            <a:ext cx="8968392" cy="685800"/>
            <a:chOff x="2133600" y="4038600"/>
            <a:chExt cx="8968392" cy="68580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81776552-2004-B1CB-4503-88F6D03DE29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A0140422-C57B-4648-D173-DD8A7FE1839F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45EC2545-FCD9-8D4C-CDF5-387C17C05E9B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4FA00E4E-DD12-D1C8-9DD2-82AC02C3E253}"/>
                </a:ext>
              </a:extLst>
            </p:cNvPr>
            <p:cNvGrpSpPr/>
            <p:nvPr/>
          </p:nvGrpSpPr>
          <p:grpSpPr>
            <a:xfrm>
              <a:off x="3005528" y="4038600"/>
              <a:ext cx="8096464" cy="609600"/>
              <a:chOff x="3005528" y="4124948"/>
              <a:chExt cx="8096464" cy="609600"/>
            </a:xfrm>
          </p:grpSpPr>
          <p:pic>
            <p:nvPicPr>
              <p:cNvPr id="64" name="Picture 6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xmlns="" id="{BC12FA80-D444-3244-F154-85DC7CDC2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124948"/>
                <a:ext cx="8096464" cy="6096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E1AD6D4E-BAE5-4290-6B32-14B50554546C}"/>
                  </a:ext>
                </a:extLst>
              </p:cNvPr>
              <p:cNvSpPr txBox="1"/>
              <p:nvPr/>
            </p:nvSpPr>
            <p:spPr>
              <a:xfrm>
                <a:off x="3215640" y="4142120"/>
                <a:ext cx="4953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Đọc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sách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trên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thư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viện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51F91410-62DD-158A-1122-B6C6002D9992}"/>
              </a:ext>
            </a:extLst>
          </p:cNvPr>
          <p:cNvGrpSpPr/>
          <p:nvPr/>
        </p:nvGrpSpPr>
        <p:grpSpPr>
          <a:xfrm>
            <a:off x="2133600" y="4953000"/>
            <a:ext cx="8968392" cy="685800"/>
            <a:chOff x="2133600" y="4953000"/>
            <a:chExt cx="8968392" cy="6858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5BFDEA91-48B4-4814-4CCE-B824EF2F7297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0D10900C-7EE9-875F-8789-44DE81CA9D4A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A75B26F8-C642-F666-FB99-C6051B0C015E}"/>
                  </a:ext>
                </a:extLst>
              </p:cNvPr>
              <p:cNvSpPr txBox="1"/>
              <p:nvPr/>
            </p:nvSpPr>
            <p:spPr>
              <a:xfrm>
                <a:off x="2286000" y="50292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FB6172BB-AC05-7FA0-C203-11B0EB42EB65}"/>
                </a:ext>
              </a:extLst>
            </p:cNvPr>
            <p:cNvGrpSpPr/>
            <p:nvPr/>
          </p:nvGrpSpPr>
          <p:grpSpPr>
            <a:xfrm>
              <a:off x="3005528" y="4970171"/>
              <a:ext cx="8096464" cy="590961"/>
              <a:chOff x="3005528" y="4970171"/>
              <a:chExt cx="8096464" cy="590961"/>
            </a:xfrm>
          </p:grpSpPr>
          <p:pic>
            <p:nvPicPr>
              <p:cNvPr id="71" name="Picture 7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xmlns="" id="{23232ADE-7A3C-1FB0-060B-704739F96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970171"/>
                <a:ext cx="8096464" cy="59096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E8D60499-BE2A-E9A1-F324-0A3B63E5E197}"/>
                  </a:ext>
                </a:extLst>
              </p:cNvPr>
              <p:cNvSpPr txBox="1"/>
              <p:nvPr/>
            </p:nvSpPr>
            <p:spPr>
              <a:xfrm>
                <a:off x="3124200" y="50292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Thảo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luận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nhóm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40A27692-5111-462A-26B3-0B8043AD996A}"/>
              </a:ext>
            </a:extLst>
          </p:cNvPr>
          <p:cNvGrpSpPr/>
          <p:nvPr/>
        </p:nvGrpSpPr>
        <p:grpSpPr>
          <a:xfrm>
            <a:off x="2133600" y="5867400"/>
            <a:ext cx="8968392" cy="685800"/>
            <a:chOff x="2133600" y="5867400"/>
            <a:chExt cx="8968392" cy="6858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680DA98F-2858-71F5-9270-39EC36EDEA19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xmlns="" id="{CDCC6FB0-8357-B2CF-453D-06BA17919CC7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095ED750-007D-4DD1-3CD8-C9F119CB30A6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1EF91B8F-0061-FF06-17A7-5060EC095CCD}"/>
                </a:ext>
              </a:extLst>
            </p:cNvPr>
            <p:cNvGrpSpPr/>
            <p:nvPr/>
          </p:nvGrpSpPr>
          <p:grpSpPr>
            <a:xfrm>
              <a:off x="3005528" y="5943600"/>
              <a:ext cx="8096464" cy="540678"/>
              <a:chOff x="3005528" y="5943600"/>
              <a:chExt cx="8096464" cy="540678"/>
            </a:xfrm>
          </p:grpSpPr>
          <p:pic>
            <p:nvPicPr>
              <p:cNvPr id="78" name="Picture 7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xmlns="" id="{402E6644-8C00-0404-CB2F-AA9FC0690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943600"/>
                <a:ext cx="8096464" cy="54067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7CEF9F08-DC83-BA07-7580-648D6978D62C}"/>
                  </a:ext>
                </a:extLst>
              </p:cNvPr>
              <p:cNvSpPr txBox="1"/>
              <p:nvPr/>
            </p:nvSpPr>
            <p:spPr>
              <a:xfrm>
                <a:off x="3124200" y="5943600"/>
                <a:ext cx="32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Vẽ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tranh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19E7199C-EB10-B60C-E687-23EE39F221AF}"/>
              </a:ext>
            </a:extLst>
          </p:cNvPr>
          <p:cNvGrpSpPr/>
          <p:nvPr/>
        </p:nvGrpSpPr>
        <p:grpSpPr>
          <a:xfrm>
            <a:off x="2133600" y="3200400"/>
            <a:ext cx="9829800" cy="685800"/>
            <a:chOff x="2133600" y="3200400"/>
            <a:chExt cx="9829800" cy="68580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568F9702-B747-835C-A4BF-31674547E57E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xmlns="" id="{3F5C4FA7-B91B-3292-D015-10E174E240D7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21C808FC-CDBF-428C-5357-F5E67A84D41F}"/>
                  </a:ext>
                </a:extLst>
              </p:cNvPr>
              <p:cNvSpPr txBox="1"/>
              <p:nvPr/>
            </p:nvSpPr>
            <p:spPr>
              <a:xfrm>
                <a:off x="22098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749D26C9-E143-AF8A-7945-290E311ABDBA}"/>
                </a:ext>
              </a:extLst>
            </p:cNvPr>
            <p:cNvGrpSpPr/>
            <p:nvPr/>
          </p:nvGrpSpPr>
          <p:grpSpPr>
            <a:xfrm>
              <a:off x="3003540" y="3209282"/>
              <a:ext cx="8959860" cy="587986"/>
              <a:chOff x="3003540" y="3234714"/>
              <a:chExt cx="8959860" cy="587986"/>
            </a:xfrm>
          </p:grpSpPr>
          <p:pic>
            <p:nvPicPr>
              <p:cNvPr id="85" name="Picture 8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xmlns="" id="{84ACF1F0-23D3-E29C-96BB-A78F19B29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299480"/>
                <a:ext cx="8099312" cy="5232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BBEBFF35-664F-425C-F8F0-20704DFC1387}"/>
                  </a:ext>
                </a:extLst>
              </p:cNvPr>
              <p:cNvSpPr txBox="1"/>
              <p:nvPr/>
            </p:nvSpPr>
            <p:spPr>
              <a:xfrm>
                <a:off x="3253392" y="3234714"/>
                <a:ext cx="87100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Tham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gia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trò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chơi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hoạt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động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thể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thao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89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B801E1C-CF5C-53CD-A275-5DFC25490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2" name="Picture 1" descr="dongho1">
            <a:extLst>
              <a:ext uri="{FF2B5EF4-FFF2-40B4-BE49-F238E27FC236}">
                <a16:creationId xmlns:a16="http://schemas.microsoft.com/office/drawing/2014/main" xmlns="" id="{3566A46F-7919-6C04-784C-3C8B2F78E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9163" y="2811017"/>
            <a:ext cx="1752600" cy="1768573"/>
          </a:xfrm>
          <a:prstGeom prst="rect">
            <a:avLst/>
          </a:prstGeom>
          <a:noFill/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892B265B-474A-B43C-7842-DE4AC23E615F}"/>
              </a:ext>
            </a:extLst>
          </p:cNvPr>
          <p:cNvSpPr/>
          <p:nvPr/>
        </p:nvSpPr>
        <p:spPr>
          <a:xfrm>
            <a:off x="141996" y="1529752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47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50892C-73BC-72DD-2ECE-357B338B11A0}"/>
              </a:ext>
            </a:extLst>
          </p:cNvPr>
          <p:cNvSpPr txBox="1"/>
          <p:nvPr/>
        </p:nvSpPr>
        <p:spPr>
          <a:xfrm>
            <a:off x="3080535" y="1037690"/>
            <a:ext cx="6030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n-lt"/>
              </a:rPr>
              <a:t>HƯỚNG DẪN VỀ NHÀ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792EB76-2E8A-3244-8EBD-B0BD9E04E9CA}"/>
              </a:ext>
            </a:extLst>
          </p:cNvPr>
          <p:cNvSpPr/>
          <p:nvPr/>
        </p:nvSpPr>
        <p:spPr>
          <a:xfrm>
            <a:off x="6465869" y="2537716"/>
            <a:ext cx="3921303" cy="21267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 bị cho tiết tiếp theo: Ôn tập chủ đề Trường học (Tiết 2)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16FB0A8-A7D7-B191-C33F-BC387C191807}"/>
              </a:ext>
            </a:extLst>
          </p:cNvPr>
          <p:cNvSpPr/>
          <p:nvPr/>
        </p:nvSpPr>
        <p:spPr>
          <a:xfrm>
            <a:off x="1407558" y="2537716"/>
            <a:ext cx="4400814" cy="21267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4410" y="952995"/>
            <a:ext cx="7505205" cy="3749633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 TIẾT HỌC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8513" y="2203179"/>
            <a:ext cx="6477001" cy="1073421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em chăm ngoan , học giỏi</a:t>
            </a:r>
          </a:p>
        </p:txBody>
      </p:sp>
    </p:spTree>
    <p:extLst>
      <p:ext uri="{BB962C8B-B14F-4D97-AF65-F5344CB8AC3E}">
        <p14:creationId xmlns:p14="http://schemas.microsoft.com/office/powerpoint/2010/main" val="284281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90651" y="1679798"/>
            <a:ext cx="7210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089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BÀI 11 - 2">
            <a:hlinkClick r:id="" action="ppaction://media"/>
            <a:extLst>
              <a:ext uri="{FF2B5EF4-FFF2-40B4-BE49-F238E27FC236}">
                <a16:creationId xmlns:a16="http://schemas.microsoft.com/office/drawing/2014/main" xmlns="" id="{79DB2355-E034-31A4-11BC-14AFCC6C97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725488"/>
            <a:ext cx="7742237" cy="4351338"/>
          </a:xfrm>
        </p:spPr>
      </p:pic>
    </p:spTree>
    <p:extLst>
      <p:ext uri="{BB962C8B-B14F-4D97-AF65-F5344CB8AC3E}">
        <p14:creationId xmlns:p14="http://schemas.microsoft.com/office/powerpoint/2010/main" val="17647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2370" y="1989857"/>
            <a:ext cx="98951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TẬP VÀ ĐÁNH GIÁ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TRƯỜNG HỌC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50466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717073" y="1783080"/>
            <a:ext cx="7210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070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5209DF7-447E-430F-998B-39A745715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413792"/>
            <a:ext cx="8712968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xmlns="" id="{36083DA9-B2AC-4013-A060-EE465E163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521" t="36848" r="24089" b="41224"/>
          <a:stretch/>
        </p:blipFill>
        <p:spPr>
          <a:xfrm>
            <a:off x="5804453" y="2105284"/>
            <a:ext cx="4820479" cy="413184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32B5A54-CC1E-4E36-9344-87FA9982F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9" y="2381383"/>
            <a:ext cx="3687419" cy="36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57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2A94562C-0FA1-44B5-9335-9B769D6E0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3" b="36431"/>
          <a:stretch/>
        </p:blipFill>
        <p:spPr>
          <a:xfrm>
            <a:off x="3025428" y="2077279"/>
            <a:ext cx="5989267" cy="4035288"/>
          </a:xfrm>
        </p:spPr>
      </p:pic>
      <p:sp>
        <p:nvSpPr>
          <p:cNvPr id="8" name="Tiêu đề 1">
            <a:extLst>
              <a:ext uri="{FF2B5EF4-FFF2-40B4-BE49-F238E27FC236}">
                <a16:creationId xmlns:a16="http://schemas.microsoft.com/office/drawing/2014/main" xmlns="" id="{A0F88460-D94A-4E9E-A999-8EABF150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72" y="433670"/>
            <a:ext cx="6916148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5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D4575C0-7185-4AAC-A5E6-8E8C24565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r="7374" b="11160"/>
          <a:stretch/>
        </p:blipFill>
        <p:spPr>
          <a:xfrm>
            <a:off x="19182" y="1"/>
            <a:ext cx="12153636" cy="6858000"/>
          </a:xfrm>
          <a:prstGeom prst="rect">
            <a:avLst/>
          </a:prstGeom>
        </p:spPr>
      </p:pic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1EBF64EA-30B0-4B79-8B1B-0FF4581E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272" y="137730"/>
            <a:ext cx="2222911" cy="108478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>
            <a:extLst>
              <a:ext uri="{FF2B5EF4-FFF2-40B4-BE49-F238E27FC236}">
                <a16:creationId xmlns:a16="http://schemas.microsoft.com/office/drawing/2014/main" xmlns="" id="{CF522A94-80D6-4590-97CE-443BA915BDE4}"/>
              </a:ext>
            </a:extLst>
          </p:cNvPr>
          <p:cNvSpPr/>
          <p:nvPr/>
        </p:nvSpPr>
        <p:spPr>
          <a:xfrm>
            <a:off x="98694" y="718388"/>
            <a:ext cx="6431314" cy="342622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hội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đọc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sách,Tết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Thu,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mừng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Nam...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1977625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87825" y="1991799"/>
            <a:ext cx="86569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400" b="1" dirty="0" err="1">
                <a:latin typeface="Times New Roman" panose="02020603050405020304" pitchFamily="18" charset="0"/>
              </a:rPr>
              <a:t>G</a:t>
            </a:r>
            <a:r>
              <a:rPr lang="en-US" sz="3400" b="1" i="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iữ</a:t>
            </a:r>
            <a:r>
              <a:rPr lang="en-US" sz="3400" b="1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3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44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508</Words>
  <Application>Microsoft Office PowerPoint</Application>
  <PresentationFormat>Custom</PresentationFormat>
  <Paragraphs>68</Paragraphs>
  <Slides>16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nhóm lên bốc thăm phiếu có tên một sự kiện được tổ chức ở trường</vt:lpstr>
      <vt:lpstr>Thảo luận nhóm và lên trình bày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NGHIA</cp:lastModifiedBy>
  <cp:revision>41</cp:revision>
  <dcterms:created xsi:type="dcterms:W3CDTF">2020-08-14T09:53:18Z</dcterms:created>
  <dcterms:modified xsi:type="dcterms:W3CDTF">2023-11-07T14:35:43Z</dcterms:modified>
</cp:coreProperties>
</file>