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 id="2147483732" r:id="rId2"/>
    <p:sldMasterId id="2147483744" r:id="rId3"/>
  </p:sldMasterIdLst>
  <p:sldIdLst>
    <p:sldId id="256" r:id="rId4"/>
    <p:sldId id="258" r:id="rId5"/>
    <p:sldId id="260" r:id="rId6"/>
    <p:sldId id="257" r:id="rId7"/>
    <p:sldId id="263" r:id="rId8"/>
    <p:sldId id="264" r:id="rId9"/>
    <p:sldId id="265" r:id="rId10"/>
    <p:sldId id="266" r:id="rId11"/>
    <p:sldId id="270" r:id="rId12"/>
    <p:sldId id="281" r:id="rId13"/>
    <p:sldId id="282" r:id="rId14"/>
    <p:sldId id="283" r:id="rId15"/>
    <p:sldId id="284" r:id="rId16"/>
    <p:sldId id="285" r:id="rId17"/>
    <p:sldId id="286" r:id="rId18"/>
    <p:sldId id="287" r:id="rId19"/>
    <p:sldId id="271" r:id="rId20"/>
    <p:sldId id="272" r:id="rId21"/>
    <p:sldId id="273" r:id="rId22"/>
  </p:sldIdLst>
  <p:sldSz cx="12192000" cy="6858000"/>
  <p:notesSz cx="6858000" cy="9144000"/>
  <p:custDataLst>
    <p:tags r:id="rId2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a:srgbClr val="FFB7B7"/>
    <a:srgbClr val="FF9F9F"/>
    <a:srgbClr val="BAE090"/>
    <a:srgbClr val="B0DC80"/>
    <a:srgbClr val="A4D76B"/>
    <a:srgbClr val="FFCCFF"/>
    <a:srgbClr val="EEF3FA"/>
    <a:srgbClr val="99C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86" d="100"/>
          <a:sy n="86" d="100"/>
        </p:scale>
        <p:origin x="42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PanelTitle-GrommetsCombine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26CBCAEF-3ECB-4DF3-A055-C4BD406EDDAF}" type="datetimeFigureOut">
              <a:rPr lang="en-US" smtClean="0"/>
              <a:t>10/9/2023</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92D627AB-6783-4097-8DF7-8AA1AC5188CC}" type="slidenum">
              <a:rPr lang="en-US" smtClean="0"/>
              <a:t>‹#›</a:t>
            </a:fld>
            <a:endParaRPr lang="en-US"/>
          </a:p>
        </p:txBody>
      </p:sp>
      <p:cxnSp>
        <p:nvCxnSpPr>
          <p:cNvPr id="15" name="Straight Connector 14"/>
          <p:cNvCxnSpPr/>
          <p:nvPr/>
        </p:nvCxnSpPr>
        <p:spPr>
          <a:xfrm>
            <a:off x="2692399" y="3522131"/>
            <a:ext cx="681566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158487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BCAEF-3ECB-4DF3-A055-C4BD406EDDAF}"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99687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BCAEF-3ECB-4DF3-A055-C4BD406EDDAF}"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4602559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BCAEF-3ECB-4DF3-A055-C4BD406EDDAF}"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3215497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BCAEF-3ECB-4DF3-A055-C4BD406EDDAF}"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8704859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BCAEF-3ECB-4DF3-A055-C4BD406EDDAF}"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24809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CBCAEF-3ECB-4DF3-A055-C4BD406EDDAF}"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cxnSp>
        <p:nvCxnSpPr>
          <p:cNvPr id="16" name="Straight Connector 15"/>
          <p:cNvCxnSpPr/>
          <p:nvPr/>
        </p:nvCxnSpPr>
        <p:spPr>
          <a:xfrm>
            <a:off x="1396169" y="2912533"/>
            <a:ext cx="35144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086708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CBCAEF-3ECB-4DF3-A055-C4BD406EDDAF}"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3665918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CBCAEF-3ECB-4DF3-A055-C4BD406EDDAF}"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1710563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cxnSp>
        <p:nvCxnSpPr>
          <p:cNvPr id="15" name="Straight Connector 14"/>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98908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43363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BCAEF-3ECB-4DF3-A055-C4BD406EDDAF}"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208801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146184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4"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514331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1"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cxnSp>
        <p:nvCxnSpPr>
          <p:cNvPr id="15" name="Straight Connector 14"/>
          <p:cNvCxnSpPr/>
          <p:nvPr/>
        </p:nvCxnSpPr>
        <p:spPr>
          <a:xfrm>
            <a:off x="1396169" y="3429000"/>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61164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BCAEF-3ECB-4DF3-A055-C4BD406EDDAF}"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9627199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CBCAEF-3ECB-4DF3-A055-C4BD406EDDAF}"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cxnSp>
        <p:nvCxnSpPr>
          <p:cNvPr id="14" name="Straight Connector 13"/>
          <p:cNvCxnSpPr/>
          <p:nvPr/>
        </p:nvCxnSpPr>
        <p:spPr>
          <a:xfrm>
            <a:off x="8863890" y="990600"/>
            <a:ext cx="0" cy="487680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06439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6CBCAEF-3ECB-4DF3-A055-C4BD406EDDAF}"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0037533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CBCAEF-3ECB-4DF3-A055-C4BD406EDDAF}"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5338108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604181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6CBCAEF-3ECB-4DF3-A055-C4BD406EDDAF}"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29656731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6CBCAEF-3ECB-4DF3-A055-C4BD406EDDAF}" type="datetimeFigureOut">
              <a:rPr lang="en-US" smtClean="0"/>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36619907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6CBCAEF-3ECB-4DF3-A055-C4BD406EDDAF}"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cxnSp>
        <p:nvCxnSpPr>
          <p:cNvPr id="16" name="Straight Connector 15"/>
          <p:cNvCxnSpPr/>
          <p:nvPr/>
        </p:nvCxnSpPr>
        <p:spPr>
          <a:xfrm>
            <a:off x="2012723" y="3710585"/>
            <a:ext cx="8163380"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175628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6CBCAEF-3ECB-4DF3-A055-C4BD406EDDAF}" type="datetimeFigureOut">
              <a:rPr lang="en-US" smtClean="0"/>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563048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BCAEF-3ECB-4DF3-A055-C4BD406EDDAF}"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3001612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CBCAEF-3ECB-4DF3-A055-C4BD406EDDAF}"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034915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6CBCAEF-3ECB-4DF3-A055-C4BD406EDDAF}"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9768392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CBCAEF-3ECB-4DF3-A055-C4BD406EDDAF}"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9950388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6CBCAEF-3ECB-4DF3-A055-C4BD406EDDAF}" type="datetimeFigureOut">
              <a:rPr lang="en-US" smtClean="0"/>
              <a:t>10/9/2023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98955370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763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14899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92392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00987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CBCAEF-3ECB-4DF3-A055-C4BD406EDDAF}" type="datetimeFigureOut">
              <a:rPr lang="en-US" smtClean="0"/>
              <a:t>10/9/2023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3770144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971656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95139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48803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2"/>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7"/>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9967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95649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66307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25821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578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595671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9"/>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5564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1" y="2658533"/>
            <a:ext cx="4718304" cy="576262"/>
          </a:xfrm>
        </p:spPr>
        <p:txBody>
          <a:bodyPr anchor="b">
            <a:noAutofit/>
          </a:bodyPr>
          <a:lstStyle>
            <a:lvl1pPr marL="0" indent="0">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1"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CBCAEF-3ECB-4DF3-A055-C4BD406EDDAF}" type="datetimeFigureOut">
              <a:rPr lang="en-US" smtClean="0"/>
              <a:t>10/9/2023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2D627AB-6783-4097-8DF7-8AA1AC5188CC}" type="slidenum">
              <a:rPr lang="en-US" smtClean="0"/>
              <a:t>‹#›</a:t>
            </a:fld>
            <a:endParaRPr lang="en-US"/>
          </a:p>
        </p:txBody>
      </p:sp>
      <p:cxnSp>
        <p:nvCxnSpPr>
          <p:cNvPr id="18" name="Straight Connector 17"/>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4657822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276921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2"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9647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CBCAEF-3ECB-4DF3-A055-C4BD406EDDAF}" type="datetimeFigureOut">
              <a:rPr lang="en-US" smtClean="0"/>
              <a:t>10/9/2023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2D627AB-6783-4097-8DF7-8AA1AC5188CC}" type="slidenum">
              <a:rPr lang="en-US" smtClean="0"/>
              <a:t>‹#›</a:t>
            </a:fld>
            <a:endParaRPr lang="en-US"/>
          </a:p>
        </p:txBody>
      </p:sp>
      <p:cxnSp>
        <p:nvCxnSpPr>
          <p:cNvPr id="14" name="Straight Connector 13"/>
          <p:cNvCxnSpPr/>
          <p:nvPr/>
        </p:nvCxnSpPr>
        <p:spPr>
          <a:xfrm>
            <a:off x="1396169" y="2421466"/>
            <a:ext cx="9407298" cy="0"/>
          </a:xfrm>
          <a:prstGeom prst="line">
            <a:avLst/>
          </a:prstGeom>
          <a:ln w="15875">
            <a:solidFill>
              <a:schemeClr val="accent1">
                <a:lumMod val="60000"/>
                <a:lumOff val="4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00108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BCAEF-3ECB-4DF3-A055-C4BD406EDDAF}"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286775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BCAEF-3ECB-4DF3-A055-C4BD406EDDAF}"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29680620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CBCAEF-3ECB-4DF3-A055-C4BD406EDDAF}" type="datetimeFigureOut">
              <a:rPr lang="en-US" smtClean="0"/>
              <a:t>10/9/2023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2D627AB-6783-4097-8DF7-8AA1AC5188CC}" type="slidenum">
              <a:rPr lang="en-US" smtClean="0"/>
              <a:t>‹#›</a:t>
            </a:fld>
            <a:endParaRPr lang="en-US"/>
          </a:p>
        </p:txBody>
      </p:sp>
    </p:spTree>
    <p:extLst>
      <p:ext uri="{BB962C8B-B14F-4D97-AF65-F5344CB8AC3E}">
        <p14:creationId xmlns:p14="http://schemas.microsoft.com/office/powerpoint/2010/main" val="14646268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7" name="Picture 6" descr="HD-PanelContent-GrommetsCombined.png"/>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26CBCAEF-3ECB-4DF3-A055-C4BD406EDDAF}" type="datetimeFigureOut">
              <a:rPr lang="en-US" smtClean="0"/>
              <a:t>10/9/2023</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2D627AB-6783-4097-8DF7-8AA1AC5188CC}" type="slidenum">
              <a:rPr lang="en-US" smtClean="0"/>
              <a:t>‹#›</a:t>
            </a:fld>
            <a:endParaRPr lang="en-US"/>
          </a:p>
        </p:txBody>
      </p:sp>
    </p:spTree>
    <p:extLst>
      <p:ext uri="{BB962C8B-B14F-4D97-AF65-F5344CB8AC3E}">
        <p14:creationId xmlns:p14="http://schemas.microsoft.com/office/powerpoint/2010/main" val="868920376"/>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67" r:id="rId8"/>
    <p:sldLayoutId id="2147483766" r:id="rId9"/>
    <p:sldLayoutId id="2147483760" r:id="rId10"/>
    <p:sldLayoutId id="2147483759" r:id="rId11"/>
    <p:sldLayoutId id="2147483758" r:id="rId12"/>
    <p:sldLayoutId id="2147483757" r:id="rId13"/>
    <p:sldLayoutId id="2147483756" r:id="rId14"/>
    <p:sldLayoutId id="2147483722" r:id="rId15"/>
    <p:sldLayoutId id="2147483723" r:id="rId16"/>
    <p:sldLayoutId id="2147483724" r:id="rId17"/>
    <p:sldLayoutId id="2147483725" r:id="rId18"/>
    <p:sldLayoutId id="2147483726" r:id="rId19"/>
    <p:sldLayoutId id="2147483727" r:id="rId20"/>
    <p:sldLayoutId id="2147483728" r:id="rId21"/>
    <p:sldLayoutId id="2147483729" r:id="rId22"/>
    <p:sldLayoutId id="2147483730" r:id="rId23"/>
    <p:sldLayoutId id="2147483731" r:id="rId24"/>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CBCAEF-3ECB-4DF3-A055-C4BD406EDDAF}" type="datetimeFigureOut">
              <a:rPr lang="en-US" smtClean="0"/>
              <a:t>10/9/2023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2D627AB-6783-4097-8DF7-8AA1AC5188CC}" type="slidenum">
              <a:rPr lang="en-US" smtClean="0"/>
              <a:t>‹#›</a:t>
            </a:fld>
            <a:endParaRPr lang="en-US"/>
          </a:p>
        </p:txBody>
      </p:sp>
    </p:spTree>
    <p:extLst>
      <p:ext uri="{BB962C8B-B14F-4D97-AF65-F5344CB8AC3E}">
        <p14:creationId xmlns:p14="http://schemas.microsoft.com/office/powerpoint/2010/main" val="2575372660"/>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7D0EBB-87F6-418F-B326-C8B29B7DC95F}" type="datetimeFigureOut">
              <a:rPr lang="en-US" smtClean="0">
                <a:solidFill>
                  <a:prstClr val="black">
                    <a:tint val="75000"/>
                  </a:prstClr>
                </a:solidFill>
              </a:rPr>
              <a:pPr/>
              <a:t>10/9/2023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847554"/>
      </p:ext>
    </p:extLst>
  </p:cSld>
  <p:clrMap bg1="lt1" tx1="dk1" bg2="lt2" tx2="dk2" accent1="accent1" accent2="accent2" accent3="accent3" accent4="accent4" accent5="accent5" accent6="accent6" hlink="hlink" folHlink="folHlink"/>
  <p:sldLayoutIdLst>
    <p:sldLayoutId id="2147483745" r:id="rId1"/>
    <p:sldLayoutId id="2147483762" r:id="rId2"/>
    <p:sldLayoutId id="2147483761" r:id="rId3"/>
    <p:sldLayoutId id="2147483746" r:id="rId4"/>
    <p:sldLayoutId id="2147483765" r:id="rId5"/>
    <p:sldLayoutId id="2147483764" r:id="rId6"/>
    <p:sldLayoutId id="2147483763"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slideLayout" Target="../slideLayouts/slideLayout36.xml"/><Relationship Id="rId7" Type="http://schemas.openxmlformats.org/officeDocument/2006/relationships/slide" Target="slide8.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7.wdp"/><Relationship Id="rId11" Type="http://schemas.openxmlformats.org/officeDocument/2006/relationships/image" Target="../media/image35.png"/><Relationship Id="rId5" Type="http://schemas.openxmlformats.org/officeDocument/2006/relationships/image" Target="../media/image31.png"/><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4.xml"/><Relationship Id="rId18" Type="http://schemas.openxmlformats.org/officeDocument/2006/relationships/image" Target="../media/image40.gif"/><Relationship Id="rId3" Type="http://schemas.microsoft.com/office/2007/relationships/media" Target="../media/media3.wav"/><Relationship Id="rId21" Type="http://schemas.openxmlformats.org/officeDocument/2006/relationships/slide" Target="slide6.xml"/><Relationship Id="rId7" Type="http://schemas.openxmlformats.org/officeDocument/2006/relationships/image" Target="../media/image37.png"/><Relationship Id="rId12" Type="http://schemas.openxmlformats.org/officeDocument/2006/relationships/slide" Target="slide2.xml"/><Relationship Id="rId17" Type="http://schemas.openxmlformats.org/officeDocument/2006/relationships/slide" Target="slide14.xml"/><Relationship Id="rId2" Type="http://schemas.microsoft.com/office/2007/relationships/media" Target="../media/media2.wav"/><Relationship Id="rId16" Type="http://schemas.openxmlformats.org/officeDocument/2006/relationships/slide" Target="slide5.xml"/><Relationship Id="rId20" Type="http://schemas.openxmlformats.org/officeDocument/2006/relationships/image" Target="../media/image32.gif"/><Relationship Id="rId1" Type="http://schemas.openxmlformats.org/officeDocument/2006/relationships/audio" Target="NULL" TargetMode="External"/><Relationship Id="rId6" Type="http://schemas.openxmlformats.org/officeDocument/2006/relationships/image" Target="../media/image36.png"/><Relationship Id="rId11" Type="http://schemas.openxmlformats.org/officeDocument/2006/relationships/slide" Target="slide13.xml"/><Relationship Id="rId5" Type="http://schemas.openxmlformats.org/officeDocument/2006/relationships/slideLayout" Target="../slideLayouts/slideLayout36.xml"/><Relationship Id="rId15" Type="http://schemas.openxmlformats.org/officeDocument/2006/relationships/image" Target="../media/image39.png"/><Relationship Id="rId23" Type="http://schemas.openxmlformats.org/officeDocument/2006/relationships/slide" Target="slide16.xml"/><Relationship Id="rId10" Type="http://schemas.openxmlformats.org/officeDocument/2006/relationships/image" Target="../media/image33.png"/><Relationship Id="rId19" Type="http://schemas.openxmlformats.org/officeDocument/2006/relationships/slide" Target="slide8.xml"/><Relationship Id="rId4" Type="http://schemas.openxmlformats.org/officeDocument/2006/relationships/audio" Target="../media/media3.wav"/><Relationship Id="rId9" Type="http://schemas.openxmlformats.org/officeDocument/2006/relationships/image" Target="../media/image38.png"/><Relationship Id="rId14" Type="http://schemas.openxmlformats.org/officeDocument/2006/relationships/slide" Target="slide15.xml"/><Relationship Id="rId22" Type="http://schemas.openxmlformats.org/officeDocument/2006/relationships/image" Target="../media/image41.png"/></Relationships>
</file>

<file path=ppt/slides/_rels/slide12.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2.wav"/><Relationship Id="rId7" Type="http://schemas.microsoft.com/office/2007/relationships/hdphoto" Target="../media/hdphoto8.wdp"/><Relationship Id="rId2" Type="http://schemas.openxmlformats.org/officeDocument/2006/relationships/audio" Target="../media/audio3.wav"/><Relationship Id="rId1" Type="http://schemas.openxmlformats.org/officeDocument/2006/relationships/slideLayout" Target="../slideLayouts/slideLayout39.xml"/><Relationship Id="rId6" Type="http://schemas.openxmlformats.org/officeDocument/2006/relationships/image" Target="../media/image42.png"/><Relationship Id="rId5" Type="http://schemas.openxmlformats.org/officeDocument/2006/relationships/slide" Target="slide1.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2.wav"/><Relationship Id="rId7" Type="http://schemas.microsoft.com/office/2007/relationships/hdphoto" Target="../media/hdphoto8.wdp"/><Relationship Id="rId2" Type="http://schemas.openxmlformats.org/officeDocument/2006/relationships/audio" Target="../media/audio3.wav"/><Relationship Id="rId1" Type="http://schemas.openxmlformats.org/officeDocument/2006/relationships/slideLayout" Target="../slideLayouts/slideLayout39.xml"/><Relationship Id="rId6" Type="http://schemas.openxmlformats.org/officeDocument/2006/relationships/image" Target="../media/image42.png"/><Relationship Id="rId5" Type="http://schemas.openxmlformats.org/officeDocument/2006/relationships/slide" Target="slide1.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2.wav"/><Relationship Id="rId7" Type="http://schemas.microsoft.com/office/2007/relationships/hdphoto" Target="../media/hdphoto8.wdp"/><Relationship Id="rId2" Type="http://schemas.openxmlformats.org/officeDocument/2006/relationships/audio" Target="../media/audio3.wav"/><Relationship Id="rId1" Type="http://schemas.openxmlformats.org/officeDocument/2006/relationships/slideLayout" Target="../slideLayouts/slideLayout39.xml"/><Relationship Id="rId6" Type="http://schemas.openxmlformats.org/officeDocument/2006/relationships/image" Target="../media/image42.png"/><Relationship Id="rId5" Type="http://schemas.openxmlformats.org/officeDocument/2006/relationships/slide" Target="slide1.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8" Type="http://schemas.openxmlformats.org/officeDocument/2006/relationships/slide" Target="slide11.xml"/><Relationship Id="rId3" Type="http://schemas.openxmlformats.org/officeDocument/2006/relationships/audio" Target="../media/audio2.wav"/><Relationship Id="rId7" Type="http://schemas.microsoft.com/office/2007/relationships/hdphoto" Target="../media/hdphoto8.wdp"/><Relationship Id="rId2" Type="http://schemas.openxmlformats.org/officeDocument/2006/relationships/audio" Target="../media/audio3.wav"/><Relationship Id="rId1" Type="http://schemas.openxmlformats.org/officeDocument/2006/relationships/slideLayout" Target="../slideLayouts/slideLayout39.xml"/><Relationship Id="rId6" Type="http://schemas.openxmlformats.org/officeDocument/2006/relationships/image" Target="../media/image42.png"/><Relationship Id="rId5" Type="http://schemas.openxmlformats.org/officeDocument/2006/relationships/slide" Target="slide1.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7.xml"/><Relationship Id="rId6" Type="http://schemas.microsoft.com/office/2007/relationships/hdphoto" Target="../media/hdphoto9.wdp"/><Relationship Id="rId5" Type="http://schemas.openxmlformats.org/officeDocument/2006/relationships/image" Target="../media/image44.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8" Type="http://schemas.openxmlformats.org/officeDocument/2006/relationships/image" Target="../media/image49.png"/><Relationship Id="rId3" Type="http://schemas.microsoft.com/office/2007/relationships/hdphoto" Target="../media/hdphoto6.wdp"/><Relationship Id="rId7" Type="http://schemas.openxmlformats.org/officeDocument/2006/relationships/image" Target="../media/image48.png"/><Relationship Id="rId2" Type="http://schemas.openxmlformats.org/officeDocument/2006/relationships/image" Target="../media/image45.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7.png"/><Relationship Id="rId5" Type="http://schemas.microsoft.com/office/2007/relationships/hdphoto" Target="../media/hdphoto2.wdp"/><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2.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4.png"/><Relationship Id="rId7" Type="http://schemas.microsoft.com/office/2007/relationships/hdphoto" Target="../media/hdphoto2.wdp"/><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3.wdp"/><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tags" Target="../tags/tag11.xml"/><Relationship Id="rId13" Type="http://schemas.openxmlformats.org/officeDocument/2006/relationships/slideLayout" Target="../slideLayouts/slideLayout7.xml"/><Relationship Id="rId18" Type="http://schemas.openxmlformats.org/officeDocument/2006/relationships/image" Target="../media/image24.png"/><Relationship Id="rId3" Type="http://schemas.openxmlformats.org/officeDocument/2006/relationships/tags" Target="../tags/tag6.xml"/><Relationship Id="rId21" Type="http://schemas.microsoft.com/office/2007/relationships/hdphoto" Target="../media/hdphoto5.wdp"/><Relationship Id="rId7" Type="http://schemas.openxmlformats.org/officeDocument/2006/relationships/tags" Target="../tags/tag10.xml"/><Relationship Id="rId12" Type="http://schemas.openxmlformats.org/officeDocument/2006/relationships/tags" Target="../tags/tag15.xml"/><Relationship Id="rId17" Type="http://schemas.openxmlformats.org/officeDocument/2006/relationships/image" Target="../media/image15.png"/><Relationship Id="rId2" Type="http://schemas.openxmlformats.org/officeDocument/2006/relationships/tags" Target="../tags/tag5.xml"/><Relationship Id="rId16" Type="http://schemas.openxmlformats.org/officeDocument/2006/relationships/image" Target="../media/image14.png"/><Relationship Id="rId20" Type="http://schemas.openxmlformats.org/officeDocument/2006/relationships/image" Target="../media/image25.png"/><Relationship Id="rId1" Type="http://schemas.openxmlformats.org/officeDocument/2006/relationships/tags" Target="../tags/tag4.xml"/><Relationship Id="rId6" Type="http://schemas.openxmlformats.org/officeDocument/2006/relationships/tags" Target="../tags/tag9.xml"/><Relationship Id="rId11" Type="http://schemas.openxmlformats.org/officeDocument/2006/relationships/tags" Target="../tags/tag14.xml"/><Relationship Id="rId5" Type="http://schemas.openxmlformats.org/officeDocument/2006/relationships/tags" Target="../tags/tag8.xml"/><Relationship Id="rId15" Type="http://schemas.openxmlformats.org/officeDocument/2006/relationships/audio" Target="../media/audio2.wav"/><Relationship Id="rId10" Type="http://schemas.openxmlformats.org/officeDocument/2006/relationships/tags" Target="../tags/tag13.xml"/><Relationship Id="rId19" Type="http://schemas.microsoft.com/office/2007/relationships/hdphoto" Target="../media/hdphoto4.wdp"/><Relationship Id="rId4" Type="http://schemas.openxmlformats.org/officeDocument/2006/relationships/tags" Target="../tags/tag7.xml"/><Relationship Id="rId9" Type="http://schemas.openxmlformats.org/officeDocument/2006/relationships/tags" Target="../tags/tag12.xml"/><Relationship Id="rId14" Type="http://schemas.openxmlformats.org/officeDocument/2006/relationships/audio" Target="../media/audio1.wav"/></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圆角矩形 14"/>
          <p:cNvSpPr/>
          <p:nvPr/>
        </p:nvSpPr>
        <p:spPr>
          <a:xfrm>
            <a:off x="1297504" y="2702425"/>
            <a:ext cx="9520518" cy="1675956"/>
          </a:xfrm>
          <a:prstGeom prst="roundRect">
            <a:avLst>
              <a:gd name="adj" fmla="val 6466"/>
            </a:avLst>
          </a:prstGeom>
          <a:solidFill>
            <a:schemeClr val="bg1"/>
          </a:solidFill>
          <a:ln w="38100">
            <a:noFill/>
          </a:ln>
          <a:effectLst>
            <a:glow rad="101600">
              <a:srgbClr val="3333CC">
                <a:alpha val="60000"/>
              </a:srgb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800" b="1" dirty="0">
                <a:solidFill>
                  <a:srgbClr val="FF0000"/>
                </a:solidFill>
                <a:latin typeface="Arial" panose="020B0604020202020204" pitchFamily="34" charset="0"/>
                <a:cs typeface="Arial" panose="020B0604020202020204" pitchFamily="34" charset="0"/>
              </a:rPr>
              <a:t>MẠNG MÁY TÍNH VÀ INTERNET</a:t>
            </a:r>
            <a:endParaRPr lang="zh-CN" altLang="en-US" sz="4800" b="1" dirty="0">
              <a:solidFill>
                <a:srgbClr val="FF0000"/>
              </a:solidFill>
              <a:latin typeface="Arial" panose="020B0604020202020204" pitchFamily="34" charset="0"/>
              <a:cs typeface="Arial" panose="020B0604020202020204" pitchFamily="34" charset="0"/>
            </a:endParaRPr>
          </a:p>
        </p:txBody>
      </p:sp>
      <p:sp>
        <p:nvSpPr>
          <p:cNvPr id="6" name="MH_Other_2"/>
          <p:cNvSpPr/>
          <p:nvPr>
            <p:custDataLst>
              <p:tags r:id="rId1"/>
            </p:custDataLst>
          </p:nvPr>
        </p:nvSpPr>
        <p:spPr>
          <a:xfrm>
            <a:off x="5106573" y="1041009"/>
            <a:ext cx="1902382" cy="1871003"/>
          </a:xfrm>
          <a:prstGeom prst="ellipse">
            <a:avLst/>
          </a:prstGeom>
          <a:solidFill>
            <a:srgbClr val="0070C0"/>
          </a:solidFill>
          <a:ln w="57150">
            <a:gradFill>
              <a:gsLst>
                <a:gs pos="100000">
                  <a:schemeClr val="bg1">
                    <a:lumMod val="85000"/>
                  </a:schemeClr>
                </a:gs>
                <a:gs pos="0">
                  <a:schemeClr val="bg1"/>
                </a:gs>
              </a:gsLst>
              <a:lin ang="8100000" scaled="0"/>
            </a:gradFill>
          </a:ln>
          <a:effectLst>
            <a:outerShdw blurRad="203200" dist="76200" dir="2940000" algn="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endParaRPr lang="zh-CN" altLang="en-US" sz="2600" b="1" dirty="0">
              <a:solidFill>
                <a:srgbClr val="FF0000"/>
              </a:solidFill>
              <a:latin typeface="Arial" panose="020B0604020202020204" pitchFamily="34" charset="0"/>
              <a:cs typeface="Arial" panose="020B0604020202020204" pitchFamily="34" charset="0"/>
              <a:sym typeface="+mn-lt"/>
            </a:endParaRPr>
          </a:p>
        </p:txBody>
      </p:sp>
      <p:sp>
        <p:nvSpPr>
          <p:cNvPr id="7" name="Rectangle 6"/>
          <p:cNvSpPr/>
          <p:nvPr/>
        </p:nvSpPr>
        <p:spPr>
          <a:xfrm>
            <a:off x="5224526" y="1624346"/>
            <a:ext cx="1666475" cy="1078079"/>
          </a:xfrm>
          <a:prstGeom prst="rect">
            <a:avLst/>
          </a:prstGeom>
          <a:noFill/>
        </p:spPr>
        <p:txBody>
          <a:bodyPr wrap="none" lIns="91440" tIns="45720" rIns="91440" bIns="45720">
            <a:prstTxWarp prst="textArchUp">
              <a:avLst/>
            </a:prstTxWarp>
            <a:spAutoFit/>
          </a:bodyPr>
          <a:lstStyle/>
          <a:p>
            <a:pPr algn="ctr"/>
            <a:r>
              <a:rPr lang="en-US" sz="2800" b="1" cap="none" dirty="0">
                <a:ln w="9525">
                  <a:solidFill>
                    <a:schemeClr val="bg1"/>
                  </a:solidFill>
                  <a:prstDash val="solid"/>
                </a:ln>
                <a:solidFill>
                  <a:schemeClr val="bg1"/>
                </a:solidFill>
                <a:latin typeface="Arial" panose="020B0604020202020204" pitchFamily="34" charset="0"/>
                <a:cs typeface="Arial" panose="020B0604020202020204" pitchFamily="34" charset="0"/>
              </a:rPr>
              <a:t>CHƯƠNG</a:t>
            </a:r>
          </a:p>
        </p:txBody>
      </p:sp>
      <p:sp>
        <p:nvSpPr>
          <p:cNvPr id="8" name="TextBox 7"/>
          <p:cNvSpPr txBox="1"/>
          <p:nvPr/>
        </p:nvSpPr>
        <p:spPr>
          <a:xfrm>
            <a:off x="5801205" y="1779095"/>
            <a:ext cx="513116" cy="923330"/>
          </a:xfrm>
          <a:prstGeom prst="rect">
            <a:avLst/>
          </a:prstGeom>
          <a:noFill/>
        </p:spPr>
        <p:txBody>
          <a:bodyPr wrap="square" rtlCol="0">
            <a:spAutoFit/>
          </a:bodyPr>
          <a:lstStyle/>
          <a:p>
            <a:r>
              <a:rPr lang="en-US" sz="5400" b="1" dirty="0">
                <a:solidFill>
                  <a:schemeClr val="bg1"/>
                </a:solidFill>
                <a:latin typeface="Arial" panose="020B0604020202020204" pitchFamily="34" charset="0"/>
                <a:cs typeface="Arial" panose="020B0604020202020204" pitchFamily="34" charset="0"/>
              </a:rPr>
              <a:t>2</a:t>
            </a:r>
          </a:p>
        </p:txBody>
      </p:sp>
      <p:pic>
        <p:nvPicPr>
          <p:cNvPr id="2" name="Picture 1"/>
          <p:cNvPicPr>
            <a:picLocks noChangeAspect="1"/>
          </p:cNvPicPr>
          <p:nvPr/>
        </p:nvPicPr>
        <p:blipFill>
          <a:blip r:embed="rId3"/>
          <a:stretch>
            <a:fillRect/>
          </a:stretch>
        </p:blipFill>
        <p:spPr>
          <a:xfrm>
            <a:off x="107576" y="5215778"/>
            <a:ext cx="1543050" cy="1400175"/>
          </a:xfrm>
          <a:prstGeom prst="rect">
            <a:avLst/>
          </a:prstGeom>
        </p:spPr>
      </p:pic>
      <p:pic>
        <p:nvPicPr>
          <p:cNvPr id="16" name="Picture 15"/>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10420350" y="5085509"/>
            <a:ext cx="1866900" cy="1771650"/>
          </a:xfrm>
          <a:prstGeom prst="rect">
            <a:avLst/>
          </a:prstGeom>
        </p:spPr>
      </p:pic>
    </p:spTree>
    <p:extLst>
      <p:ext uri="{BB962C8B-B14F-4D97-AF65-F5344CB8AC3E}">
        <p14:creationId xmlns:p14="http://schemas.microsoft.com/office/powerpoint/2010/main" val="11358827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id="{26896933-0863-49DD-AE4F-E4D561189425}"/>
              </a:ext>
            </a:extLst>
          </p:cNvPr>
          <p:cNvSpPr/>
          <p:nvPr/>
        </p:nvSpPr>
        <p:spPr>
          <a:xfrm>
            <a:off x="6616454" y="3578695"/>
            <a:ext cx="2748353" cy="825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a:extLst>
              <a:ext uri="{FF2B5EF4-FFF2-40B4-BE49-F238E27FC236}">
                <a16:creationId xmlns:a16="http://schemas.microsoft.com/office/drawing/2014/main" id="{BD7A2930-7667-43D2-8B42-8AF6C3389138}"/>
              </a:ext>
            </a:extLst>
          </p:cNvPr>
          <p:cNvSpPr/>
          <p:nvPr/>
        </p:nvSpPr>
        <p:spPr>
          <a:xfrm>
            <a:off x="5680812" y="290782"/>
            <a:ext cx="4619635" cy="2410458"/>
          </a:xfrm>
          <a:prstGeom prst="rect">
            <a:avLst/>
          </a:prstGeom>
          <a:noFill/>
        </p:spPr>
        <p:txBody>
          <a:bodyPr wrap="none" lIns="91440" tIns="45720" rIns="91440" bIns="45720" numCol="1">
            <a:prstTxWarp prst="textDeflate">
              <a:avLst/>
            </a:prstTxWarp>
            <a:spAutoFit/>
          </a:bodyPr>
          <a:lstStyle/>
          <a:p>
            <a:pPr algn="ct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a:extLst>
              <a:ext uri="{FF2B5EF4-FFF2-40B4-BE49-F238E27FC236}">
                <a16:creationId xmlns:a16="http://schemas.microsoft.com/office/drawing/2014/main"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125447" y="2177596"/>
            <a:ext cx="1622629" cy="1340147"/>
          </a:xfrm>
          <a:prstGeom prst="rect">
            <a:avLst/>
          </a:prstGeom>
        </p:spPr>
      </p:pic>
      <p:pic>
        <p:nvPicPr>
          <p:cNvPr id="43" name="Picture 42">
            <a:hlinkClick r:id="rId7" action="ppaction://hlinksldjump"/>
            <a:extLst>
              <a:ext uri="{FF2B5EF4-FFF2-40B4-BE49-F238E27FC236}">
                <a16:creationId xmlns:a16="http://schemas.microsoft.com/office/drawing/2014/main"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72297" y="5027048"/>
            <a:ext cx="1088460" cy="882862"/>
          </a:xfrm>
          <a:prstGeom prst="rect">
            <a:avLst/>
          </a:prstGeom>
        </p:spPr>
      </p:pic>
      <p:sp>
        <p:nvSpPr>
          <p:cNvPr id="44" name="Rectangle 43">
            <a:extLst>
              <a:ext uri="{FF2B5EF4-FFF2-40B4-BE49-F238E27FC236}">
                <a16:creationId xmlns:a16="http://schemas.microsoft.com/office/drawing/2014/main" id="{4B8F0FD2-8304-4804-86AC-C33ED279E2D1}"/>
              </a:ext>
            </a:extLst>
          </p:cNvPr>
          <p:cNvSpPr/>
          <p:nvPr/>
        </p:nvSpPr>
        <p:spPr>
          <a:xfrm>
            <a:off x="6736617" y="3604027"/>
            <a:ext cx="2436373" cy="830997"/>
          </a:xfrm>
          <a:prstGeom prst="rect">
            <a:avLst/>
          </a:prstGeom>
          <a:noFill/>
        </p:spPr>
        <p:txBody>
          <a:bodyPr wrap="none" lIns="91440" tIns="45720" rIns="91440" bIns="45720">
            <a:spAutoFit/>
          </a:bodyPr>
          <a:lstStyle/>
          <a:p>
            <a:pPr algn="ctr"/>
            <a:r>
              <a:rPr lang="en-US" sz="4800" b="1">
                <a:ln w="12700" cmpd="sng">
                  <a:noFill/>
                  <a:prstDash val="solid"/>
                </a:ln>
                <a:solidFill>
                  <a:srgbClr val="00B0F0"/>
                </a:solidFill>
              </a:rPr>
              <a:t>BẮT ĐẦU</a:t>
            </a:r>
          </a:p>
        </p:txBody>
      </p:sp>
      <p:pic>
        <p:nvPicPr>
          <p:cNvPr id="46" name="Crystal">
            <a:hlinkClick r:id="" action="ppaction://media"/>
            <a:extLst>
              <a:ext uri="{FF2B5EF4-FFF2-40B4-BE49-F238E27FC236}">
                <a16:creationId xmlns:a16="http://schemas.microsoft.com/office/drawing/2014/main"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160757" y="7273075"/>
            <a:ext cx="609600" cy="609600"/>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32634" y="3063145"/>
            <a:ext cx="3005588" cy="3225064"/>
          </a:xfrm>
          <a:prstGeom prst="rect">
            <a:avLst/>
          </a:prstGeom>
        </p:spPr>
      </p:pic>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8662" y="539199"/>
            <a:ext cx="3633531" cy="2938527"/>
          </a:xfrm>
          <a:prstGeom prst="rect">
            <a:avLst/>
          </a:prstGeom>
        </p:spPr>
      </p:pic>
    </p:spTree>
    <p:extLst>
      <p:ext uri="{BB962C8B-B14F-4D97-AF65-F5344CB8AC3E}">
        <p14:creationId xmlns:p14="http://schemas.microsoft.com/office/powerpoint/2010/main" val="18933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557629" y="943770"/>
            <a:ext cx="758581" cy="813974"/>
          </a:xfrm>
          <a:prstGeom prst="rect">
            <a:avLst/>
          </a:prstGeom>
        </p:spPr>
      </p:pic>
      <p:cxnSp>
        <p:nvCxnSpPr>
          <p:cNvPr id="106" name="Straight Connector 105"/>
          <p:cNvCxnSpPr>
            <a:cxnSpLocks/>
          </p:cNvCxnSpPr>
          <p:nvPr/>
        </p:nvCxnSpPr>
        <p:spPr>
          <a:xfrm flipH="1">
            <a:off x="2473882" y="1371853"/>
            <a:ext cx="3436137"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12481" y="3489644"/>
            <a:ext cx="1316850" cy="1085182"/>
          </a:xfrm>
          <a:prstGeom prst="rect">
            <a:avLst/>
          </a:prstGeom>
        </p:spPr>
      </p:pic>
      <p:pic>
        <p:nvPicPr>
          <p:cNvPr id="4" name="clock-ticking-2">
            <a:hlinkClick r:id="" action="ppaction://media"/>
            <a:extLst>
              <a:ext uri="{FF2B5EF4-FFF2-40B4-BE49-F238E27FC236}">
                <a16:creationId xmlns:a16="http://schemas.microsoft.com/office/drawing/2014/main"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10"/>
          <a:stretch>
            <a:fillRect/>
          </a:stretch>
        </p:blipFill>
        <p:spPr>
          <a:xfrm>
            <a:off x="10182343" y="7205498"/>
            <a:ext cx="609600" cy="609600"/>
          </a:xfrm>
          <a:prstGeom prst="rect">
            <a:avLst/>
          </a:prstGeom>
        </p:spPr>
      </p:pic>
      <p:pic>
        <p:nvPicPr>
          <p:cNvPr id="5" name="magic">
            <a:hlinkClick r:id="" action="ppaction://media"/>
            <a:extLst>
              <a:ext uri="{FF2B5EF4-FFF2-40B4-BE49-F238E27FC236}">
                <a16:creationId xmlns:a16="http://schemas.microsoft.com/office/drawing/2014/main"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2350841" y="4876548"/>
            <a:ext cx="609600" cy="609600"/>
          </a:xfrm>
          <a:prstGeom prst="rect">
            <a:avLst/>
          </a:prstGeom>
        </p:spPr>
      </p:pic>
      <p:cxnSp>
        <p:nvCxnSpPr>
          <p:cNvPr id="55" name="Straight Connector 54">
            <a:extLst>
              <a:ext uri="{FF2B5EF4-FFF2-40B4-BE49-F238E27FC236}">
                <a16:creationId xmlns:a16="http://schemas.microsoft.com/office/drawing/2014/main" id="{BF8AF885-CD0B-49EA-BB27-54F87079845C}"/>
              </a:ext>
            </a:extLst>
          </p:cNvPr>
          <p:cNvCxnSpPr>
            <a:cxnSpLocks/>
          </p:cNvCxnSpPr>
          <p:nvPr/>
        </p:nvCxnSpPr>
        <p:spPr>
          <a:xfrm flipH="1">
            <a:off x="3723276" y="1407240"/>
            <a:ext cx="2195902"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hlinkClick r:id="rId11" action="ppaction://hlinksldjump"/>
            <a:extLst>
              <a:ext uri="{FF2B5EF4-FFF2-40B4-BE49-F238E27FC236}">
                <a16:creationId xmlns:a16="http://schemas.microsoft.com/office/drawing/2014/main" id="{09C96DFA-0498-415B-A64F-347931DAAAD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30422" y="5080000"/>
            <a:ext cx="985708" cy="812296"/>
          </a:xfrm>
          <a:prstGeom prst="rect">
            <a:avLst/>
          </a:prstGeom>
        </p:spPr>
      </p:pic>
      <p:sp>
        <p:nvSpPr>
          <p:cNvPr id="8" name="TextBox 7">
            <a:hlinkClick r:id="rId12" action="ppaction://hlinksldjump"/>
            <a:extLst>
              <a:ext uri="{FF2B5EF4-FFF2-40B4-BE49-F238E27FC236}">
                <a16:creationId xmlns:a16="http://schemas.microsoft.com/office/drawing/2014/main" id="{6D2C7ADA-0FBF-400B-B751-9386D656BDA7}"/>
              </a:ext>
            </a:extLst>
          </p:cNvPr>
          <p:cNvSpPr txBox="1"/>
          <p:nvPr/>
        </p:nvSpPr>
        <p:spPr>
          <a:xfrm>
            <a:off x="1635852" y="2707091"/>
            <a:ext cx="1459054" cy="707886"/>
          </a:xfrm>
          <a:prstGeom prst="rect">
            <a:avLst/>
          </a:prstGeom>
          <a:noFill/>
        </p:spPr>
        <p:txBody>
          <a:bodyPr wrap="none" rtlCol="0">
            <a:spAutoFit/>
          </a:bodyPr>
          <a:lstStyle/>
          <a:p>
            <a:r>
              <a:rPr lang="en-US" sz="4000" b="1">
                <a:solidFill>
                  <a:srgbClr val="FFFF00"/>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id="{F49C502E-9CFD-4EF0-8C48-CEE32019B1B1}"/>
              </a:ext>
            </a:extLst>
          </p:cNvPr>
          <p:cNvSpPr txBox="1"/>
          <p:nvPr/>
        </p:nvSpPr>
        <p:spPr>
          <a:xfrm>
            <a:off x="6642840" y="1101579"/>
            <a:ext cx="1459054" cy="707886"/>
          </a:xfrm>
          <a:prstGeom prst="rect">
            <a:avLst/>
          </a:prstGeom>
          <a:noFill/>
        </p:spPr>
        <p:txBody>
          <a:bodyPr wrap="none" rtlCol="0">
            <a:spAutoFit/>
          </a:bodyPr>
          <a:lstStyle/>
          <a:p>
            <a:r>
              <a:rPr lang="en-US" sz="4000" b="1" dirty="0">
                <a:solidFill>
                  <a:srgbClr val="FFFF00"/>
                </a:solidFill>
                <a:latin typeface="Britannic Bold" panose="020B0903060703020204" pitchFamily="34" charset="0"/>
                <a:cs typeface="Champion Script" panose="020B0506030404030204" pitchFamily="34" charset="0"/>
              </a:rPr>
              <a:t>100$</a:t>
            </a:r>
          </a:p>
        </p:txBody>
      </p:sp>
      <p:sp>
        <p:nvSpPr>
          <p:cNvPr id="60" name="TextBox 59">
            <a:hlinkClick r:id="rId13" action="ppaction://hlinksldjump"/>
            <a:extLst>
              <a:ext uri="{FF2B5EF4-FFF2-40B4-BE49-F238E27FC236}">
                <a16:creationId xmlns:a16="http://schemas.microsoft.com/office/drawing/2014/main" id="{A8BB3BB3-2DE1-4E9A-BFBD-1C12AA1BCD6B}"/>
              </a:ext>
            </a:extLst>
          </p:cNvPr>
          <p:cNvSpPr txBox="1"/>
          <p:nvPr/>
        </p:nvSpPr>
        <p:spPr>
          <a:xfrm>
            <a:off x="2870559" y="4480262"/>
            <a:ext cx="1125629" cy="707886"/>
          </a:xfrm>
          <a:prstGeom prst="rect">
            <a:avLst/>
          </a:prstGeom>
          <a:noFill/>
        </p:spPr>
        <p:txBody>
          <a:bodyPr wrap="none" rtlCol="0">
            <a:spAutoFit/>
          </a:bodyPr>
          <a:lstStyle/>
          <a:p>
            <a:r>
              <a:rPr lang="en-US" sz="4000" b="1" dirty="0">
                <a:solidFill>
                  <a:srgbClr val="FFFF00"/>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id="{AFC1BFDF-023F-4C88-99C9-93A692F1191B}"/>
              </a:ext>
            </a:extLst>
          </p:cNvPr>
          <p:cNvSpPr txBox="1"/>
          <p:nvPr/>
        </p:nvSpPr>
        <p:spPr>
          <a:xfrm>
            <a:off x="6976269" y="1101579"/>
            <a:ext cx="1125629" cy="707886"/>
          </a:xfrm>
          <a:prstGeom prst="rect">
            <a:avLst/>
          </a:prstGeom>
          <a:noFill/>
        </p:spPr>
        <p:txBody>
          <a:bodyPr wrap="none" rtlCol="0">
            <a:spAutoFit/>
          </a:bodyPr>
          <a:lstStyle/>
          <a:p>
            <a:r>
              <a:rPr lang="en-US" sz="4000" b="1" dirty="0">
                <a:solidFill>
                  <a:srgbClr val="FFFF00"/>
                </a:solidFill>
                <a:latin typeface="Britannic Bold" panose="020B0903060703020204" pitchFamily="34" charset="0"/>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id="{733AD7B8-5803-4740-B2EF-DC27798766D1}"/>
              </a:ext>
            </a:extLst>
          </p:cNvPr>
          <p:cNvCxnSpPr>
            <a:cxnSpLocks/>
          </p:cNvCxnSpPr>
          <p:nvPr/>
        </p:nvCxnSpPr>
        <p:spPr>
          <a:xfrm>
            <a:off x="5910020" y="1407244"/>
            <a:ext cx="813277"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hlinkClick r:id="rId14" action="ppaction://hlinksldjump"/>
            <a:extLst>
              <a:ext uri="{FF2B5EF4-FFF2-40B4-BE49-F238E27FC236}">
                <a16:creationId xmlns:a16="http://schemas.microsoft.com/office/drawing/2014/main" id="{51438933-F446-4EBA-BE88-4D2B52DC4AA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4985395" flipH="1">
            <a:off x="6420709" y="4913847"/>
            <a:ext cx="649214" cy="535000"/>
          </a:xfrm>
          <a:prstGeom prst="rect">
            <a:avLst/>
          </a:prstGeom>
        </p:spPr>
      </p:pic>
      <p:sp>
        <p:nvSpPr>
          <p:cNvPr id="65" name="TextBox 64">
            <a:hlinkClick r:id="rId16" action="ppaction://hlinksldjump"/>
            <a:extLst>
              <a:ext uri="{FF2B5EF4-FFF2-40B4-BE49-F238E27FC236}">
                <a16:creationId xmlns:a16="http://schemas.microsoft.com/office/drawing/2014/main" id="{2FB7674C-F729-49C6-89B2-2C769B66B565}"/>
              </a:ext>
            </a:extLst>
          </p:cNvPr>
          <p:cNvSpPr txBox="1"/>
          <p:nvPr/>
        </p:nvSpPr>
        <p:spPr>
          <a:xfrm>
            <a:off x="5541248" y="4431721"/>
            <a:ext cx="1125629" cy="707886"/>
          </a:xfrm>
          <a:prstGeom prst="rect">
            <a:avLst/>
          </a:prstGeom>
          <a:noFill/>
        </p:spPr>
        <p:txBody>
          <a:bodyPr wrap="none" rtlCol="0">
            <a:spAutoFit/>
          </a:bodyPr>
          <a:lstStyle/>
          <a:p>
            <a:r>
              <a:rPr lang="en-US" sz="4000" b="1" dirty="0">
                <a:solidFill>
                  <a:srgbClr val="FFFF00"/>
                </a:solidFill>
                <a:latin typeface="Britannic Bold" panose="020B0903060703020204" pitchFamily="34" charset="0"/>
                <a:cs typeface="Champion Script" panose="020B0506030404030204" pitchFamily="34" charset="0"/>
              </a:rPr>
              <a:t>20$</a:t>
            </a:r>
          </a:p>
        </p:txBody>
      </p:sp>
      <p:sp>
        <p:nvSpPr>
          <p:cNvPr id="69" name="TextBox 68">
            <a:extLst>
              <a:ext uri="{FF2B5EF4-FFF2-40B4-BE49-F238E27FC236}">
                <a16:creationId xmlns:a16="http://schemas.microsoft.com/office/drawing/2014/main" id="{1C63A7B9-6E42-4E40-998E-F0A37D212CB1}"/>
              </a:ext>
            </a:extLst>
          </p:cNvPr>
          <p:cNvSpPr txBox="1"/>
          <p:nvPr/>
        </p:nvSpPr>
        <p:spPr>
          <a:xfrm>
            <a:off x="6976269" y="1101579"/>
            <a:ext cx="1125629" cy="707886"/>
          </a:xfrm>
          <a:prstGeom prst="rect">
            <a:avLst/>
          </a:prstGeom>
          <a:noFill/>
        </p:spPr>
        <p:txBody>
          <a:bodyPr wrap="none" rtlCol="0">
            <a:spAutoFit/>
          </a:bodyPr>
          <a:lstStyle/>
          <a:p>
            <a:r>
              <a:rPr lang="en-US" sz="4000" b="1" dirty="0">
                <a:solidFill>
                  <a:srgbClr val="FFFF00"/>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id="{F869E0E7-AC35-4E44-A5EF-1B860F1BADF5}"/>
              </a:ext>
            </a:extLst>
          </p:cNvPr>
          <p:cNvCxnSpPr>
            <a:cxnSpLocks/>
          </p:cNvCxnSpPr>
          <p:nvPr/>
        </p:nvCxnSpPr>
        <p:spPr>
          <a:xfrm>
            <a:off x="5900193" y="1383724"/>
            <a:ext cx="3194902"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hlinkClick r:id="rId17" action="ppaction://hlinksldjump"/>
            <a:extLst>
              <a:ext uri="{FF2B5EF4-FFF2-40B4-BE49-F238E27FC236}">
                <a16:creationId xmlns:a16="http://schemas.microsoft.com/office/drawing/2014/main" id="{D131E8FE-18A5-4B93-9B33-699F50ED8E7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3251551">
            <a:off x="8381507" y="4898099"/>
            <a:ext cx="1427176" cy="1176098"/>
          </a:xfrm>
          <a:prstGeom prst="rect">
            <a:avLst/>
          </a:prstGeom>
        </p:spPr>
      </p:pic>
      <p:sp>
        <p:nvSpPr>
          <p:cNvPr id="81" name="TextBox 80">
            <a:extLst>
              <a:ext uri="{FF2B5EF4-FFF2-40B4-BE49-F238E27FC236}">
                <a16:creationId xmlns:a16="http://schemas.microsoft.com/office/drawing/2014/main" id="{1E5637D5-CCDB-42FB-88A7-3493A2A609E9}"/>
              </a:ext>
            </a:extLst>
          </p:cNvPr>
          <p:cNvSpPr txBox="1"/>
          <p:nvPr/>
        </p:nvSpPr>
        <p:spPr>
          <a:xfrm>
            <a:off x="6663680" y="1101579"/>
            <a:ext cx="1124026" cy="707886"/>
          </a:xfrm>
          <a:prstGeom prst="rect">
            <a:avLst/>
          </a:prstGeom>
          <a:noFill/>
        </p:spPr>
        <p:txBody>
          <a:bodyPr wrap="none" rtlCol="0" anchor="t">
            <a:spAutoFit/>
          </a:bodyPr>
          <a:lstStyle/>
          <a:p>
            <a:r>
              <a:rPr lang="en-US" sz="4000" b="1" dirty="0">
                <a:solidFill>
                  <a:srgbClr val="FFFF00"/>
                </a:solidFill>
                <a:latin typeface="Britannic Bold"/>
                <a:cs typeface="Champion Script" panose="020B0506030404030204" pitchFamily="34" charset="0"/>
              </a:rPr>
              <a:t>150</a:t>
            </a:r>
          </a:p>
        </p:txBody>
      </p:sp>
      <p:sp>
        <p:nvSpPr>
          <p:cNvPr id="101" name="TextBox 100">
            <a:extLst>
              <a:ext uri="{FF2B5EF4-FFF2-40B4-BE49-F238E27FC236}">
                <a16:creationId xmlns:a16="http://schemas.microsoft.com/office/drawing/2014/main" id="{19A2C360-0D94-47A6-A585-AD31B05F0589}"/>
              </a:ext>
            </a:extLst>
          </p:cNvPr>
          <p:cNvSpPr txBox="1"/>
          <p:nvPr/>
        </p:nvSpPr>
        <p:spPr>
          <a:xfrm>
            <a:off x="6977868" y="1101579"/>
            <a:ext cx="184731" cy="707886"/>
          </a:xfrm>
          <a:prstGeom prst="rect">
            <a:avLst/>
          </a:prstGeom>
          <a:noFill/>
        </p:spPr>
        <p:txBody>
          <a:bodyPr wrap="none" rtlCol="0" anchor="t">
            <a:spAutoFit/>
          </a:bodyPr>
          <a:lstStyle/>
          <a:p>
            <a:endParaRPr lang="en-US" sz="4000" b="1" dirty="0">
              <a:solidFill>
                <a:srgbClr val="FFFF00"/>
              </a:solidFill>
              <a:latin typeface="Britannic Bold"/>
              <a:cs typeface="Champion Script" panose="020B0506030404030204" pitchFamily="34" charset="0"/>
            </a:endParaRPr>
          </a:p>
        </p:txBody>
      </p:sp>
      <p:pic>
        <p:nvPicPr>
          <p:cNvPr id="15" name="Picture 14">
            <a:extLst>
              <a:ext uri="{FF2B5EF4-FFF2-40B4-BE49-F238E27FC236}">
                <a16:creationId xmlns:a16="http://schemas.microsoft.com/office/drawing/2014/main" id="{E70AFA97-EBB3-4086-9453-7DD425CC7E24}"/>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flipH="1">
            <a:off x="3584668" y="406020"/>
            <a:ext cx="1173415" cy="1245524"/>
          </a:xfrm>
          <a:prstGeom prst="rect">
            <a:avLst/>
          </a:prstGeom>
        </p:spPr>
      </p:pic>
      <p:pic>
        <p:nvPicPr>
          <p:cNvPr id="17" name="Picture 16">
            <a:hlinkClick r:id="rId19" action="ppaction://hlinksldjump"/>
            <a:extLst>
              <a:ext uri="{FF2B5EF4-FFF2-40B4-BE49-F238E27FC236}">
                <a16:creationId xmlns:a16="http://schemas.microsoft.com/office/drawing/2014/main" id="{ADC9E897-BB91-4930-971E-D7E84BF4E741}"/>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095640" y="1101583"/>
            <a:ext cx="808966" cy="656161"/>
          </a:xfrm>
          <a:prstGeom prst="rect">
            <a:avLst/>
          </a:prstGeom>
        </p:spPr>
      </p:pic>
      <p:sp>
        <p:nvSpPr>
          <p:cNvPr id="72" name="TextBox 71">
            <a:hlinkClick r:id="rId21" action="ppaction://hlinksldjump"/>
            <a:extLst>
              <a:ext uri="{FF2B5EF4-FFF2-40B4-BE49-F238E27FC236}">
                <a16:creationId xmlns:a16="http://schemas.microsoft.com/office/drawing/2014/main" id="{9AEB9DB1-3DBE-4B42-B829-AE6DA8A6C03E}"/>
              </a:ext>
            </a:extLst>
          </p:cNvPr>
          <p:cNvSpPr txBox="1"/>
          <p:nvPr/>
        </p:nvSpPr>
        <p:spPr>
          <a:xfrm>
            <a:off x="8518906" y="4191646"/>
            <a:ext cx="1459054" cy="707886"/>
          </a:xfrm>
          <a:prstGeom prst="rect">
            <a:avLst/>
          </a:prstGeom>
          <a:noFill/>
        </p:spPr>
        <p:txBody>
          <a:bodyPr wrap="none" rtlCol="0">
            <a:spAutoFit/>
          </a:bodyPr>
          <a:lstStyle/>
          <a:p>
            <a:r>
              <a:rPr lang="en-US" sz="4000" b="1" dirty="0">
                <a:solidFill>
                  <a:srgbClr val="FFFF00"/>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5478385" y="294754"/>
            <a:ext cx="917067" cy="741656"/>
          </a:xfrm>
          <a:prstGeom prst="rect">
            <a:avLst/>
          </a:prstGeom>
        </p:spPr>
      </p:pic>
      <p:sp>
        <p:nvSpPr>
          <p:cNvPr id="31" name="Right Arrow 30">
            <a:hlinkClick r:id="rId23" action="ppaction://hlinksldjump"/>
          </p:cNvPr>
          <p:cNvSpPr/>
          <p:nvPr/>
        </p:nvSpPr>
        <p:spPr>
          <a:xfrm>
            <a:off x="11001210" y="5892296"/>
            <a:ext cx="832202" cy="534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Tiếp</a:t>
            </a:r>
            <a:endParaRPr lang="en-US" dirty="0"/>
          </a:p>
        </p:txBody>
      </p:sp>
    </p:spTree>
    <p:extLst>
      <p:ext uri="{BB962C8B-B14F-4D97-AF65-F5344CB8AC3E}">
        <p14:creationId xmlns:p14="http://schemas.microsoft.com/office/powerpoint/2010/main" val="117510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par>
                                <p:cTn id="7" presetID="1" presetClass="mediacall" presetSubtype="0" fill="hold" nodeType="withEffect">
                                  <p:stCondLst>
                                    <p:cond delay="0"/>
                                  </p:stCondLst>
                                  <p:childTnLst>
                                    <p:cmd type="call" cmd="playFrom(0.0)">
                                      <p:cBhvr>
                                        <p:cTn id="8" dur="2999" fill="hold"/>
                                        <p:tgtEl>
                                          <p:spTgt spid="5"/>
                                        </p:tgtEl>
                                      </p:cBhvr>
                                    </p:cmd>
                                  </p:childTnLst>
                                </p:cTn>
                              </p:par>
                              <p:par>
                                <p:cTn id="9" presetID="1" presetClass="mediacall" presetSubtype="0" fill="hold" nodeType="withEffect">
                                  <p:stCondLst>
                                    <p:cond delay="0"/>
                                  </p:stCondLst>
                                  <p:childTnLst>
                                    <p:cmd type="call" cmd="playFrom(0.0)">
                                      <p:cBhvr>
                                        <p:cTn id="10" dur="4969" fill="hold"/>
                                        <p:tgtEl>
                                          <p:spTgt spid="4"/>
                                        </p:tgtEl>
                                      </p:cBhvr>
                                    </p:cmd>
                                  </p:childTnLst>
                                </p:cTn>
                              </p:par>
                              <p:par>
                                <p:cTn id="11" presetID="1" presetClass="mediacall" presetSubtype="0" fill="hold" nodeType="withEffect">
                                  <p:stCondLst>
                                    <p:cond delay="0"/>
                                  </p:stCondLst>
                                  <p:childTnLst>
                                    <p:cmd type="call" cmd="playFrom(0.0)">
                                      <p:cBhvr>
                                        <p:cTn id="12" dur="2999" fill="hold"/>
                                        <p:tgtEl>
                                          <p:spTgt spid="5"/>
                                        </p:tgtEl>
                                      </p:cBhvr>
                                    </p:cmd>
                                  </p:childTnLst>
                                </p:cTn>
                              </p:par>
                              <p:par>
                                <p:cTn id="13" presetID="42" presetClass="entr" presetSubtype="0" fill="hold" grpId="0" nodeType="withEffect" nodePh="1">
                                  <p:stCondLst>
                                    <p:cond delay="0"/>
                                  </p:stCondLst>
                                  <p:endCondLst>
                                    <p:cond evt="begin" delay="0">
                                      <p:tn val="13"/>
                                    </p:cond>
                                  </p:endCondLst>
                                  <p:childTnLst>
                                    <p:set>
                                      <p:cBhvr>
                                        <p:cTn id="14" dur="1" fill="hold">
                                          <p:stCondLst>
                                            <p:cond delay="0"/>
                                          </p:stCondLst>
                                        </p:cTn>
                                        <p:tgtEl>
                                          <p:spTgt spid="101"/>
                                        </p:tgtEl>
                                        <p:attrNameLst>
                                          <p:attrName>style.visibility</p:attrName>
                                        </p:attrNameLst>
                                      </p:cBhvr>
                                      <p:to>
                                        <p:strVal val="visible"/>
                                      </p:to>
                                    </p:set>
                                    <p:animEffect transition="in" filter="fade">
                                      <p:cBhvr>
                                        <p:cTn id="15" dur="1000"/>
                                        <p:tgtEl>
                                          <p:spTgt spid="101"/>
                                        </p:tgtEl>
                                      </p:cBhvr>
                                    </p:animEffect>
                                    <p:anim calcmode="lin" valueType="num">
                                      <p:cBhvr>
                                        <p:cTn id="16" dur="1000" fill="hold"/>
                                        <p:tgtEl>
                                          <p:spTgt spid="101"/>
                                        </p:tgtEl>
                                        <p:attrNameLst>
                                          <p:attrName>ppt_x</p:attrName>
                                        </p:attrNameLst>
                                      </p:cBhvr>
                                      <p:tavLst>
                                        <p:tav tm="0">
                                          <p:val>
                                            <p:strVal val="#ppt_x"/>
                                          </p:val>
                                        </p:tav>
                                        <p:tav tm="100000">
                                          <p:val>
                                            <p:strVal val="#ppt_x"/>
                                          </p:val>
                                        </p:tav>
                                      </p:tavLst>
                                    </p:anim>
                                    <p:anim calcmode="lin" valueType="num">
                                      <p:cBhvr>
                                        <p:cTn id="17" dur="1000" fill="hold"/>
                                        <p:tgtEl>
                                          <p:spTgt spid="101"/>
                                        </p:tgtEl>
                                        <p:attrNameLst>
                                          <p:attrName>ppt_y</p:attrName>
                                        </p:attrNameLst>
                                      </p:cBhvr>
                                      <p:tavLst>
                                        <p:tav tm="0">
                                          <p:val>
                                            <p:strVal val="#ppt_y+.1"/>
                                          </p:val>
                                        </p:tav>
                                        <p:tav tm="100000">
                                          <p:val>
                                            <p:strVal val="#ppt_y"/>
                                          </p:val>
                                        </p:tav>
                                      </p:tavLst>
                                    </p:anim>
                                  </p:childTnLst>
                                </p:cTn>
                              </p:par>
                            </p:childTnLst>
                          </p:cTn>
                        </p:par>
                        <p:par>
                          <p:cTn id="18" fill="hold">
                            <p:stCondLst>
                              <p:cond delay="4969"/>
                            </p:stCondLst>
                            <p:childTnLst>
                              <p:par>
                                <p:cTn id="19" presetID="10" presetClass="exit" presetSubtype="0" fill="hold" grpId="1" nodeType="afterEffect" nodePh="1">
                                  <p:stCondLst>
                                    <p:cond delay="0"/>
                                  </p:stCondLst>
                                  <p:endCondLst>
                                    <p:cond evt="begin" delay="0">
                                      <p:tn val="19"/>
                                    </p:cond>
                                  </p:endCondLst>
                                  <p:childTnLst>
                                    <p:animEffect transition="out" filter="fade">
                                      <p:cBhvr>
                                        <p:cTn id="20" dur="1500"/>
                                        <p:tgtEl>
                                          <p:spTgt spid="101"/>
                                        </p:tgtEl>
                                      </p:cBhvr>
                                    </p:animEffect>
                                    <p:set>
                                      <p:cBhvr>
                                        <p:cTn id="21" dur="1" fill="hold">
                                          <p:stCondLst>
                                            <p:cond delay="1499"/>
                                          </p:stCondLst>
                                        </p:cTn>
                                        <p:tgtEl>
                                          <p:spTgt spid="10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97"/>
                    </p:tgtEl>
                  </p:cond>
                </p:stCondLst>
                <p:endSync evt="end" delay="0">
                  <p:rtn val="all"/>
                </p:endSync>
                <p:childTnLst>
                  <p:par>
                    <p:cTn id="23" fill="hold">
                      <p:stCondLst>
                        <p:cond delay="0"/>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97"/>
                                        </p:tgtEl>
                                      </p:cBhvr>
                                    </p:animEffect>
                                    <p:animScale>
                                      <p:cBhvr>
                                        <p:cTn id="27" dur="250" autoRev="1" fill="hold"/>
                                        <p:tgtEl>
                                          <p:spTgt spid="97"/>
                                        </p:tgtEl>
                                      </p:cBhvr>
                                      <p:by x="105000" y="105000"/>
                                    </p:animScale>
                                  </p:childTnLst>
                                </p:cTn>
                              </p:par>
                            </p:childTnLst>
                          </p:cTn>
                        </p:par>
                        <p:par>
                          <p:cTn id="28" fill="hold">
                            <p:stCondLst>
                              <p:cond delay="500"/>
                            </p:stCondLst>
                            <p:childTnLst>
                              <p:par>
                                <p:cTn id="29" presetID="18" presetClass="entr" presetSubtype="12" fill="hold" nodeType="afterEffect">
                                  <p:stCondLst>
                                    <p:cond delay="0"/>
                                  </p:stCondLst>
                                  <p:childTnLst>
                                    <p:set>
                                      <p:cBhvr>
                                        <p:cTn id="30" dur="1" fill="hold">
                                          <p:stCondLst>
                                            <p:cond delay="0"/>
                                          </p:stCondLst>
                                        </p:cTn>
                                        <p:tgtEl>
                                          <p:spTgt spid="106"/>
                                        </p:tgtEl>
                                        <p:attrNameLst>
                                          <p:attrName>style.visibility</p:attrName>
                                        </p:attrNameLst>
                                      </p:cBhvr>
                                      <p:to>
                                        <p:strVal val="visible"/>
                                      </p:to>
                                    </p:set>
                                    <p:animEffect transition="in" filter="strips(downLeft)">
                                      <p:cBhvr>
                                        <p:cTn id="31" dur="500"/>
                                        <p:tgtEl>
                                          <p:spTgt spid="106"/>
                                        </p:tgtEl>
                                      </p:cBhvr>
                                    </p:animEffect>
                                  </p:childTnLst>
                                </p:cTn>
                              </p:par>
                            </p:childTnLst>
                          </p:cTn>
                        </p:par>
                        <p:par>
                          <p:cTn id="32" fill="hold">
                            <p:stCondLst>
                              <p:cond delay="1000"/>
                            </p:stCondLst>
                            <p:childTnLst>
                              <p:par>
                                <p:cTn id="33" presetID="18" presetClass="exit" presetSubtype="12" fill="hold" nodeType="afterEffect">
                                  <p:stCondLst>
                                    <p:cond delay="0"/>
                                  </p:stCondLst>
                                  <p:childTnLst>
                                    <p:animEffect transition="out" filter="strips(downLeft)">
                                      <p:cBhvr>
                                        <p:cTn id="34" dur="4750"/>
                                        <p:tgtEl>
                                          <p:spTgt spid="106"/>
                                        </p:tgtEl>
                                      </p:cBhvr>
                                    </p:animEffect>
                                    <p:set>
                                      <p:cBhvr>
                                        <p:cTn id="35" dur="1" fill="hold">
                                          <p:stCondLst>
                                            <p:cond delay="4749"/>
                                          </p:stCondLst>
                                        </p:cTn>
                                        <p:tgtEl>
                                          <p:spTgt spid="106"/>
                                        </p:tgtEl>
                                        <p:attrNameLst>
                                          <p:attrName>style.visibility</p:attrName>
                                        </p:attrNameLst>
                                      </p:cBhvr>
                                      <p:to>
                                        <p:strVal val="hidden"/>
                                      </p:to>
                                    </p:set>
                                  </p:childTnLst>
                                </p:cTn>
                              </p:par>
                              <p:par>
                                <p:cTn id="36" presetID="42" presetClass="path" presetSubtype="0" accel="50000" decel="50000" fill="hold" nodeType="withEffect">
                                  <p:stCondLst>
                                    <p:cond delay="0"/>
                                  </p:stCondLst>
                                  <p:childTnLst>
                                    <p:animMotion origin="layout" path="M -1.04167E-6 -2.96296E-6 L 0.28451 -0.37963 " pathEditMode="relative" rAng="0" ptsTypes="AA">
                                      <p:cBhvr>
                                        <p:cTn id="37" dur="5000" fill="hold"/>
                                        <p:tgtEl>
                                          <p:spTgt spid="97"/>
                                        </p:tgtEl>
                                        <p:attrNameLst>
                                          <p:attrName>ppt_x</p:attrName>
                                          <p:attrName>ppt_y</p:attrName>
                                        </p:attrNameLst>
                                      </p:cBhvr>
                                      <p:rCtr x="14219" y="-18981"/>
                                    </p:animMotion>
                                  </p:childTnLst>
                                </p:cTn>
                              </p:par>
                              <p:par>
                                <p:cTn id="38" presetID="47" presetClass="exit" presetSubtype="0" fill="hold" grpId="0" nodeType="withEffect">
                                  <p:stCondLst>
                                    <p:cond delay="0"/>
                                  </p:stCondLst>
                                  <p:iterate type="lt">
                                    <p:tmPct val="0"/>
                                  </p:iterate>
                                  <p:childTnLst>
                                    <p:animEffect transition="out" filter="fade">
                                      <p:cBhvr>
                                        <p:cTn id="39" dur="1000"/>
                                        <p:tgtEl>
                                          <p:spTgt spid="8"/>
                                        </p:tgtEl>
                                      </p:cBhvr>
                                    </p:animEffect>
                                    <p:anim calcmode="lin" valueType="num">
                                      <p:cBhvr>
                                        <p:cTn id="40" dur="1000"/>
                                        <p:tgtEl>
                                          <p:spTgt spid="8"/>
                                        </p:tgtEl>
                                        <p:attrNameLst>
                                          <p:attrName>ppt_x</p:attrName>
                                        </p:attrNameLst>
                                      </p:cBhvr>
                                      <p:tavLst>
                                        <p:tav tm="0">
                                          <p:val>
                                            <p:strVal val="ppt_x"/>
                                          </p:val>
                                        </p:tav>
                                        <p:tav tm="100000">
                                          <p:val>
                                            <p:strVal val="ppt_x"/>
                                          </p:val>
                                        </p:tav>
                                      </p:tavLst>
                                    </p:anim>
                                    <p:anim calcmode="lin" valueType="num">
                                      <p:cBhvr>
                                        <p:cTn id="41" dur="1000"/>
                                        <p:tgtEl>
                                          <p:spTgt spid="8"/>
                                        </p:tgtEl>
                                        <p:attrNameLst>
                                          <p:attrName>ppt_y</p:attrName>
                                        </p:attrNameLst>
                                      </p:cBhvr>
                                      <p:tavLst>
                                        <p:tav tm="0">
                                          <p:val>
                                            <p:strVal val="ppt_y"/>
                                          </p:val>
                                        </p:tav>
                                        <p:tav tm="100000">
                                          <p:val>
                                            <p:strVal val="ppt_y-.1"/>
                                          </p:val>
                                        </p:tav>
                                      </p:tavLst>
                                    </p:anim>
                                    <p:set>
                                      <p:cBhvr>
                                        <p:cTn id="42" dur="1" fill="hold">
                                          <p:stCondLst>
                                            <p:cond delay="999"/>
                                          </p:stCondLst>
                                        </p:cTn>
                                        <p:tgtEl>
                                          <p:spTgt spid="8"/>
                                        </p:tgtEl>
                                        <p:attrNameLst>
                                          <p:attrName>style.visibility</p:attrName>
                                        </p:attrNameLst>
                                      </p:cBhvr>
                                      <p:to>
                                        <p:strVal val="hidden"/>
                                      </p:to>
                                    </p:set>
                                  </p:childTnLst>
                                </p:cTn>
                              </p:par>
                              <p:par>
                                <p:cTn id="43" presetID="1" presetClass="mediacall" presetSubtype="0" fill="hold" nodeType="withEffect">
                                  <p:stCondLst>
                                    <p:cond delay="0"/>
                                  </p:stCondLst>
                                  <p:childTnLst>
                                    <p:cmd type="call" cmd="playFrom(0.0)">
                                      <p:cBhvr>
                                        <p:cTn id="44" dur="2999" fill="hold"/>
                                        <p:tgtEl>
                                          <p:spTgt spid="5"/>
                                        </p:tgtEl>
                                      </p:cBhvr>
                                    </p:cmd>
                                  </p:childTnLst>
                                </p:cTn>
                              </p:par>
                              <p:par>
                                <p:cTn id="45" presetID="1" presetClass="mediacall" presetSubtype="0" fill="hold" nodeType="withEffect">
                                  <p:stCondLst>
                                    <p:cond delay="0"/>
                                  </p:stCondLst>
                                  <p:childTnLst>
                                    <p:cmd type="call" cmd="playFrom(0.0)">
                                      <p:cBhvr>
                                        <p:cTn id="46" dur="1" fill="hold"/>
                                        <p:tgtEl>
                                          <p:spTgt spid="4"/>
                                        </p:tgtEl>
                                      </p:cBhvr>
                                    </p:cmd>
                                  </p:childTnLst>
                                </p:cTn>
                              </p:par>
                            </p:childTnLst>
                          </p:cTn>
                        </p:par>
                        <p:par>
                          <p:cTn id="47" fill="hold">
                            <p:stCondLst>
                              <p:cond delay="6000"/>
                            </p:stCondLst>
                            <p:childTnLst>
                              <p:par>
                                <p:cTn id="48" presetID="49" presetClass="exit" presetSubtype="0" accel="100000" fill="hold" nodeType="afterEffect">
                                  <p:stCondLst>
                                    <p:cond delay="0"/>
                                  </p:stCondLst>
                                  <p:childTnLst>
                                    <p:anim calcmode="lin" valueType="num">
                                      <p:cBhvr>
                                        <p:cTn id="49" dur="500"/>
                                        <p:tgtEl>
                                          <p:spTgt spid="97"/>
                                        </p:tgtEl>
                                        <p:attrNameLst>
                                          <p:attrName>ppt_w</p:attrName>
                                        </p:attrNameLst>
                                      </p:cBhvr>
                                      <p:tavLst>
                                        <p:tav tm="0">
                                          <p:val>
                                            <p:strVal val="ppt_w"/>
                                          </p:val>
                                        </p:tav>
                                        <p:tav tm="100000">
                                          <p:val>
                                            <p:fltVal val="0"/>
                                          </p:val>
                                        </p:tav>
                                      </p:tavLst>
                                    </p:anim>
                                    <p:anim calcmode="lin" valueType="num">
                                      <p:cBhvr>
                                        <p:cTn id="50" dur="500"/>
                                        <p:tgtEl>
                                          <p:spTgt spid="97"/>
                                        </p:tgtEl>
                                        <p:attrNameLst>
                                          <p:attrName>ppt_h</p:attrName>
                                        </p:attrNameLst>
                                      </p:cBhvr>
                                      <p:tavLst>
                                        <p:tav tm="0">
                                          <p:val>
                                            <p:strVal val="ppt_h"/>
                                          </p:val>
                                        </p:tav>
                                        <p:tav tm="100000">
                                          <p:val>
                                            <p:fltVal val="0"/>
                                          </p:val>
                                        </p:tav>
                                      </p:tavLst>
                                    </p:anim>
                                    <p:anim calcmode="lin" valueType="num">
                                      <p:cBhvr>
                                        <p:cTn id="51" dur="500"/>
                                        <p:tgtEl>
                                          <p:spTgt spid="97"/>
                                        </p:tgtEl>
                                        <p:attrNameLst>
                                          <p:attrName>style.rotation</p:attrName>
                                        </p:attrNameLst>
                                      </p:cBhvr>
                                      <p:tavLst>
                                        <p:tav tm="0">
                                          <p:val>
                                            <p:fltVal val="0"/>
                                          </p:val>
                                        </p:tav>
                                        <p:tav tm="100000">
                                          <p:val>
                                            <p:fltVal val="360"/>
                                          </p:val>
                                        </p:tav>
                                      </p:tavLst>
                                    </p:anim>
                                    <p:animEffect transition="out" filter="fade">
                                      <p:cBhvr>
                                        <p:cTn id="52" dur="500"/>
                                        <p:tgtEl>
                                          <p:spTgt spid="97"/>
                                        </p:tgtEl>
                                      </p:cBhvr>
                                    </p:animEffect>
                                    <p:set>
                                      <p:cBhvr>
                                        <p:cTn id="53" dur="1" fill="hold">
                                          <p:stCondLst>
                                            <p:cond delay="499"/>
                                          </p:stCondLst>
                                        </p:cTn>
                                        <p:tgtEl>
                                          <p:spTgt spid="97"/>
                                        </p:tgtEl>
                                        <p:attrNameLst>
                                          <p:attrName>style.visibility</p:attrName>
                                        </p:attrNameLst>
                                      </p:cBhvr>
                                      <p:to>
                                        <p:strVal val="hidden"/>
                                      </p:to>
                                    </p:set>
                                  </p:childTnLst>
                                </p:cTn>
                              </p:par>
                              <p:par>
                                <p:cTn id="54" presetID="1" presetClass="mediacall" presetSubtype="0" fill="hold" nodeType="withEffect">
                                  <p:stCondLst>
                                    <p:cond delay="0"/>
                                  </p:stCondLst>
                                  <p:childTnLst>
                                    <p:cmd type="call" cmd="playFrom(0.0)">
                                      <p:cBhvr>
                                        <p:cTn id="55" dur="2999" fill="hold"/>
                                        <p:tgtEl>
                                          <p:spTgt spid="5"/>
                                        </p:tgtEl>
                                      </p:cBhvr>
                                    </p:cmd>
                                  </p:childTnLst>
                                </p:cTn>
                              </p:par>
                              <p:par>
                                <p:cTn id="56" presetID="42" presetClass="entr" presetSubtype="0" fill="hold" grpId="0" nodeType="withEffect">
                                  <p:stCondLst>
                                    <p:cond delay="0"/>
                                  </p:stCondLst>
                                  <p:childTnLst>
                                    <p:set>
                                      <p:cBhvr>
                                        <p:cTn id="57" dur="1" fill="hold">
                                          <p:stCondLst>
                                            <p:cond delay="0"/>
                                          </p:stCondLst>
                                        </p:cTn>
                                        <p:tgtEl>
                                          <p:spTgt spid="59"/>
                                        </p:tgtEl>
                                        <p:attrNameLst>
                                          <p:attrName>style.visibility</p:attrName>
                                        </p:attrNameLst>
                                      </p:cBhvr>
                                      <p:to>
                                        <p:strVal val="visible"/>
                                      </p:to>
                                    </p:set>
                                    <p:animEffect transition="in" filter="fade">
                                      <p:cBhvr>
                                        <p:cTn id="58" dur="1000"/>
                                        <p:tgtEl>
                                          <p:spTgt spid="59"/>
                                        </p:tgtEl>
                                      </p:cBhvr>
                                    </p:animEffect>
                                    <p:anim calcmode="lin" valueType="num">
                                      <p:cBhvr>
                                        <p:cTn id="59" dur="1000" fill="hold"/>
                                        <p:tgtEl>
                                          <p:spTgt spid="59"/>
                                        </p:tgtEl>
                                        <p:attrNameLst>
                                          <p:attrName>ppt_x</p:attrName>
                                        </p:attrNameLst>
                                      </p:cBhvr>
                                      <p:tavLst>
                                        <p:tav tm="0">
                                          <p:val>
                                            <p:strVal val="#ppt_x"/>
                                          </p:val>
                                        </p:tav>
                                        <p:tav tm="100000">
                                          <p:val>
                                            <p:strVal val="#ppt_x"/>
                                          </p:val>
                                        </p:tav>
                                      </p:tavLst>
                                    </p:anim>
                                    <p:anim calcmode="lin" valueType="num">
                                      <p:cBhvr>
                                        <p:cTn id="60" dur="1000" fill="hold"/>
                                        <p:tgtEl>
                                          <p:spTgt spid="59"/>
                                        </p:tgtEl>
                                        <p:attrNameLst>
                                          <p:attrName>ppt_y</p:attrName>
                                        </p:attrNameLst>
                                      </p:cBhvr>
                                      <p:tavLst>
                                        <p:tav tm="0">
                                          <p:val>
                                            <p:strVal val="#ppt_y+.1"/>
                                          </p:val>
                                        </p:tav>
                                        <p:tav tm="100000">
                                          <p:val>
                                            <p:strVal val="#ppt_y"/>
                                          </p:val>
                                        </p:tav>
                                      </p:tavLst>
                                    </p:anim>
                                  </p:childTnLst>
                                </p:cTn>
                              </p:par>
                            </p:childTnLst>
                          </p:cTn>
                        </p:par>
                        <p:par>
                          <p:cTn id="61" fill="hold">
                            <p:stCondLst>
                              <p:cond delay="8999"/>
                            </p:stCondLst>
                            <p:childTnLst>
                              <p:par>
                                <p:cTn id="62" presetID="10" presetClass="exit" presetSubtype="0" fill="hold" grpId="1" nodeType="afterEffect">
                                  <p:stCondLst>
                                    <p:cond delay="0"/>
                                  </p:stCondLst>
                                  <p:childTnLst>
                                    <p:animEffect transition="out" filter="fade">
                                      <p:cBhvr>
                                        <p:cTn id="63" dur="1500"/>
                                        <p:tgtEl>
                                          <p:spTgt spid="59"/>
                                        </p:tgtEl>
                                      </p:cBhvr>
                                    </p:animEffect>
                                    <p:set>
                                      <p:cBhvr>
                                        <p:cTn id="64"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65" fill="hold" display="0">
                  <p:stCondLst>
                    <p:cond delay="indefinite"/>
                  </p:stCondLst>
                  <p:endCondLst>
                    <p:cond evt="onStopAudio" delay="0">
                      <p:tgtEl>
                        <p:sldTgt/>
                      </p:tgtEl>
                    </p:cond>
                  </p:endCondLst>
                </p:cTn>
                <p:tgtEl>
                  <p:spTgt spid="4"/>
                </p:tgtEl>
              </p:cMediaNode>
            </p:audio>
            <p:audio>
              <p:cMediaNode vol="80000">
                <p:cTn id="66" fill="hold" display="0">
                  <p:stCondLst>
                    <p:cond delay="indefinite"/>
                  </p:stCondLst>
                  <p:endCondLst>
                    <p:cond evt="onStopAudio" delay="0">
                      <p:tgtEl>
                        <p:sldTgt/>
                      </p:tgtEl>
                    </p:cond>
                  </p:endCondLst>
                </p:cTn>
                <p:tgtEl>
                  <p:spTgt spid="5"/>
                </p:tgtEl>
              </p:cMediaNode>
            </p:audio>
            <p:seq concurrent="1" nextAc="seek">
              <p:cTn id="67" restart="whenNotActive" fill="hold" evtFilter="cancelBubble" nodeType="interactiveSeq">
                <p:stCondLst>
                  <p:cond evt="onClick" delay="0">
                    <p:tgtEl>
                      <p:spTgt spid="56"/>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nodeType="clickEffect">
                                  <p:stCondLst>
                                    <p:cond delay="0"/>
                                  </p:stCondLst>
                                  <p:childTnLst>
                                    <p:animEffect transition="out" filter="fade">
                                      <p:cBhvr>
                                        <p:cTn id="71" dur="500" tmFilter="0, 0; .2, .5; .8, .5; 1, 0"/>
                                        <p:tgtEl>
                                          <p:spTgt spid="56"/>
                                        </p:tgtEl>
                                      </p:cBhvr>
                                    </p:animEffect>
                                    <p:animScale>
                                      <p:cBhvr>
                                        <p:cTn id="72" dur="250" autoRev="1" fill="hold"/>
                                        <p:tgtEl>
                                          <p:spTgt spid="56"/>
                                        </p:tgtEl>
                                      </p:cBhvr>
                                      <p:by x="105000" y="105000"/>
                                    </p:animScale>
                                  </p:childTnLst>
                                </p:cTn>
                              </p:par>
                            </p:childTnLst>
                          </p:cTn>
                        </p:par>
                        <p:par>
                          <p:cTn id="73" fill="hold">
                            <p:stCondLst>
                              <p:cond delay="500"/>
                            </p:stCondLst>
                            <p:childTnLst>
                              <p:par>
                                <p:cTn id="74" presetID="18" presetClass="entr" presetSubtype="12" fill="hold" nodeType="afterEffect">
                                  <p:stCondLst>
                                    <p:cond delay="0"/>
                                  </p:stCondLst>
                                  <p:childTnLst>
                                    <p:set>
                                      <p:cBhvr>
                                        <p:cTn id="75" dur="1" fill="hold">
                                          <p:stCondLst>
                                            <p:cond delay="0"/>
                                          </p:stCondLst>
                                        </p:cTn>
                                        <p:tgtEl>
                                          <p:spTgt spid="55"/>
                                        </p:tgtEl>
                                        <p:attrNameLst>
                                          <p:attrName>style.visibility</p:attrName>
                                        </p:attrNameLst>
                                      </p:cBhvr>
                                      <p:to>
                                        <p:strVal val="visible"/>
                                      </p:to>
                                    </p:set>
                                    <p:animEffect transition="in" filter="strips(downLeft)">
                                      <p:cBhvr>
                                        <p:cTn id="76" dur="500"/>
                                        <p:tgtEl>
                                          <p:spTgt spid="55"/>
                                        </p:tgtEl>
                                      </p:cBhvr>
                                    </p:animEffect>
                                  </p:childTnLst>
                                </p:cTn>
                              </p:par>
                            </p:childTnLst>
                          </p:cTn>
                        </p:par>
                        <p:par>
                          <p:cTn id="77" fill="hold">
                            <p:stCondLst>
                              <p:cond delay="1000"/>
                            </p:stCondLst>
                            <p:childTnLst>
                              <p:par>
                                <p:cTn id="78" presetID="18" presetClass="exit" presetSubtype="12" fill="hold" nodeType="afterEffect">
                                  <p:stCondLst>
                                    <p:cond delay="0"/>
                                  </p:stCondLst>
                                  <p:childTnLst>
                                    <p:animEffect transition="out" filter="strips(downLeft)">
                                      <p:cBhvr>
                                        <p:cTn id="79" dur="4500"/>
                                        <p:tgtEl>
                                          <p:spTgt spid="55"/>
                                        </p:tgtEl>
                                      </p:cBhvr>
                                    </p:animEffect>
                                    <p:set>
                                      <p:cBhvr>
                                        <p:cTn id="80" dur="1" fill="hold">
                                          <p:stCondLst>
                                            <p:cond delay="4499"/>
                                          </p:stCondLst>
                                        </p:cTn>
                                        <p:tgtEl>
                                          <p:spTgt spid="55"/>
                                        </p:tgtEl>
                                        <p:attrNameLst>
                                          <p:attrName>style.visibility</p:attrName>
                                        </p:attrNameLst>
                                      </p:cBhvr>
                                      <p:to>
                                        <p:strVal val="hidden"/>
                                      </p:to>
                                    </p:set>
                                  </p:childTnLst>
                                </p:cTn>
                              </p:par>
                              <p:par>
                                <p:cTn id="81" presetID="42" presetClass="path" presetSubtype="0" accel="50000" decel="50000" fill="hold" nodeType="withEffect">
                                  <p:stCondLst>
                                    <p:cond delay="0"/>
                                  </p:stCondLst>
                                  <p:childTnLst>
                                    <p:animMotion origin="layout" path="M 1.45833E-6 0 L 0.17825 -0.58704 " pathEditMode="relative" rAng="0" ptsTypes="AA">
                                      <p:cBhvr>
                                        <p:cTn id="82" dur="5000" fill="hold"/>
                                        <p:tgtEl>
                                          <p:spTgt spid="56"/>
                                        </p:tgtEl>
                                        <p:attrNameLst>
                                          <p:attrName>ppt_x</p:attrName>
                                          <p:attrName>ppt_y</p:attrName>
                                        </p:attrNameLst>
                                      </p:cBhvr>
                                      <p:rCtr x="8906" y="-29352"/>
                                    </p:animMotion>
                                  </p:childTnLst>
                                </p:cTn>
                              </p:par>
                              <p:par>
                                <p:cTn id="83" presetID="47" presetClass="exit" presetSubtype="0" fill="hold" grpId="0" nodeType="withEffect">
                                  <p:stCondLst>
                                    <p:cond delay="0"/>
                                  </p:stCondLst>
                                  <p:iterate type="lt">
                                    <p:tmPct val="0"/>
                                  </p:iterate>
                                  <p:childTnLst>
                                    <p:animEffect transition="out" filter="fade">
                                      <p:cBhvr>
                                        <p:cTn id="84" dur="1000"/>
                                        <p:tgtEl>
                                          <p:spTgt spid="60"/>
                                        </p:tgtEl>
                                      </p:cBhvr>
                                    </p:animEffect>
                                    <p:anim calcmode="lin" valueType="num">
                                      <p:cBhvr>
                                        <p:cTn id="85" dur="1000"/>
                                        <p:tgtEl>
                                          <p:spTgt spid="60"/>
                                        </p:tgtEl>
                                        <p:attrNameLst>
                                          <p:attrName>ppt_x</p:attrName>
                                        </p:attrNameLst>
                                      </p:cBhvr>
                                      <p:tavLst>
                                        <p:tav tm="0">
                                          <p:val>
                                            <p:strVal val="ppt_x"/>
                                          </p:val>
                                        </p:tav>
                                        <p:tav tm="100000">
                                          <p:val>
                                            <p:strVal val="ppt_x"/>
                                          </p:val>
                                        </p:tav>
                                      </p:tavLst>
                                    </p:anim>
                                    <p:anim calcmode="lin" valueType="num">
                                      <p:cBhvr>
                                        <p:cTn id="86" dur="1000"/>
                                        <p:tgtEl>
                                          <p:spTgt spid="60"/>
                                        </p:tgtEl>
                                        <p:attrNameLst>
                                          <p:attrName>ppt_y</p:attrName>
                                        </p:attrNameLst>
                                      </p:cBhvr>
                                      <p:tavLst>
                                        <p:tav tm="0">
                                          <p:val>
                                            <p:strVal val="ppt_y"/>
                                          </p:val>
                                        </p:tav>
                                        <p:tav tm="100000">
                                          <p:val>
                                            <p:strVal val="ppt_y-.1"/>
                                          </p:val>
                                        </p:tav>
                                      </p:tavLst>
                                    </p:anim>
                                    <p:set>
                                      <p:cBhvr>
                                        <p:cTn id="87" dur="1" fill="hold">
                                          <p:stCondLst>
                                            <p:cond delay="999"/>
                                          </p:stCondLst>
                                        </p:cTn>
                                        <p:tgtEl>
                                          <p:spTgt spid="60"/>
                                        </p:tgtEl>
                                        <p:attrNameLst>
                                          <p:attrName>style.visibility</p:attrName>
                                        </p:attrNameLst>
                                      </p:cBhvr>
                                      <p:to>
                                        <p:strVal val="hidden"/>
                                      </p:to>
                                    </p:set>
                                  </p:childTnLst>
                                </p:cTn>
                              </p:par>
                              <p:par>
                                <p:cTn id="88" presetID="1" presetClass="mediacall" presetSubtype="0" fill="hold" nodeType="withEffect">
                                  <p:stCondLst>
                                    <p:cond delay="0"/>
                                  </p:stCondLst>
                                  <p:childTnLst>
                                    <p:cmd type="call" cmd="playFrom(0.0)">
                                      <p:cBhvr>
                                        <p:cTn id="89" dur="2999" fill="hold"/>
                                        <p:tgtEl>
                                          <p:spTgt spid="5"/>
                                        </p:tgtEl>
                                      </p:cBhvr>
                                    </p:cmd>
                                  </p:childTnLst>
                                </p:cTn>
                              </p:par>
                              <p:par>
                                <p:cTn id="90" presetID="1" presetClass="mediacall" presetSubtype="0" fill="hold" nodeType="withEffect">
                                  <p:stCondLst>
                                    <p:cond delay="0"/>
                                  </p:stCondLst>
                                  <p:childTnLst>
                                    <p:cmd type="call" cmd="playFrom(0.0)">
                                      <p:cBhvr>
                                        <p:cTn id="91" dur="4969" fill="hold"/>
                                        <p:tgtEl>
                                          <p:spTgt spid="4"/>
                                        </p:tgtEl>
                                      </p:cBhvr>
                                    </p:cmd>
                                  </p:childTnLst>
                                </p:cTn>
                              </p:par>
                            </p:childTnLst>
                          </p:cTn>
                        </p:par>
                        <p:par>
                          <p:cTn id="92" fill="hold">
                            <p:stCondLst>
                              <p:cond delay="6000"/>
                            </p:stCondLst>
                            <p:childTnLst>
                              <p:par>
                                <p:cTn id="93" presetID="49" presetClass="exit" presetSubtype="0" accel="100000" fill="hold" nodeType="afterEffect">
                                  <p:stCondLst>
                                    <p:cond delay="0"/>
                                  </p:stCondLst>
                                  <p:childTnLst>
                                    <p:anim calcmode="lin" valueType="num">
                                      <p:cBhvr>
                                        <p:cTn id="94" dur="500"/>
                                        <p:tgtEl>
                                          <p:spTgt spid="56"/>
                                        </p:tgtEl>
                                        <p:attrNameLst>
                                          <p:attrName>ppt_w</p:attrName>
                                        </p:attrNameLst>
                                      </p:cBhvr>
                                      <p:tavLst>
                                        <p:tav tm="0">
                                          <p:val>
                                            <p:strVal val="ppt_w"/>
                                          </p:val>
                                        </p:tav>
                                        <p:tav tm="100000">
                                          <p:val>
                                            <p:fltVal val="0"/>
                                          </p:val>
                                        </p:tav>
                                      </p:tavLst>
                                    </p:anim>
                                    <p:anim calcmode="lin" valueType="num">
                                      <p:cBhvr>
                                        <p:cTn id="95" dur="500"/>
                                        <p:tgtEl>
                                          <p:spTgt spid="56"/>
                                        </p:tgtEl>
                                        <p:attrNameLst>
                                          <p:attrName>ppt_h</p:attrName>
                                        </p:attrNameLst>
                                      </p:cBhvr>
                                      <p:tavLst>
                                        <p:tav tm="0">
                                          <p:val>
                                            <p:strVal val="ppt_h"/>
                                          </p:val>
                                        </p:tav>
                                        <p:tav tm="100000">
                                          <p:val>
                                            <p:fltVal val="0"/>
                                          </p:val>
                                        </p:tav>
                                      </p:tavLst>
                                    </p:anim>
                                    <p:anim calcmode="lin" valueType="num">
                                      <p:cBhvr>
                                        <p:cTn id="96" dur="500"/>
                                        <p:tgtEl>
                                          <p:spTgt spid="56"/>
                                        </p:tgtEl>
                                        <p:attrNameLst>
                                          <p:attrName>style.rotation</p:attrName>
                                        </p:attrNameLst>
                                      </p:cBhvr>
                                      <p:tavLst>
                                        <p:tav tm="0">
                                          <p:val>
                                            <p:fltVal val="0"/>
                                          </p:val>
                                        </p:tav>
                                        <p:tav tm="100000">
                                          <p:val>
                                            <p:fltVal val="360"/>
                                          </p:val>
                                        </p:tav>
                                      </p:tavLst>
                                    </p:anim>
                                    <p:animEffect transition="out" filter="fade">
                                      <p:cBhvr>
                                        <p:cTn id="97" dur="500"/>
                                        <p:tgtEl>
                                          <p:spTgt spid="56"/>
                                        </p:tgtEl>
                                      </p:cBhvr>
                                    </p:animEffect>
                                    <p:set>
                                      <p:cBhvr>
                                        <p:cTn id="98" dur="1" fill="hold">
                                          <p:stCondLst>
                                            <p:cond delay="499"/>
                                          </p:stCondLst>
                                        </p:cTn>
                                        <p:tgtEl>
                                          <p:spTgt spid="56"/>
                                        </p:tgtEl>
                                        <p:attrNameLst>
                                          <p:attrName>style.visibility</p:attrName>
                                        </p:attrNameLst>
                                      </p:cBhvr>
                                      <p:to>
                                        <p:strVal val="hidden"/>
                                      </p:to>
                                    </p:set>
                                  </p:childTnLst>
                                </p:cTn>
                              </p:par>
                              <p:par>
                                <p:cTn id="99" presetID="1" presetClass="mediacall" presetSubtype="0" fill="hold" nodeType="withEffect">
                                  <p:stCondLst>
                                    <p:cond delay="0"/>
                                  </p:stCondLst>
                                  <p:childTnLst>
                                    <p:cmd type="call" cmd="playFrom(0.0)">
                                      <p:cBhvr>
                                        <p:cTn id="100" dur="2999" fill="hold"/>
                                        <p:tgtEl>
                                          <p:spTgt spid="5"/>
                                        </p:tgtEl>
                                      </p:cBhvr>
                                    </p:cmd>
                                  </p:childTnLst>
                                </p:cTn>
                              </p:par>
                              <p:par>
                                <p:cTn id="101" presetID="42" presetClass="entr" presetSubtype="0" fill="hold" grpId="0"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childTnLst>
                          </p:cTn>
                        </p:par>
                        <p:par>
                          <p:cTn id="106" fill="hold">
                            <p:stCondLst>
                              <p:cond delay="8999"/>
                            </p:stCondLst>
                            <p:childTnLst>
                              <p:par>
                                <p:cTn id="107" presetID="10" presetClass="exit" presetSubtype="0" fill="hold" grpId="1" nodeType="afterEffect">
                                  <p:stCondLst>
                                    <p:cond delay="0"/>
                                  </p:stCondLst>
                                  <p:childTnLst>
                                    <p:animEffect transition="out" filter="fade">
                                      <p:cBhvr>
                                        <p:cTn id="108" dur="1500"/>
                                        <p:tgtEl>
                                          <p:spTgt spid="61"/>
                                        </p:tgtEl>
                                      </p:cBhvr>
                                    </p:animEffect>
                                    <p:set>
                                      <p:cBhvr>
                                        <p:cTn id="109"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110" restart="whenNotActive" fill="hold" evtFilter="cancelBubble" nodeType="interactiveSeq">
                <p:stCondLst>
                  <p:cond evt="onClick" delay="0">
                    <p:tgtEl>
                      <p:spTgt spid="64"/>
                    </p:tgtEl>
                  </p:cond>
                </p:stCondLst>
                <p:endSync evt="end" delay="0">
                  <p:rtn val="all"/>
                </p:endSync>
                <p:childTnLst>
                  <p:par>
                    <p:cTn id="111" fill="hold">
                      <p:stCondLst>
                        <p:cond delay="0"/>
                      </p:stCondLst>
                      <p:childTnLst>
                        <p:par>
                          <p:cTn id="112" fill="hold">
                            <p:stCondLst>
                              <p:cond delay="0"/>
                            </p:stCondLst>
                            <p:childTnLst>
                              <p:par>
                                <p:cTn id="113" presetID="26" presetClass="emph" presetSubtype="0" fill="hold" nodeType="clickEffect">
                                  <p:stCondLst>
                                    <p:cond delay="0"/>
                                  </p:stCondLst>
                                  <p:childTnLst>
                                    <p:animEffect transition="out" filter="fade">
                                      <p:cBhvr>
                                        <p:cTn id="114" dur="500" tmFilter="0, 0; .2, .5; .8, .5; 1, 0"/>
                                        <p:tgtEl>
                                          <p:spTgt spid="64"/>
                                        </p:tgtEl>
                                      </p:cBhvr>
                                    </p:animEffect>
                                    <p:animScale>
                                      <p:cBhvr>
                                        <p:cTn id="115" dur="250" autoRev="1" fill="hold"/>
                                        <p:tgtEl>
                                          <p:spTgt spid="64"/>
                                        </p:tgtEl>
                                      </p:cBhvr>
                                      <p:by x="105000" y="105000"/>
                                    </p:animScale>
                                  </p:childTnLst>
                                </p:cTn>
                              </p:par>
                            </p:childTnLst>
                          </p:cTn>
                        </p:par>
                        <p:par>
                          <p:cTn id="116" fill="hold">
                            <p:stCondLst>
                              <p:cond delay="500"/>
                            </p:stCondLst>
                            <p:childTnLst>
                              <p:par>
                                <p:cTn id="117" presetID="18" presetClass="entr" presetSubtype="12" fill="hold" nodeType="after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strips(downLeft)">
                                      <p:cBhvr>
                                        <p:cTn id="119" dur="500"/>
                                        <p:tgtEl>
                                          <p:spTgt spid="63"/>
                                        </p:tgtEl>
                                      </p:cBhvr>
                                    </p:animEffect>
                                  </p:childTnLst>
                                </p:cTn>
                              </p:par>
                            </p:childTnLst>
                          </p:cTn>
                        </p:par>
                        <p:par>
                          <p:cTn id="120" fill="hold">
                            <p:stCondLst>
                              <p:cond delay="1000"/>
                            </p:stCondLst>
                            <p:childTnLst>
                              <p:par>
                                <p:cTn id="121" presetID="18" presetClass="exit" presetSubtype="6" fill="hold" nodeType="afterEffect">
                                  <p:stCondLst>
                                    <p:cond delay="0"/>
                                  </p:stCondLst>
                                  <p:childTnLst>
                                    <p:animEffect transition="out" filter="strips(downRight)">
                                      <p:cBhvr>
                                        <p:cTn id="122" dur="4750"/>
                                        <p:tgtEl>
                                          <p:spTgt spid="63"/>
                                        </p:tgtEl>
                                      </p:cBhvr>
                                    </p:animEffect>
                                    <p:set>
                                      <p:cBhvr>
                                        <p:cTn id="123" dur="1" fill="hold">
                                          <p:stCondLst>
                                            <p:cond delay="4749"/>
                                          </p:stCondLst>
                                        </p:cTn>
                                        <p:tgtEl>
                                          <p:spTgt spid="63"/>
                                        </p:tgtEl>
                                        <p:attrNameLst>
                                          <p:attrName>style.visibility</p:attrName>
                                        </p:attrNameLst>
                                      </p:cBhvr>
                                      <p:to>
                                        <p:strVal val="hidden"/>
                                      </p:to>
                                    </p:set>
                                  </p:childTnLst>
                                </p:cTn>
                              </p:par>
                              <p:par>
                                <p:cTn id="124" presetID="42" presetClass="path" presetSubtype="0" accel="50000" decel="50000" fill="hold" nodeType="withEffect">
                                  <p:stCondLst>
                                    <p:cond delay="0"/>
                                  </p:stCondLst>
                                  <p:childTnLst>
                                    <p:animMotion origin="layout" path="M 4.79167E-6 -4.07407E-6 L -0.06615 -0.5324 " pathEditMode="relative" rAng="0" ptsTypes="AA">
                                      <p:cBhvr>
                                        <p:cTn id="125" dur="5000" fill="hold"/>
                                        <p:tgtEl>
                                          <p:spTgt spid="64"/>
                                        </p:tgtEl>
                                        <p:attrNameLst>
                                          <p:attrName>ppt_x</p:attrName>
                                          <p:attrName>ppt_y</p:attrName>
                                        </p:attrNameLst>
                                      </p:cBhvr>
                                      <p:rCtr x="-3307" y="-26620"/>
                                    </p:animMotion>
                                  </p:childTnLst>
                                </p:cTn>
                              </p:par>
                              <p:par>
                                <p:cTn id="126" presetID="47" presetClass="exit" presetSubtype="0" fill="hold" grpId="0" nodeType="withEffect">
                                  <p:stCondLst>
                                    <p:cond delay="0"/>
                                  </p:stCondLst>
                                  <p:iterate type="lt">
                                    <p:tmPct val="0"/>
                                  </p:iterate>
                                  <p:childTnLst>
                                    <p:animEffect transition="out" filter="fade">
                                      <p:cBhvr>
                                        <p:cTn id="127" dur="1000"/>
                                        <p:tgtEl>
                                          <p:spTgt spid="65"/>
                                        </p:tgtEl>
                                      </p:cBhvr>
                                    </p:animEffect>
                                    <p:anim calcmode="lin" valueType="num">
                                      <p:cBhvr>
                                        <p:cTn id="128" dur="1000"/>
                                        <p:tgtEl>
                                          <p:spTgt spid="65"/>
                                        </p:tgtEl>
                                        <p:attrNameLst>
                                          <p:attrName>ppt_x</p:attrName>
                                        </p:attrNameLst>
                                      </p:cBhvr>
                                      <p:tavLst>
                                        <p:tav tm="0">
                                          <p:val>
                                            <p:strVal val="ppt_x"/>
                                          </p:val>
                                        </p:tav>
                                        <p:tav tm="100000">
                                          <p:val>
                                            <p:strVal val="ppt_x"/>
                                          </p:val>
                                        </p:tav>
                                      </p:tavLst>
                                    </p:anim>
                                    <p:anim calcmode="lin" valueType="num">
                                      <p:cBhvr>
                                        <p:cTn id="129" dur="1000"/>
                                        <p:tgtEl>
                                          <p:spTgt spid="65"/>
                                        </p:tgtEl>
                                        <p:attrNameLst>
                                          <p:attrName>ppt_y</p:attrName>
                                        </p:attrNameLst>
                                      </p:cBhvr>
                                      <p:tavLst>
                                        <p:tav tm="0">
                                          <p:val>
                                            <p:strVal val="ppt_y"/>
                                          </p:val>
                                        </p:tav>
                                        <p:tav tm="100000">
                                          <p:val>
                                            <p:strVal val="ppt_y-.1"/>
                                          </p:val>
                                        </p:tav>
                                      </p:tavLst>
                                    </p:anim>
                                    <p:set>
                                      <p:cBhvr>
                                        <p:cTn id="130" dur="1" fill="hold">
                                          <p:stCondLst>
                                            <p:cond delay="999"/>
                                          </p:stCondLst>
                                        </p:cTn>
                                        <p:tgtEl>
                                          <p:spTgt spid="65"/>
                                        </p:tgtEl>
                                        <p:attrNameLst>
                                          <p:attrName>style.visibility</p:attrName>
                                        </p:attrNameLst>
                                      </p:cBhvr>
                                      <p:to>
                                        <p:strVal val="hidden"/>
                                      </p:to>
                                    </p:set>
                                  </p:childTnLst>
                                </p:cTn>
                              </p:par>
                              <p:par>
                                <p:cTn id="131" presetID="1" presetClass="mediacall" presetSubtype="0" fill="hold" nodeType="withEffect">
                                  <p:stCondLst>
                                    <p:cond delay="0"/>
                                  </p:stCondLst>
                                  <p:childTnLst>
                                    <p:cmd type="call" cmd="playFrom(0.0)">
                                      <p:cBhvr>
                                        <p:cTn id="132" dur="2999" fill="hold"/>
                                        <p:tgtEl>
                                          <p:spTgt spid="5"/>
                                        </p:tgtEl>
                                      </p:cBhvr>
                                    </p:cmd>
                                  </p:childTnLst>
                                </p:cTn>
                              </p:par>
                              <p:par>
                                <p:cTn id="133" presetID="1" presetClass="mediacall" presetSubtype="0" fill="hold" nodeType="withEffect">
                                  <p:stCondLst>
                                    <p:cond delay="0"/>
                                  </p:stCondLst>
                                  <p:childTnLst>
                                    <p:cmd type="call" cmd="playFrom(0.0)">
                                      <p:cBhvr>
                                        <p:cTn id="134" dur="4969" fill="hold"/>
                                        <p:tgtEl>
                                          <p:spTgt spid="4"/>
                                        </p:tgtEl>
                                      </p:cBhvr>
                                    </p:cmd>
                                  </p:childTnLst>
                                </p:cTn>
                              </p:par>
                            </p:childTnLst>
                          </p:cTn>
                        </p:par>
                        <p:par>
                          <p:cTn id="135" fill="hold">
                            <p:stCondLst>
                              <p:cond delay="6000"/>
                            </p:stCondLst>
                            <p:childTnLst>
                              <p:par>
                                <p:cTn id="136" presetID="49" presetClass="exit" presetSubtype="0" accel="100000" fill="hold" nodeType="afterEffect">
                                  <p:stCondLst>
                                    <p:cond delay="0"/>
                                  </p:stCondLst>
                                  <p:childTnLst>
                                    <p:anim calcmode="lin" valueType="num">
                                      <p:cBhvr>
                                        <p:cTn id="137" dur="500"/>
                                        <p:tgtEl>
                                          <p:spTgt spid="64"/>
                                        </p:tgtEl>
                                        <p:attrNameLst>
                                          <p:attrName>ppt_w</p:attrName>
                                        </p:attrNameLst>
                                      </p:cBhvr>
                                      <p:tavLst>
                                        <p:tav tm="0">
                                          <p:val>
                                            <p:strVal val="ppt_w"/>
                                          </p:val>
                                        </p:tav>
                                        <p:tav tm="100000">
                                          <p:val>
                                            <p:fltVal val="0"/>
                                          </p:val>
                                        </p:tav>
                                      </p:tavLst>
                                    </p:anim>
                                    <p:anim calcmode="lin" valueType="num">
                                      <p:cBhvr>
                                        <p:cTn id="138" dur="500"/>
                                        <p:tgtEl>
                                          <p:spTgt spid="64"/>
                                        </p:tgtEl>
                                        <p:attrNameLst>
                                          <p:attrName>ppt_h</p:attrName>
                                        </p:attrNameLst>
                                      </p:cBhvr>
                                      <p:tavLst>
                                        <p:tav tm="0">
                                          <p:val>
                                            <p:strVal val="ppt_h"/>
                                          </p:val>
                                        </p:tav>
                                        <p:tav tm="100000">
                                          <p:val>
                                            <p:fltVal val="0"/>
                                          </p:val>
                                        </p:tav>
                                      </p:tavLst>
                                    </p:anim>
                                    <p:anim calcmode="lin" valueType="num">
                                      <p:cBhvr>
                                        <p:cTn id="139" dur="500"/>
                                        <p:tgtEl>
                                          <p:spTgt spid="64"/>
                                        </p:tgtEl>
                                        <p:attrNameLst>
                                          <p:attrName>style.rotation</p:attrName>
                                        </p:attrNameLst>
                                      </p:cBhvr>
                                      <p:tavLst>
                                        <p:tav tm="0">
                                          <p:val>
                                            <p:fltVal val="0"/>
                                          </p:val>
                                        </p:tav>
                                        <p:tav tm="100000">
                                          <p:val>
                                            <p:fltVal val="360"/>
                                          </p:val>
                                        </p:tav>
                                      </p:tavLst>
                                    </p:anim>
                                    <p:animEffect transition="out" filter="fade">
                                      <p:cBhvr>
                                        <p:cTn id="140" dur="500"/>
                                        <p:tgtEl>
                                          <p:spTgt spid="64"/>
                                        </p:tgtEl>
                                      </p:cBhvr>
                                    </p:animEffect>
                                    <p:set>
                                      <p:cBhvr>
                                        <p:cTn id="141" dur="1" fill="hold">
                                          <p:stCondLst>
                                            <p:cond delay="499"/>
                                          </p:stCondLst>
                                        </p:cTn>
                                        <p:tgtEl>
                                          <p:spTgt spid="64"/>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2999" fill="hold"/>
                                        <p:tgtEl>
                                          <p:spTgt spid="5"/>
                                        </p:tgtEl>
                                      </p:cBhvr>
                                    </p:cmd>
                                  </p:childTnLst>
                                </p:cTn>
                              </p:par>
                              <p:par>
                                <p:cTn id="144" presetID="42" presetClass="entr" presetSubtype="0" fill="hold" grpId="0" nodeType="withEffect">
                                  <p:stCondLst>
                                    <p:cond delay="0"/>
                                  </p:stCondLst>
                                  <p:childTnLst>
                                    <p:set>
                                      <p:cBhvr>
                                        <p:cTn id="145" dur="1" fill="hold">
                                          <p:stCondLst>
                                            <p:cond delay="0"/>
                                          </p:stCondLst>
                                        </p:cTn>
                                        <p:tgtEl>
                                          <p:spTgt spid="69"/>
                                        </p:tgtEl>
                                        <p:attrNameLst>
                                          <p:attrName>style.visibility</p:attrName>
                                        </p:attrNameLst>
                                      </p:cBhvr>
                                      <p:to>
                                        <p:strVal val="visible"/>
                                      </p:to>
                                    </p:set>
                                    <p:animEffect transition="in" filter="fade">
                                      <p:cBhvr>
                                        <p:cTn id="146" dur="1000"/>
                                        <p:tgtEl>
                                          <p:spTgt spid="69"/>
                                        </p:tgtEl>
                                      </p:cBhvr>
                                    </p:animEffect>
                                    <p:anim calcmode="lin" valueType="num">
                                      <p:cBhvr>
                                        <p:cTn id="147" dur="1000" fill="hold"/>
                                        <p:tgtEl>
                                          <p:spTgt spid="69"/>
                                        </p:tgtEl>
                                        <p:attrNameLst>
                                          <p:attrName>ppt_x</p:attrName>
                                        </p:attrNameLst>
                                      </p:cBhvr>
                                      <p:tavLst>
                                        <p:tav tm="0">
                                          <p:val>
                                            <p:strVal val="#ppt_x"/>
                                          </p:val>
                                        </p:tav>
                                        <p:tav tm="100000">
                                          <p:val>
                                            <p:strVal val="#ppt_x"/>
                                          </p:val>
                                        </p:tav>
                                      </p:tavLst>
                                    </p:anim>
                                    <p:anim calcmode="lin" valueType="num">
                                      <p:cBhvr>
                                        <p:cTn id="148" dur="1000" fill="hold"/>
                                        <p:tgtEl>
                                          <p:spTgt spid="69"/>
                                        </p:tgtEl>
                                        <p:attrNameLst>
                                          <p:attrName>ppt_y</p:attrName>
                                        </p:attrNameLst>
                                      </p:cBhvr>
                                      <p:tavLst>
                                        <p:tav tm="0">
                                          <p:val>
                                            <p:strVal val="#ppt_y+.1"/>
                                          </p:val>
                                        </p:tav>
                                        <p:tav tm="100000">
                                          <p:val>
                                            <p:strVal val="#ppt_y"/>
                                          </p:val>
                                        </p:tav>
                                      </p:tavLst>
                                    </p:anim>
                                  </p:childTnLst>
                                </p:cTn>
                              </p:par>
                            </p:childTnLst>
                          </p:cTn>
                        </p:par>
                        <p:par>
                          <p:cTn id="149" fill="hold">
                            <p:stCondLst>
                              <p:cond delay="8999"/>
                            </p:stCondLst>
                            <p:childTnLst>
                              <p:par>
                                <p:cTn id="150" presetID="10" presetClass="exit" presetSubtype="0" fill="hold" grpId="1" nodeType="afterEffect">
                                  <p:stCondLst>
                                    <p:cond delay="0"/>
                                  </p:stCondLst>
                                  <p:childTnLst>
                                    <p:animEffect transition="out" filter="fade">
                                      <p:cBhvr>
                                        <p:cTn id="151" dur="1500"/>
                                        <p:tgtEl>
                                          <p:spTgt spid="69"/>
                                        </p:tgtEl>
                                      </p:cBhvr>
                                    </p:animEffect>
                                    <p:set>
                                      <p:cBhvr>
                                        <p:cTn id="152"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53" restart="whenNotActive" fill="hold" evtFilter="cancelBubble" nodeType="interactiveSeq">
                <p:stCondLst>
                  <p:cond evt="onClick" delay="0">
                    <p:tgtEl>
                      <p:spTgt spid="71"/>
                    </p:tgtEl>
                  </p:cond>
                </p:stCondLst>
                <p:endSync evt="end" delay="0">
                  <p:rtn val="all"/>
                </p:endSync>
                <p:childTnLst>
                  <p:par>
                    <p:cTn id="154" fill="hold">
                      <p:stCondLst>
                        <p:cond delay="0"/>
                      </p:stCondLst>
                      <p:childTnLst>
                        <p:par>
                          <p:cTn id="155" fill="hold">
                            <p:stCondLst>
                              <p:cond delay="0"/>
                            </p:stCondLst>
                            <p:childTnLst>
                              <p:par>
                                <p:cTn id="156" presetID="26" presetClass="emph" presetSubtype="0" fill="hold" nodeType="clickEffect">
                                  <p:stCondLst>
                                    <p:cond delay="0"/>
                                  </p:stCondLst>
                                  <p:childTnLst>
                                    <p:animEffect transition="out" filter="fade">
                                      <p:cBhvr>
                                        <p:cTn id="157" dur="500" tmFilter="0, 0; .2, .5; .8, .5; 1, 0"/>
                                        <p:tgtEl>
                                          <p:spTgt spid="71"/>
                                        </p:tgtEl>
                                      </p:cBhvr>
                                    </p:animEffect>
                                    <p:animScale>
                                      <p:cBhvr>
                                        <p:cTn id="158" dur="250" autoRev="1" fill="hold"/>
                                        <p:tgtEl>
                                          <p:spTgt spid="71"/>
                                        </p:tgtEl>
                                      </p:cBhvr>
                                      <p:by x="105000" y="105000"/>
                                    </p:animScale>
                                  </p:childTnLst>
                                </p:cTn>
                              </p:par>
                            </p:childTnLst>
                          </p:cTn>
                        </p:par>
                        <p:par>
                          <p:cTn id="159" fill="hold">
                            <p:stCondLst>
                              <p:cond delay="500"/>
                            </p:stCondLst>
                            <p:childTnLst>
                              <p:par>
                                <p:cTn id="160" presetID="18" presetClass="entr" presetSubtype="12" fill="hold" nodeType="afterEffect">
                                  <p:stCondLst>
                                    <p:cond delay="0"/>
                                  </p:stCondLst>
                                  <p:childTnLst>
                                    <p:set>
                                      <p:cBhvr>
                                        <p:cTn id="161" dur="1" fill="hold">
                                          <p:stCondLst>
                                            <p:cond delay="0"/>
                                          </p:stCondLst>
                                        </p:cTn>
                                        <p:tgtEl>
                                          <p:spTgt spid="70"/>
                                        </p:tgtEl>
                                        <p:attrNameLst>
                                          <p:attrName>style.visibility</p:attrName>
                                        </p:attrNameLst>
                                      </p:cBhvr>
                                      <p:to>
                                        <p:strVal val="visible"/>
                                      </p:to>
                                    </p:set>
                                    <p:animEffect transition="in" filter="strips(downLeft)">
                                      <p:cBhvr>
                                        <p:cTn id="162" dur="500"/>
                                        <p:tgtEl>
                                          <p:spTgt spid="70"/>
                                        </p:tgtEl>
                                      </p:cBhvr>
                                    </p:animEffect>
                                  </p:childTnLst>
                                </p:cTn>
                              </p:par>
                            </p:childTnLst>
                          </p:cTn>
                        </p:par>
                        <p:par>
                          <p:cTn id="163" fill="hold">
                            <p:stCondLst>
                              <p:cond delay="1000"/>
                            </p:stCondLst>
                            <p:childTnLst>
                              <p:par>
                                <p:cTn id="164" presetID="18" presetClass="exit" presetSubtype="6" fill="hold" nodeType="afterEffect">
                                  <p:stCondLst>
                                    <p:cond delay="0"/>
                                  </p:stCondLst>
                                  <p:childTnLst>
                                    <p:animEffect transition="out" filter="strips(downRight)">
                                      <p:cBhvr>
                                        <p:cTn id="165" dur="4750"/>
                                        <p:tgtEl>
                                          <p:spTgt spid="70"/>
                                        </p:tgtEl>
                                      </p:cBhvr>
                                    </p:animEffect>
                                    <p:set>
                                      <p:cBhvr>
                                        <p:cTn id="166" dur="1" fill="hold">
                                          <p:stCondLst>
                                            <p:cond delay="4749"/>
                                          </p:stCondLst>
                                        </p:cTn>
                                        <p:tgtEl>
                                          <p:spTgt spid="70"/>
                                        </p:tgtEl>
                                        <p:attrNameLst>
                                          <p:attrName>style.visibility</p:attrName>
                                        </p:attrNameLst>
                                      </p:cBhvr>
                                      <p:to>
                                        <p:strVal val="hidden"/>
                                      </p:to>
                                    </p:set>
                                  </p:childTnLst>
                                </p:cTn>
                              </p:par>
                              <p:par>
                                <p:cTn id="167" presetID="42" presetClass="path" presetSubtype="0" accel="50000" decel="50000" fill="hold" nodeType="withEffect">
                                  <p:stCondLst>
                                    <p:cond delay="0"/>
                                  </p:stCondLst>
                                  <p:childTnLst>
                                    <p:animMotion origin="layout" path="M -3.54167E-6 1.48148E-6 L -0.25911 -0.59121 " pathEditMode="relative" rAng="0" ptsTypes="AA">
                                      <p:cBhvr>
                                        <p:cTn id="168" dur="5000" fill="hold"/>
                                        <p:tgtEl>
                                          <p:spTgt spid="71"/>
                                        </p:tgtEl>
                                        <p:attrNameLst>
                                          <p:attrName>ppt_x</p:attrName>
                                          <p:attrName>ppt_y</p:attrName>
                                        </p:attrNameLst>
                                      </p:cBhvr>
                                      <p:rCtr x="-12956" y="-29560"/>
                                    </p:animMotion>
                                  </p:childTnLst>
                                </p:cTn>
                              </p:par>
                              <p:par>
                                <p:cTn id="169" presetID="47" presetClass="exit" presetSubtype="0" fill="hold" grpId="0" nodeType="withEffect">
                                  <p:stCondLst>
                                    <p:cond delay="0"/>
                                  </p:stCondLst>
                                  <p:iterate type="lt">
                                    <p:tmPct val="0"/>
                                  </p:iterate>
                                  <p:childTnLst>
                                    <p:animEffect transition="out" filter="fade">
                                      <p:cBhvr>
                                        <p:cTn id="170" dur="1000"/>
                                        <p:tgtEl>
                                          <p:spTgt spid="72"/>
                                        </p:tgtEl>
                                      </p:cBhvr>
                                    </p:animEffect>
                                    <p:anim calcmode="lin" valueType="num">
                                      <p:cBhvr>
                                        <p:cTn id="171" dur="1000"/>
                                        <p:tgtEl>
                                          <p:spTgt spid="72"/>
                                        </p:tgtEl>
                                        <p:attrNameLst>
                                          <p:attrName>ppt_x</p:attrName>
                                        </p:attrNameLst>
                                      </p:cBhvr>
                                      <p:tavLst>
                                        <p:tav tm="0">
                                          <p:val>
                                            <p:strVal val="ppt_x"/>
                                          </p:val>
                                        </p:tav>
                                        <p:tav tm="100000">
                                          <p:val>
                                            <p:strVal val="ppt_x"/>
                                          </p:val>
                                        </p:tav>
                                      </p:tavLst>
                                    </p:anim>
                                    <p:anim calcmode="lin" valueType="num">
                                      <p:cBhvr>
                                        <p:cTn id="172" dur="1000"/>
                                        <p:tgtEl>
                                          <p:spTgt spid="72"/>
                                        </p:tgtEl>
                                        <p:attrNameLst>
                                          <p:attrName>ppt_y</p:attrName>
                                        </p:attrNameLst>
                                      </p:cBhvr>
                                      <p:tavLst>
                                        <p:tav tm="0">
                                          <p:val>
                                            <p:strVal val="ppt_y"/>
                                          </p:val>
                                        </p:tav>
                                        <p:tav tm="100000">
                                          <p:val>
                                            <p:strVal val="ppt_y-.1"/>
                                          </p:val>
                                        </p:tav>
                                      </p:tavLst>
                                    </p:anim>
                                    <p:set>
                                      <p:cBhvr>
                                        <p:cTn id="173" dur="1" fill="hold">
                                          <p:stCondLst>
                                            <p:cond delay="999"/>
                                          </p:stCondLst>
                                        </p:cTn>
                                        <p:tgtEl>
                                          <p:spTgt spid="72"/>
                                        </p:tgtEl>
                                        <p:attrNameLst>
                                          <p:attrName>style.visibility</p:attrName>
                                        </p:attrNameLst>
                                      </p:cBhvr>
                                      <p:to>
                                        <p:strVal val="hidden"/>
                                      </p:to>
                                    </p:set>
                                  </p:childTnLst>
                                </p:cTn>
                              </p:par>
                              <p:par>
                                <p:cTn id="174" presetID="1" presetClass="mediacall" presetSubtype="0" fill="hold" nodeType="withEffect">
                                  <p:stCondLst>
                                    <p:cond delay="0"/>
                                  </p:stCondLst>
                                  <p:childTnLst>
                                    <p:cmd type="call" cmd="playFrom(0.0)">
                                      <p:cBhvr>
                                        <p:cTn id="175" dur="2999" fill="hold"/>
                                        <p:tgtEl>
                                          <p:spTgt spid="5"/>
                                        </p:tgtEl>
                                      </p:cBhvr>
                                    </p:cmd>
                                  </p:childTnLst>
                                </p:cTn>
                              </p:par>
                              <p:par>
                                <p:cTn id="176" presetID="1" presetClass="mediacall" presetSubtype="0" fill="hold" nodeType="withEffect">
                                  <p:stCondLst>
                                    <p:cond delay="0"/>
                                  </p:stCondLst>
                                  <p:childTnLst>
                                    <p:cmd type="call" cmd="playFrom(0.0)">
                                      <p:cBhvr>
                                        <p:cTn id="177" dur="4969" fill="hold"/>
                                        <p:tgtEl>
                                          <p:spTgt spid="4"/>
                                        </p:tgtEl>
                                      </p:cBhvr>
                                    </p:cmd>
                                  </p:childTnLst>
                                </p:cTn>
                              </p:par>
                            </p:childTnLst>
                          </p:cTn>
                        </p:par>
                        <p:par>
                          <p:cTn id="178" fill="hold">
                            <p:stCondLst>
                              <p:cond delay="6000"/>
                            </p:stCondLst>
                            <p:childTnLst>
                              <p:par>
                                <p:cTn id="179" presetID="49" presetClass="exit" presetSubtype="0" accel="100000" fill="hold" nodeType="afterEffect">
                                  <p:stCondLst>
                                    <p:cond delay="0"/>
                                  </p:stCondLst>
                                  <p:childTnLst>
                                    <p:anim calcmode="lin" valueType="num">
                                      <p:cBhvr>
                                        <p:cTn id="180" dur="500"/>
                                        <p:tgtEl>
                                          <p:spTgt spid="71"/>
                                        </p:tgtEl>
                                        <p:attrNameLst>
                                          <p:attrName>ppt_w</p:attrName>
                                        </p:attrNameLst>
                                      </p:cBhvr>
                                      <p:tavLst>
                                        <p:tav tm="0">
                                          <p:val>
                                            <p:strVal val="ppt_w"/>
                                          </p:val>
                                        </p:tav>
                                        <p:tav tm="100000">
                                          <p:val>
                                            <p:fltVal val="0"/>
                                          </p:val>
                                        </p:tav>
                                      </p:tavLst>
                                    </p:anim>
                                    <p:anim calcmode="lin" valueType="num">
                                      <p:cBhvr>
                                        <p:cTn id="181" dur="500"/>
                                        <p:tgtEl>
                                          <p:spTgt spid="71"/>
                                        </p:tgtEl>
                                        <p:attrNameLst>
                                          <p:attrName>ppt_h</p:attrName>
                                        </p:attrNameLst>
                                      </p:cBhvr>
                                      <p:tavLst>
                                        <p:tav tm="0">
                                          <p:val>
                                            <p:strVal val="ppt_h"/>
                                          </p:val>
                                        </p:tav>
                                        <p:tav tm="100000">
                                          <p:val>
                                            <p:fltVal val="0"/>
                                          </p:val>
                                        </p:tav>
                                      </p:tavLst>
                                    </p:anim>
                                    <p:anim calcmode="lin" valueType="num">
                                      <p:cBhvr>
                                        <p:cTn id="182" dur="500"/>
                                        <p:tgtEl>
                                          <p:spTgt spid="71"/>
                                        </p:tgtEl>
                                        <p:attrNameLst>
                                          <p:attrName>style.rotation</p:attrName>
                                        </p:attrNameLst>
                                      </p:cBhvr>
                                      <p:tavLst>
                                        <p:tav tm="0">
                                          <p:val>
                                            <p:fltVal val="0"/>
                                          </p:val>
                                        </p:tav>
                                        <p:tav tm="100000">
                                          <p:val>
                                            <p:fltVal val="360"/>
                                          </p:val>
                                        </p:tav>
                                      </p:tavLst>
                                    </p:anim>
                                    <p:animEffect transition="out" filter="fade">
                                      <p:cBhvr>
                                        <p:cTn id="183" dur="500"/>
                                        <p:tgtEl>
                                          <p:spTgt spid="71"/>
                                        </p:tgtEl>
                                      </p:cBhvr>
                                    </p:animEffect>
                                    <p:set>
                                      <p:cBhvr>
                                        <p:cTn id="184" dur="1" fill="hold">
                                          <p:stCondLst>
                                            <p:cond delay="499"/>
                                          </p:stCondLst>
                                        </p:cTn>
                                        <p:tgtEl>
                                          <p:spTgt spid="71"/>
                                        </p:tgtEl>
                                        <p:attrNameLst>
                                          <p:attrName>style.visibility</p:attrName>
                                        </p:attrNameLst>
                                      </p:cBhvr>
                                      <p:to>
                                        <p:strVal val="hidden"/>
                                      </p:to>
                                    </p:set>
                                  </p:childTnLst>
                                </p:cTn>
                              </p:par>
                              <p:par>
                                <p:cTn id="185" presetID="1" presetClass="mediacall" presetSubtype="0" fill="hold" nodeType="withEffect">
                                  <p:stCondLst>
                                    <p:cond delay="0"/>
                                  </p:stCondLst>
                                  <p:childTnLst>
                                    <p:cmd type="call" cmd="playFrom(0.0)">
                                      <p:cBhvr>
                                        <p:cTn id="186" dur="2999" fill="hold"/>
                                        <p:tgtEl>
                                          <p:spTgt spid="5"/>
                                        </p:tgtEl>
                                      </p:cBhvr>
                                    </p:cmd>
                                  </p:childTnLst>
                                </p:cTn>
                              </p:par>
                              <p:par>
                                <p:cTn id="187" presetID="42" presetClass="entr" presetSubtype="0" fill="hold" grpId="0" nodeType="withEffect">
                                  <p:stCondLst>
                                    <p:cond delay="0"/>
                                  </p:stCondLst>
                                  <p:childTnLst>
                                    <p:set>
                                      <p:cBhvr>
                                        <p:cTn id="188" dur="1" fill="hold">
                                          <p:stCondLst>
                                            <p:cond delay="0"/>
                                          </p:stCondLst>
                                        </p:cTn>
                                        <p:tgtEl>
                                          <p:spTgt spid="81"/>
                                        </p:tgtEl>
                                        <p:attrNameLst>
                                          <p:attrName>style.visibility</p:attrName>
                                        </p:attrNameLst>
                                      </p:cBhvr>
                                      <p:to>
                                        <p:strVal val="visible"/>
                                      </p:to>
                                    </p:set>
                                    <p:animEffect transition="in" filter="fade">
                                      <p:cBhvr>
                                        <p:cTn id="189" dur="1000"/>
                                        <p:tgtEl>
                                          <p:spTgt spid="81"/>
                                        </p:tgtEl>
                                      </p:cBhvr>
                                    </p:animEffect>
                                    <p:anim calcmode="lin" valueType="num">
                                      <p:cBhvr>
                                        <p:cTn id="190" dur="1000" fill="hold"/>
                                        <p:tgtEl>
                                          <p:spTgt spid="81"/>
                                        </p:tgtEl>
                                        <p:attrNameLst>
                                          <p:attrName>ppt_x</p:attrName>
                                        </p:attrNameLst>
                                      </p:cBhvr>
                                      <p:tavLst>
                                        <p:tav tm="0">
                                          <p:val>
                                            <p:strVal val="#ppt_x"/>
                                          </p:val>
                                        </p:tav>
                                        <p:tav tm="100000">
                                          <p:val>
                                            <p:strVal val="#ppt_x"/>
                                          </p:val>
                                        </p:tav>
                                      </p:tavLst>
                                    </p:anim>
                                    <p:anim calcmode="lin" valueType="num">
                                      <p:cBhvr>
                                        <p:cTn id="191" dur="1000" fill="hold"/>
                                        <p:tgtEl>
                                          <p:spTgt spid="81"/>
                                        </p:tgtEl>
                                        <p:attrNameLst>
                                          <p:attrName>ppt_y</p:attrName>
                                        </p:attrNameLst>
                                      </p:cBhvr>
                                      <p:tavLst>
                                        <p:tav tm="0">
                                          <p:val>
                                            <p:strVal val="#ppt_y+.1"/>
                                          </p:val>
                                        </p:tav>
                                        <p:tav tm="100000">
                                          <p:val>
                                            <p:strVal val="#ppt_y"/>
                                          </p:val>
                                        </p:tav>
                                      </p:tavLst>
                                    </p:anim>
                                  </p:childTnLst>
                                </p:cTn>
                              </p:par>
                            </p:childTnLst>
                          </p:cTn>
                        </p:par>
                        <p:par>
                          <p:cTn id="192" fill="hold">
                            <p:stCondLst>
                              <p:cond delay="8999"/>
                            </p:stCondLst>
                            <p:childTnLst>
                              <p:par>
                                <p:cTn id="193" presetID="10" presetClass="exit" presetSubtype="0" fill="hold" grpId="1" nodeType="afterEffect">
                                  <p:stCondLst>
                                    <p:cond delay="0"/>
                                  </p:stCondLst>
                                  <p:childTnLst>
                                    <p:animEffect transition="out" filter="fade">
                                      <p:cBhvr>
                                        <p:cTn id="194" dur="1500"/>
                                        <p:tgtEl>
                                          <p:spTgt spid="81"/>
                                        </p:tgtEl>
                                      </p:cBhvr>
                                    </p:animEffect>
                                    <p:set>
                                      <p:cBhvr>
                                        <p:cTn id="195"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96" restart="whenNotActive" fill="hold" evtFilter="cancelBubble" nodeType="interactiveSeq">
                <p:stCondLst>
                  <p:cond evt="onClick" delay="0">
                    <p:tgtEl>
                      <p:spTgt spid="8"/>
                    </p:tgtEl>
                  </p:cond>
                </p:stCondLst>
                <p:endSync evt="end" delay="0">
                  <p:rtn val="all"/>
                </p:endSync>
                <p:childTnLst>
                  <p:par>
                    <p:cTn id="197" fill="hold">
                      <p:stCondLst>
                        <p:cond delay="0"/>
                      </p:stCondLst>
                      <p:childTnLst>
                        <p:par>
                          <p:cTn id="198" fill="hold">
                            <p:stCondLst>
                              <p:cond delay="0"/>
                            </p:stCondLst>
                            <p:childTnLst>
                              <p:par>
                                <p:cTn id="199" presetID="36" presetClass="emph" presetSubtype="0" repeatCount="3000" fill="hold" grpId="1" nodeType="clickEffect">
                                  <p:stCondLst>
                                    <p:cond delay="0"/>
                                  </p:stCondLst>
                                  <p:iterate type="lt">
                                    <p:tmPct val="10000"/>
                                  </p:iterate>
                                  <p:childTnLst>
                                    <p:animScale>
                                      <p:cBhvr>
                                        <p:cTn id="200" dur="250" autoRev="1" fill="hold">
                                          <p:stCondLst>
                                            <p:cond delay="0"/>
                                          </p:stCondLst>
                                        </p:cTn>
                                        <p:tgtEl>
                                          <p:spTgt spid="8"/>
                                        </p:tgtEl>
                                      </p:cBhvr>
                                      <p:to x="80000" y="100000"/>
                                    </p:animScale>
                                    <p:anim by="(#ppt_w*0.10)" calcmode="lin" valueType="num">
                                      <p:cBhvr>
                                        <p:cTn id="201" dur="250" autoRev="1" fill="hold">
                                          <p:stCondLst>
                                            <p:cond delay="0"/>
                                          </p:stCondLst>
                                        </p:cTn>
                                        <p:tgtEl>
                                          <p:spTgt spid="8"/>
                                        </p:tgtEl>
                                        <p:attrNameLst>
                                          <p:attrName>ppt_x</p:attrName>
                                        </p:attrNameLst>
                                      </p:cBhvr>
                                    </p:anim>
                                    <p:anim by="(-#ppt_w*0.10)" calcmode="lin" valueType="num">
                                      <p:cBhvr>
                                        <p:cTn id="202" dur="250" autoRev="1" fill="hold">
                                          <p:stCondLst>
                                            <p:cond delay="0"/>
                                          </p:stCondLst>
                                        </p:cTn>
                                        <p:tgtEl>
                                          <p:spTgt spid="8"/>
                                        </p:tgtEl>
                                        <p:attrNameLst>
                                          <p:attrName>ppt_y</p:attrName>
                                        </p:attrNameLst>
                                      </p:cBhvr>
                                    </p:anim>
                                    <p:animRot by="-480000">
                                      <p:cBhvr>
                                        <p:cTn id="203" dur="250" autoRev="1" fill="hold">
                                          <p:stCondLst>
                                            <p:cond delay="0"/>
                                          </p:stCondLst>
                                        </p:cTn>
                                        <p:tgtEl>
                                          <p:spTgt spid="8"/>
                                        </p:tgtEl>
                                        <p:attrNameLst>
                                          <p:attrName>r</p:attrName>
                                        </p:attrNameLst>
                                      </p:cBhvr>
                                    </p:animRot>
                                  </p:childTnLst>
                                </p:cTn>
                              </p:par>
                            </p:childTnLst>
                          </p:cTn>
                        </p:par>
                        <p:par>
                          <p:cTn id="204" fill="hold">
                            <p:stCondLst>
                              <p:cond delay="1950"/>
                            </p:stCondLst>
                            <p:childTnLst>
                              <p:par>
                                <p:cTn id="205" presetID="19" presetClass="emph" presetSubtype="0" fill="hold" grpId="2" nodeType="afterEffect">
                                  <p:stCondLst>
                                    <p:cond delay="0"/>
                                  </p:stCondLst>
                                  <p:iterate type="lt">
                                    <p:tmPct val="0"/>
                                  </p:iterate>
                                  <p:childTnLst>
                                    <p:animClr clrSpc="rgb" dir="cw">
                                      <p:cBhvr override="childStyle">
                                        <p:cTn id="206" dur="500" fill="hold"/>
                                        <p:tgtEl>
                                          <p:spTgt spid="8"/>
                                        </p:tgtEl>
                                        <p:attrNameLst>
                                          <p:attrName>style.color</p:attrName>
                                        </p:attrNameLst>
                                      </p:cBhvr>
                                      <p:to>
                                        <a:srgbClr val="FFC000"/>
                                      </p:to>
                                    </p:animClr>
                                    <p:animClr clrSpc="rgb" dir="cw">
                                      <p:cBhvr>
                                        <p:cTn id="207" dur="500" fill="hold"/>
                                        <p:tgtEl>
                                          <p:spTgt spid="8"/>
                                        </p:tgtEl>
                                        <p:attrNameLst>
                                          <p:attrName>fillcolor</p:attrName>
                                        </p:attrNameLst>
                                      </p:cBhvr>
                                      <p:to>
                                        <a:srgbClr val="FFC000"/>
                                      </p:to>
                                    </p:animClr>
                                    <p:set>
                                      <p:cBhvr>
                                        <p:cTn id="208" dur="500" fill="hold"/>
                                        <p:tgtEl>
                                          <p:spTgt spid="8"/>
                                        </p:tgtEl>
                                        <p:attrNameLst>
                                          <p:attrName>fill.type</p:attrName>
                                        </p:attrNameLst>
                                      </p:cBhvr>
                                      <p:to>
                                        <p:strVal val="solid"/>
                                      </p:to>
                                    </p:set>
                                    <p:set>
                                      <p:cBhvr>
                                        <p:cTn id="209"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10" restart="whenNotActive" fill="hold" evtFilter="cancelBubble" nodeType="interactiveSeq">
                <p:stCondLst>
                  <p:cond evt="onClick" delay="0">
                    <p:tgtEl>
                      <p:spTgt spid="60"/>
                    </p:tgtEl>
                  </p:cond>
                </p:stCondLst>
                <p:endSync evt="end" delay="0">
                  <p:rtn val="all"/>
                </p:endSync>
                <p:childTnLst>
                  <p:par>
                    <p:cTn id="211" fill="hold">
                      <p:stCondLst>
                        <p:cond delay="0"/>
                      </p:stCondLst>
                      <p:childTnLst>
                        <p:par>
                          <p:cTn id="212" fill="hold">
                            <p:stCondLst>
                              <p:cond delay="0"/>
                            </p:stCondLst>
                            <p:childTnLst>
                              <p:par>
                                <p:cTn id="213" presetID="36" presetClass="emph" presetSubtype="0" repeatCount="3000" fill="hold" grpId="1" nodeType="clickEffect">
                                  <p:stCondLst>
                                    <p:cond delay="0"/>
                                  </p:stCondLst>
                                  <p:iterate type="lt">
                                    <p:tmPct val="10000"/>
                                  </p:iterate>
                                  <p:childTnLst>
                                    <p:animScale>
                                      <p:cBhvr>
                                        <p:cTn id="214" dur="250" autoRev="1" fill="hold">
                                          <p:stCondLst>
                                            <p:cond delay="0"/>
                                          </p:stCondLst>
                                        </p:cTn>
                                        <p:tgtEl>
                                          <p:spTgt spid="60"/>
                                        </p:tgtEl>
                                      </p:cBhvr>
                                      <p:to x="80000" y="100000"/>
                                    </p:animScale>
                                    <p:anim by="(#ppt_w*0.10)" calcmode="lin" valueType="num">
                                      <p:cBhvr>
                                        <p:cTn id="215" dur="250" autoRev="1" fill="hold">
                                          <p:stCondLst>
                                            <p:cond delay="0"/>
                                          </p:stCondLst>
                                        </p:cTn>
                                        <p:tgtEl>
                                          <p:spTgt spid="60"/>
                                        </p:tgtEl>
                                        <p:attrNameLst>
                                          <p:attrName>ppt_x</p:attrName>
                                        </p:attrNameLst>
                                      </p:cBhvr>
                                    </p:anim>
                                    <p:anim by="(-#ppt_w*0.10)" calcmode="lin" valueType="num">
                                      <p:cBhvr>
                                        <p:cTn id="216" dur="250" autoRev="1" fill="hold">
                                          <p:stCondLst>
                                            <p:cond delay="0"/>
                                          </p:stCondLst>
                                        </p:cTn>
                                        <p:tgtEl>
                                          <p:spTgt spid="60"/>
                                        </p:tgtEl>
                                        <p:attrNameLst>
                                          <p:attrName>ppt_y</p:attrName>
                                        </p:attrNameLst>
                                      </p:cBhvr>
                                    </p:anim>
                                    <p:animRot by="-480000">
                                      <p:cBhvr>
                                        <p:cTn id="217" dur="250" autoRev="1" fill="hold">
                                          <p:stCondLst>
                                            <p:cond delay="0"/>
                                          </p:stCondLst>
                                        </p:cTn>
                                        <p:tgtEl>
                                          <p:spTgt spid="60"/>
                                        </p:tgtEl>
                                        <p:attrNameLst>
                                          <p:attrName>r</p:attrName>
                                        </p:attrNameLst>
                                      </p:cBhvr>
                                    </p:animRot>
                                  </p:childTnLst>
                                </p:cTn>
                              </p:par>
                            </p:childTnLst>
                          </p:cTn>
                        </p:par>
                        <p:par>
                          <p:cTn id="218" fill="hold">
                            <p:stCondLst>
                              <p:cond delay="1800"/>
                            </p:stCondLst>
                            <p:childTnLst>
                              <p:par>
                                <p:cTn id="219" presetID="19" presetClass="emph" presetSubtype="0" fill="hold" grpId="2" nodeType="afterEffect">
                                  <p:stCondLst>
                                    <p:cond delay="0"/>
                                  </p:stCondLst>
                                  <p:iterate type="lt">
                                    <p:tmPct val="0"/>
                                  </p:iterate>
                                  <p:childTnLst>
                                    <p:animClr clrSpc="rgb" dir="cw">
                                      <p:cBhvr override="childStyle">
                                        <p:cTn id="220" dur="500" fill="hold"/>
                                        <p:tgtEl>
                                          <p:spTgt spid="60"/>
                                        </p:tgtEl>
                                        <p:attrNameLst>
                                          <p:attrName>style.color</p:attrName>
                                        </p:attrNameLst>
                                      </p:cBhvr>
                                      <p:to>
                                        <a:srgbClr val="FFC000"/>
                                      </p:to>
                                    </p:animClr>
                                    <p:animClr clrSpc="rgb" dir="cw">
                                      <p:cBhvr>
                                        <p:cTn id="221" dur="500" fill="hold"/>
                                        <p:tgtEl>
                                          <p:spTgt spid="60"/>
                                        </p:tgtEl>
                                        <p:attrNameLst>
                                          <p:attrName>fillcolor</p:attrName>
                                        </p:attrNameLst>
                                      </p:cBhvr>
                                      <p:to>
                                        <a:srgbClr val="FFC000"/>
                                      </p:to>
                                    </p:animClr>
                                    <p:set>
                                      <p:cBhvr>
                                        <p:cTn id="222" dur="500" fill="hold"/>
                                        <p:tgtEl>
                                          <p:spTgt spid="60"/>
                                        </p:tgtEl>
                                        <p:attrNameLst>
                                          <p:attrName>fill.type</p:attrName>
                                        </p:attrNameLst>
                                      </p:cBhvr>
                                      <p:to>
                                        <p:strVal val="solid"/>
                                      </p:to>
                                    </p:set>
                                    <p:set>
                                      <p:cBhvr>
                                        <p:cTn id="223"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24" restart="whenNotActive" fill="hold" evtFilter="cancelBubble" nodeType="interactiveSeq">
                <p:stCondLst>
                  <p:cond evt="onClick" delay="0">
                    <p:tgtEl>
                      <p:spTgt spid="65"/>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65"/>
                                        </p:tgtEl>
                                      </p:cBhvr>
                                      <p:to x="80000" y="100000"/>
                                    </p:animScale>
                                    <p:anim by="(#ppt_w*0.10)" calcmode="lin" valueType="num">
                                      <p:cBhvr>
                                        <p:cTn id="229" dur="250" autoRev="1" fill="hold">
                                          <p:stCondLst>
                                            <p:cond delay="0"/>
                                          </p:stCondLst>
                                        </p:cTn>
                                        <p:tgtEl>
                                          <p:spTgt spid="65"/>
                                        </p:tgtEl>
                                        <p:attrNameLst>
                                          <p:attrName>ppt_x</p:attrName>
                                        </p:attrNameLst>
                                      </p:cBhvr>
                                    </p:anim>
                                    <p:anim by="(-#ppt_w*0.10)" calcmode="lin" valueType="num">
                                      <p:cBhvr>
                                        <p:cTn id="230" dur="250" autoRev="1" fill="hold">
                                          <p:stCondLst>
                                            <p:cond delay="0"/>
                                          </p:stCondLst>
                                        </p:cTn>
                                        <p:tgtEl>
                                          <p:spTgt spid="65"/>
                                        </p:tgtEl>
                                        <p:attrNameLst>
                                          <p:attrName>ppt_y</p:attrName>
                                        </p:attrNameLst>
                                      </p:cBhvr>
                                    </p:anim>
                                    <p:animRot by="-480000">
                                      <p:cBhvr>
                                        <p:cTn id="231" dur="250" autoRev="1" fill="hold">
                                          <p:stCondLst>
                                            <p:cond delay="0"/>
                                          </p:stCondLst>
                                        </p:cTn>
                                        <p:tgtEl>
                                          <p:spTgt spid="65"/>
                                        </p:tgtEl>
                                        <p:attrNameLst>
                                          <p:attrName>r</p:attrName>
                                        </p:attrNameLst>
                                      </p:cBhvr>
                                    </p:animRot>
                                  </p:childTnLst>
                                </p:cTn>
                              </p:par>
                            </p:childTnLst>
                          </p:cTn>
                        </p:par>
                        <p:par>
                          <p:cTn id="232" fill="hold">
                            <p:stCondLst>
                              <p:cond delay="180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65"/>
                                        </p:tgtEl>
                                        <p:attrNameLst>
                                          <p:attrName>style.color</p:attrName>
                                        </p:attrNameLst>
                                      </p:cBhvr>
                                      <p:to>
                                        <a:srgbClr val="FFC000"/>
                                      </p:to>
                                    </p:animClr>
                                    <p:animClr clrSpc="rgb" dir="cw">
                                      <p:cBhvr>
                                        <p:cTn id="235" dur="500" fill="hold"/>
                                        <p:tgtEl>
                                          <p:spTgt spid="65"/>
                                        </p:tgtEl>
                                        <p:attrNameLst>
                                          <p:attrName>fillcolor</p:attrName>
                                        </p:attrNameLst>
                                      </p:cBhvr>
                                      <p:to>
                                        <a:srgbClr val="FFC000"/>
                                      </p:to>
                                    </p:animClr>
                                    <p:set>
                                      <p:cBhvr>
                                        <p:cTn id="236" dur="500" fill="hold"/>
                                        <p:tgtEl>
                                          <p:spTgt spid="65"/>
                                        </p:tgtEl>
                                        <p:attrNameLst>
                                          <p:attrName>fill.type</p:attrName>
                                        </p:attrNameLst>
                                      </p:cBhvr>
                                      <p:to>
                                        <p:strVal val="solid"/>
                                      </p:to>
                                    </p:set>
                                    <p:set>
                                      <p:cBhvr>
                                        <p:cTn id="237"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38" restart="whenNotActive" fill="hold" evtFilter="cancelBubble" nodeType="interactiveSeq">
                <p:stCondLst>
                  <p:cond evt="onClick" delay="0">
                    <p:tgtEl>
                      <p:spTgt spid="72"/>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72"/>
                                        </p:tgtEl>
                                      </p:cBhvr>
                                      <p:to x="80000" y="100000"/>
                                    </p:animScale>
                                    <p:anim by="(#ppt_w*0.10)" calcmode="lin" valueType="num">
                                      <p:cBhvr>
                                        <p:cTn id="243" dur="250" autoRev="1" fill="hold">
                                          <p:stCondLst>
                                            <p:cond delay="0"/>
                                          </p:stCondLst>
                                        </p:cTn>
                                        <p:tgtEl>
                                          <p:spTgt spid="72"/>
                                        </p:tgtEl>
                                        <p:attrNameLst>
                                          <p:attrName>ppt_x</p:attrName>
                                        </p:attrNameLst>
                                      </p:cBhvr>
                                    </p:anim>
                                    <p:anim by="(-#ppt_w*0.10)" calcmode="lin" valueType="num">
                                      <p:cBhvr>
                                        <p:cTn id="244" dur="250" autoRev="1" fill="hold">
                                          <p:stCondLst>
                                            <p:cond delay="0"/>
                                          </p:stCondLst>
                                        </p:cTn>
                                        <p:tgtEl>
                                          <p:spTgt spid="72"/>
                                        </p:tgtEl>
                                        <p:attrNameLst>
                                          <p:attrName>ppt_y</p:attrName>
                                        </p:attrNameLst>
                                      </p:cBhvr>
                                    </p:anim>
                                    <p:animRot by="-480000">
                                      <p:cBhvr>
                                        <p:cTn id="245" dur="250" autoRev="1" fill="hold">
                                          <p:stCondLst>
                                            <p:cond delay="0"/>
                                          </p:stCondLst>
                                        </p:cTn>
                                        <p:tgtEl>
                                          <p:spTgt spid="72"/>
                                        </p:tgtEl>
                                        <p:attrNameLst>
                                          <p:attrName>r</p:attrName>
                                        </p:attrNameLst>
                                      </p:cBhvr>
                                    </p:animRot>
                                  </p:childTnLst>
                                </p:cTn>
                              </p:par>
                            </p:childTnLst>
                          </p:cTn>
                        </p:par>
                        <p:par>
                          <p:cTn id="246" fill="hold">
                            <p:stCondLst>
                              <p:cond delay="195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72"/>
                                        </p:tgtEl>
                                        <p:attrNameLst>
                                          <p:attrName>style.color</p:attrName>
                                        </p:attrNameLst>
                                      </p:cBhvr>
                                      <p:to>
                                        <a:srgbClr val="FFC000"/>
                                      </p:to>
                                    </p:animClr>
                                    <p:animClr clrSpc="rgb" dir="cw">
                                      <p:cBhvr>
                                        <p:cTn id="249" dur="500" fill="hold"/>
                                        <p:tgtEl>
                                          <p:spTgt spid="72"/>
                                        </p:tgtEl>
                                        <p:attrNameLst>
                                          <p:attrName>fillcolor</p:attrName>
                                        </p:attrNameLst>
                                      </p:cBhvr>
                                      <p:to>
                                        <a:srgbClr val="FFC000"/>
                                      </p:to>
                                    </p:animClr>
                                    <p:set>
                                      <p:cBhvr>
                                        <p:cTn id="250" dur="500" fill="hold"/>
                                        <p:tgtEl>
                                          <p:spTgt spid="72"/>
                                        </p:tgtEl>
                                        <p:attrNameLst>
                                          <p:attrName>fill.type</p:attrName>
                                        </p:attrNameLst>
                                      </p:cBhvr>
                                      <p:to>
                                        <p:strVal val="solid"/>
                                      </p:to>
                                    </p:set>
                                    <p:set>
                                      <p:cBhvr>
                                        <p:cTn id="251"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1" grpId="0"/>
      <p:bldP spid="101" grpId="1"/>
      <p:bldP spid="72" grpId="0"/>
      <p:bldP spid="72" grpId="1"/>
      <p:bldP spid="72"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1156448" y="609274"/>
            <a:ext cx="10294654" cy="2362526"/>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trang</a:t>
            </a:r>
            <a:r>
              <a:rPr lang="en-US" sz="3600" dirty="0">
                <a:latin typeface="Arial" panose="020B0604020202020204" pitchFamily="34" charset="0"/>
                <a:cs typeface="Arial" panose="020B0604020202020204" pitchFamily="34" charset="0"/>
              </a:rPr>
              <a:t> web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lứa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hoặc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a:t>k</a:t>
            </a:r>
            <a:r>
              <a:rPr lang="vi-VN" sz="3600" dirty="0"/>
              <a:t>hông hiểu được những thông tin trên </a:t>
            </a:r>
            <a:r>
              <a:rPr lang="vi-VN" sz="3600" dirty="0">
                <a:latin typeface="Arial" panose="020B0604020202020204" pitchFamily="34" charset="0"/>
                <a:cs typeface="Arial" panose="020B0604020202020204" pitchFamily="34" charset="0"/>
              </a:rPr>
              <a:t>trang web.</a:t>
            </a:r>
            <a:r>
              <a:rPr lang="en-US" sz="3600" dirty="0">
                <a:latin typeface="Arial" panose="020B0604020202020204" pitchFamily="34" charset="0"/>
                <a:cs typeface="Arial" panose="020B0604020202020204" pitchFamily="34" charset="0"/>
              </a:rPr>
              <a:t> </a:t>
            </a:r>
          </a:p>
          <a:p>
            <a:pPr algn="ctr"/>
            <a:r>
              <a:rPr lang="en-US" sz="3600" dirty="0" err="1">
                <a:latin typeface="Arial" panose="020B0604020202020204" pitchFamily="34" charset="0"/>
                <a:cs typeface="Arial" panose="020B0604020202020204" pitchFamily="34" charset="0"/>
              </a:rPr>
              <a:t>Đúng</a:t>
            </a:r>
            <a:r>
              <a:rPr lang="en-US" sz="3600" dirty="0">
                <a:latin typeface="Arial" panose="020B0604020202020204" pitchFamily="34" charset="0"/>
                <a:cs typeface="Arial" panose="020B0604020202020204" pitchFamily="34" charset="0"/>
              </a:rPr>
              <a:t> hay </a:t>
            </a:r>
            <a:r>
              <a:rPr lang="en-US" sz="3600" dirty="0" err="1">
                <a:latin typeface="Arial" panose="020B0604020202020204" pitchFamily="34" charset="0"/>
                <a:cs typeface="Arial" panose="020B0604020202020204" pitchFamily="34" charset="0"/>
              </a:rPr>
              <a:t>sai</a:t>
            </a:r>
            <a:r>
              <a:rPr lang="en-US" sz="3600" dirty="0">
                <a:latin typeface="Arial" panose="020B0604020202020204" pitchFamily="34" charset="0"/>
                <a:cs typeface="Arial" panose="020B0604020202020204" pitchFamily="34" charset="0"/>
              </a:rPr>
              <a:t>?</a:t>
            </a:r>
            <a:endParaRPr lang="en-US" sz="3600" dirty="0">
              <a:solidFill>
                <a:prstClr val="white"/>
              </a:solidFill>
              <a:latin typeface="Arial" panose="020B0604020202020204" pitchFamily="34" charset="0"/>
              <a:cs typeface="Arial" panose="020B0604020202020204" pitchFamily="34" charset="0"/>
            </a:endParaRPr>
          </a:p>
        </p:txBody>
      </p:sp>
      <p:pic>
        <p:nvPicPr>
          <p:cNvPr id="9" name="Picture 8">
            <a:hlinkClick r:id="rId5"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2" name="Rounded Rectangle 1"/>
          <p:cNvSpPr/>
          <p:nvPr/>
        </p:nvSpPr>
        <p:spPr>
          <a:xfrm>
            <a:off x="3953435" y="4397188"/>
            <a:ext cx="1775012" cy="1143000"/>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ĐÚNG</a:t>
            </a:r>
          </a:p>
        </p:txBody>
      </p:sp>
      <p:sp>
        <p:nvSpPr>
          <p:cNvPr id="5" name="Rounded Rectangle 4"/>
          <p:cNvSpPr/>
          <p:nvPr/>
        </p:nvSpPr>
        <p:spPr>
          <a:xfrm>
            <a:off x="7440705" y="4397188"/>
            <a:ext cx="1775012" cy="1143000"/>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SAI</a:t>
            </a:r>
          </a:p>
        </p:txBody>
      </p:sp>
      <p:sp>
        <p:nvSpPr>
          <p:cNvPr id="3" name="Right Arrow 2">
            <a:hlinkClick r:id="rId8" action="ppaction://hlinksldjump"/>
          </p:cNvPr>
          <p:cNvSpPr/>
          <p:nvPr/>
        </p:nvSpPr>
        <p:spPr>
          <a:xfrm>
            <a:off x="11113477" y="5795889"/>
            <a:ext cx="689317" cy="534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20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1"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2"/>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grpId="0" nodeType="clickEffect">
                                  <p:stCondLst>
                                    <p:cond delay="0"/>
                                  </p:stCondLst>
                                  <p:childTnLst>
                                    <p:animClr clrSpc="rgb" dir="cw">
                                      <p:cBhvr>
                                        <p:cTn id="21" dur="500" fill="hold"/>
                                        <p:tgtEl>
                                          <p:spTgt spid="2"/>
                                        </p:tgtEl>
                                        <p:attrNameLst>
                                          <p:attrName>fillcolor</p:attrName>
                                        </p:attrNameLst>
                                      </p:cBhvr>
                                      <p:to>
                                        <a:srgbClr val="FF0000"/>
                                      </p:to>
                                    </p:animClr>
                                    <p:set>
                                      <p:cBhvr>
                                        <p:cTn id="22" dur="500" fill="hold"/>
                                        <p:tgtEl>
                                          <p:spTgt spid="2"/>
                                        </p:tgtEl>
                                        <p:attrNameLst>
                                          <p:attrName>fill.type</p:attrName>
                                        </p:attrNameLst>
                                      </p:cBhvr>
                                      <p:to>
                                        <p:strVal val="solid"/>
                                      </p:to>
                                    </p:set>
                                    <p:set>
                                      <p:cBhvr>
                                        <p:cTn id="23" dur="500" fill="hold"/>
                                        <p:tgtEl>
                                          <p:spTgt spid="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2"/>
                  </p:tgtEl>
                </p:cond>
              </p:nextCondLst>
            </p:seq>
            <p:seq concurrent="1" nextAc="seek">
              <p:cTn id="24" restart="whenNotActive" fill="hold" evtFilter="cancelBubble" nodeType="interactiveSeq">
                <p:stCondLst>
                  <p:cond evt="onClick" delay="0">
                    <p:tgtEl>
                      <p:spTgt spid="5"/>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500" fill="hold"/>
                                        <p:tgtEl>
                                          <p:spTgt spid="5"/>
                                        </p:tgtEl>
                                        <p:attrNameLst>
                                          <p:attrName>fillcolor</p:attrName>
                                        </p:attrNameLst>
                                      </p:cBhvr>
                                      <p:to>
                                        <a:srgbClr val="FFC000"/>
                                      </p:to>
                                    </p:animClr>
                                    <p:set>
                                      <p:cBhvr>
                                        <p:cTn id="29" dur="500" fill="hold"/>
                                        <p:tgtEl>
                                          <p:spTgt spid="5"/>
                                        </p:tgtEl>
                                        <p:attrNameLst>
                                          <p:attrName>fill.type</p:attrName>
                                        </p:attrNameLst>
                                      </p:cBhvr>
                                      <p:to>
                                        <p:strVal val="solid"/>
                                      </p:to>
                                    </p:set>
                                    <p:set>
                                      <p:cBhvr>
                                        <p:cTn id="30" dur="500" fill="hold"/>
                                        <p:tgtEl>
                                          <p:spTgt spid="5"/>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5"/>
                  </p:tgtEl>
                </p:cond>
              </p:nextCondLst>
            </p:seq>
          </p:childTnLst>
        </p:cTn>
      </p:par>
    </p:tnLst>
    <p:bldLst>
      <p:bldP spid="2" grpId="0" animBg="1"/>
      <p:bldP spid="2" grpId="1" animBg="1"/>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942535" y="607411"/>
            <a:ext cx="10339753" cy="1995111"/>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a:latin typeface="Arial" panose="020B0604020202020204" pitchFamily="34" charset="0"/>
                <a:cs typeface="Arial" panose="020B0604020202020204" pitchFamily="34" charset="0"/>
              </a:rPr>
              <a:t>Trẻ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thấy</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hoang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mang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bất</a:t>
            </a:r>
            <a:r>
              <a:rPr lang="en-US" sz="3600" dirty="0">
                <a:latin typeface="Arial" panose="020B0604020202020204" pitchFamily="34" charset="0"/>
                <a:cs typeface="Arial" panose="020B0604020202020204" pitchFamily="34" charset="0"/>
              </a:rPr>
              <a:t> an, lo </a:t>
            </a:r>
            <a:r>
              <a:rPr lang="en-US" sz="3600" dirty="0" err="1">
                <a:latin typeface="Arial" panose="020B0604020202020204" pitchFamily="34" charset="0"/>
                <a:cs typeface="Arial" panose="020B0604020202020204" pitchFamily="34" charset="0"/>
              </a:rPr>
              <a:t>sợ</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trang</a:t>
            </a:r>
            <a:r>
              <a:rPr lang="en-US" sz="3600" dirty="0">
                <a:latin typeface="Arial" panose="020B0604020202020204" pitchFamily="34" charset="0"/>
                <a:cs typeface="Arial" panose="020B0604020202020204" pitchFamily="34" charset="0"/>
              </a:rPr>
              <a:t> web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lứa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hoặc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a:t>
            </a:r>
            <a:endParaRPr lang="en-US" sz="3600" dirty="0">
              <a:solidFill>
                <a:prstClr val="white"/>
              </a:solidFill>
              <a:latin typeface="Arial" panose="020B0604020202020204" pitchFamily="34" charset="0"/>
              <a:cs typeface="Arial" panose="020B0604020202020204" pitchFamily="34" charset="0"/>
            </a:endParaRPr>
          </a:p>
        </p:txBody>
      </p:sp>
      <p:pic>
        <p:nvPicPr>
          <p:cNvPr id="4" name="Picture 3">
            <a:hlinkClick r:id="rId5"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5" name="Rounded Rectangle 4"/>
          <p:cNvSpPr/>
          <p:nvPr/>
        </p:nvSpPr>
        <p:spPr>
          <a:xfrm>
            <a:off x="3953435" y="4397188"/>
            <a:ext cx="1775012" cy="1143000"/>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ĐÚNG</a:t>
            </a:r>
          </a:p>
        </p:txBody>
      </p:sp>
      <p:sp>
        <p:nvSpPr>
          <p:cNvPr id="7" name="Right Arrow 6">
            <a:hlinkClick r:id="rId8" action="ppaction://hlinksldjump"/>
          </p:cNvPr>
          <p:cNvSpPr/>
          <p:nvPr/>
        </p:nvSpPr>
        <p:spPr>
          <a:xfrm>
            <a:off x="11113477" y="5795889"/>
            <a:ext cx="689317" cy="534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7440705" y="4397188"/>
            <a:ext cx="1775012" cy="1143000"/>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SAI</a:t>
            </a:r>
          </a:p>
        </p:txBody>
      </p:sp>
    </p:spTree>
    <p:extLst>
      <p:ext uri="{BB962C8B-B14F-4D97-AF65-F5344CB8AC3E}">
        <p14:creationId xmlns:p14="http://schemas.microsoft.com/office/powerpoint/2010/main" val="116896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grpId="0" nodeType="clickEffect">
                                  <p:stCondLst>
                                    <p:cond delay="0"/>
                                  </p:stCondLst>
                                  <p:childTnLst>
                                    <p:animClr clrSpc="rgb" dir="cw">
                                      <p:cBhvr>
                                        <p:cTn id="19" dur="500" fill="hold"/>
                                        <p:tgtEl>
                                          <p:spTgt spid="5"/>
                                        </p:tgtEl>
                                        <p:attrNameLst>
                                          <p:attrName>fillcolor</p:attrName>
                                        </p:attrNameLst>
                                      </p:cBhvr>
                                      <p:to>
                                        <a:srgbClr val="FF0000"/>
                                      </p:to>
                                    </p:animClr>
                                    <p:set>
                                      <p:cBhvr>
                                        <p:cTn id="20" dur="500" fill="hold"/>
                                        <p:tgtEl>
                                          <p:spTgt spid="5"/>
                                        </p:tgtEl>
                                        <p:attrNameLst>
                                          <p:attrName>fill.type</p:attrName>
                                        </p:attrNameLst>
                                      </p:cBhvr>
                                      <p:to>
                                        <p:strVal val="solid"/>
                                      </p:to>
                                    </p:set>
                                    <p:set>
                                      <p:cBhvr>
                                        <p:cTn id="21" dur="50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1"/>
                                        </p:tgtEl>
                                        <p:attrNameLst>
                                          <p:attrName>fillcolor</p:attrName>
                                        </p:attrNameLst>
                                      </p:cBhvr>
                                      <p:to>
                                        <a:srgbClr val="FFC000"/>
                                      </p:to>
                                    </p:animClr>
                                    <p:set>
                                      <p:cBhvr>
                                        <p:cTn id="27" dur="500" fill="hold"/>
                                        <p:tgtEl>
                                          <p:spTgt spid="11"/>
                                        </p:tgtEl>
                                        <p:attrNameLst>
                                          <p:attrName>fill.type</p:attrName>
                                        </p:attrNameLst>
                                      </p:cBhvr>
                                      <p:to>
                                        <p:strVal val="solid"/>
                                      </p:to>
                                    </p:set>
                                    <p:set>
                                      <p:cBhvr>
                                        <p:cTn id="28" dur="500" fill="hold"/>
                                        <p:tgtEl>
                                          <p:spTgt spid="11"/>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1"/>
                  </p:tgtEl>
                </p:cond>
              </p:nextCondLst>
            </p:seq>
          </p:childTnLst>
        </p:cTn>
      </p:par>
    </p:tnLst>
    <p:bldLst>
      <p:bldP spid="5" grpId="0" animBg="1"/>
      <p:bldP spid="5" grpId="1"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45588" y="649615"/>
            <a:ext cx="11057206"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trang</a:t>
            </a:r>
            <a:r>
              <a:rPr lang="en-US" sz="3600" dirty="0">
                <a:latin typeface="Arial" panose="020B0604020202020204" pitchFamily="34" charset="0"/>
                <a:cs typeface="Arial" panose="020B0604020202020204" pitchFamily="34" charset="0"/>
              </a:rPr>
              <a:t> web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lứa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hoặc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bị</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kích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động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bạo</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lực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Đúng</a:t>
            </a:r>
            <a:r>
              <a:rPr lang="en-US" sz="3600" dirty="0">
                <a:latin typeface="Arial" panose="020B0604020202020204" pitchFamily="34" charset="0"/>
                <a:cs typeface="Arial" panose="020B0604020202020204" pitchFamily="34" charset="0"/>
              </a:rPr>
              <a:t> hay </a:t>
            </a:r>
            <a:r>
              <a:rPr lang="en-US" sz="3600" dirty="0" err="1">
                <a:latin typeface="Arial" panose="020B0604020202020204" pitchFamily="34" charset="0"/>
                <a:cs typeface="Arial" panose="020B0604020202020204" pitchFamily="34" charset="0"/>
              </a:rPr>
              <a:t>sai</a:t>
            </a:r>
            <a:r>
              <a:rPr lang="en-US" sz="3600" dirty="0">
                <a:latin typeface="Arial" panose="020B0604020202020204" pitchFamily="34" charset="0"/>
                <a:cs typeface="Arial" panose="020B0604020202020204" pitchFamily="34" charset="0"/>
              </a:rPr>
              <a:t>?</a:t>
            </a:r>
            <a:endParaRPr lang="en-US" sz="3600" dirty="0">
              <a:solidFill>
                <a:prstClr val="white"/>
              </a:solidFill>
              <a:latin typeface="Arial" panose="020B0604020202020204" pitchFamily="34" charset="0"/>
              <a:cs typeface="Arial" panose="020B0604020202020204" pitchFamily="34" charset="0"/>
            </a:endParaRPr>
          </a:p>
        </p:txBody>
      </p:sp>
      <p:pic>
        <p:nvPicPr>
          <p:cNvPr id="4" name="Picture 3">
            <a:hlinkClick r:id="rId5"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5" name="Rounded Rectangle 4"/>
          <p:cNvSpPr/>
          <p:nvPr/>
        </p:nvSpPr>
        <p:spPr>
          <a:xfrm>
            <a:off x="3953435" y="4397188"/>
            <a:ext cx="1775012" cy="1143000"/>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ĐÚNG</a:t>
            </a:r>
          </a:p>
        </p:txBody>
      </p:sp>
      <p:sp>
        <p:nvSpPr>
          <p:cNvPr id="7" name="Right Arrow 6">
            <a:hlinkClick r:id="rId8" action="ppaction://hlinksldjump"/>
          </p:cNvPr>
          <p:cNvSpPr/>
          <p:nvPr/>
        </p:nvSpPr>
        <p:spPr>
          <a:xfrm>
            <a:off x="11113477" y="5795889"/>
            <a:ext cx="689317" cy="534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7440705" y="4397188"/>
            <a:ext cx="1775012" cy="1143000"/>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SAI</a:t>
            </a:r>
          </a:p>
        </p:txBody>
      </p:sp>
    </p:spTree>
    <p:extLst>
      <p:ext uri="{BB962C8B-B14F-4D97-AF65-F5344CB8AC3E}">
        <p14:creationId xmlns:p14="http://schemas.microsoft.com/office/powerpoint/2010/main" val="911188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grpId="0" nodeType="clickEffect">
                                  <p:stCondLst>
                                    <p:cond delay="0"/>
                                  </p:stCondLst>
                                  <p:childTnLst>
                                    <p:animClr clrSpc="rgb" dir="cw">
                                      <p:cBhvr>
                                        <p:cTn id="19" dur="500" fill="hold"/>
                                        <p:tgtEl>
                                          <p:spTgt spid="5"/>
                                        </p:tgtEl>
                                        <p:attrNameLst>
                                          <p:attrName>fillcolor</p:attrName>
                                        </p:attrNameLst>
                                      </p:cBhvr>
                                      <p:to>
                                        <a:srgbClr val="FF0000"/>
                                      </p:to>
                                    </p:animClr>
                                    <p:set>
                                      <p:cBhvr>
                                        <p:cTn id="20" dur="500" fill="hold"/>
                                        <p:tgtEl>
                                          <p:spTgt spid="5"/>
                                        </p:tgtEl>
                                        <p:attrNameLst>
                                          <p:attrName>fill.type</p:attrName>
                                        </p:attrNameLst>
                                      </p:cBhvr>
                                      <p:to>
                                        <p:strVal val="solid"/>
                                      </p:to>
                                    </p:set>
                                    <p:set>
                                      <p:cBhvr>
                                        <p:cTn id="21" dur="50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0"/>
                                        </p:tgtEl>
                                        <p:attrNameLst>
                                          <p:attrName>fillcolor</p:attrName>
                                        </p:attrNameLst>
                                      </p:cBhvr>
                                      <p:to>
                                        <a:srgbClr val="FFC000"/>
                                      </p:to>
                                    </p:animClr>
                                    <p:set>
                                      <p:cBhvr>
                                        <p:cTn id="27" dur="500" fill="hold"/>
                                        <p:tgtEl>
                                          <p:spTgt spid="10"/>
                                        </p:tgtEl>
                                        <p:attrNameLst>
                                          <p:attrName>fill.type</p:attrName>
                                        </p:attrNameLst>
                                      </p:cBhvr>
                                      <p:to>
                                        <p:strVal val="solid"/>
                                      </p:to>
                                    </p:set>
                                    <p:set>
                                      <p:cBhvr>
                                        <p:cTn id="28" dur="500" fill="hold"/>
                                        <p:tgtEl>
                                          <p:spTgt spid="10"/>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0"/>
                  </p:tgtEl>
                </p:cond>
              </p:nextCondLst>
            </p:seq>
          </p:childTnLst>
        </p:cTn>
      </p:par>
    </p:tnLst>
    <p:bldLst>
      <p:bldP spid="5" grpId="0" animBg="1"/>
      <p:bldP spid="5" grpId="1"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745588" y="649614"/>
            <a:ext cx="10818055" cy="2445277"/>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dirty="0" err="1">
                <a:latin typeface="Arial" panose="020B0604020202020204" pitchFamily="34" charset="0"/>
                <a:cs typeface="Arial" panose="020B0604020202020204" pitchFamily="34" charset="0"/>
              </a:rPr>
              <a:t>Trẻ</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có</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thể</a:t>
            </a:r>
            <a:r>
              <a:rPr lang="en-US" sz="3600" dirty="0">
                <a:latin typeface="Arial" panose="020B0604020202020204" pitchFamily="34" charset="0"/>
                <a:cs typeface="Arial" panose="020B0604020202020204" pitchFamily="34" charset="0"/>
              </a:rPr>
              <a:t> </a:t>
            </a:r>
            <a:r>
              <a:rPr lang="en-US" sz="3600" dirty="0"/>
              <a:t>l</a:t>
            </a:r>
            <a:r>
              <a:rPr lang="vi-VN" sz="3600" dirty="0"/>
              <a:t>àm theo hướng dẫn gây ra nguy hiểm cho bản thân và người khác</a:t>
            </a:r>
            <a:r>
              <a:rPr lang="en-US" sz="3600" dirty="0"/>
              <a:t>, </a:t>
            </a:r>
            <a:r>
              <a:rPr lang="en-US" sz="3600" dirty="0" err="1">
                <a:latin typeface="Arial" panose="020B0604020202020204" pitchFamily="34" charset="0"/>
                <a:cs typeface="Arial" panose="020B0604020202020204" pitchFamily="34" charset="0"/>
              </a:rPr>
              <a:t>khi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cố</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tình</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những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trang</a:t>
            </a:r>
            <a:r>
              <a:rPr lang="en-US" sz="3600" dirty="0">
                <a:latin typeface="Arial" panose="020B0604020202020204" pitchFamily="34" charset="0"/>
                <a:cs typeface="Arial" panose="020B0604020202020204" pitchFamily="34" charset="0"/>
              </a:rPr>
              <a:t> web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phù</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hợp</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lứa</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tuổi</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hoặc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không</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nên</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xem</a:t>
            </a:r>
            <a:r>
              <a:rPr lang="en-US" sz="3600" dirty="0">
                <a:latin typeface="Arial" panose="020B0604020202020204" pitchFamily="34" charset="0"/>
                <a:cs typeface="Arial" panose="020B0604020202020204" pitchFamily="34" charset="0"/>
              </a:rPr>
              <a:t>.</a:t>
            </a:r>
            <a:endParaRPr lang="en-US" sz="3600" dirty="0">
              <a:solidFill>
                <a:prstClr val="white"/>
              </a:solidFill>
              <a:latin typeface="Arial" panose="020B0604020202020204" pitchFamily="34" charset="0"/>
              <a:cs typeface="Arial" panose="020B0604020202020204" pitchFamily="34" charset="0"/>
            </a:endParaRPr>
          </a:p>
        </p:txBody>
      </p:sp>
      <p:pic>
        <p:nvPicPr>
          <p:cNvPr id="4" name="Picture 3">
            <a:hlinkClick r:id="rId5" action="ppaction://hlinksldjump"/>
            <a:extLst>
              <a:ext uri="{FF2B5EF4-FFF2-40B4-BE49-F238E27FC236}">
                <a16:creationId xmlns:a16="http://schemas.microsoft.com/office/drawing/2014/main" id="{2752541A-CCD0-44E9-A966-4E4DB58C9439}"/>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403995" y="3322960"/>
            <a:ext cx="4202514" cy="3592190"/>
          </a:xfrm>
          <a:prstGeom prst="rect">
            <a:avLst/>
          </a:prstGeom>
        </p:spPr>
      </p:pic>
      <p:sp>
        <p:nvSpPr>
          <p:cNvPr id="5" name="Rounded Rectangle 4"/>
          <p:cNvSpPr/>
          <p:nvPr/>
        </p:nvSpPr>
        <p:spPr>
          <a:xfrm>
            <a:off x="3953435" y="4397188"/>
            <a:ext cx="1775012" cy="1143000"/>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ĐÚNG</a:t>
            </a:r>
          </a:p>
        </p:txBody>
      </p:sp>
      <p:sp>
        <p:nvSpPr>
          <p:cNvPr id="7" name="Right Arrow 6">
            <a:hlinkClick r:id="rId8" action="ppaction://hlinksldjump"/>
          </p:cNvPr>
          <p:cNvSpPr/>
          <p:nvPr/>
        </p:nvSpPr>
        <p:spPr>
          <a:xfrm>
            <a:off x="11113477" y="5795889"/>
            <a:ext cx="689317" cy="5345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a:off x="7440705" y="4397188"/>
            <a:ext cx="1775012" cy="1143000"/>
          </a:xfrm>
          <a:prstGeom prst="roundRect">
            <a:avLst/>
          </a:prstGeom>
          <a:solidFill>
            <a:srgbClr val="33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Arial" panose="020B0604020202020204" pitchFamily="34" charset="0"/>
                <a:cs typeface="Arial" panose="020B0604020202020204" pitchFamily="34" charset="0"/>
              </a:rPr>
              <a:t>SAI</a:t>
            </a:r>
          </a:p>
        </p:txBody>
      </p:sp>
    </p:spTree>
    <p:extLst>
      <p:ext uri="{BB962C8B-B14F-4D97-AF65-F5344CB8AC3E}">
        <p14:creationId xmlns:p14="http://schemas.microsoft.com/office/powerpoint/2010/main" val="155633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5"/>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grpId="0" nodeType="clickEffect">
                                  <p:stCondLst>
                                    <p:cond delay="0"/>
                                  </p:stCondLst>
                                  <p:childTnLst>
                                    <p:animClr clrSpc="rgb" dir="cw">
                                      <p:cBhvr>
                                        <p:cTn id="19" dur="500" fill="hold"/>
                                        <p:tgtEl>
                                          <p:spTgt spid="5"/>
                                        </p:tgtEl>
                                        <p:attrNameLst>
                                          <p:attrName>fillcolor</p:attrName>
                                        </p:attrNameLst>
                                      </p:cBhvr>
                                      <p:to>
                                        <a:srgbClr val="FF0000"/>
                                      </p:to>
                                    </p:animClr>
                                    <p:set>
                                      <p:cBhvr>
                                        <p:cTn id="20" dur="500" fill="hold"/>
                                        <p:tgtEl>
                                          <p:spTgt spid="5"/>
                                        </p:tgtEl>
                                        <p:attrNameLst>
                                          <p:attrName>fill.type</p:attrName>
                                        </p:attrNameLst>
                                      </p:cBhvr>
                                      <p:to>
                                        <p:strVal val="solid"/>
                                      </p:to>
                                    </p:set>
                                    <p:set>
                                      <p:cBhvr>
                                        <p:cTn id="21" dur="500" fill="hold"/>
                                        <p:tgtEl>
                                          <p:spTgt spid="5"/>
                                        </p:tgtEl>
                                        <p:attrNameLst>
                                          <p:attrName>fill.on</p:attrName>
                                        </p:attrNameLst>
                                      </p:cBhvr>
                                      <p:to>
                                        <p:strVal val="true"/>
                                      </p:to>
                                    </p:set>
                                  </p:childTnLst>
                                  <p:subTnLst>
                                    <p:audio>
                                      <p:cMediaNode>
                                        <p:cTn display="0" masterRel="sameClick">
                                          <p:stCondLst>
                                            <p:cond evt="begin" delay="0">
                                              <p:tn val="1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5"/>
                  </p:tgtEl>
                </p:cond>
              </p:nextCondLst>
            </p:seq>
            <p:seq concurrent="1" nextAc="seek">
              <p:cTn id="22" restart="whenNotActive" fill="hold" evtFilter="cancelBubble" nodeType="interactiveSeq">
                <p:stCondLst>
                  <p:cond evt="onClick" delay="0">
                    <p:tgtEl>
                      <p:spTgt spid="12"/>
                    </p:tgtEl>
                  </p:cond>
                </p:stCondLst>
                <p:endSync evt="end" delay="0">
                  <p:rtn val="all"/>
                </p:endSync>
                <p:childTnLst>
                  <p:par>
                    <p:cTn id="23" fill="hold">
                      <p:stCondLst>
                        <p:cond delay="0"/>
                      </p:stCondLst>
                      <p:childTnLst>
                        <p:par>
                          <p:cTn id="24" fill="hold">
                            <p:stCondLst>
                              <p:cond delay="0"/>
                            </p:stCondLst>
                            <p:childTnLst>
                              <p:par>
                                <p:cTn id="25" presetID="1" presetClass="emph" presetSubtype="2" fill="hold" nodeType="clickEffect">
                                  <p:stCondLst>
                                    <p:cond delay="0"/>
                                  </p:stCondLst>
                                  <p:childTnLst>
                                    <p:animClr clrSpc="rgb" dir="cw">
                                      <p:cBhvr>
                                        <p:cTn id="26" dur="500" fill="hold"/>
                                        <p:tgtEl>
                                          <p:spTgt spid="12"/>
                                        </p:tgtEl>
                                        <p:attrNameLst>
                                          <p:attrName>fillcolor</p:attrName>
                                        </p:attrNameLst>
                                      </p:cBhvr>
                                      <p:to>
                                        <a:srgbClr val="FFC000"/>
                                      </p:to>
                                    </p:animClr>
                                    <p:set>
                                      <p:cBhvr>
                                        <p:cTn id="27" dur="500" fill="hold"/>
                                        <p:tgtEl>
                                          <p:spTgt spid="12"/>
                                        </p:tgtEl>
                                        <p:attrNameLst>
                                          <p:attrName>fill.type</p:attrName>
                                        </p:attrNameLst>
                                      </p:cBhvr>
                                      <p:to>
                                        <p:strVal val="solid"/>
                                      </p:to>
                                    </p:set>
                                    <p:set>
                                      <p:cBhvr>
                                        <p:cTn id="28" dur="500" fill="hold"/>
                                        <p:tgtEl>
                                          <p:spTgt spid="12"/>
                                        </p:tgtEl>
                                        <p:attrNameLst>
                                          <p:attrName>fill.on</p:attrName>
                                        </p:attrNameLst>
                                      </p:cBhvr>
                                      <p:to>
                                        <p:strVal val="true"/>
                                      </p:to>
                                    </p:set>
                                  </p:childTnLst>
                                  <p:subTnLst>
                                    <p:audio>
                                      <p:cMediaNode>
                                        <p:cTn display="0" masterRel="sameClick">
                                          <p:stCondLst>
                                            <p:cond evt="begin" delay="0">
                                              <p:tn val="25"/>
                                            </p:cond>
                                          </p:stCondLst>
                                          <p:endCondLst>
                                            <p:cond evt="onStopAudio" delay="0">
                                              <p:tgtEl>
                                                <p:sldTgt/>
                                              </p:tgtEl>
                                            </p:cond>
                                          </p:endCondLst>
                                        </p:cTn>
                                        <p:tgtEl>
                                          <p:sndTgt r:embed="rId3" name="bomb.wav"/>
                                        </p:tgtEl>
                                      </p:cMediaNode>
                                    </p:audio>
                                  </p:subTnLst>
                                </p:cTn>
                              </p:par>
                            </p:childTnLst>
                          </p:cTn>
                        </p:par>
                      </p:childTnLst>
                    </p:cTn>
                  </p:par>
                </p:childTnLst>
              </p:cTn>
              <p:nextCondLst>
                <p:cond evt="onClick" delay="0">
                  <p:tgtEl>
                    <p:spTgt spid="12"/>
                  </p:tgtEl>
                </p:cond>
              </p:nextCondLst>
            </p:seq>
          </p:childTnLst>
        </p:cTn>
      </p:par>
    </p:tnLst>
    <p:bldLst>
      <p:bldP spid="5" grpId="0" animBg="1"/>
      <p:bldP spid="5" grpId="1"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C0D864E-6C93-405D-A975-AE6F7FFEBC6F}"/>
              </a:ext>
            </a:extLst>
          </p:cNvPr>
          <p:cNvSpPr/>
          <p:nvPr/>
        </p:nvSpPr>
        <p:spPr>
          <a:xfrm>
            <a:off x="1949006" y="2714171"/>
            <a:ext cx="8718997" cy="1727200"/>
          </a:xfrm>
          <a:prstGeom prst="round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a:extLst>
              <a:ext uri="{FF2B5EF4-FFF2-40B4-BE49-F238E27FC236}">
                <a16:creationId xmlns:a16="http://schemas.microsoft.com/office/drawing/2014/main" id="{C0C1E809-432A-489C-A1A1-B7B38AF77A16}"/>
              </a:ext>
            </a:extLst>
          </p:cNvPr>
          <p:cNvSpPr/>
          <p:nvPr/>
        </p:nvSpPr>
        <p:spPr>
          <a:xfrm>
            <a:off x="2324626" y="3170040"/>
            <a:ext cx="7635809" cy="800219"/>
          </a:xfrm>
          <a:prstGeom prst="rect">
            <a:avLst/>
          </a:prstGeom>
          <a:noFill/>
        </p:spPr>
        <p:txBody>
          <a:bodyPr wrap="none" lIns="91440" tIns="45720" rIns="91440" bIns="45720">
            <a:spAutoFit/>
          </a:bodyPr>
          <a:lstStyle/>
          <a:p>
            <a:pPr algn="ctr"/>
            <a:r>
              <a:rPr lang="en-US" sz="4600" b="1" dirty="0">
                <a:ln w="12700">
                  <a:solidFill>
                    <a:srgbClr val="A5A5A5">
                      <a:lumMod val="50000"/>
                    </a:srgbClr>
                  </a:solidFill>
                  <a:prstDash val="solid"/>
                </a:ln>
                <a:pattFill prst="narHorz">
                  <a:fgClr>
                    <a:srgbClr val="A5A5A5"/>
                  </a:fgClr>
                  <a:bgClr>
                    <a:srgbClr val="A5A5A5">
                      <a:lumMod val="40000"/>
                      <a:lumOff val="60000"/>
                    </a:srgbClr>
                  </a:bgClr>
                </a:pattFill>
                <a:effectLst>
                  <a:innerShdw blurRad="177800">
                    <a:srgbClr val="A5A5A5">
                      <a:lumMod val="50000"/>
                    </a:srgbClr>
                  </a:innerShdw>
                </a:effectLst>
              </a:rPr>
              <a:t>PHẦN TIẾP THEO CỦA BÀI HỌC</a:t>
            </a:r>
            <a:endParaRPr lang="en-US" sz="4600" b="1" dirty="0">
              <a:ln w="12700">
                <a:solidFill>
                  <a:srgbClr val="A5A5A5">
                    <a:lumMod val="50000"/>
                  </a:srgbClr>
                </a:solidFill>
                <a:prstDash val="solid"/>
              </a:ln>
              <a:solidFill>
                <a:srgbClr val="00B0F0"/>
              </a:solidFill>
              <a:effectLst>
                <a:innerShdw blurRad="177800">
                  <a:srgbClr val="A5A5A5">
                    <a:lumMod val="50000"/>
                  </a:srgbClr>
                </a:innerShdw>
              </a:effectLst>
            </a:endParaRPr>
          </a:p>
        </p:txBody>
      </p:sp>
    </p:spTree>
    <p:extLst>
      <p:ext uri="{BB962C8B-B14F-4D97-AF65-F5344CB8AC3E}">
        <p14:creationId xmlns:p14="http://schemas.microsoft.com/office/powerpoint/2010/main" val="913324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1220" b="100000" l="0" r="99365"/>
                    </a14:imgEffect>
                  </a14:imgLayer>
                </a14:imgProps>
              </a:ext>
            </a:extLst>
          </a:blip>
          <a:stretch>
            <a:fillRect/>
          </a:stretch>
        </p:blipFill>
        <p:spPr>
          <a:xfrm>
            <a:off x="4176710" y="46642"/>
            <a:ext cx="3891523" cy="875179"/>
          </a:xfrm>
          <a:prstGeom prst="rect">
            <a:avLst/>
          </a:prstGeom>
        </p:spPr>
      </p:pic>
      <p:sp>
        <p:nvSpPr>
          <p:cNvPr id="7" name="TextBox 6"/>
          <p:cNvSpPr txBox="1"/>
          <p:nvPr/>
        </p:nvSpPr>
        <p:spPr>
          <a:xfrm>
            <a:off x="5367615" y="207233"/>
            <a:ext cx="2364750"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LUYỆN TẬP</a:t>
            </a:r>
          </a:p>
        </p:txBody>
      </p:sp>
      <p:pic>
        <p:nvPicPr>
          <p:cNvPr id="4" name="Picture 3"/>
          <p:cNvPicPr>
            <a:picLocks noChangeAspect="1"/>
          </p:cNvPicPr>
          <p:nvPr/>
        </p:nvPicPr>
        <p:blipFill>
          <a:blip r:embed="rId4"/>
          <a:stretch>
            <a:fillRect/>
          </a:stretch>
        </p:blipFill>
        <p:spPr>
          <a:xfrm>
            <a:off x="4608608" y="193786"/>
            <a:ext cx="640838" cy="585593"/>
          </a:xfrm>
          <a:prstGeom prst="rect">
            <a:avLst/>
          </a:prstGeom>
          <a:ln>
            <a:solidFill>
              <a:schemeClr val="bg1"/>
            </a:solidFill>
          </a:ln>
        </p:spPr>
      </p:pic>
      <p:pic>
        <p:nvPicPr>
          <p:cNvPr id="13" name="Picture 12">
            <a:extLst>
              <a:ext uri="{FF2B5EF4-FFF2-40B4-BE49-F238E27FC236}">
                <a16:creationId xmlns:a16="http://schemas.microsoft.com/office/drawing/2014/main" id="{851FC057-2EC4-F6D6-88AE-E9741A43AC5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3241" b="92130" l="8560" r="57609"/>
                    </a14:imgEffect>
                  </a14:imgLayer>
                </a14:imgProps>
              </a:ext>
            </a:extLst>
          </a:blip>
          <a:srcRect l="9518" t="13064" r="43012" b="10342"/>
          <a:stretch/>
        </p:blipFill>
        <p:spPr>
          <a:xfrm>
            <a:off x="1772530" y="1068965"/>
            <a:ext cx="9073662" cy="5417162"/>
          </a:xfrm>
          <a:prstGeom prst="rect">
            <a:avLst/>
          </a:prstGeom>
        </p:spPr>
      </p:pic>
      <p:sp>
        <p:nvSpPr>
          <p:cNvPr id="15" name="TextBox 14">
            <a:extLst>
              <a:ext uri="{FF2B5EF4-FFF2-40B4-BE49-F238E27FC236}">
                <a16:creationId xmlns:a16="http://schemas.microsoft.com/office/drawing/2014/main" id="{051F9749-53C5-8534-5D0A-FBBA67B3D308}"/>
              </a:ext>
            </a:extLst>
          </p:cNvPr>
          <p:cNvSpPr txBox="1"/>
          <p:nvPr/>
        </p:nvSpPr>
        <p:spPr>
          <a:xfrm>
            <a:off x="2926084" y="2519579"/>
            <a:ext cx="6414872" cy="1892826"/>
          </a:xfrm>
          <a:prstGeom prst="rect">
            <a:avLst/>
          </a:prstGeom>
          <a:noFill/>
        </p:spPr>
        <p:txBody>
          <a:bodyPr wrap="square" rtlCol="0">
            <a:spAutoFit/>
          </a:bodyPr>
          <a:lstStyle/>
          <a:p>
            <a:pPr algn="ctr">
              <a:lnSpc>
                <a:spcPct val="130000"/>
              </a:lnSpc>
            </a:pPr>
            <a:r>
              <a:rPr lang="en-US" sz="3000" b="1" dirty="0" err="1">
                <a:solidFill>
                  <a:schemeClr val="bg1"/>
                </a:solidFill>
                <a:latin typeface="Arial" panose="020B0604020202020204" pitchFamily="34" charset="0"/>
                <a:cs typeface="Arial" panose="020B0604020202020204" pitchFamily="34" charset="0"/>
              </a:rPr>
              <a:t>Tại</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sao</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không</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nên</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truy</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cập</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vào</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các</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trang</a:t>
            </a:r>
            <a:r>
              <a:rPr lang="en-US" sz="3000" b="1" dirty="0">
                <a:solidFill>
                  <a:schemeClr val="bg1"/>
                </a:solidFill>
                <a:latin typeface="Arial" panose="020B0604020202020204" pitchFamily="34" charset="0"/>
                <a:cs typeface="Arial" panose="020B0604020202020204" pitchFamily="34" charset="0"/>
              </a:rPr>
              <a:t> web </a:t>
            </a:r>
            <a:r>
              <a:rPr lang="en-US" sz="3000" b="1" dirty="0" err="1">
                <a:solidFill>
                  <a:schemeClr val="bg1"/>
                </a:solidFill>
                <a:latin typeface="Arial" panose="020B0604020202020204" pitchFamily="34" charset="0"/>
                <a:cs typeface="Arial" panose="020B0604020202020204" pitchFamily="34" charset="0"/>
              </a:rPr>
              <a:t>không</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phù</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hợp</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với</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lứa</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tuổi</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không</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nên</a:t>
            </a:r>
            <a:r>
              <a:rPr lang="en-US" sz="3000" b="1" dirty="0">
                <a:solidFill>
                  <a:schemeClr val="bg1"/>
                </a:solidFill>
                <a:latin typeface="Arial" panose="020B0604020202020204" pitchFamily="34" charset="0"/>
                <a:cs typeface="Arial" panose="020B0604020202020204" pitchFamily="34" charset="0"/>
              </a:rPr>
              <a:t> </a:t>
            </a:r>
            <a:r>
              <a:rPr lang="en-US" sz="3000" b="1" dirty="0" err="1">
                <a:solidFill>
                  <a:schemeClr val="bg1"/>
                </a:solidFill>
                <a:latin typeface="Arial" panose="020B0604020202020204" pitchFamily="34" charset="0"/>
                <a:cs typeface="Arial" panose="020B0604020202020204" pitchFamily="34" charset="0"/>
              </a:rPr>
              <a:t>xem</a:t>
            </a:r>
            <a:r>
              <a:rPr lang="en-US" sz="3000" b="1" dirty="0">
                <a:solidFill>
                  <a:schemeClr val="bg1"/>
                </a:solidFill>
                <a:latin typeface="Arial" panose="020B0604020202020204" pitchFamily="34" charset="0"/>
                <a:cs typeface="Arial" panose="020B0604020202020204" pitchFamily="34" charset="0"/>
              </a:rPr>
              <a:t>?</a:t>
            </a:r>
            <a:endParaRPr lang="en" sz="3000" b="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95290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2">
            <a:duotone>
              <a:prstClr val="black"/>
              <a:srgbClr val="FF0000">
                <a:tint val="45000"/>
                <a:satMod val="400000"/>
              </a:srgbClr>
            </a:duotone>
            <a:extLst>
              <a:ext uri="{BEBA8EAE-BF5A-486C-A8C5-ECC9F3942E4B}">
                <a14:imgProps xmlns:a14="http://schemas.microsoft.com/office/drawing/2010/main">
                  <a14:imgLayer r:embed="rId3">
                    <a14:imgEffect>
                      <a14:backgroundRemoval t="1220" b="100000" l="0" r="99365"/>
                    </a14:imgEffect>
                    <a14:imgEffect>
                      <a14:brightnessContrast bright="40000" contrast="20000"/>
                    </a14:imgEffect>
                  </a14:imgLayer>
                </a14:imgProps>
              </a:ext>
            </a:extLst>
          </a:blip>
          <a:stretch>
            <a:fillRect/>
          </a:stretch>
        </p:blipFill>
        <p:spPr>
          <a:xfrm>
            <a:off x="4176710" y="46642"/>
            <a:ext cx="3891523" cy="875179"/>
          </a:xfrm>
          <a:prstGeom prst="rect">
            <a:avLst/>
          </a:prstGeom>
        </p:spPr>
      </p:pic>
      <p:sp>
        <p:nvSpPr>
          <p:cNvPr id="7" name="TextBox 6"/>
          <p:cNvSpPr txBox="1"/>
          <p:nvPr/>
        </p:nvSpPr>
        <p:spPr>
          <a:xfrm>
            <a:off x="5528979" y="207233"/>
            <a:ext cx="2234907"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VẬN DỤNG</a:t>
            </a:r>
          </a:p>
        </p:txBody>
      </p:sp>
      <p:pic>
        <p:nvPicPr>
          <p:cNvPr id="15" name="Picture 14"/>
          <p:cNvPicPr>
            <a:picLocks noChangeAspect="1"/>
          </p:cNvPicPr>
          <p:nvPr/>
        </p:nvPicPr>
        <p:blipFill>
          <a:blip r:embed="rId4"/>
          <a:stretch>
            <a:fillRect/>
          </a:stretch>
        </p:blipFill>
        <p:spPr>
          <a:xfrm>
            <a:off x="4833072" y="151136"/>
            <a:ext cx="695907" cy="668437"/>
          </a:xfrm>
          <a:prstGeom prst="rect">
            <a:avLst/>
          </a:prstGeom>
          <a:ln>
            <a:solidFill>
              <a:schemeClr val="bg1"/>
            </a:solidFill>
          </a:ln>
        </p:spPr>
      </p:pic>
      <p:grpSp>
        <p:nvGrpSpPr>
          <p:cNvPr id="12" name="Group 11"/>
          <p:cNvGrpSpPr/>
          <p:nvPr/>
        </p:nvGrpSpPr>
        <p:grpSpPr>
          <a:xfrm>
            <a:off x="717452" y="1314982"/>
            <a:ext cx="6476724" cy="4658614"/>
            <a:chOff x="184689" y="1446350"/>
            <a:chExt cx="6287692" cy="4658614"/>
          </a:xfrm>
        </p:grpSpPr>
        <p:sp>
          <p:nvSpPr>
            <p:cNvPr id="13" name="Rounded Rectangle 12"/>
            <p:cNvSpPr/>
            <p:nvPr/>
          </p:nvSpPr>
          <p:spPr>
            <a:xfrm>
              <a:off x="184689" y="1721224"/>
              <a:ext cx="6287692" cy="4383740"/>
            </a:xfrm>
            <a:prstGeom prst="roundRect">
              <a:avLst/>
            </a:prstGeom>
            <a:solidFill>
              <a:srgbClr val="FFCCF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20000"/>
                </a:lnSpc>
                <a:buClr>
                  <a:srgbClr val="FF0000"/>
                </a:buClr>
              </a:pPr>
              <a:endParaRPr lang="en-US" sz="2400" dirty="0"/>
            </a:p>
            <a:p>
              <a:pPr algn="just">
                <a:lnSpc>
                  <a:spcPct val="120000"/>
                </a:lnSpc>
                <a:buClr>
                  <a:srgbClr val="FF0000"/>
                </a:buClr>
              </a:pPr>
              <a:endParaRPr lang="en-US" sz="2400" dirty="0"/>
            </a:p>
            <a:p>
              <a:pPr algn="just">
                <a:lnSpc>
                  <a:spcPct val="120000"/>
                </a:lnSpc>
                <a:buClr>
                  <a:srgbClr val="FF0000"/>
                </a:buClr>
              </a:pPr>
              <a:endParaRPr lang="en-US" sz="2400" dirty="0"/>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p:txBody>
        </p:sp>
        <p:pic>
          <p:nvPicPr>
            <p:cNvPr id="14" name="Picture 13"/>
            <p:cNvPicPr>
              <a:picLocks noChangeAspect="1"/>
            </p:cNvPicPr>
            <p:nvPr/>
          </p:nvPicPr>
          <p:blipFill>
            <a:blip r:embed="rId5">
              <a:extLst>
                <a:ext uri="{BEBA8EAE-BF5A-486C-A8C5-ECC9F3942E4B}">
                  <a14:imgProps xmlns:a14="http://schemas.microsoft.com/office/drawing/2010/main">
                    <a14:imgLayer r:embed="rId6">
                      <a14:imgEffect>
                        <a14:backgroundRemoval t="9600" b="100000" l="0" r="100000"/>
                      </a14:imgEffect>
                      <a14:imgEffect>
                        <a14:colorTemperature colorTemp="4700"/>
                      </a14:imgEffect>
                      <a14:imgEffect>
                        <a14:saturation sat="0"/>
                      </a14:imgEffect>
                      <a14:imgEffect>
                        <a14:brightnessContrast bright="-40000" contrast="-20000"/>
                      </a14:imgEffect>
                    </a14:imgLayer>
                  </a14:imgProps>
                </a:ext>
              </a:extLst>
            </a:blip>
            <a:stretch>
              <a:fillRect/>
            </a:stretch>
          </p:blipFill>
          <p:spPr>
            <a:xfrm>
              <a:off x="500906" y="1446350"/>
              <a:ext cx="5453507" cy="1135899"/>
            </a:xfrm>
            <a:prstGeom prst="rect">
              <a:avLst/>
            </a:prstGeom>
          </p:spPr>
        </p:pic>
        <p:sp>
          <p:nvSpPr>
            <p:cNvPr id="16" name="TextBox 15"/>
            <p:cNvSpPr txBox="1"/>
            <p:nvPr/>
          </p:nvSpPr>
          <p:spPr>
            <a:xfrm>
              <a:off x="1121238" y="1625694"/>
              <a:ext cx="4257431" cy="830997"/>
            </a:xfrm>
            <a:prstGeom prst="rect">
              <a:avLst/>
            </a:prstGeom>
            <a:noFill/>
          </p:spPr>
          <p:txBody>
            <a:bodyPr wrap="square" rtlCol="0">
              <a:spAutoFit/>
            </a:bodyPr>
            <a:lstStyle/>
            <a:p>
              <a:pPr algn="ctr"/>
              <a:r>
                <a:rPr lang="vi-VN" sz="2400" b="1" dirty="0">
                  <a:solidFill>
                    <a:schemeClr val="bg1"/>
                  </a:solidFill>
                  <a:latin typeface="Arial" panose="020B0604020202020204" pitchFamily="34" charset="0"/>
                  <a:cs typeface="Arial" panose="020B0604020202020204" pitchFamily="34" charset="0"/>
                </a:rPr>
                <a:t>Em cùng bạn đọc tình huống sau và đưa ra ý kiến</a:t>
              </a:r>
              <a:r>
                <a:rPr lang="en-US" sz="2400" b="1" dirty="0">
                  <a:solidFill>
                    <a:schemeClr val="bg1"/>
                  </a:solidFill>
                  <a:latin typeface="Arial" panose="020B0604020202020204" pitchFamily="34" charset="0"/>
                  <a:cs typeface="Arial" panose="020B0604020202020204" pitchFamily="34" charset="0"/>
                </a:rPr>
                <a:t>:</a:t>
              </a:r>
            </a:p>
          </p:txBody>
        </p:sp>
        <p:sp>
          <p:nvSpPr>
            <p:cNvPr id="22" name="TextBox 21"/>
            <p:cNvSpPr txBox="1"/>
            <p:nvPr/>
          </p:nvSpPr>
          <p:spPr>
            <a:xfrm>
              <a:off x="342442" y="2836941"/>
              <a:ext cx="5972185" cy="3139064"/>
            </a:xfrm>
            <a:prstGeom prst="rect">
              <a:avLst/>
            </a:prstGeom>
            <a:noFill/>
          </p:spPr>
          <p:txBody>
            <a:bodyPr wrap="square" rtlCol="0">
              <a:spAutoFit/>
            </a:bodyPr>
            <a:lstStyle/>
            <a:p>
              <a:pPr algn="just">
                <a:lnSpc>
                  <a:spcPct val="110000"/>
                </a:lnSpc>
              </a:pPr>
              <a:r>
                <a:rPr lang="vi-VN" sz="2600" dirty="0">
                  <a:latin typeface="Arial" panose="020B0604020202020204" pitchFamily="34" charset="0"/>
                  <a:cs typeface="Arial" panose="020B0604020202020204" pitchFamily="34" charset="0"/>
                </a:rPr>
                <a:t>An rủ Hùng: Hùng ơi, hôm nay tan học bạn về nhà tớ chơi đi. Tớ biết một trang web có những bộ phim “cảm giác mạnh”, xem rất rùng rợn và kinh sợ, chúng mình sẽ cùng xem nhé! </a:t>
              </a:r>
              <a:endParaRPr lang="en-US" sz="2600" dirty="0">
                <a:latin typeface="Arial" panose="020B0604020202020204" pitchFamily="34" charset="0"/>
                <a:cs typeface="Arial" panose="020B0604020202020204" pitchFamily="34" charset="0"/>
              </a:endParaRPr>
            </a:p>
            <a:p>
              <a:pPr algn="just">
                <a:lnSpc>
                  <a:spcPct val="110000"/>
                </a:lnSpc>
              </a:pPr>
              <a:r>
                <a:rPr lang="vi-VN" sz="2600" dirty="0">
                  <a:latin typeface="Arial" panose="020B0604020202020204" pitchFamily="34" charset="0"/>
                  <a:cs typeface="Arial" panose="020B0604020202020204" pitchFamily="34" charset="0"/>
                </a:rPr>
                <a:t>Nếu em là Hùng, em sẽ nói với An thế nào? </a:t>
              </a:r>
              <a:endParaRPr lang="en-US" sz="2600" dirty="0">
                <a:latin typeface="Arial" panose="020B0604020202020204" pitchFamily="34" charset="0"/>
                <a:cs typeface="Arial" panose="020B0604020202020204" pitchFamily="34" charset="0"/>
              </a:endParaRPr>
            </a:p>
          </p:txBody>
        </p:sp>
      </p:grpSp>
      <p:grpSp>
        <p:nvGrpSpPr>
          <p:cNvPr id="23" name="Group 22"/>
          <p:cNvGrpSpPr/>
          <p:nvPr/>
        </p:nvGrpSpPr>
        <p:grpSpPr>
          <a:xfrm>
            <a:off x="7528841" y="1952927"/>
            <a:ext cx="3954947" cy="3742006"/>
            <a:chOff x="7355893" y="1910723"/>
            <a:chExt cx="3954947" cy="3742006"/>
          </a:xfrm>
        </p:grpSpPr>
        <p:sp>
          <p:nvSpPr>
            <p:cNvPr id="26" name="Rectangle 25"/>
            <p:cNvSpPr/>
            <p:nvPr/>
          </p:nvSpPr>
          <p:spPr>
            <a:xfrm>
              <a:off x="7355893" y="1910723"/>
              <a:ext cx="3954947" cy="3742006"/>
            </a:xfrm>
            <a:prstGeom prst="rect">
              <a:avLst/>
            </a:prstGeom>
            <a:solidFill>
              <a:srgbClr val="EEF3F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p:cNvPicPr>
              <a:picLocks noChangeAspect="1"/>
            </p:cNvPicPr>
            <p:nvPr/>
          </p:nvPicPr>
          <p:blipFill>
            <a:blip r:embed="rId7"/>
            <a:stretch>
              <a:fillRect/>
            </a:stretch>
          </p:blipFill>
          <p:spPr>
            <a:xfrm>
              <a:off x="7439583" y="3039427"/>
              <a:ext cx="1658448" cy="2475108"/>
            </a:xfrm>
            <a:prstGeom prst="rect">
              <a:avLst/>
            </a:prstGeom>
          </p:spPr>
        </p:pic>
        <p:pic>
          <p:nvPicPr>
            <p:cNvPr id="28" name="Picture 27"/>
            <p:cNvPicPr>
              <a:picLocks noChangeAspect="1"/>
            </p:cNvPicPr>
            <p:nvPr/>
          </p:nvPicPr>
          <p:blipFill>
            <a:blip r:embed="rId8"/>
            <a:stretch>
              <a:fillRect/>
            </a:stretch>
          </p:blipFill>
          <p:spPr>
            <a:xfrm>
              <a:off x="9800062" y="3028152"/>
              <a:ext cx="1510778" cy="2497658"/>
            </a:xfrm>
            <a:prstGeom prst="rect">
              <a:avLst/>
            </a:prstGeom>
          </p:spPr>
        </p:pic>
      </p:grpSp>
      <p:sp>
        <p:nvSpPr>
          <p:cNvPr id="29" name="Oval Callout 28"/>
          <p:cNvSpPr/>
          <p:nvPr/>
        </p:nvSpPr>
        <p:spPr>
          <a:xfrm>
            <a:off x="8068233" y="1952927"/>
            <a:ext cx="2788474" cy="1106154"/>
          </a:xfrm>
          <a:prstGeom prst="wedgeEllipseCallou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a:latin typeface="Arial" panose="020B0604020202020204" pitchFamily="34" charset="0"/>
                <a:cs typeface="Arial" panose="020B0604020202020204" pitchFamily="34" charset="0"/>
              </a:rPr>
              <a:t>Về</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nhà</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mình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xem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phim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cảm</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giác</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mạnh</a:t>
            </a:r>
            <a:r>
              <a:rPr lang="en-US" sz="2000" b="1" dirty="0">
                <a:latin typeface="Arial" panose="020B0604020202020204" pitchFamily="34" charset="0"/>
                <a:cs typeface="Arial" panose="020B0604020202020204" pitchFamily="34" charset="0"/>
              </a:rPr>
              <a:t> </a:t>
            </a:r>
            <a:r>
              <a:rPr lang="en-US" sz="2000" b="1" dirty="0" err="1">
                <a:latin typeface="Arial" panose="020B0604020202020204" pitchFamily="34" charset="0"/>
                <a:cs typeface="Arial" panose="020B0604020202020204" pitchFamily="34" charset="0"/>
              </a:rPr>
              <a:t>đi</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545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5300" y="456028"/>
            <a:ext cx="11182350" cy="59066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4459973" y="475078"/>
            <a:ext cx="3726873" cy="748145"/>
          </a:xfrm>
          <a:prstGeom prst="round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latin typeface="Arial" panose="020B0604020202020204" pitchFamily="34" charset="0"/>
                <a:cs typeface="Arial" panose="020B0604020202020204" pitchFamily="34" charset="0"/>
              </a:rPr>
              <a:t>GHI NHỚ</a:t>
            </a:r>
          </a:p>
        </p:txBody>
      </p:sp>
      <p:sp>
        <p:nvSpPr>
          <p:cNvPr id="6" name="Horizontal Scroll 5"/>
          <p:cNvSpPr/>
          <p:nvPr/>
        </p:nvSpPr>
        <p:spPr>
          <a:xfrm>
            <a:off x="3825688" y="1947730"/>
            <a:ext cx="7604311" cy="3138619"/>
          </a:xfrm>
          <a:prstGeom prst="horizontalScroll">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latin typeface="Arial" panose="020B0604020202020204" pitchFamily="34" charset="0"/>
                <a:cs typeface="Arial" panose="020B0604020202020204" pitchFamily="34" charset="0"/>
              </a:rPr>
              <a:t>Truy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cập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trang</a:t>
            </a:r>
            <a:r>
              <a:rPr lang="en-US" sz="2800" dirty="0">
                <a:latin typeface="Arial" panose="020B0604020202020204" pitchFamily="34" charset="0"/>
                <a:cs typeface="Arial" panose="020B0604020202020204" pitchFamily="34" charset="0"/>
              </a:rPr>
              <a:t> web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phù</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hợp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lứa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tuổi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nên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xem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thể</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gây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ra</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tác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hại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cho</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bản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thân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và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gặp</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nguy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hiểm</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không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muốn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Luôn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thầy</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cô</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mẹ</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đồng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khi</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sử</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dụng</a:t>
            </a:r>
            <a:r>
              <a:rPr lang="en-US" sz="2800" dirty="0">
                <a:latin typeface="Arial" panose="020B0604020202020204" pitchFamily="34" charset="0"/>
                <a:cs typeface="Arial" panose="020B0604020202020204" pitchFamily="34" charset="0"/>
              </a:rPr>
              <a:t> Internet.</a:t>
            </a:r>
          </a:p>
        </p:txBody>
      </p:sp>
      <p:grpSp>
        <p:nvGrpSpPr>
          <p:cNvPr id="7" name="Group 6"/>
          <p:cNvGrpSpPr/>
          <p:nvPr/>
        </p:nvGrpSpPr>
        <p:grpSpPr>
          <a:xfrm>
            <a:off x="749769" y="2178424"/>
            <a:ext cx="3075919" cy="4028114"/>
            <a:chOff x="1082437" y="1224464"/>
            <a:chExt cx="3216608" cy="4511429"/>
          </a:xfrm>
        </p:grpSpPr>
        <p:pic>
          <p:nvPicPr>
            <p:cNvPr id="8" name="Picture 7"/>
            <p:cNvPicPr>
              <a:picLocks noChangeAspect="1"/>
            </p:cNvPicPr>
            <p:nvPr/>
          </p:nvPicPr>
          <p:blipFill>
            <a:blip r:embed="rId2"/>
            <a:stretch>
              <a:fillRect/>
            </a:stretch>
          </p:blipFill>
          <p:spPr>
            <a:xfrm>
              <a:off x="1082437" y="1224464"/>
              <a:ext cx="3216608" cy="4511429"/>
            </a:xfrm>
            <a:prstGeom prst="rect">
              <a:avLst/>
            </a:prstGeom>
          </p:spPr>
        </p:pic>
        <p:sp>
          <p:nvSpPr>
            <p:cNvPr id="9" name="Oval 8"/>
            <p:cNvSpPr/>
            <p:nvPr/>
          </p:nvSpPr>
          <p:spPr>
            <a:xfrm>
              <a:off x="3739488" y="1624083"/>
              <a:ext cx="450376" cy="464025"/>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3182206" y="1924335"/>
              <a:ext cx="297976" cy="302526"/>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80190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Box 7"/>
          <p:cNvSpPr txBox="1"/>
          <p:nvPr/>
        </p:nvSpPr>
        <p:spPr>
          <a:xfrm>
            <a:off x="2095259" y="1606925"/>
            <a:ext cx="7745505" cy="3133165"/>
          </a:xfrm>
          <a:prstGeom prst="rect">
            <a:avLst/>
          </a:prstGeom>
          <a:noFill/>
        </p:spPr>
        <p:txBody>
          <a:bodyPr wrap="square" rtlCol="0">
            <a:spAutoFit/>
          </a:bodyPr>
          <a:lstStyle/>
          <a:p>
            <a:pPr algn="ctr">
              <a:lnSpc>
                <a:spcPct val="130000"/>
              </a:lnSpc>
            </a:pPr>
            <a:r>
              <a:rPr lang="en-US" sz="3800" b="1" spc="-150" dirty="0">
                <a:solidFill>
                  <a:srgbClr val="3333CC"/>
                </a:solidFill>
                <a:latin typeface="Arial" panose="020B0604020202020204" pitchFamily="34" charset="0"/>
                <a:cs typeface="Arial" panose="020B0604020202020204" pitchFamily="34" charset="0"/>
              </a:rPr>
              <a:t>BÀI 6</a:t>
            </a:r>
          </a:p>
          <a:p>
            <a:pPr algn="ctr">
              <a:lnSpc>
                <a:spcPct val="130000"/>
              </a:lnSpc>
            </a:pPr>
            <a:r>
              <a:rPr lang="en-US" sz="3800" b="1" dirty="0">
                <a:solidFill>
                  <a:srgbClr val="FF0000"/>
                </a:solidFill>
                <a:latin typeface="Arial" panose="020B0604020202020204" pitchFamily="34" charset="0"/>
                <a:cs typeface="Arial" panose="020B0604020202020204" pitchFamily="34" charset="0"/>
              </a:rPr>
              <a:t>TÁC HẠI KHI XEM NHỮNG TRANG WEB KHÔNG PHÙ HỢP LỨA TUỔI VÀ KHÔNG NÊN XEM</a:t>
            </a:r>
            <a:endParaRPr lang="en-US" sz="3800" b="1" spc="-150" dirty="0">
              <a:solidFill>
                <a:srgbClr val="FF0000"/>
              </a:solidFill>
              <a:latin typeface="Arial" panose="020B0604020202020204" pitchFamily="34" charset="0"/>
              <a:cs typeface="Arial" panose="020B0604020202020204" pitchFamily="34" charset="0"/>
            </a:endParaRPr>
          </a:p>
        </p:txBody>
      </p:sp>
      <p:pic>
        <p:nvPicPr>
          <p:cNvPr id="15" name="Picture 14"/>
          <p:cNvPicPr>
            <a:picLocks noChangeAspect="1"/>
          </p:cNvPicPr>
          <p:nvPr/>
        </p:nvPicPr>
        <p:blipFill rotWithShape="1">
          <a:blip r:embed="rId3">
            <a:duotone>
              <a:schemeClr val="accent4">
                <a:shade val="45000"/>
                <a:satMod val="135000"/>
              </a:schemeClr>
              <a:prstClr val="white"/>
            </a:duotone>
          </a:blip>
          <a:srcRect l="26629" t="2941" r="25837" b="-14707"/>
          <a:stretch/>
        </p:blipFill>
        <p:spPr>
          <a:xfrm>
            <a:off x="4735849" y="1479178"/>
            <a:ext cx="2689412" cy="255494"/>
          </a:xfrm>
          <a:prstGeom prst="rect">
            <a:avLst/>
          </a:prstGeom>
        </p:spPr>
      </p:pic>
      <p:pic>
        <p:nvPicPr>
          <p:cNvPr id="16" name="Picture 15"/>
          <p:cNvPicPr>
            <a:picLocks noChangeAspect="1"/>
          </p:cNvPicPr>
          <p:nvPr/>
        </p:nvPicPr>
        <p:blipFill rotWithShape="1">
          <a:blip r:embed="rId3">
            <a:duotone>
              <a:schemeClr val="accent4">
                <a:shade val="45000"/>
                <a:satMod val="135000"/>
              </a:schemeClr>
              <a:prstClr val="white"/>
            </a:duotone>
          </a:blip>
          <a:srcRect l="26629" t="2941" r="25837" b="-14707"/>
          <a:stretch/>
        </p:blipFill>
        <p:spPr>
          <a:xfrm>
            <a:off x="4733365" y="4660966"/>
            <a:ext cx="2689412" cy="255494"/>
          </a:xfrm>
          <a:prstGeom prst="rect">
            <a:avLst/>
          </a:prstGeom>
        </p:spPr>
      </p:pic>
    </p:spTree>
    <p:extLst>
      <p:ext uri="{BB962C8B-B14F-4D97-AF65-F5344CB8AC3E}">
        <p14:creationId xmlns:p14="http://schemas.microsoft.com/office/powerpoint/2010/main" val="42788715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42617" y="229159"/>
            <a:ext cx="3885275" cy="927287"/>
          </a:xfrm>
          <a:prstGeom prst="rect">
            <a:avLst/>
          </a:prstGeom>
        </p:spPr>
      </p:pic>
      <p:pic>
        <p:nvPicPr>
          <p:cNvPr id="5" name="Picture 4"/>
          <p:cNvPicPr>
            <a:picLocks noChangeAspect="1"/>
          </p:cNvPicPr>
          <p:nvPr/>
        </p:nvPicPr>
        <p:blipFill>
          <a:blip r:embed="rId3"/>
          <a:stretch>
            <a:fillRect/>
          </a:stretch>
        </p:blipFill>
        <p:spPr>
          <a:xfrm>
            <a:off x="4661083" y="393387"/>
            <a:ext cx="637055" cy="598832"/>
          </a:xfrm>
          <a:prstGeom prst="rect">
            <a:avLst/>
          </a:prstGeom>
          <a:ln w="28575">
            <a:solidFill>
              <a:schemeClr val="bg1"/>
            </a:solidFill>
          </a:ln>
        </p:spPr>
      </p:pic>
      <p:sp>
        <p:nvSpPr>
          <p:cNvPr id="6" name="TextBox 5"/>
          <p:cNvSpPr txBox="1"/>
          <p:nvPr/>
        </p:nvSpPr>
        <p:spPr>
          <a:xfrm>
            <a:off x="5472952" y="386943"/>
            <a:ext cx="2092239" cy="646331"/>
          </a:xfrm>
          <a:prstGeom prst="rect">
            <a:avLst/>
          </a:prstGeom>
          <a:noFill/>
        </p:spPr>
        <p:txBody>
          <a:bodyPr wrap="none" rtlCol="0">
            <a:spAutoFit/>
          </a:bodyPr>
          <a:lstStyle/>
          <a:p>
            <a:r>
              <a:rPr lang="en-US" sz="3600" b="1" dirty="0">
                <a:solidFill>
                  <a:schemeClr val="bg1"/>
                </a:solidFill>
                <a:latin typeface="Arial" panose="020B0604020202020204" pitchFamily="34" charset="0"/>
                <a:cs typeface="Arial" panose="020B0604020202020204" pitchFamily="34" charset="0"/>
              </a:rPr>
              <a:t>MỞ ĐẦU</a:t>
            </a:r>
          </a:p>
        </p:txBody>
      </p:sp>
      <p:grpSp>
        <p:nvGrpSpPr>
          <p:cNvPr id="20" name="Group 19"/>
          <p:cNvGrpSpPr/>
          <p:nvPr/>
        </p:nvGrpSpPr>
        <p:grpSpPr>
          <a:xfrm>
            <a:off x="430306" y="1395633"/>
            <a:ext cx="5634317" cy="4991721"/>
            <a:chOff x="349624" y="1530103"/>
            <a:chExt cx="5634317" cy="4991721"/>
          </a:xfrm>
        </p:grpSpPr>
        <p:sp>
          <p:nvSpPr>
            <p:cNvPr id="11" name="Rounded Rectangle 10"/>
            <p:cNvSpPr/>
            <p:nvPr/>
          </p:nvSpPr>
          <p:spPr>
            <a:xfrm>
              <a:off x="349624" y="1721224"/>
              <a:ext cx="5634317" cy="4800600"/>
            </a:xfrm>
            <a:prstGeom prst="roundRect">
              <a:avLst/>
            </a:prstGeom>
            <a:solidFill>
              <a:srgbClr val="FFEBE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20000"/>
                </a:lnSpc>
                <a:buClr>
                  <a:srgbClr val="FF0000"/>
                </a:buClr>
              </a:pPr>
              <a:endParaRPr lang="en-US" sz="2400" dirty="0"/>
            </a:p>
            <a:p>
              <a:pPr algn="just">
                <a:lnSpc>
                  <a:spcPct val="120000"/>
                </a:lnSpc>
                <a:buClr>
                  <a:srgbClr val="FF0000"/>
                </a:buClr>
              </a:pPr>
              <a:endParaRPr lang="en-US" sz="2400" dirty="0"/>
            </a:p>
            <a:p>
              <a:pPr algn="just">
                <a:lnSpc>
                  <a:spcPct val="120000"/>
                </a:lnSpc>
                <a:buClr>
                  <a:srgbClr val="FF0000"/>
                </a:buClr>
              </a:pPr>
              <a:endParaRPr lang="en-US" sz="2400" dirty="0"/>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grayscl/>
              <a:extLst>
                <a:ext uri="{BEBA8EAE-BF5A-486C-A8C5-ECC9F3942E4B}">
                  <a14:imgProps xmlns:a14="http://schemas.microsoft.com/office/drawing/2010/main">
                    <a14:imgLayer r:embed="rId5">
                      <a14:imgEffect>
                        <a14:backgroundRemoval t="9600" b="100000" l="0" r="100000"/>
                      </a14:imgEffect>
                      <a14:imgEffect>
                        <a14:saturation sat="0"/>
                      </a14:imgEffect>
                    </a14:imgLayer>
                  </a14:imgProps>
                </a:ext>
              </a:extLst>
            </a:blip>
            <a:stretch>
              <a:fillRect/>
            </a:stretch>
          </p:blipFill>
          <p:spPr>
            <a:xfrm>
              <a:off x="1425390" y="1530103"/>
              <a:ext cx="3671046" cy="729784"/>
            </a:xfrm>
            <a:prstGeom prst="rect">
              <a:avLst/>
            </a:prstGeom>
          </p:spPr>
        </p:pic>
        <p:sp>
          <p:nvSpPr>
            <p:cNvPr id="7" name="TextBox 6"/>
            <p:cNvSpPr txBox="1"/>
            <p:nvPr/>
          </p:nvSpPr>
          <p:spPr>
            <a:xfrm>
              <a:off x="2242245" y="1664162"/>
              <a:ext cx="1999265" cy="492443"/>
            </a:xfrm>
            <a:prstGeom prst="rect">
              <a:avLst/>
            </a:prstGeom>
            <a:noFill/>
          </p:spPr>
          <p:txBody>
            <a:bodyPr wrap="none" rtlCol="0">
              <a:spAutoFit/>
            </a:bodyPr>
            <a:lstStyle/>
            <a:p>
              <a:r>
                <a:rPr lang="en-US" sz="2600" b="1" dirty="0" err="1">
                  <a:solidFill>
                    <a:srgbClr val="FFFF00"/>
                  </a:solidFill>
                  <a:latin typeface="Arial" panose="020B0604020202020204" pitchFamily="34" charset="0"/>
                  <a:cs typeface="Arial" panose="020B0604020202020204" pitchFamily="34" charset="0"/>
                </a:rPr>
                <a:t>Tình</a:t>
              </a:r>
              <a:r>
                <a:rPr lang="en-US" sz="2600" b="1" dirty="0">
                  <a:solidFill>
                    <a:srgbClr val="FFFF00"/>
                  </a:solidFill>
                  <a:latin typeface="Arial" panose="020B0604020202020204" pitchFamily="34" charset="0"/>
                  <a:cs typeface="Arial" panose="020B0604020202020204" pitchFamily="34" charset="0"/>
                </a:rPr>
                <a:t> </a:t>
              </a:r>
              <a:r>
                <a:rPr lang="en-US" sz="2600" b="1" dirty="0" err="1">
                  <a:solidFill>
                    <a:srgbClr val="FFFF00"/>
                  </a:solidFill>
                  <a:latin typeface="Arial" panose="020B0604020202020204" pitchFamily="34" charset="0"/>
                  <a:cs typeface="Arial" panose="020B0604020202020204" pitchFamily="34" charset="0"/>
                </a:rPr>
                <a:t>huống</a:t>
              </a:r>
              <a:endParaRPr lang="en-US" sz="2600" b="1" dirty="0">
                <a:solidFill>
                  <a:srgbClr val="FFFF00"/>
                </a:solidFill>
                <a:latin typeface="Arial" panose="020B0604020202020204" pitchFamily="34" charset="0"/>
                <a:cs typeface="Arial" panose="020B0604020202020204" pitchFamily="34" charset="0"/>
              </a:endParaRPr>
            </a:p>
          </p:txBody>
        </p:sp>
        <p:sp>
          <p:nvSpPr>
            <p:cNvPr id="13" name="TextBox 12"/>
            <p:cNvSpPr txBox="1"/>
            <p:nvPr/>
          </p:nvSpPr>
          <p:spPr>
            <a:xfrm>
              <a:off x="507626" y="2393946"/>
              <a:ext cx="5318312" cy="4019305"/>
            </a:xfrm>
            <a:prstGeom prst="rect">
              <a:avLst/>
            </a:prstGeom>
            <a:noFill/>
          </p:spPr>
          <p:txBody>
            <a:bodyPr wrap="square" rtlCol="0">
              <a:spAutoFit/>
            </a:bodyPr>
            <a:lstStyle/>
            <a:p>
              <a:pPr algn="just">
                <a:lnSpc>
                  <a:spcPct val="110000"/>
                </a:lnSpc>
              </a:pPr>
              <a:r>
                <a:rPr lang="vi-VN" sz="2600" dirty="0">
                  <a:solidFill>
                    <a:srgbClr val="3333CC"/>
                  </a:solidFill>
                  <a:latin typeface="Arial" panose="020B0604020202020204" pitchFamily="34" charset="0"/>
                  <a:cs typeface="Arial" panose="020B0604020202020204" pitchFamily="34" charset="0"/>
                </a:rPr>
                <a:t>Hà đã học và được biết khi nháy chuột vào một siêu liên kết sẽ mở ra một trang web mới. Hà rất muốn khám phá thông tin ở những trang web đó. Nhưng bố luôn nhắc nhở Hà không tuỳ ý truy cập vào các trang web, vì trên Internet có những trang web không phù hợp với lứa tuổi và không nên xem. </a:t>
              </a:r>
              <a:endParaRPr lang="en-US" sz="2600" dirty="0">
                <a:solidFill>
                  <a:srgbClr val="3333CC"/>
                </a:solidFill>
                <a:latin typeface="Arial" panose="020B0604020202020204" pitchFamily="34" charset="0"/>
                <a:cs typeface="Arial" panose="020B0604020202020204" pitchFamily="34" charset="0"/>
              </a:endParaRPr>
            </a:p>
          </p:txBody>
        </p:sp>
      </p:grpSp>
      <p:grpSp>
        <p:nvGrpSpPr>
          <p:cNvPr id="18" name="Group 17"/>
          <p:cNvGrpSpPr/>
          <p:nvPr/>
        </p:nvGrpSpPr>
        <p:grpSpPr>
          <a:xfrm>
            <a:off x="6172203" y="1680883"/>
            <a:ext cx="5581075" cy="4384374"/>
            <a:chOff x="6104968" y="1680883"/>
            <a:chExt cx="5581075" cy="4384374"/>
          </a:xfrm>
        </p:grpSpPr>
        <p:sp>
          <p:nvSpPr>
            <p:cNvPr id="17" name="Rounded Rectangle 16"/>
            <p:cNvSpPr/>
            <p:nvPr/>
          </p:nvSpPr>
          <p:spPr>
            <a:xfrm>
              <a:off x="6104968" y="1680883"/>
              <a:ext cx="5432610" cy="434403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p:cNvPicPr>
              <a:picLocks noChangeAspect="1"/>
            </p:cNvPicPr>
            <p:nvPr/>
          </p:nvPicPr>
          <p:blipFill>
            <a:blip r:embed="rId6"/>
            <a:stretch>
              <a:fillRect/>
            </a:stretch>
          </p:blipFill>
          <p:spPr>
            <a:xfrm>
              <a:off x="6244018" y="2622347"/>
              <a:ext cx="2480982" cy="3110206"/>
            </a:xfrm>
            <a:prstGeom prst="rect">
              <a:avLst/>
            </a:prstGeom>
          </p:spPr>
        </p:pic>
        <p:pic>
          <p:nvPicPr>
            <p:cNvPr id="14" name="Picture 13"/>
            <p:cNvPicPr>
              <a:picLocks noChangeAspect="1"/>
            </p:cNvPicPr>
            <p:nvPr/>
          </p:nvPicPr>
          <p:blipFill>
            <a:blip r:embed="rId7"/>
            <a:stretch>
              <a:fillRect/>
            </a:stretch>
          </p:blipFill>
          <p:spPr>
            <a:xfrm>
              <a:off x="7052433" y="3633412"/>
              <a:ext cx="4633610" cy="2431845"/>
            </a:xfrm>
            <a:prstGeom prst="rect">
              <a:avLst/>
            </a:prstGeom>
          </p:spPr>
        </p:pic>
        <p:sp>
          <p:nvSpPr>
            <p:cNvPr id="16" name="Oval 15"/>
            <p:cNvSpPr/>
            <p:nvPr/>
          </p:nvSpPr>
          <p:spPr>
            <a:xfrm>
              <a:off x="7921539" y="2544115"/>
              <a:ext cx="884143" cy="69924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8154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2"/>
          <a:stretch>
            <a:fillRect/>
          </a:stretch>
        </p:blipFill>
        <p:spPr>
          <a:xfrm>
            <a:off x="4176710" y="53789"/>
            <a:ext cx="3891523" cy="833718"/>
          </a:xfrm>
          <a:prstGeom prst="rect">
            <a:avLst/>
          </a:prstGeom>
        </p:spPr>
      </p:pic>
      <p:pic>
        <p:nvPicPr>
          <p:cNvPr id="2" name="Picture 1"/>
          <p:cNvPicPr>
            <a:picLocks noChangeAspect="1"/>
          </p:cNvPicPr>
          <p:nvPr/>
        </p:nvPicPr>
        <p:blipFill>
          <a:blip r:embed="rId3"/>
          <a:stretch>
            <a:fillRect/>
          </a:stretch>
        </p:blipFill>
        <p:spPr>
          <a:xfrm>
            <a:off x="4689938" y="207233"/>
            <a:ext cx="593569" cy="553998"/>
          </a:xfrm>
          <a:prstGeom prst="rect">
            <a:avLst/>
          </a:prstGeom>
        </p:spPr>
      </p:pic>
      <p:sp>
        <p:nvSpPr>
          <p:cNvPr id="7" name="TextBox 6"/>
          <p:cNvSpPr txBox="1"/>
          <p:nvPr/>
        </p:nvSpPr>
        <p:spPr>
          <a:xfrm>
            <a:off x="5367615" y="207233"/>
            <a:ext cx="2255746"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KHÁM PHÁ</a:t>
            </a:r>
          </a:p>
        </p:txBody>
      </p:sp>
      <p:grpSp>
        <p:nvGrpSpPr>
          <p:cNvPr id="30" name="Group 29"/>
          <p:cNvGrpSpPr/>
          <p:nvPr/>
        </p:nvGrpSpPr>
        <p:grpSpPr>
          <a:xfrm>
            <a:off x="5642328" y="1328397"/>
            <a:ext cx="5908695" cy="4759261"/>
            <a:chOff x="404354" y="1530103"/>
            <a:chExt cx="5736241" cy="4759261"/>
          </a:xfrm>
        </p:grpSpPr>
        <p:sp>
          <p:nvSpPr>
            <p:cNvPr id="31" name="Rounded Rectangle 30"/>
            <p:cNvSpPr/>
            <p:nvPr/>
          </p:nvSpPr>
          <p:spPr>
            <a:xfrm>
              <a:off x="404354" y="1721224"/>
              <a:ext cx="5736241" cy="4568140"/>
            </a:xfrm>
            <a:prstGeom prst="roundRect">
              <a:avLst/>
            </a:prstGeom>
            <a:solidFill>
              <a:srgbClr val="FFEF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20000"/>
                </a:lnSpc>
                <a:buClr>
                  <a:srgbClr val="FF0000"/>
                </a:buClr>
              </a:pPr>
              <a:endParaRPr lang="en-US" sz="2400" dirty="0"/>
            </a:p>
            <a:p>
              <a:pPr algn="just">
                <a:lnSpc>
                  <a:spcPct val="120000"/>
                </a:lnSpc>
                <a:buClr>
                  <a:srgbClr val="FF0000"/>
                </a:buClr>
              </a:pPr>
              <a:endParaRPr lang="en-US" sz="2400" dirty="0"/>
            </a:p>
            <a:p>
              <a:pPr algn="just">
                <a:lnSpc>
                  <a:spcPct val="120000"/>
                </a:lnSpc>
                <a:buClr>
                  <a:srgbClr val="FF0000"/>
                </a:buClr>
              </a:pPr>
              <a:endParaRPr lang="en-US" sz="2400" dirty="0"/>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p:txBody>
        </p:sp>
        <p:pic>
          <p:nvPicPr>
            <p:cNvPr id="32" name="Picture 31"/>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9600" b="100000" l="0" r="100000"/>
                      </a14:imgEffect>
                      <a14:imgEffect>
                        <a14:saturation sat="0"/>
                      </a14:imgEffect>
                      <a14:imgEffect>
                        <a14:brightnessContrast bright="-20000" contrast="-40000"/>
                      </a14:imgEffect>
                    </a14:imgLayer>
                  </a14:imgProps>
                </a:ext>
              </a:extLst>
            </a:blip>
            <a:stretch>
              <a:fillRect/>
            </a:stretch>
          </p:blipFill>
          <p:spPr>
            <a:xfrm>
              <a:off x="1425390" y="1530103"/>
              <a:ext cx="3671046" cy="729784"/>
            </a:xfrm>
            <a:prstGeom prst="rect">
              <a:avLst/>
            </a:prstGeom>
          </p:spPr>
        </p:pic>
        <p:sp>
          <p:nvSpPr>
            <p:cNvPr id="33" name="TextBox 32"/>
            <p:cNvSpPr txBox="1"/>
            <p:nvPr/>
          </p:nvSpPr>
          <p:spPr>
            <a:xfrm>
              <a:off x="2294463" y="1664162"/>
              <a:ext cx="1999265" cy="492443"/>
            </a:xfrm>
            <a:prstGeom prst="rect">
              <a:avLst/>
            </a:prstGeom>
            <a:noFill/>
          </p:spPr>
          <p:txBody>
            <a:bodyPr wrap="none" rtlCol="0">
              <a:spAutoFit/>
            </a:bodyPr>
            <a:lstStyle/>
            <a:p>
              <a:r>
                <a:rPr lang="en-US" sz="2600" b="1" dirty="0" err="1">
                  <a:solidFill>
                    <a:schemeClr val="bg1"/>
                  </a:solidFill>
                  <a:latin typeface="Arial" panose="020B0604020202020204" pitchFamily="34" charset="0"/>
                  <a:cs typeface="Arial" panose="020B0604020202020204" pitchFamily="34" charset="0"/>
                </a:rPr>
                <a:t>Tình</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huống</a:t>
              </a:r>
              <a:endParaRPr lang="en-US" sz="2600" b="1" dirty="0">
                <a:solidFill>
                  <a:schemeClr val="bg1"/>
                </a:solidFill>
                <a:latin typeface="Arial" panose="020B0604020202020204" pitchFamily="34" charset="0"/>
                <a:cs typeface="Arial" panose="020B0604020202020204" pitchFamily="34" charset="0"/>
              </a:endParaRPr>
            </a:p>
          </p:txBody>
        </p:sp>
        <p:sp>
          <p:nvSpPr>
            <p:cNvPr id="34" name="TextBox 33"/>
            <p:cNvSpPr txBox="1"/>
            <p:nvPr/>
          </p:nvSpPr>
          <p:spPr>
            <a:xfrm>
              <a:off x="538980" y="2410667"/>
              <a:ext cx="5549396" cy="3748719"/>
            </a:xfrm>
            <a:prstGeom prst="rect">
              <a:avLst/>
            </a:prstGeom>
            <a:noFill/>
          </p:spPr>
          <p:txBody>
            <a:bodyPr wrap="square" rtlCol="0">
              <a:spAutoFit/>
            </a:bodyPr>
            <a:lstStyle/>
            <a:p>
              <a:pPr algn="just">
                <a:lnSpc>
                  <a:spcPct val="110000"/>
                </a:lnSpc>
              </a:pPr>
              <a:r>
                <a:rPr lang="vi-VN" sz="2400" dirty="0">
                  <a:solidFill>
                    <a:srgbClr val="3333CC"/>
                  </a:solidFill>
                  <a:latin typeface="Arial" panose="020B0604020202020204" pitchFamily="34" charset="0"/>
                  <a:cs typeface="Arial" panose="020B0604020202020204" pitchFamily="34" charset="0"/>
                </a:rPr>
                <a:t>Bố Hà kể rằng hôm nay bố được nghe một câu chuyện đau lòng. Một bạn nhỏ ở nhà một mình, xem một video ảo thuật trên Internet. Trong video là nội dung trò ảo thuật gây nguy hiểm cho bản thân. Xem xong bạn nhỏ đã làm theo và tai nạn đã xảy ra với bạn. Cũng may là có người lớn phát hiện và đưa bạn đi cấp cứu kịp thời.</a:t>
              </a:r>
              <a:endParaRPr lang="en-US" sz="2400" dirty="0">
                <a:solidFill>
                  <a:srgbClr val="3333CC"/>
                </a:solidFill>
                <a:latin typeface="Arial" panose="020B0604020202020204" pitchFamily="34" charset="0"/>
                <a:cs typeface="Arial" panose="020B0604020202020204" pitchFamily="34" charset="0"/>
              </a:endParaRPr>
            </a:p>
          </p:txBody>
        </p:sp>
      </p:grpSp>
      <p:grpSp>
        <p:nvGrpSpPr>
          <p:cNvPr id="6" name="Group 5"/>
          <p:cNvGrpSpPr/>
          <p:nvPr/>
        </p:nvGrpSpPr>
        <p:grpSpPr>
          <a:xfrm>
            <a:off x="479686" y="1065087"/>
            <a:ext cx="5162643" cy="4646114"/>
            <a:chOff x="479686" y="1065087"/>
            <a:chExt cx="5162643" cy="4646114"/>
          </a:xfrm>
        </p:grpSpPr>
        <p:grpSp>
          <p:nvGrpSpPr>
            <p:cNvPr id="19" name="Group 18"/>
            <p:cNvGrpSpPr/>
            <p:nvPr/>
          </p:nvGrpSpPr>
          <p:grpSpPr>
            <a:xfrm>
              <a:off x="766089" y="1804549"/>
              <a:ext cx="4876240" cy="3906652"/>
              <a:chOff x="6531068" y="2259105"/>
              <a:chExt cx="4876240" cy="3906652"/>
            </a:xfrm>
          </p:grpSpPr>
          <p:sp>
            <p:nvSpPr>
              <p:cNvPr id="23" name="Rectangle 22"/>
              <p:cNvSpPr/>
              <p:nvPr/>
            </p:nvSpPr>
            <p:spPr>
              <a:xfrm>
                <a:off x="6629400" y="2259105"/>
                <a:ext cx="4598894" cy="379907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6"/>
              <a:stretch>
                <a:fillRect/>
              </a:stretch>
            </p:blipFill>
            <p:spPr>
              <a:xfrm>
                <a:off x="6531068" y="2722985"/>
                <a:ext cx="4876240" cy="3442772"/>
              </a:xfrm>
              <a:prstGeom prst="rect">
                <a:avLst/>
              </a:prstGeom>
            </p:spPr>
          </p:pic>
        </p:grpSp>
        <p:pic>
          <p:nvPicPr>
            <p:cNvPr id="3" name="Picture 2"/>
            <p:cNvPicPr>
              <a:picLocks noChangeAspect="1"/>
            </p:cNvPicPr>
            <p:nvPr/>
          </p:nvPicPr>
          <p:blipFill>
            <a:blip r:embed="rId7"/>
            <a:stretch>
              <a:fillRect/>
            </a:stretch>
          </p:blipFill>
          <p:spPr>
            <a:xfrm>
              <a:off x="479686" y="1065087"/>
              <a:ext cx="1682509" cy="1383248"/>
            </a:xfrm>
            <a:prstGeom prst="rect">
              <a:avLst/>
            </a:prstGeom>
          </p:spPr>
        </p:pic>
        <p:sp>
          <p:nvSpPr>
            <p:cNvPr id="4" name="Oval 3"/>
            <p:cNvSpPr/>
            <p:nvPr/>
          </p:nvSpPr>
          <p:spPr>
            <a:xfrm>
              <a:off x="1916902" y="2680275"/>
              <a:ext cx="168813" cy="168169"/>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1561514" y="2414054"/>
              <a:ext cx="355388" cy="266222"/>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TextBox 35"/>
          <p:cNvSpPr txBox="1"/>
          <p:nvPr/>
        </p:nvSpPr>
        <p:spPr>
          <a:xfrm>
            <a:off x="1118856" y="5625993"/>
            <a:ext cx="4344459" cy="461665"/>
          </a:xfrm>
          <a:prstGeom prst="rect">
            <a:avLst/>
          </a:prstGeom>
          <a:noFill/>
        </p:spPr>
        <p:txBody>
          <a:bodyPr wrap="none" rtlCol="0">
            <a:spAutoFit/>
          </a:bodyPr>
          <a:lstStyle/>
          <a:p>
            <a:r>
              <a:rPr lang="en-US" sz="2400" dirty="0" err="1">
                <a:latin typeface="Arial" panose="020B0604020202020204" pitchFamily="34" charset="0"/>
                <a:cs typeface="Arial" panose="020B0604020202020204" pitchFamily="34" charset="0"/>
              </a:rPr>
              <a:t>Hình</a:t>
            </a:r>
            <a:r>
              <a:rPr lang="en-US" sz="2400" dirty="0">
                <a:latin typeface="Arial" panose="020B0604020202020204" pitchFamily="34" charset="0"/>
                <a:cs typeface="Arial" panose="020B0604020202020204" pitchFamily="34" charset="0"/>
              </a:rPr>
              <a:t> 6.1. </a:t>
            </a:r>
            <a:r>
              <a:rPr lang="en-US" sz="2400" dirty="0" err="1">
                <a:latin typeface="Arial" panose="020B0604020202020204" pitchFamily="34" charset="0"/>
                <a:cs typeface="Arial" panose="020B0604020202020204" pitchFamily="34" charset="0"/>
              </a:rPr>
              <a:t>Câu</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chuyện</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gia</a:t>
            </a:r>
            <a:r>
              <a:rPr lang="en-US" sz="2400" dirty="0">
                <a:latin typeface="Arial" panose="020B0604020202020204" pitchFamily="34" charset="0"/>
                <a:cs typeface="Arial" panose="020B0604020202020204" pitchFamily="34" charset="0"/>
              </a:rPr>
              <a:t> </a:t>
            </a:r>
            <a:r>
              <a:rPr lang="en-US" sz="2400" dirty="0" err="1">
                <a:latin typeface="Arial" panose="020B0604020202020204" pitchFamily="34" charset="0"/>
                <a:cs typeface="Arial" panose="020B0604020202020204" pitchFamily="34" charset="0"/>
              </a:rPr>
              <a:t>đình</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1001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2"/>
          <a:stretch>
            <a:fillRect/>
          </a:stretch>
        </p:blipFill>
        <p:spPr>
          <a:xfrm>
            <a:off x="4176710" y="53789"/>
            <a:ext cx="3891523" cy="833718"/>
          </a:xfrm>
          <a:prstGeom prst="rect">
            <a:avLst/>
          </a:prstGeom>
        </p:spPr>
      </p:pic>
      <p:pic>
        <p:nvPicPr>
          <p:cNvPr id="2" name="Picture 1"/>
          <p:cNvPicPr>
            <a:picLocks noChangeAspect="1"/>
          </p:cNvPicPr>
          <p:nvPr/>
        </p:nvPicPr>
        <p:blipFill>
          <a:blip r:embed="rId3"/>
          <a:stretch>
            <a:fillRect/>
          </a:stretch>
        </p:blipFill>
        <p:spPr>
          <a:xfrm>
            <a:off x="4689938" y="207233"/>
            <a:ext cx="593569" cy="553998"/>
          </a:xfrm>
          <a:prstGeom prst="rect">
            <a:avLst/>
          </a:prstGeom>
        </p:spPr>
      </p:pic>
      <p:sp>
        <p:nvSpPr>
          <p:cNvPr id="7" name="TextBox 6"/>
          <p:cNvSpPr txBox="1"/>
          <p:nvPr/>
        </p:nvSpPr>
        <p:spPr>
          <a:xfrm>
            <a:off x="5367615" y="207233"/>
            <a:ext cx="2255746"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KHÁM PHÁ</a:t>
            </a:r>
          </a:p>
        </p:txBody>
      </p:sp>
      <p:grpSp>
        <p:nvGrpSpPr>
          <p:cNvPr id="26" name="Group 25"/>
          <p:cNvGrpSpPr/>
          <p:nvPr/>
        </p:nvGrpSpPr>
        <p:grpSpPr>
          <a:xfrm>
            <a:off x="5970495" y="1328397"/>
            <a:ext cx="5634316" cy="4816909"/>
            <a:chOff x="627341" y="1530103"/>
            <a:chExt cx="5469871" cy="4816909"/>
          </a:xfrm>
        </p:grpSpPr>
        <p:sp>
          <p:nvSpPr>
            <p:cNvPr id="27" name="Rounded Rectangle 26"/>
            <p:cNvSpPr/>
            <p:nvPr/>
          </p:nvSpPr>
          <p:spPr>
            <a:xfrm>
              <a:off x="627341" y="1721224"/>
              <a:ext cx="5469871" cy="4625788"/>
            </a:xfrm>
            <a:prstGeom prst="roundRect">
              <a:avLst/>
            </a:prstGeom>
            <a:solidFill>
              <a:srgbClr val="FFEFF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20000"/>
                </a:lnSpc>
                <a:buClr>
                  <a:srgbClr val="FF0000"/>
                </a:buClr>
              </a:pPr>
              <a:endParaRPr lang="en-US" sz="2400" dirty="0"/>
            </a:p>
            <a:p>
              <a:pPr algn="just">
                <a:lnSpc>
                  <a:spcPct val="120000"/>
                </a:lnSpc>
                <a:buClr>
                  <a:srgbClr val="FF0000"/>
                </a:buClr>
              </a:pPr>
              <a:endParaRPr lang="en-US" sz="2400" dirty="0"/>
            </a:p>
            <a:p>
              <a:pPr algn="just">
                <a:lnSpc>
                  <a:spcPct val="120000"/>
                </a:lnSpc>
                <a:buClr>
                  <a:srgbClr val="FF0000"/>
                </a:buClr>
              </a:pPr>
              <a:endParaRPr lang="en-US" sz="2400" dirty="0"/>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a:p>
              <a:pPr algn="just">
                <a:lnSpc>
                  <a:spcPct val="120000"/>
                </a:lnSpc>
                <a:buClr>
                  <a:srgbClr val="FF0000"/>
                </a:buClr>
              </a:pPr>
              <a:endParaRPr lang="en-US" sz="2400" dirty="0">
                <a:solidFill>
                  <a:schemeClr val="tx1"/>
                </a:solidFill>
                <a:latin typeface="Arial" panose="020B0604020202020204" pitchFamily="34" charset="0"/>
                <a:cs typeface="Arial" panose="020B0604020202020204" pitchFamily="34" charset="0"/>
              </a:endParaRPr>
            </a:p>
          </p:txBody>
        </p:sp>
        <p:pic>
          <p:nvPicPr>
            <p:cNvPr id="28" name="Picture 27"/>
            <p:cNvPicPr>
              <a:picLocks noChangeAspect="1"/>
            </p:cNvPicPr>
            <p:nvPr/>
          </p:nvPicPr>
          <p:blipFill>
            <a:blip r:embed="rId4">
              <a:duotone>
                <a:schemeClr val="accent3">
                  <a:shade val="45000"/>
                  <a:satMod val="135000"/>
                </a:schemeClr>
                <a:prstClr val="white"/>
              </a:duotone>
              <a:extLst>
                <a:ext uri="{BEBA8EAE-BF5A-486C-A8C5-ECC9F3942E4B}">
                  <a14:imgProps xmlns:a14="http://schemas.microsoft.com/office/drawing/2010/main">
                    <a14:imgLayer r:embed="rId5">
                      <a14:imgEffect>
                        <a14:backgroundRemoval t="9600" b="100000" l="0" r="100000"/>
                      </a14:imgEffect>
                      <a14:imgEffect>
                        <a14:saturation sat="0"/>
                      </a14:imgEffect>
                      <a14:imgEffect>
                        <a14:brightnessContrast bright="-40000" contrast="-20000"/>
                      </a14:imgEffect>
                    </a14:imgLayer>
                  </a14:imgProps>
                </a:ext>
              </a:extLst>
            </a:blip>
            <a:stretch>
              <a:fillRect/>
            </a:stretch>
          </p:blipFill>
          <p:spPr>
            <a:xfrm>
              <a:off x="1425390" y="1530103"/>
              <a:ext cx="3671046" cy="729784"/>
            </a:xfrm>
            <a:prstGeom prst="rect">
              <a:avLst/>
            </a:prstGeom>
          </p:spPr>
        </p:pic>
        <p:sp>
          <p:nvSpPr>
            <p:cNvPr id="31" name="TextBox 30"/>
            <p:cNvSpPr txBox="1"/>
            <p:nvPr/>
          </p:nvSpPr>
          <p:spPr>
            <a:xfrm>
              <a:off x="2294463" y="1664162"/>
              <a:ext cx="1999265" cy="492443"/>
            </a:xfrm>
            <a:prstGeom prst="rect">
              <a:avLst/>
            </a:prstGeom>
            <a:noFill/>
          </p:spPr>
          <p:txBody>
            <a:bodyPr wrap="none" rtlCol="0">
              <a:spAutoFit/>
            </a:bodyPr>
            <a:lstStyle/>
            <a:p>
              <a:r>
                <a:rPr lang="en-US" sz="2600" b="1" dirty="0" err="1">
                  <a:solidFill>
                    <a:schemeClr val="bg1"/>
                  </a:solidFill>
                  <a:latin typeface="Arial" panose="020B0604020202020204" pitchFamily="34" charset="0"/>
                  <a:cs typeface="Arial" panose="020B0604020202020204" pitchFamily="34" charset="0"/>
                </a:rPr>
                <a:t>Tình</a:t>
              </a:r>
              <a:r>
                <a:rPr lang="en-US" sz="2600" b="1" dirty="0">
                  <a:solidFill>
                    <a:schemeClr val="bg1"/>
                  </a:solidFill>
                  <a:latin typeface="Arial" panose="020B0604020202020204" pitchFamily="34" charset="0"/>
                  <a:cs typeface="Arial" panose="020B0604020202020204" pitchFamily="34" charset="0"/>
                </a:rPr>
                <a:t> </a:t>
              </a:r>
              <a:r>
                <a:rPr lang="en-US" sz="2600" b="1" dirty="0" err="1">
                  <a:solidFill>
                    <a:schemeClr val="bg1"/>
                  </a:solidFill>
                  <a:latin typeface="Arial" panose="020B0604020202020204" pitchFamily="34" charset="0"/>
                  <a:cs typeface="Arial" panose="020B0604020202020204" pitchFamily="34" charset="0"/>
                </a:rPr>
                <a:t>huống</a:t>
              </a:r>
              <a:endParaRPr lang="en-US" sz="2600" b="1" dirty="0">
                <a:solidFill>
                  <a:schemeClr val="bg1"/>
                </a:solidFill>
                <a:latin typeface="Arial" panose="020B0604020202020204" pitchFamily="34" charset="0"/>
                <a:cs typeface="Arial" panose="020B0604020202020204" pitchFamily="34" charset="0"/>
              </a:endParaRPr>
            </a:p>
          </p:txBody>
        </p:sp>
        <p:sp>
          <p:nvSpPr>
            <p:cNvPr id="32" name="TextBox 31"/>
            <p:cNvSpPr txBox="1"/>
            <p:nvPr/>
          </p:nvSpPr>
          <p:spPr>
            <a:xfrm>
              <a:off x="627341" y="2451008"/>
              <a:ext cx="5469871" cy="3748719"/>
            </a:xfrm>
            <a:prstGeom prst="rect">
              <a:avLst/>
            </a:prstGeom>
            <a:noFill/>
          </p:spPr>
          <p:txBody>
            <a:bodyPr wrap="square" rtlCol="0">
              <a:spAutoFit/>
            </a:bodyPr>
            <a:lstStyle/>
            <a:p>
              <a:pPr algn="just">
                <a:lnSpc>
                  <a:spcPct val="110000"/>
                </a:lnSpc>
              </a:pPr>
              <a:r>
                <a:rPr lang="vi-VN" sz="2400" dirty="0">
                  <a:latin typeface="Arial" panose="020B0604020202020204" pitchFamily="34" charset="0"/>
                  <a:cs typeface="Arial" panose="020B0604020202020204" pitchFamily="34" charset="0"/>
                </a:rPr>
                <a:t>Bố Hà kể rằng hôm nay bố được nghe một câu chuyện đau lòng. Một bạn nhỏ ở nhà một mình, xem một video ảo thuật trên Internet. Trong video là nội dung trò ảo thuật gây nguy hiểm cho bản thân. Xem xong bạn nhỏ đã làm theo và tai nạn đã xảy ra với bạn. Cũng may là có người lớn phát hiện và đưa bạn đi cấp cứu kịp thời.</a:t>
              </a:r>
              <a:endParaRPr lang="en-US" sz="2400" dirty="0">
                <a:latin typeface="Arial" panose="020B0604020202020204" pitchFamily="34" charset="0"/>
                <a:cs typeface="Arial" panose="020B0604020202020204" pitchFamily="34" charset="0"/>
              </a:endParaRPr>
            </a:p>
          </p:txBody>
        </p:sp>
      </p:grpSp>
      <p:grpSp>
        <p:nvGrpSpPr>
          <p:cNvPr id="4" name="Group 3"/>
          <p:cNvGrpSpPr/>
          <p:nvPr/>
        </p:nvGrpSpPr>
        <p:grpSpPr>
          <a:xfrm>
            <a:off x="470647" y="1155213"/>
            <a:ext cx="5331051" cy="5135550"/>
            <a:chOff x="470647" y="1155213"/>
            <a:chExt cx="5331051" cy="5135550"/>
          </a:xfrm>
        </p:grpSpPr>
        <p:grpSp>
          <p:nvGrpSpPr>
            <p:cNvPr id="3" name="Group 2"/>
            <p:cNvGrpSpPr/>
            <p:nvPr/>
          </p:nvGrpSpPr>
          <p:grpSpPr>
            <a:xfrm>
              <a:off x="470647" y="1519518"/>
              <a:ext cx="5331051" cy="4625788"/>
              <a:chOff x="470647" y="1519518"/>
              <a:chExt cx="5331051" cy="4625788"/>
            </a:xfrm>
          </p:grpSpPr>
          <p:sp>
            <p:nvSpPr>
              <p:cNvPr id="24" name="Round Diagonal Corner Rectangle 23"/>
              <p:cNvSpPr/>
              <p:nvPr/>
            </p:nvSpPr>
            <p:spPr>
              <a:xfrm>
                <a:off x="470647" y="1519518"/>
                <a:ext cx="5331051" cy="4625788"/>
              </a:xfrm>
              <a:prstGeom prst="round2DiagRect">
                <a:avLst/>
              </a:prstGeom>
              <a:solidFill>
                <a:schemeClr val="bg1"/>
              </a:solidFill>
              <a:ln w="285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470647" y="2169241"/>
                <a:ext cx="5260711" cy="3348609"/>
              </a:xfrm>
              <a:prstGeom prst="rect">
                <a:avLst/>
              </a:prstGeom>
              <a:noFill/>
              <a:ln>
                <a:noFill/>
              </a:ln>
            </p:spPr>
            <p:txBody>
              <a:bodyPr wrap="square" rtlCol="0">
                <a:spAutoFit/>
              </a:bodyPr>
              <a:lstStyle/>
              <a:p>
                <a:pPr marL="342900" indent="-342900" algn="just">
                  <a:lnSpc>
                    <a:spcPct val="120000"/>
                  </a:lnSpc>
                  <a:spcAft>
                    <a:spcPts val="600"/>
                  </a:spcAft>
                  <a:buClr>
                    <a:srgbClr val="FF0000"/>
                  </a:buClr>
                  <a:buFont typeface="Wingdings" panose="05000000000000000000" pitchFamily="2" charset="2"/>
                  <a:buChar char="q"/>
                </a:pPr>
                <a:r>
                  <a:rPr lang="vi-VN" sz="2400" b="1" dirty="0">
                    <a:solidFill>
                      <a:srgbClr val="3333CC"/>
                    </a:solidFill>
                    <a:latin typeface="Arial" panose="020B0604020202020204" pitchFamily="34" charset="0"/>
                    <a:cs typeface="Arial" panose="020B0604020202020204" pitchFamily="34" charset="0"/>
                  </a:rPr>
                  <a:t>Em cùng bạn </a:t>
                </a:r>
                <a:r>
                  <a:rPr lang="en-US" sz="2400" b="1" dirty="0" err="1">
                    <a:solidFill>
                      <a:srgbClr val="3333CC"/>
                    </a:solidFill>
                    <a:latin typeface="Arial" panose="020B0604020202020204" pitchFamily="34" charset="0"/>
                    <a:cs typeface="Arial" panose="020B0604020202020204" pitchFamily="34" charset="0"/>
                  </a:rPr>
                  <a:t>thảo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luận</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và</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cho</a:t>
                </a:r>
                <a:r>
                  <a:rPr lang="en-US" sz="2400" b="1" dirty="0">
                    <a:solidFill>
                      <a:srgbClr val="3333CC"/>
                    </a:solidFill>
                    <a:latin typeface="Arial" panose="020B0604020202020204" pitchFamily="34" charset="0"/>
                    <a:cs typeface="Arial" panose="020B0604020202020204" pitchFamily="34" charset="0"/>
                  </a:rPr>
                  <a:t> </a:t>
                </a:r>
                <a:r>
                  <a:rPr lang="en-US" sz="2400" b="1" dirty="0" err="1">
                    <a:solidFill>
                      <a:srgbClr val="3333CC"/>
                    </a:solidFill>
                    <a:latin typeface="Arial" panose="020B0604020202020204" pitchFamily="34" charset="0"/>
                    <a:cs typeface="Arial" panose="020B0604020202020204" pitchFamily="34" charset="0"/>
                  </a:rPr>
                  <a:t>biết</a:t>
                </a:r>
                <a:r>
                  <a:rPr lang="vi-VN" sz="2400" b="1" dirty="0">
                    <a:solidFill>
                      <a:srgbClr val="3333CC"/>
                    </a:solidFill>
                    <a:latin typeface="Arial" panose="020B0604020202020204" pitchFamily="34" charset="0"/>
                    <a:cs typeface="Arial" panose="020B0604020202020204" pitchFamily="34" charset="0"/>
                  </a:rPr>
                  <a:t>: </a:t>
                </a:r>
                <a:endParaRPr lang="en-US" sz="2400" b="1" dirty="0">
                  <a:solidFill>
                    <a:srgbClr val="3333CC"/>
                  </a:solidFill>
                  <a:latin typeface="Arial" panose="020B0604020202020204" pitchFamily="34" charset="0"/>
                  <a:cs typeface="Arial" panose="020B0604020202020204" pitchFamily="34" charset="0"/>
                </a:endParaRPr>
              </a:p>
              <a:p>
                <a:pPr marL="342900" indent="6350" algn="just">
                  <a:lnSpc>
                    <a:spcPct val="120000"/>
                  </a:lnSpc>
                  <a:spcAft>
                    <a:spcPts val="600"/>
                  </a:spcAft>
                  <a:buClr>
                    <a:srgbClr val="FF0000"/>
                  </a:buClr>
                  <a:buFont typeface="Calibri" panose="020F0502020204030204" pitchFamily="34" charset="0"/>
                  <a:buChar char="●"/>
                </a:pP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Tại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sao</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bạn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nhỏ</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trong</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câu</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chuyện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lại</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gặp</a:t>
                </a:r>
                <a:r>
                  <a:rPr lang="en-US" sz="2400" dirty="0">
                    <a:solidFill>
                      <a:srgbClr val="3333CC"/>
                    </a:solidFill>
                    <a:latin typeface="Arial" panose="020B0604020202020204" pitchFamily="34" charset="0"/>
                    <a:cs typeface="Arial" panose="020B0604020202020204" pitchFamily="34" charset="0"/>
                  </a:rPr>
                  <a:t> tai </a:t>
                </a:r>
                <a:r>
                  <a:rPr lang="en-US" sz="2400" dirty="0" err="1">
                    <a:solidFill>
                      <a:srgbClr val="3333CC"/>
                    </a:solidFill>
                    <a:latin typeface="Arial" panose="020B0604020202020204" pitchFamily="34" charset="0"/>
                    <a:cs typeface="Arial" panose="020B0604020202020204" pitchFamily="34" charset="0"/>
                  </a:rPr>
                  <a:t>nạn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không</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mong</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muốn</a:t>
                </a:r>
                <a:r>
                  <a:rPr lang="en-US" sz="2400" dirty="0">
                    <a:solidFill>
                      <a:srgbClr val="3333CC"/>
                    </a:solidFill>
                    <a:latin typeface="Arial" panose="020B0604020202020204" pitchFamily="34" charset="0"/>
                    <a:cs typeface="Arial" panose="020B0604020202020204" pitchFamily="34" charset="0"/>
                  </a:rPr>
                  <a:t>?</a:t>
                </a:r>
              </a:p>
              <a:p>
                <a:pPr marL="342900" indent="6350" algn="just">
                  <a:lnSpc>
                    <a:spcPct val="120000"/>
                  </a:lnSpc>
                  <a:spcAft>
                    <a:spcPts val="600"/>
                  </a:spcAft>
                  <a:buClr>
                    <a:srgbClr val="FF0000"/>
                  </a:buClr>
                  <a:buFont typeface="Calibri" panose="020F0502020204030204" pitchFamily="34" charset="0"/>
                  <a:buChar char="●"/>
                </a:pP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Thông</a:t>
                </a:r>
                <a:r>
                  <a:rPr lang="en-US" sz="2400" dirty="0">
                    <a:solidFill>
                      <a:srgbClr val="3333CC"/>
                    </a:solidFill>
                    <a:latin typeface="Arial" panose="020B0604020202020204" pitchFamily="34" charset="0"/>
                    <a:cs typeface="Arial" panose="020B0604020202020204" pitchFamily="34" charset="0"/>
                  </a:rPr>
                  <a:t> tin </a:t>
                </a:r>
                <a:r>
                  <a:rPr lang="en-US" sz="2400" dirty="0" err="1">
                    <a:solidFill>
                      <a:srgbClr val="3333CC"/>
                    </a:solidFill>
                    <a:latin typeface="Arial" panose="020B0604020202020204" pitchFamily="34" charset="0"/>
                    <a:cs typeface="Arial" panose="020B0604020202020204" pitchFamily="34" charset="0"/>
                  </a:rPr>
                  <a:t>nào</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đến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từ</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đâu</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khiến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bạn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nhỏ</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muốn</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thử</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làm</a:t>
                </a:r>
                <a:r>
                  <a:rPr lang="en-US" sz="2400" dirty="0">
                    <a:solidFill>
                      <a:srgbClr val="3333CC"/>
                    </a:solidFill>
                    <a:latin typeface="Arial" panose="020B0604020202020204" pitchFamily="34" charset="0"/>
                    <a:cs typeface="Arial" panose="020B0604020202020204" pitchFamily="34" charset="0"/>
                  </a:rPr>
                  <a:t> </a:t>
                </a:r>
                <a:r>
                  <a:rPr lang="en-US" sz="2400" dirty="0" err="1">
                    <a:solidFill>
                      <a:srgbClr val="3333CC"/>
                    </a:solidFill>
                    <a:latin typeface="Arial" panose="020B0604020202020204" pitchFamily="34" charset="0"/>
                    <a:cs typeface="Arial" panose="020B0604020202020204" pitchFamily="34" charset="0"/>
                  </a:rPr>
                  <a:t>theo</a:t>
                </a:r>
                <a:r>
                  <a:rPr lang="en-US" sz="2400" dirty="0">
                    <a:solidFill>
                      <a:srgbClr val="3333CC"/>
                    </a:solidFill>
                    <a:latin typeface="Arial" panose="020B0604020202020204" pitchFamily="34" charset="0"/>
                    <a:cs typeface="Arial" panose="020B0604020202020204" pitchFamily="34" charset="0"/>
                  </a:rPr>
                  <a:t>?</a:t>
                </a:r>
              </a:p>
            </p:txBody>
          </p:sp>
        </p:grpSp>
        <p:pic>
          <p:nvPicPr>
            <p:cNvPr id="34" name="Picture 33"/>
            <p:cNvPicPr>
              <a:picLocks noChangeAspect="1"/>
            </p:cNvPicPr>
            <p:nvPr/>
          </p:nvPicPr>
          <p:blipFill>
            <a:blip r:embed="rId6"/>
            <a:stretch>
              <a:fillRect/>
            </a:stretch>
          </p:blipFill>
          <p:spPr>
            <a:xfrm rot="1340496">
              <a:off x="4951198" y="5480030"/>
              <a:ext cx="432391" cy="810733"/>
            </a:xfrm>
            <a:prstGeom prst="rect">
              <a:avLst/>
            </a:prstGeom>
          </p:spPr>
        </p:pic>
        <p:pic>
          <p:nvPicPr>
            <p:cNvPr id="35" name="Picture 3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37646" y="1155213"/>
              <a:ext cx="1232842" cy="1104287"/>
            </a:xfrm>
            <a:prstGeom prst="rect">
              <a:avLst/>
            </a:prstGeom>
          </p:spPr>
        </p:pic>
      </p:grpSp>
    </p:spTree>
    <p:extLst>
      <p:ext uri="{BB962C8B-B14F-4D97-AF65-F5344CB8AC3E}">
        <p14:creationId xmlns:p14="http://schemas.microsoft.com/office/powerpoint/2010/main" val="296047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ounded Rectangle 28"/>
          <p:cNvSpPr/>
          <p:nvPr/>
        </p:nvSpPr>
        <p:spPr>
          <a:xfrm>
            <a:off x="779929" y="1391348"/>
            <a:ext cx="10676965" cy="4558277"/>
          </a:xfrm>
          <a:prstGeom prst="roundRect">
            <a:avLst/>
          </a:prstGeom>
          <a:solidFill>
            <a:schemeClr val="bg1"/>
          </a:solidFill>
          <a:ln w="28575" cap="flat" cmpd="sng" algn="ctr">
            <a:noFill/>
            <a:prstDash val="solid"/>
            <a:miter lim="800000"/>
          </a:ln>
          <a:effectLst>
            <a:outerShdw blurRad="50800" dist="38100" dir="8100000" algn="tr"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ndParaRPr>
          </a:p>
        </p:txBody>
      </p:sp>
      <p:sp>
        <p:nvSpPr>
          <p:cNvPr id="11" name="矩形 3">
            <a:extLst>
              <a:ext uri="{FF2B5EF4-FFF2-40B4-BE49-F238E27FC236}">
                <a16:creationId xmlns:a16="http://schemas.microsoft.com/office/drawing/2014/main" id="{5DE60EE3-FD9E-41F7-BB18-9E6EC0A15A38}"/>
              </a:ext>
            </a:extLst>
          </p:cNvPr>
          <p:cNvSpPr/>
          <p:nvPr/>
        </p:nvSpPr>
        <p:spPr>
          <a:xfrm>
            <a:off x="996001" y="2553061"/>
            <a:ext cx="4354741" cy="3022316"/>
          </a:xfrm>
          <a:prstGeom prst="rect">
            <a:avLst/>
          </a:prstGeom>
          <a:solidFill>
            <a:srgbClr val="E38F90">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a:ln>
                  <a:noFill/>
                </a:ln>
                <a:solidFill>
                  <a:prstClr val="white"/>
                </a:solidFill>
                <a:effectLst/>
                <a:uLnTx/>
                <a:uFillTx/>
                <a:latin typeface="Arial"/>
                <a:ea typeface="微软雅黑"/>
              </a:rPr>
              <a:t> </a:t>
            </a:r>
            <a:endParaRPr kumimoji="0" lang="zh-CN" altLang="en-US" sz="1800" b="0" i="0" u="none" strike="noStrike" kern="0" cap="none" spc="0" normalizeH="0" baseline="0" noProof="0">
              <a:ln>
                <a:noFill/>
              </a:ln>
              <a:solidFill>
                <a:prstClr val="white"/>
              </a:solidFill>
              <a:effectLst/>
              <a:uLnTx/>
              <a:uFillTx/>
              <a:latin typeface="Arial"/>
              <a:ea typeface="微软雅黑"/>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4176710" y="53789"/>
            <a:ext cx="3891523" cy="833718"/>
          </a:xfrm>
          <a:prstGeom prst="rect">
            <a:avLst/>
          </a:prstGeom>
        </p:spPr>
      </p:pic>
      <p:pic>
        <p:nvPicPr>
          <p:cNvPr id="2" name="Picture 1"/>
          <p:cNvPicPr>
            <a:picLocks noChangeAspect="1"/>
          </p:cNvPicPr>
          <p:nvPr/>
        </p:nvPicPr>
        <p:blipFill>
          <a:blip r:embed="rId5"/>
          <a:stretch>
            <a:fillRect/>
          </a:stretch>
        </p:blipFill>
        <p:spPr>
          <a:xfrm>
            <a:off x="4689938" y="207233"/>
            <a:ext cx="593569" cy="553998"/>
          </a:xfrm>
          <a:prstGeom prst="rect">
            <a:avLst/>
          </a:prstGeom>
        </p:spPr>
      </p:pic>
      <p:sp>
        <p:nvSpPr>
          <p:cNvPr id="7" name="TextBox 6"/>
          <p:cNvSpPr txBox="1"/>
          <p:nvPr/>
        </p:nvSpPr>
        <p:spPr>
          <a:xfrm>
            <a:off x="5367615" y="207233"/>
            <a:ext cx="2255746"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KHÁM PHÁ</a:t>
            </a:r>
          </a:p>
        </p:txBody>
      </p:sp>
      <p:sp>
        <p:nvSpPr>
          <p:cNvPr id="16" name="Rectangle 15"/>
          <p:cNvSpPr/>
          <p:nvPr/>
        </p:nvSpPr>
        <p:spPr>
          <a:xfrm>
            <a:off x="5779961" y="2484970"/>
            <a:ext cx="5515567" cy="3236014"/>
          </a:xfrm>
          <a:prstGeom prst="rect">
            <a:avLst/>
          </a:prstGeom>
        </p:spPr>
        <p:txBody>
          <a:bodyPr wrap="square">
            <a:spAutoFit/>
          </a:bodyPr>
          <a:lstStyle/>
          <a:p>
            <a:pPr marL="342900" indent="-342900" algn="just">
              <a:lnSpc>
                <a:spcPct val="130000"/>
              </a:lnSpc>
              <a:spcAft>
                <a:spcPts val="600"/>
              </a:spcAft>
              <a:buClr>
                <a:srgbClr val="FF0000"/>
              </a:buClr>
              <a:buFont typeface="Wingdings" panose="05000000000000000000" pitchFamily="2" charset="2"/>
              <a:buChar char="q"/>
            </a:pPr>
            <a:r>
              <a:rPr lang="en-US" sz="2600" dirty="0" err="1">
                <a:solidFill>
                  <a:srgbClr val="FF0000"/>
                </a:solidFill>
                <a:latin typeface="Arial" panose="020B0604020202020204" pitchFamily="34" charset="0"/>
                <a:cs typeface="Arial" panose="020B0604020202020204" pitchFamily="34" charset="0"/>
              </a:rPr>
              <a:t>Em</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hãy</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đọc</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tìm</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hiểu</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thông</a:t>
            </a:r>
            <a:r>
              <a:rPr lang="en-US" sz="2600" dirty="0">
                <a:solidFill>
                  <a:srgbClr val="FF0000"/>
                </a:solidFill>
                <a:latin typeface="Arial" panose="020B0604020202020204" pitchFamily="34" charset="0"/>
                <a:cs typeface="Arial" panose="020B0604020202020204" pitchFamily="34" charset="0"/>
              </a:rPr>
              <a:t> tin </a:t>
            </a:r>
            <a:r>
              <a:rPr lang="en-US" sz="2600" dirty="0" err="1">
                <a:solidFill>
                  <a:srgbClr val="FF0000"/>
                </a:solidFill>
                <a:latin typeface="Arial" panose="020B0604020202020204" pitchFamily="34" charset="0"/>
                <a:cs typeface="Arial" panose="020B0604020202020204" pitchFamily="34" charset="0"/>
              </a:rPr>
              <a:t>trong</a:t>
            </a:r>
            <a:r>
              <a:rPr lang="en-US" sz="2600" dirty="0">
                <a:solidFill>
                  <a:srgbClr val="FF0000"/>
                </a:solidFill>
                <a:latin typeface="Arial" panose="020B0604020202020204" pitchFamily="34" charset="0"/>
                <a:cs typeface="Arial" panose="020B0604020202020204" pitchFamily="34" charset="0"/>
              </a:rPr>
              <a:t> SGK </a:t>
            </a:r>
            <a:r>
              <a:rPr lang="en-US" sz="2600" dirty="0" err="1">
                <a:solidFill>
                  <a:srgbClr val="FF0000"/>
                </a:solidFill>
                <a:latin typeface="Arial" panose="020B0604020202020204" pitchFamily="34" charset="0"/>
                <a:cs typeface="Arial" panose="020B0604020202020204" pitchFamily="34" charset="0"/>
              </a:rPr>
              <a:t>trang</a:t>
            </a:r>
            <a:r>
              <a:rPr lang="en-US" sz="2600" dirty="0">
                <a:solidFill>
                  <a:srgbClr val="FF0000"/>
                </a:solidFill>
                <a:latin typeface="Arial" panose="020B0604020202020204" pitchFamily="34" charset="0"/>
                <a:cs typeface="Arial" panose="020B0604020202020204" pitchFamily="34" charset="0"/>
              </a:rPr>
              <a:t> 15, 16 </a:t>
            </a:r>
            <a:r>
              <a:rPr lang="en-US" sz="2600" dirty="0" err="1">
                <a:solidFill>
                  <a:srgbClr val="FF0000"/>
                </a:solidFill>
                <a:latin typeface="Arial" panose="020B0604020202020204" pitchFamily="34" charset="0"/>
                <a:cs typeface="Arial" panose="020B0604020202020204" pitchFamily="34" charset="0"/>
              </a:rPr>
              <a:t>và</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trả</a:t>
            </a:r>
            <a:r>
              <a:rPr lang="en-US" sz="2600" dirty="0">
                <a:solidFill>
                  <a:srgbClr val="FF0000"/>
                </a:solidFill>
                <a:latin typeface="Arial" panose="020B0604020202020204" pitchFamily="34" charset="0"/>
                <a:cs typeface="Arial" panose="020B0604020202020204" pitchFamily="34" charset="0"/>
              </a:rPr>
              <a:t> </a:t>
            </a:r>
            <a:r>
              <a:rPr lang="en-US" sz="2600" dirty="0" err="1">
                <a:solidFill>
                  <a:srgbClr val="FF0000"/>
                </a:solidFill>
                <a:latin typeface="Arial" panose="020B0604020202020204" pitchFamily="34" charset="0"/>
                <a:cs typeface="Arial" panose="020B0604020202020204" pitchFamily="34" charset="0"/>
              </a:rPr>
              <a:t>lời</a:t>
            </a:r>
            <a:r>
              <a:rPr lang="en-US" sz="2600" dirty="0">
                <a:solidFill>
                  <a:srgbClr val="FF0000"/>
                </a:solidFill>
                <a:latin typeface="Arial" panose="020B0604020202020204" pitchFamily="34" charset="0"/>
                <a:cs typeface="Arial" panose="020B0604020202020204" pitchFamily="34" charset="0"/>
              </a:rPr>
              <a:t>:</a:t>
            </a:r>
          </a:p>
          <a:p>
            <a:pPr marL="342900" indent="-342900" algn="just">
              <a:lnSpc>
                <a:spcPct val="130000"/>
              </a:lnSpc>
              <a:buClr>
                <a:srgbClr val="FF0000"/>
              </a:buClr>
              <a:buFont typeface="Arial" panose="020B0604020202020204" pitchFamily="34" charset="0"/>
              <a:buChar char="●"/>
            </a:pPr>
            <a:r>
              <a:rPr lang="en-US" sz="2600" dirty="0" err="1">
                <a:solidFill>
                  <a:srgbClr val="3333CC"/>
                </a:solidFill>
                <a:latin typeface="Arial" panose="020B0604020202020204" pitchFamily="34" charset="0"/>
                <a:cs typeface="Arial" panose="020B0604020202020204" pitchFamily="34" charset="0"/>
              </a:rPr>
              <a:t>Khi</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trẻ</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em</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cố</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tình</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truy</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cập</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vào</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những</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trang</a:t>
            </a:r>
            <a:r>
              <a:rPr lang="en-US" sz="2600" dirty="0">
                <a:solidFill>
                  <a:srgbClr val="3333CC"/>
                </a:solidFill>
                <a:latin typeface="Arial" panose="020B0604020202020204" pitchFamily="34" charset="0"/>
                <a:cs typeface="Arial" panose="020B0604020202020204" pitchFamily="34" charset="0"/>
              </a:rPr>
              <a:t> web </a:t>
            </a:r>
            <a:r>
              <a:rPr lang="en-US" sz="2600" dirty="0" err="1">
                <a:solidFill>
                  <a:srgbClr val="3333CC"/>
                </a:solidFill>
                <a:latin typeface="Arial" panose="020B0604020202020204" pitchFamily="34" charset="0"/>
                <a:cs typeface="Arial" panose="020B0604020202020204" pitchFamily="34" charset="0"/>
              </a:rPr>
              <a:t>không</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phù</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hợp</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lứa</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tuổi</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và</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không</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nên</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xem</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sẽ</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gặp</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phải</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những</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tác</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hại</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gì</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Vì</a:t>
            </a:r>
            <a:r>
              <a:rPr lang="en-US" sz="2600" dirty="0">
                <a:solidFill>
                  <a:srgbClr val="3333CC"/>
                </a:solidFill>
                <a:latin typeface="Arial" panose="020B0604020202020204" pitchFamily="34" charset="0"/>
                <a:cs typeface="Arial" panose="020B0604020202020204" pitchFamily="34" charset="0"/>
              </a:rPr>
              <a:t> </a:t>
            </a:r>
            <a:r>
              <a:rPr lang="en-US" sz="2600" dirty="0" err="1">
                <a:solidFill>
                  <a:srgbClr val="3333CC"/>
                </a:solidFill>
                <a:latin typeface="Arial" panose="020B0604020202020204" pitchFamily="34" charset="0"/>
                <a:cs typeface="Arial" panose="020B0604020202020204" pitchFamily="34" charset="0"/>
              </a:rPr>
              <a:t>sao</a:t>
            </a:r>
            <a:r>
              <a:rPr lang="en-US" sz="2600" dirty="0">
                <a:solidFill>
                  <a:srgbClr val="3333CC"/>
                </a:solidFill>
                <a:latin typeface="Arial" panose="020B0604020202020204" pitchFamily="34" charset="0"/>
                <a:cs typeface="Arial" panose="020B0604020202020204" pitchFamily="34" charset="0"/>
              </a:rPr>
              <a:t>?</a:t>
            </a:r>
          </a:p>
        </p:txBody>
      </p:sp>
      <p:pic>
        <p:nvPicPr>
          <p:cNvPr id="36" name="Picture 35"/>
          <p:cNvPicPr>
            <a:picLocks noChangeAspect="1"/>
          </p:cNvPicPr>
          <p:nvPr/>
        </p:nvPicPr>
        <p:blipFill>
          <a:blip r:embed="rId6">
            <a:extLst>
              <a:ext uri="{BEBA8EAE-BF5A-486C-A8C5-ECC9F3942E4B}">
                <a14:imgProps xmlns:a14="http://schemas.microsoft.com/office/drawing/2010/main">
                  <a14:imgLayer r:embed="rId7">
                    <a14:imgEffect>
                      <a14:backgroundRemoval t="9600" b="100000" l="0" r="100000"/>
                    </a14:imgEffect>
                    <a14:imgEffect>
                      <a14:saturation sat="0"/>
                    </a14:imgEffect>
                    <a14:imgEffect>
                      <a14:brightnessContrast bright="-20000" contrast="-40000"/>
                    </a14:imgEffect>
                  </a14:imgLayer>
                </a14:imgProps>
              </a:ext>
            </a:extLst>
          </a:blip>
          <a:stretch>
            <a:fillRect/>
          </a:stretch>
        </p:blipFill>
        <p:spPr>
          <a:xfrm>
            <a:off x="3896751" y="1320839"/>
            <a:ext cx="5005201" cy="729784"/>
          </a:xfrm>
          <a:prstGeom prst="rect">
            <a:avLst/>
          </a:prstGeom>
        </p:spPr>
      </p:pic>
      <p:sp>
        <p:nvSpPr>
          <p:cNvPr id="33" name="TextBox 32"/>
          <p:cNvSpPr txBox="1"/>
          <p:nvPr/>
        </p:nvSpPr>
        <p:spPr>
          <a:xfrm>
            <a:off x="4632280" y="1471529"/>
            <a:ext cx="3494867" cy="477054"/>
          </a:xfrm>
          <a:prstGeom prst="rect">
            <a:avLst/>
          </a:prstGeom>
          <a:noFill/>
          <a:ln w="6350" cap="flat" cmpd="sng" algn="ctr">
            <a:noFill/>
            <a:prstDash val="solid"/>
            <a:miter lim="800000"/>
          </a:ln>
          <a:effectLst/>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5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THẢO LUẬN CẶP ĐÔI</a:t>
            </a:r>
          </a:p>
        </p:txBody>
      </p:sp>
      <p:cxnSp>
        <p:nvCxnSpPr>
          <p:cNvPr id="37" name="MH_Other_2">
            <a:extLst>
              <a:ext uri="{FF2B5EF4-FFF2-40B4-BE49-F238E27FC236}">
                <a16:creationId xmlns:a16="http://schemas.microsoft.com/office/drawing/2014/main" id="{D87780D7-283E-42F0-85A0-10694C0EF681}"/>
              </a:ext>
            </a:extLst>
          </p:cNvPr>
          <p:cNvCxnSpPr/>
          <p:nvPr>
            <p:custDataLst>
              <p:tags r:id="rId1"/>
            </p:custDataLst>
          </p:nvPr>
        </p:nvCxnSpPr>
        <p:spPr>
          <a:xfrm>
            <a:off x="5633254" y="2444629"/>
            <a:ext cx="0" cy="3209657"/>
          </a:xfrm>
          <a:prstGeom prst="line">
            <a:avLst/>
          </a:prstGeom>
          <a:ln>
            <a:solidFill>
              <a:srgbClr val="3333CC"/>
            </a:solidFill>
            <a:prstDash val="dash"/>
          </a:ln>
        </p:spPr>
        <p:style>
          <a:lnRef idx="1">
            <a:schemeClr val="accent1"/>
          </a:lnRef>
          <a:fillRef idx="0">
            <a:schemeClr val="accent1"/>
          </a:fillRef>
          <a:effectRef idx="0">
            <a:schemeClr val="accent1"/>
          </a:effectRef>
          <a:fontRef idx="minor">
            <a:schemeClr val="tx1"/>
          </a:fontRef>
        </p:style>
      </p:cxnSp>
      <p:grpSp>
        <p:nvGrpSpPr>
          <p:cNvPr id="6" name="Group 5"/>
          <p:cNvGrpSpPr/>
          <p:nvPr/>
        </p:nvGrpSpPr>
        <p:grpSpPr>
          <a:xfrm>
            <a:off x="1144885" y="2684642"/>
            <a:ext cx="4065477" cy="2707853"/>
            <a:chOff x="3151163" y="1404011"/>
            <a:chExt cx="6302326" cy="3681871"/>
          </a:xfrm>
        </p:grpSpPr>
        <p:pic>
          <p:nvPicPr>
            <p:cNvPr id="4" name="Picture 3"/>
            <p:cNvPicPr>
              <a:picLocks noChangeAspect="1"/>
            </p:cNvPicPr>
            <p:nvPr/>
          </p:nvPicPr>
          <p:blipFill rotWithShape="1">
            <a:blip r:embed="rId8"/>
            <a:srcRect l="2905" r="4149"/>
            <a:stretch/>
          </p:blipFill>
          <p:spPr>
            <a:xfrm>
              <a:off x="3151163" y="1404011"/>
              <a:ext cx="6302326" cy="3681871"/>
            </a:xfrm>
            <a:prstGeom prst="rect">
              <a:avLst/>
            </a:prstGeom>
          </p:spPr>
        </p:pic>
        <p:pic>
          <p:nvPicPr>
            <p:cNvPr id="5" name="Picture 4"/>
            <p:cNvPicPr>
              <a:picLocks noChangeAspect="1"/>
            </p:cNvPicPr>
            <p:nvPr/>
          </p:nvPicPr>
          <p:blipFill rotWithShape="1">
            <a:blip r:embed="rId9"/>
            <a:srcRect l="4014" t="4573" r="4648"/>
            <a:stretch/>
          </p:blipFill>
          <p:spPr>
            <a:xfrm>
              <a:off x="6798910" y="2418007"/>
              <a:ext cx="2337080" cy="176009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grpSp>
    </p:spTree>
    <p:extLst>
      <p:ext uri="{BB962C8B-B14F-4D97-AF65-F5344CB8AC3E}">
        <p14:creationId xmlns:p14="http://schemas.microsoft.com/office/powerpoint/2010/main" val="382632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16"/>
          <a:stretch>
            <a:fillRect/>
          </a:stretch>
        </p:blipFill>
        <p:spPr>
          <a:xfrm>
            <a:off x="4176710" y="53789"/>
            <a:ext cx="3891523" cy="833718"/>
          </a:xfrm>
          <a:prstGeom prst="rect">
            <a:avLst/>
          </a:prstGeom>
        </p:spPr>
      </p:pic>
      <p:pic>
        <p:nvPicPr>
          <p:cNvPr id="2" name="Picture 1"/>
          <p:cNvPicPr>
            <a:picLocks noChangeAspect="1"/>
          </p:cNvPicPr>
          <p:nvPr/>
        </p:nvPicPr>
        <p:blipFill>
          <a:blip r:embed="rId17"/>
          <a:stretch>
            <a:fillRect/>
          </a:stretch>
        </p:blipFill>
        <p:spPr>
          <a:xfrm>
            <a:off x="4689938" y="207233"/>
            <a:ext cx="593569" cy="553998"/>
          </a:xfrm>
          <a:prstGeom prst="rect">
            <a:avLst/>
          </a:prstGeom>
        </p:spPr>
      </p:pic>
      <p:sp>
        <p:nvSpPr>
          <p:cNvPr id="7" name="TextBox 6"/>
          <p:cNvSpPr txBox="1"/>
          <p:nvPr/>
        </p:nvSpPr>
        <p:spPr>
          <a:xfrm>
            <a:off x="5367615" y="207233"/>
            <a:ext cx="2255746"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KHÁM PHÁ</a:t>
            </a:r>
          </a:p>
        </p:txBody>
      </p:sp>
      <p:grpSp>
        <p:nvGrpSpPr>
          <p:cNvPr id="50" name="Group 49"/>
          <p:cNvGrpSpPr/>
          <p:nvPr/>
        </p:nvGrpSpPr>
        <p:grpSpPr>
          <a:xfrm>
            <a:off x="1640541" y="5360951"/>
            <a:ext cx="8960216" cy="854520"/>
            <a:chOff x="1479184" y="5151100"/>
            <a:chExt cx="8960216" cy="854520"/>
          </a:xfrm>
        </p:grpSpPr>
        <p:grpSp>
          <p:nvGrpSpPr>
            <p:cNvPr id="51" name="组合 4">
              <a:extLst>
                <a:ext uri="{FF2B5EF4-FFF2-40B4-BE49-F238E27FC236}">
                  <a16:creationId xmlns:a16="http://schemas.microsoft.com/office/drawing/2014/main" id="{142E4CC6-F4D5-4C0B-8390-F3E027FEEF48}"/>
                </a:ext>
              </a:extLst>
            </p:cNvPr>
            <p:cNvGrpSpPr/>
            <p:nvPr/>
          </p:nvGrpSpPr>
          <p:grpSpPr>
            <a:xfrm>
              <a:off x="1479184" y="5151100"/>
              <a:ext cx="8960216" cy="831354"/>
              <a:chOff x="1557918" y="2653539"/>
              <a:chExt cx="5019321" cy="447302"/>
            </a:xfrm>
          </p:grpSpPr>
          <p:sp>
            <p:nvSpPr>
              <p:cNvPr id="53" name="MH_Other_3">
                <a:extLst>
                  <a:ext uri="{FF2B5EF4-FFF2-40B4-BE49-F238E27FC236}">
                    <a16:creationId xmlns:a16="http://schemas.microsoft.com/office/drawing/2014/main" id="{F1C69AC0-98E0-4610-BFD4-32A482FE92D6}"/>
                  </a:ext>
                </a:extLst>
              </p:cNvPr>
              <p:cNvSpPr/>
              <p:nvPr>
                <p:custDataLst>
                  <p:tags r:id="rId10"/>
                </p:custDataLst>
              </p:nvPr>
            </p:nvSpPr>
            <p:spPr>
              <a:xfrm>
                <a:off x="6180496" y="2687377"/>
                <a:ext cx="396743" cy="413464"/>
              </a:xfrm>
              <a:prstGeom prst="rect">
                <a:avLst/>
              </a:prstGeom>
              <a:solidFill>
                <a:schemeClr val="accent3">
                  <a:lumMod val="20000"/>
                  <a:lumOff val="80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宋体" panose="02010600030101010101" pitchFamily="2" charset="-122"/>
                  <a:ea typeface="宋体" panose="02010600030101010101" pitchFamily="2" charset="-122"/>
                </a:endParaRPr>
              </a:p>
            </p:txBody>
          </p:sp>
          <p:sp>
            <p:nvSpPr>
              <p:cNvPr id="54" name="MH_SubTitle_2">
                <a:extLst>
                  <a:ext uri="{FF2B5EF4-FFF2-40B4-BE49-F238E27FC236}">
                    <a16:creationId xmlns:a16="http://schemas.microsoft.com/office/drawing/2014/main" id="{F5B8940F-4C1D-4F83-81BE-87B200D108ED}"/>
                  </a:ext>
                </a:extLst>
              </p:cNvPr>
              <p:cNvSpPr/>
              <p:nvPr>
                <p:custDataLst>
                  <p:tags r:id="rId11"/>
                </p:custDataLst>
              </p:nvPr>
            </p:nvSpPr>
            <p:spPr>
              <a:xfrm>
                <a:off x="1998734" y="2653539"/>
                <a:ext cx="4143760" cy="445782"/>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chemeClr val="accent3"/>
              </a:solidFill>
              <a:ln w="12700" cap="flat" cmpd="sng" algn="ctr">
                <a:noFill/>
                <a:prstDash val="solid"/>
                <a:miter lim="800000"/>
              </a:ln>
              <a:effectLst/>
            </p:spPr>
            <p:txBody>
              <a:bodyPr lIns="180000" anchor="ctr">
                <a:norm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rPr>
                  <a:t> </a:t>
                </a:r>
                <a:endParaRPr kumimoji="0" lang="zh-CN" altLang="en-US" sz="18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sp>
            <p:nvSpPr>
              <p:cNvPr id="55" name="MH_Other_4">
                <a:extLst>
                  <a:ext uri="{FF2B5EF4-FFF2-40B4-BE49-F238E27FC236}">
                    <a16:creationId xmlns:a16="http://schemas.microsoft.com/office/drawing/2014/main" id="{A4C57CAE-8DDC-4980-9FB8-D3F584E3B0B1}"/>
                  </a:ext>
                </a:extLst>
              </p:cNvPr>
              <p:cNvSpPr/>
              <p:nvPr>
                <p:custDataLst>
                  <p:tags r:id="rId12"/>
                </p:custDataLst>
              </p:nvPr>
            </p:nvSpPr>
            <p:spPr>
              <a:xfrm>
                <a:off x="1557918" y="2659329"/>
                <a:ext cx="470311" cy="433911"/>
              </a:xfrm>
              <a:prstGeom prst="ellipse">
                <a:avLst/>
              </a:prstGeom>
              <a:noFill/>
              <a:ln w="57150" cap="flat" cmpd="sng" algn="ctr">
                <a:solidFill>
                  <a:schemeClr val="accent3"/>
                </a:solidFill>
                <a:prstDash val="solid"/>
                <a:miter lim="800000"/>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chemeClr val="accent3"/>
                    </a:solidFill>
                    <a:effectLst/>
                    <a:uLnTx/>
                    <a:uFillTx/>
                    <a:latin typeface="Arial" panose="020B0604020202020204" pitchFamily="34" charset="0"/>
                    <a:ea typeface="Arial Unicode MS" panose="020B0604020202020204" pitchFamily="34" charset="-122"/>
                    <a:cs typeface="Arial" panose="020B0604020202020204" pitchFamily="34" charset="0"/>
                  </a:rPr>
                  <a:t>D</a:t>
                </a:r>
                <a:endParaRPr kumimoji="0" lang="zh-CN" altLang="en-US" sz="2800" b="1" i="0" u="none" strike="noStrike" kern="0" cap="none" spc="0" normalizeH="0" baseline="0" noProof="0" dirty="0">
                  <a:ln>
                    <a:noFill/>
                  </a:ln>
                  <a:solidFill>
                    <a:schemeClr val="accent3"/>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grpSp>
        <p:sp>
          <p:nvSpPr>
            <p:cNvPr id="52" name="Rectangle 51"/>
            <p:cNvSpPr/>
            <p:nvPr/>
          </p:nvSpPr>
          <p:spPr>
            <a:xfrm>
              <a:off x="2435581" y="5174623"/>
              <a:ext cx="7207564" cy="830997"/>
            </a:xfrm>
            <a:prstGeom prst="rect">
              <a:avLst/>
            </a:prstGeom>
          </p:spPr>
          <p:txBody>
            <a:bodyPr wrap="square">
              <a:spAutoFit/>
            </a:bodyPr>
            <a:lstStyle/>
            <a:p>
              <a:pPr lvl="0" algn="ctr"/>
              <a:r>
                <a:rPr lang="en-US" sz="2400" b="1" dirty="0" err="1">
                  <a:solidFill>
                    <a:schemeClr val="bg1"/>
                  </a:solidFill>
                  <a:latin typeface="Arial" panose="020B0604020202020204" pitchFamily="34" charset="0"/>
                  <a:cs typeface="Arial" panose="020B0604020202020204" pitchFamily="34" charset="0"/>
                </a:rPr>
                <a:t>Em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không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nên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cố</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tình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truy</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cập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những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trang</a:t>
              </a:r>
              <a:r>
                <a:rPr lang="en-US" sz="2400" b="1" dirty="0">
                  <a:solidFill>
                    <a:schemeClr val="bg1"/>
                  </a:solidFill>
                  <a:latin typeface="Arial" panose="020B0604020202020204" pitchFamily="34" charset="0"/>
                  <a:cs typeface="Arial" panose="020B0604020202020204" pitchFamily="34" charset="0"/>
                </a:rPr>
                <a:t> web </a:t>
              </a:r>
              <a:r>
                <a:rPr lang="en-US" sz="2400" b="1" dirty="0" err="1">
                  <a:solidFill>
                    <a:schemeClr val="bg1"/>
                  </a:solidFill>
                  <a:latin typeface="Arial" panose="020B0604020202020204" pitchFamily="34" charset="0"/>
                  <a:cs typeface="Arial" panose="020B0604020202020204" pitchFamily="34" charset="0"/>
                </a:rPr>
                <a:t>không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phù</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hợp</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lứa</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tuổi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không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nên</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xem</a:t>
              </a:r>
              <a:endPar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pic>
        <p:nvPicPr>
          <p:cNvPr id="56" name="Picture 55"/>
          <p:cNvPicPr>
            <a:picLocks noChangeAspect="1"/>
          </p:cNvPicPr>
          <p:nvPr/>
        </p:nvPicPr>
        <p:blipFill>
          <a:blip r:embed="rId18">
            <a:duotone>
              <a:srgbClr val="70AD47">
                <a:shade val="45000"/>
                <a:satMod val="135000"/>
              </a:srgbClr>
              <a:prstClr val="white"/>
            </a:duotone>
            <a:extLst>
              <a:ext uri="{BEBA8EAE-BF5A-486C-A8C5-ECC9F3942E4B}">
                <a14:imgProps xmlns:a14="http://schemas.microsoft.com/office/drawing/2010/main">
                  <a14:imgLayer r:embed="rId19">
                    <a14:imgEffect>
                      <a14:backgroundRemoval t="9146" b="98171" l="9268" r="100000"/>
                    </a14:imgEffect>
                  </a14:imgLayer>
                </a14:imgProps>
              </a:ext>
            </a:extLst>
          </a:blip>
          <a:stretch>
            <a:fillRect/>
          </a:stretch>
        </p:blipFill>
        <p:spPr>
          <a:xfrm>
            <a:off x="9772096" y="5330518"/>
            <a:ext cx="945484" cy="756387"/>
          </a:xfrm>
          <a:prstGeom prst="rect">
            <a:avLst/>
          </a:prstGeom>
        </p:spPr>
      </p:pic>
      <p:sp>
        <p:nvSpPr>
          <p:cNvPr id="61" name="Rounded Rectangle 60"/>
          <p:cNvSpPr/>
          <p:nvPr/>
        </p:nvSpPr>
        <p:spPr>
          <a:xfrm>
            <a:off x="1452282" y="1115906"/>
            <a:ext cx="9336733" cy="1167017"/>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1640540" y="1190603"/>
            <a:ext cx="8915611" cy="923330"/>
          </a:xfrm>
          <a:prstGeom prst="rect">
            <a:avLst/>
          </a:prstGeom>
          <a:noFill/>
        </p:spPr>
        <p:txBody>
          <a:bodyPr wrap="square" rtlCol="0">
            <a:spAutoFit/>
          </a:bodyPr>
          <a:lstStyle/>
          <a:p>
            <a:pPr algn="ctr"/>
            <a:r>
              <a:rPr lang="en-US" sz="2700" b="1" dirty="0" err="1">
                <a:solidFill>
                  <a:schemeClr val="bg1"/>
                </a:solidFill>
                <a:latin typeface="Arial" panose="020B0604020202020204" pitchFamily="34" charset="0"/>
                <a:cs typeface="Arial" panose="020B0604020202020204" pitchFamily="34" charset="0"/>
              </a:rPr>
              <a:t>Em</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cùng</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bạn</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thảo</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luận</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và</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cho</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biết</a:t>
            </a:r>
            <a:r>
              <a:rPr lang="en-US" sz="2700" b="1" dirty="0">
                <a:solidFill>
                  <a:schemeClr val="bg1"/>
                </a:solidFill>
                <a:latin typeface="Arial" panose="020B0604020202020204" pitchFamily="34" charset="0"/>
                <a:cs typeface="Arial" panose="020B0604020202020204" pitchFamily="34" charset="0"/>
              </a:rPr>
              <a:t>: </a:t>
            </a:r>
          </a:p>
          <a:p>
            <a:pPr algn="ctr"/>
            <a:r>
              <a:rPr lang="en-US" sz="2700" b="1" dirty="0" err="1">
                <a:solidFill>
                  <a:schemeClr val="bg1"/>
                </a:solidFill>
                <a:latin typeface="Arial" panose="020B0604020202020204" pitchFamily="34" charset="0"/>
                <a:cs typeface="Arial" panose="020B0604020202020204" pitchFamily="34" charset="0"/>
              </a:rPr>
              <a:t>Em</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có</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đồng</a:t>
            </a:r>
            <a:r>
              <a:rPr lang="en-US" sz="2700" b="1" dirty="0">
                <a:solidFill>
                  <a:schemeClr val="bg1"/>
                </a:solidFill>
                <a:latin typeface="Arial" panose="020B0604020202020204" pitchFamily="34" charset="0"/>
                <a:cs typeface="Arial" panose="020B0604020202020204" pitchFamily="34" charset="0"/>
              </a:rPr>
              <a:t> ý </a:t>
            </a:r>
            <a:r>
              <a:rPr lang="en-US" sz="2700" b="1" dirty="0" err="1">
                <a:solidFill>
                  <a:schemeClr val="bg1"/>
                </a:solidFill>
                <a:latin typeface="Arial" panose="020B0604020202020204" pitchFamily="34" charset="0"/>
                <a:cs typeface="Arial" panose="020B0604020202020204" pitchFamily="34" charset="0"/>
              </a:rPr>
              <a:t>với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những</a:t>
            </a:r>
            <a:r>
              <a:rPr lang="en-US" sz="2700" b="1" dirty="0">
                <a:solidFill>
                  <a:schemeClr val="bg1"/>
                </a:solidFill>
                <a:latin typeface="Arial" panose="020B0604020202020204" pitchFamily="34" charset="0"/>
                <a:cs typeface="Arial" panose="020B0604020202020204" pitchFamily="34" charset="0"/>
              </a:rPr>
              <a:t> ý </a:t>
            </a:r>
            <a:r>
              <a:rPr lang="en-US" sz="2700" b="1" dirty="0" err="1">
                <a:solidFill>
                  <a:schemeClr val="bg1"/>
                </a:solidFill>
                <a:latin typeface="Arial" panose="020B0604020202020204" pitchFamily="34" charset="0"/>
                <a:cs typeface="Arial" panose="020B0604020202020204" pitchFamily="34" charset="0"/>
              </a:rPr>
              <a:t>kiến</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sau</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không</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Tại</a:t>
            </a:r>
            <a:r>
              <a:rPr lang="en-US" sz="2700" b="1" dirty="0">
                <a:solidFill>
                  <a:schemeClr val="bg1"/>
                </a:solidFill>
                <a:latin typeface="Arial" panose="020B0604020202020204" pitchFamily="34" charset="0"/>
                <a:cs typeface="Arial" panose="020B0604020202020204" pitchFamily="34" charset="0"/>
              </a:rPr>
              <a:t> </a:t>
            </a:r>
            <a:r>
              <a:rPr lang="en-US" sz="2700" b="1" dirty="0" err="1">
                <a:solidFill>
                  <a:schemeClr val="bg1"/>
                </a:solidFill>
                <a:latin typeface="Arial" panose="020B0604020202020204" pitchFamily="34" charset="0"/>
                <a:cs typeface="Arial" panose="020B0604020202020204" pitchFamily="34" charset="0"/>
              </a:rPr>
              <a:t>sao</a:t>
            </a:r>
            <a:r>
              <a:rPr lang="en-US" sz="2700" b="1" dirty="0">
                <a:solidFill>
                  <a:schemeClr val="bg1"/>
                </a:solidFill>
                <a:latin typeface="Arial" panose="020B0604020202020204" pitchFamily="34" charset="0"/>
                <a:cs typeface="Arial" panose="020B0604020202020204" pitchFamily="34" charset="0"/>
              </a:rPr>
              <a:t>?</a:t>
            </a:r>
          </a:p>
        </p:txBody>
      </p:sp>
      <p:grpSp>
        <p:nvGrpSpPr>
          <p:cNvPr id="69" name="Group 68"/>
          <p:cNvGrpSpPr/>
          <p:nvPr/>
        </p:nvGrpSpPr>
        <p:grpSpPr>
          <a:xfrm>
            <a:off x="1640540" y="4391058"/>
            <a:ext cx="8960218" cy="830997"/>
            <a:chOff x="1488147" y="4021019"/>
            <a:chExt cx="8960218" cy="830997"/>
          </a:xfrm>
        </p:grpSpPr>
        <p:grpSp>
          <p:nvGrpSpPr>
            <p:cNvPr id="70" name="组合 4">
              <a:extLst>
                <a:ext uri="{FF2B5EF4-FFF2-40B4-BE49-F238E27FC236}">
                  <a16:creationId xmlns:a16="http://schemas.microsoft.com/office/drawing/2014/main" id="{142E4CC6-F4D5-4C0B-8390-F3E027FEEF48}"/>
                </a:ext>
              </a:extLst>
            </p:cNvPr>
            <p:cNvGrpSpPr/>
            <p:nvPr/>
          </p:nvGrpSpPr>
          <p:grpSpPr>
            <a:xfrm>
              <a:off x="1488147" y="4026836"/>
              <a:ext cx="8960218" cy="794696"/>
              <a:chOff x="1557917" y="2651923"/>
              <a:chExt cx="5019322" cy="448918"/>
            </a:xfrm>
          </p:grpSpPr>
          <p:sp>
            <p:nvSpPr>
              <p:cNvPr id="72" name="MH_Other_3">
                <a:extLst>
                  <a:ext uri="{FF2B5EF4-FFF2-40B4-BE49-F238E27FC236}">
                    <a16:creationId xmlns:a16="http://schemas.microsoft.com/office/drawing/2014/main" id="{F1C69AC0-98E0-4610-BFD4-32A482FE92D6}"/>
                  </a:ext>
                </a:extLst>
              </p:cNvPr>
              <p:cNvSpPr/>
              <p:nvPr>
                <p:custDataLst>
                  <p:tags r:id="rId7"/>
                </p:custDataLst>
              </p:nvPr>
            </p:nvSpPr>
            <p:spPr>
              <a:xfrm>
                <a:off x="6180496" y="2662750"/>
                <a:ext cx="396743" cy="438091"/>
              </a:xfrm>
              <a:prstGeom prst="rect">
                <a:avLst/>
              </a:prstGeom>
              <a:solidFill>
                <a:srgbClr val="BAE09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宋体" panose="02010600030101010101" pitchFamily="2" charset="-122"/>
                  <a:ea typeface="宋体" panose="02010600030101010101" pitchFamily="2" charset="-122"/>
                </a:endParaRPr>
              </a:p>
            </p:txBody>
          </p:sp>
          <p:sp>
            <p:nvSpPr>
              <p:cNvPr id="73" name="MH_SubTitle_2">
                <a:extLst>
                  <a:ext uri="{FF2B5EF4-FFF2-40B4-BE49-F238E27FC236}">
                    <a16:creationId xmlns:a16="http://schemas.microsoft.com/office/drawing/2014/main" id="{F5B8940F-4C1D-4F83-81BE-87B200D108ED}"/>
                  </a:ext>
                </a:extLst>
              </p:cNvPr>
              <p:cNvSpPr/>
              <p:nvPr>
                <p:custDataLst>
                  <p:tags r:id="rId8"/>
                </p:custDataLst>
              </p:nvPr>
            </p:nvSpPr>
            <p:spPr>
              <a:xfrm>
                <a:off x="1998734" y="2651923"/>
                <a:ext cx="4143760" cy="447398"/>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00B050"/>
              </a:solidFill>
              <a:ln w="12700" cap="flat" cmpd="sng" algn="ctr">
                <a:noFill/>
                <a:prstDash val="solid"/>
                <a:miter lim="800000"/>
              </a:ln>
              <a:effectLst/>
            </p:spPr>
            <p:txBody>
              <a:bodyPr lIns="180000" anchor="ctr">
                <a:norm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rPr>
                  <a:t> </a:t>
                </a:r>
                <a:endParaRPr kumimoji="0" lang="zh-CN" altLang="en-US" sz="1800" b="0" i="0" u="none" strike="noStrike" kern="0" cap="none" spc="0" normalizeH="0" baseline="0" noProof="0" dirty="0">
                  <a:ln>
                    <a:noFill/>
                  </a:ln>
                  <a:solidFill>
                    <a:schemeClr val="bg1"/>
                  </a:solidFill>
                  <a:effectLst/>
                  <a:uLnTx/>
                  <a:uFillTx/>
                  <a:latin typeface="Calibri" panose="020F0502020204030204"/>
                  <a:ea typeface="宋体" panose="02010600030101010101" pitchFamily="2" charset="-122"/>
                </a:endParaRPr>
              </a:p>
            </p:txBody>
          </p:sp>
          <p:sp>
            <p:nvSpPr>
              <p:cNvPr id="74" name="MH_Other_4">
                <a:extLst>
                  <a:ext uri="{FF2B5EF4-FFF2-40B4-BE49-F238E27FC236}">
                    <a16:creationId xmlns:a16="http://schemas.microsoft.com/office/drawing/2014/main" id="{A4C57CAE-8DDC-4980-9FB8-D3F584E3B0B1}"/>
                  </a:ext>
                </a:extLst>
              </p:cNvPr>
              <p:cNvSpPr/>
              <p:nvPr>
                <p:custDataLst>
                  <p:tags r:id="rId9"/>
                </p:custDataLst>
              </p:nvPr>
            </p:nvSpPr>
            <p:spPr>
              <a:xfrm>
                <a:off x="1557917" y="2659394"/>
                <a:ext cx="455546" cy="433848"/>
              </a:xfrm>
              <a:prstGeom prst="ellipse">
                <a:avLst/>
              </a:prstGeom>
              <a:noFill/>
              <a:ln w="57150" cap="flat" cmpd="sng" algn="ctr">
                <a:solidFill>
                  <a:srgbClr val="00B050"/>
                </a:solidFill>
                <a:prstDash val="solid"/>
                <a:miter lim="800000"/>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00B050"/>
                    </a:solidFill>
                    <a:effectLst/>
                    <a:uLnTx/>
                    <a:uFillTx/>
                    <a:latin typeface="Arial" panose="020B0604020202020204" pitchFamily="34" charset="0"/>
                    <a:ea typeface="Arial Unicode MS" panose="020B0604020202020204" pitchFamily="34" charset="-122"/>
                    <a:cs typeface="Arial" panose="020B0604020202020204" pitchFamily="34" charset="0"/>
                  </a:rPr>
                  <a:t>C</a:t>
                </a:r>
                <a:endParaRPr kumimoji="0" lang="zh-CN" altLang="en-US" sz="2800" b="1" i="0" u="none" strike="noStrike" kern="0" cap="none" spc="0" normalizeH="0" baseline="0" noProof="0" dirty="0">
                  <a:ln>
                    <a:noFill/>
                  </a:ln>
                  <a:solidFill>
                    <a:srgbClr val="00B050"/>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grpSp>
        <p:sp>
          <p:nvSpPr>
            <p:cNvPr id="71" name="Rectangle 70"/>
            <p:cNvSpPr/>
            <p:nvPr/>
          </p:nvSpPr>
          <p:spPr>
            <a:xfrm>
              <a:off x="2369201" y="4021019"/>
              <a:ext cx="7367324" cy="830997"/>
            </a:xfrm>
            <a:prstGeom prst="rect">
              <a:avLst/>
            </a:prstGeom>
          </p:spPr>
          <p:txBody>
            <a:bodyPr wrap="square">
              <a:spAutoFit/>
            </a:bodyPr>
            <a:lstStyle/>
            <a:p>
              <a:pPr lvl="0" algn="ctr"/>
              <a:r>
                <a:rPr lang="en-US" sz="2400" b="1" dirty="0" err="1">
                  <a:solidFill>
                    <a:schemeClr val="bg1"/>
                  </a:solidFill>
                  <a:latin typeface="Arial" panose="020B0604020202020204" pitchFamily="34" charset="0"/>
                  <a:cs typeface="Arial" panose="020B0604020202020204" pitchFamily="34" charset="0"/>
                </a:rPr>
                <a:t>Thông</a:t>
              </a:r>
              <a:r>
                <a:rPr lang="en-US" sz="2400" b="1" dirty="0">
                  <a:solidFill>
                    <a:schemeClr val="bg1"/>
                  </a:solidFill>
                  <a:latin typeface="Arial" panose="020B0604020202020204" pitchFamily="34" charset="0"/>
                  <a:cs typeface="Arial" panose="020B0604020202020204" pitchFamily="34" charset="0"/>
                </a:rPr>
                <a:t> tin </a:t>
              </a:r>
              <a:r>
                <a:rPr lang="en-US" sz="2400" b="1" dirty="0" err="1">
                  <a:solidFill>
                    <a:schemeClr val="bg1"/>
                  </a:solidFill>
                  <a:latin typeface="Arial" panose="020B0604020202020204" pitchFamily="34" charset="0"/>
                  <a:cs typeface="Arial" panose="020B0604020202020204" pitchFamily="34" charset="0"/>
                </a:rPr>
                <a:t>trên</a:t>
              </a:r>
              <a:r>
                <a:rPr lang="en-US" sz="2400" b="1" dirty="0">
                  <a:solidFill>
                    <a:schemeClr val="bg1"/>
                  </a:solidFill>
                  <a:latin typeface="Arial" panose="020B0604020202020204" pitchFamily="34" charset="0"/>
                  <a:cs typeface="Arial" panose="020B0604020202020204" pitchFamily="34" charset="0"/>
                </a:rPr>
                <a:t> Internet </a:t>
              </a:r>
              <a:r>
                <a:rPr lang="en-US" sz="2400" b="1" dirty="0" err="1">
                  <a:solidFill>
                    <a:schemeClr val="bg1"/>
                  </a:solidFill>
                  <a:latin typeface="Arial" panose="020B0604020202020204" pitchFamily="34" charset="0"/>
                  <a:cs typeface="Arial" panose="020B0604020202020204" pitchFamily="34" charset="0"/>
                </a:rPr>
                <a:t>có</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không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chính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xác</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không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đáng</a:t>
              </a:r>
              <a:r>
                <a:rPr lang="en-US" sz="2400" b="1" dirty="0">
                  <a:solidFill>
                    <a:schemeClr val="bg1"/>
                  </a:solidFill>
                  <a:latin typeface="Arial" panose="020B0604020202020204" pitchFamily="34" charset="0"/>
                  <a:cs typeface="Arial" panose="020B0604020202020204" pitchFamily="34" charset="0"/>
                </a:rPr>
                <a:t> tin </a:t>
              </a:r>
              <a:r>
                <a:rPr lang="en-US" sz="2400" b="1" dirty="0" err="1">
                  <a:solidFill>
                    <a:schemeClr val="bg1"/>
                  </a:solidFill>
                  <a:latin typeface="Arial" panose="020B0604020202020204" pitchFamily="34" charset="0"/>
                  <a:cs typeface="Arial" panose="020B0604020202020204" pitchFamily="34" charset="0"/>
                </a:rPr>
                <a:t>cậy</a:t>
              </a:r>
              <a:endPar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87" name="Group 86"/>
          <p:cNvGrpSpPr/>
          <p:nvPr/>
        </p:nvGrpSpPr>
        <p:grpSpPr>
          <a:xfrm>
            <a:off x="1627094" y="2505685"/>
            <a:ext cx="8973665" cy="847845"/>
            <a:chOff x="1474694" y="2901925"/>
            <a:chExt cx="8973665" cy="847845"/>
          </a:xfrm>
        </p:grpSpPr>
        <p:grpSp>
          <p:nvGrpSpPr>
            <p:cNvPr id="88" name="组合 6">
              <a:extLst>
                <a:ext uri="{FF2B5EF4-FFF2-40B4-BE49-F238E27FC236}">
                  <a16:creationId xmlns:a16="http://schemas.microsoft.com/office/drawing/2014/main" id="{01A05E88-E93B-446F-9EA2-F7A8649122EB}"/>
                </a:ext>
              </a:extLst>
            </p:cNvPr>
            <p:cNvGrpSpPr/>
            <p:nvPr/>
          </p:nvGrpSpPr>
          <p:grpSpPr>
            <a:xfrm>
              <a:off x="1474694" y="2954454"/>
              <a:ext cx="8973665" cy="795316"/>
              <a:chOff x="1575780" y="1500188"/>
              <a:chExt cx="5001459" cy="464417"/>
            </a:xfrm>
          </p:grpSpPr>
          <p:sp>
            <p:nvSpPr>
              <p:cNvPr id="90" name="MH_Other_5">
                <a:extLst>
                  <a:ext uri="{FF2B5EF4-FFF2-40B4-BE49-F238E27FC236}">
                    <a16:creationId xmlns:a16="http://schemas.microsoft.com/office/drawing/2014/main" id="{5663367B-1C87-43A6-A009-8A2A27C51A0A}"/>
                  </a:ext>
                </a:extLst>
              </p:cNvPr>
              <p:cNvSpPr/>
              <p:nvPr>
                <p:custDataLst>
                  <p:tags r:id="rId4"/>
                </p:custDataLst>
              </p:nvPr>
            </p:nvSpPr>
            <p:spPr>
              <a:xfrm>
                <a:off x="6180496" y="1501708"/>
                <a:ext cx="396743" cy="444763"/>
              </a:xfrm>
              <a:prstGeom prst="rect">
                <a:avLst/>
              </a:prstGeom>
              <a:solidFill>
                <a:srgbClr val="5B9BD5">
                  <a:lumMod val="40000"/>
                  <a:lumOff val="6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prstClr val="black"/>
                  </a:solidFill>
                  <a:effectLst/>
                  <a:uLnTx/>
                  <a:uFillTx/>
                  <a:latin typeface="宋体" panose="02010600030101010101" pitchFamily="2" charset="-122"/>
                  <a:ea typeface="宋体" panose="02010600030101010101" pitchFamily="2" charset="-122"/>
                </a:endParaRPr>
              </a:p>
            </p:txBody>
          </p:sp>
          <p:sp>
            <p:nvSpPr>
              <p:cNvPr id="91" name="MH_SubTitle_1">
                <a:extLst>
                  <a:ext uri="{FF2B5EF4-FFF2-40B4-BE49-F238E27FC236}">
                    <a16:creationId xmlns:a16="http://schemas.microsoft.com/office/drawing/2014/main" id="{0CA46D69-6F5C-4369-9E5B-95D3BA775BDF}"/>
                  </a:ext>
                </a:extLst>
              </p:cNvPr>
              <p:cNvSpPr/>
              <p:nvPr>
                <p:custDataLst>
                  <p:tags r:id="rId5"/>
                </p:custDataLst>
              </p:nvPr>
            </p:nvSpPr>
            <p:spPr>
              <a:xfrm>
                <a:off x="1998734" y="1500188"/>
                <a:ext cx="4143760" cy="464417"/>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5B9BD5"/>
              </a:solidFill>
              <a:ln w="12700" cap="flat" cmpd="sng" algn="ctr">
                <a:noFill/>
                <a:prstDash val="solid"/>
                <a:miter lim="800000"/>
              </a:ln>
              <a:effectLst/>
            </p:spPr>
            <p:txBody>
              <a:bodyPr lIns="180000" anchor="ctr">
                <a:norm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a:ln>
                      <a:noFill/>
                    </a:ln>
                    <a:solidFill>
                      <a:srgbClr val="FFFFFF"/>
                    </a:solidFill>
                    <a:effectLst/>
                    <a:uLnTx/>
                    <a:uFillTx/>
                    <a:latin typeface="Calibri" panose="020F0502020204030204"/>
                    <a:ea typeface="宋体" panose="02010600030101010101" pitchFamily="2" charset="-122"/>
                  </a:rPr>
                  <a:t> </a:t>
                </a:r>
                <a:endParaRPr kumimoji="0" lang="zh-CN" altLang="en-US" sz="28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endParaRPr>
              </a:p>
            </p:txBody>
          </p:sp>
          <p:sp>
            <p:nvSpPr>
              <p:cNvPr id="92" name="MH_Other_6">
                <a:extLst>
                  <a:ext uri="{FF2B5EF4-FFF2-40B4-BE49-F238E27FC236}">
                    <a16:creationId xmlns:a16="http://schemas.microsoft.com/office/drawing/2014/main" id="{A86D06E3-80D7-478A-B128-3C60334D250B}"/>
                  </a:ext>
                </a:extLst>
              </p:cNvPr>
              <p:cNvSpPr/>
              <p:nvPr>
                <p:custDataLst>
                  <p:tags r:id="rId6"/>
                </p:custDataLst>
              </p:nvPr>
            </p:nvSpPr>
            <p:spPr>
              <a:xfrm>
                <a:off x="1575780" y="1510827"/>
                <a:ext cx="453244" cy="453777"/>
              </a:xfrm>
              <a:prstGeom prst="ellipse">
                <a:avLst/>
              </a:prstGeom>
              <a:noFill/>
              <a:ln w="57150" cap="flat" cmpd="sng" algn="ctr">
                <a:solidFill>
                  <a:srgbClr val="5B9BD5"/>
                </a:solidFill>
                <a:prstDash val="solid"/>
                <a:miter lim="800000"/>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B9BD5"/>
                    </a:solidFill>
                    <a:effectLst/>
                    <a:uLnTx/>
                    <a:uFillTx/>
                    <a:latin typeface="Arial" panose="020B0604020202020204" pitchFamily="34" charset="0"/>
                    <a:ea typeface="Arial Unicode MS" panose="020B0604020202020204" pitchFamily="34" charset="-122"/>
                    <a:cs typeface="Arial" panose="020B0604020202020204" pitchFamily="34" charset="0"/>
                  </a:rPr>
                  <a:t>A</a:t>
                </a:r>
                <a:endParaRPr kumimoji="0" lang="zh-CN" altLang="en-US" sz="2800" b="1" i="0" u="none" strike="noStrike" kern="0" cap="none" spc="0" normalizeH="0" baseline="0" noProof="0" dirty="0">
                  <a:ln>
                    <a:noFill/>
                  </a:ln>
                  <a:solidFill>
                    <a:srgbClr val="5B9BD5"/>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grpSp>
        <p:sp>
          <p:nvSpPr>
            <p:cNvPr id="89" name="Rectangle 88"/>
            <p:cNvSpPr/>
            <p:nvPr/>
          </p:nvSpPr>
          <p:spPr>
            <a:xfrm>
              <a:off x="2554462" y="2901925"/>
              <a:ext cx="6782965" cy="830997"/>
            </a:xfrm>
            <a:prstGeom prst="rect">
              <a:avLst/>
            </a:prstGeom>
          </p:spPr>
          <p:txBody>
            <a:bodyPr wrap="square">
              <a:spAutoFit/>
            </a:bodyPr>
            <a:lstStyle/>
            <a:p>
              <a:pPr lvl="0" algn="ctr"/>
              <a:r>
                <a:rPr lang="en-US" sz="2400" b="1" dirty="0" err="1">
                  <a:solidFill>
                    <a:schemeClr val="bg1"/>
                  </a:solidFill>
                  <a:latin typeface="Arial" panose="020B0604020202020204" pitchFamily="34" charset="0"/>
                  <a:cs typeface="Arial" panose="020B0604020202020204" pitchFamily="34" charset="0"/>
                </a:rPr>
                <a:t>Mọi</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trang</a:t>
              </a:r>
              <a:r>
                <a:rPr lang="en-US" sz="2400" b="1" dirty="0">
                  <a:solidFill>
                    <a:schemeClr val="bg1"/>
                  </a:solidFill>
                  <a:latin typeface="Arial" panose="020B0604020202020204" pitchFamily="34" charset="0"/>
                  <a:cs typeface="Arial" panose="020B0604020202020204" pitchFamily="34" charset="0"/>
                </a:rPr>
                <a:t> web </a:t>
              </a:r>
              <a:r>
                <a:rPr lang="en-US" sz="2400" b="1" dirty="0" err="1">
                  <a:solidFill>
                    <a:schemeClr val="bg1"/>
                  </a:solidFill>
                  <a:latin typeface="Arial" panose="020B0604020202020204" pitchFamily="34" charset="0"/>
                  <a:cs typeface="Arial" panose="020B0604020202020204" pitchFamily="34" charset="0"/>
                </a:rPr>
                <a:t>đều</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cho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em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những</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thông</a:t>
              </a:r>
              <a:r>
                <a:rPr lang="en-US" sz="2400" b="1" dirty="0">
                  <a:solidFill>
                    <a:schemeClr val="bg1"/>
                  </a:solidFill>
                  <a:latin typeface="Arial" panose="020B0604020202020204" pitchFamily="34" charset="0"/>
                  <a:cs typeface="Arial" panose="020B0604020202020204" pitchFamily="34" charset="0"/>
                </a:rPr>
                <a:t> tin </a:t>
              </a:r>
              <a:r>
                <a:rPr lang="en-US" sz="2400" b="1" dirty="0" err="1">
                  <a:solidFill>
                    <a:schemeClr val="bg1"/>
                  </a:solidFill>
                  <a:latin typeface="Arial" panose="020B0604020202020204" pitchFamily="34" charset="0"/>
                  <a:cs typeface="Arial" panose="020B0604020202020204" pitchFamily="34" charset="0"/>
                </a:rPr>
                <a:t>bổ</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ích</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lí</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thú</a:t>
              </a:r>
              <a:r>
                <a:rPr lang="en-US" sz="2400" b="1" dirty="0">
                  <a:solidFill>
                    <a:schemeClr val="bg1"/>
                  </a:solidFill>
                  <a:latin typeface="Arial" panose="020B0604020202020204" pitchFamily="34" charset="0"/>
                  <a:cs typeface="Arial" panose="020B0604020202020204" pitchFamily="34" charset="0"/>
                </a:rPr>
                <a:t>.</a:t>
              </a:r>
              <a:endPar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grpSp>
        <p:nvGrpSpPr>
          <p:cNvPr id="93" name="Group 92"/>
          <p:cNvGrpSpPr/>
          <p:nvPr/>
        </p:nvGrpSpPr>
        <p:grpSpPr>
          <a:xfrm>
            <a:off x="1627092" y="3479646"/>
            <a:ext cx="8973673" cy="745157"/>
            <a:chOff x="1474692" y="4086906"/>
            <a:chExt cx="8973673" cy="745157"/>
          </a:xfrm>
        </p:grpSpPr>
        <p:grpSp>
          <p:nvGrpSpPr>
            <p:cNvPr id="94" name="组合 4">
              <a:extLst>
                <a:ext uri="{FF2B5EF4-FFF2-40B4-BE49-F238E27FC236}">
                  <a16:creationId xmlns:a16="http://schemas.microsoft.com/office/drawing/2014/main" id="{142E4CC6-F4D5-4C0B-8390-F3E027FEEF48}"/>
                </a:ext>
              </a:extLst>
            </p:cNvPr>
            <p:cNvGrpSpPr/>
            <p:nvPr/>
          </p:nvGrpSpPr>
          <p:grpSpPr>
            <a:xfrm>
              <a:off x="1474692" y="4086906"/>
              <a:ext cx="8973673" cy="745157"/>
              <a:chOff x="1550380" y="2685857"/>
              <a:chExt cx="5026859" cy="420934"/>
            </a:xfrm>
          </p:grpSpPr>
          <p:sp>
            <p:nvSpPr>
              <p:cNvPr id="96" name="MH_Other_3">
                <a:extLst>
                  <a:ext uri="{FF2B5EF4-FFF2-40B4-BE49-F238E27FC236}">
                    <a16:creationId xmlns:a16="http://schemas.microsoft.com/office/drawing/2014/main" id="{F1C69AC0-98E0-4610-BFD4-32A482FE92D6}"/>
                  </a:ext>
                </a:extLst>
              </p:cNvPr>
              <p:cNvSpPr/>
              <p:nvPr>
                <p:custDataLst>
                  <p:tags r:id="rId1"/>
                </p:custDataLst>
              </p:nvPr>
            </p:nvSpPr>
            <p:spPr>
              <a:xfrm>
                <a:off x="6180496" y="2686675"/>
                <a:ext cx="396743" cy="413464"/>
              </a:xfrm>
              <a:prstGeom prst="rect">
                <a:avLst/>
              </a:prstGeom>
              <a:solidFill>
                <a:srgbClr val="FFC000">
                  <a:lumMod val="40000"/>
                  <a:lumOff val="6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1"/>
                  </a:solidFill>
                  <a:effectLst/>
                  <a:uLnTx/>
                  <a:uFillTx/>
                  <a:latin typeface="宋体" panose="02010600030101010101" pitchFamily="2" charset="-122"/>
                  <a:ea typeface="宋体" panose="02010600030101010101" pitchFamily="2" charset="-122"/>
                </a:endParaRPr>
              </a:p>
            </p:txBody>
          </p:sp>
          <p:sp>
            <p:nvSpPr>
              <p:cNvPr id="97" name="MH_SubTitle_2">
                <a:extLst>
                  <a:ext uri="{FF2B5EF4-FFF2-40B4-BE49-F238E27FC236}">
                    <a16:creationId xmlns:a16="http://schemas.microsoft.com/office/drawing/2014/main" id="{F5B8940F-4C1D-4F83-81BE-87B200D108ED}"/>
                  </a:ext>
                </a:extLst>
              </p:cNvPr>
              <p:cNvSpPr/>
              <p:nvPr>
                <p:custDataLst>
                  <p:tags r:id="rId2"/>
                </p:custDataLst>
              </p:nvPr>
            </p:nvSpPr>
            <p:spPr>
              <a:xfrm>
                <a:off x="1998734" y="2685857"/>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FC000"/>
              </a:solidFill>
              <a:ln w="12700" cap="flat" cmpd="sng" algn="ctr">
                <a:noFill/>
                <a:prstDash val="solid"/>
                <a:miter lim="800000"/>
              </a:ln>
              <a:effectLst/>
            </p:spPr>
            <p:txBody>
              <a:bodyPr lIns="180000" anchor="ctr">
                <a:normAutofit/>
              </a:bodyPr>
              <a:lstStyle/>
              <a:p>
                <a:pPr marL="0" marR="0" lvl="0" indent="0" algn="just" defTabSz="91440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a:ln>
                      <a:noFill/>
                    </a:ln>
                    <a:solidFill>
                      <a:schemeClr val="bg1"/>
                    </a:solidFill>
                    <a:effectLst/>
                    <a:uLnTx/>
                    <a:uFillTx/>
                    <a:latin typeface="Calibri" panose="020F0502020204030204"/>
                    <a:ea typeface="宋体" panose="02010600030101010101" pitchFamily="2" charset="-122"/>
                  </a:rPr>
                  <a:t> </a:t>
                </a:r>
                <a:endParaRPr kumimoji="0" lang="zh-CN" altLang="en-US" sz="1800" b="0" i="0" u="none" strike="noStrike" kern="0" cap="none" spc="0" normalizeH="0" baseline="0" noProof="0" dirty="0">
                  <a:ln>
                    <a:noFill/>
                  </a:ln>
                  <a:solidFill>
                    <a:schemeClr val="bg1"/>
                  </a:solidFill>
                  <a:effectLst/>
                  <a:uLnTx/>
                  <a:uFillTx/>
                  <a:latin typeface="Calibri" panose="020F0502020204030204"/>
                  <a:ea typeface="宋体" panose="02010600030101010101" pitchFamily="2" charset="-122"/>
                </a:endParaRPr>
              </a:p>
            </p:txBody>
          </p:sp>
          <p:sp>
            <p:nvSpPr>
              <p:cNvPr id="98" name="MH_Other_4">
                <a:extLst>
                  <a:ext uri="{FF2B5EF4-FFF2-40B4-BE49-F238E27FC236}">
                    <a16:creationId xmlns:a16="http://schemas.microsoft.com/office/drawing/2014/main" id="{A4C57CAE-8DDC-4980-9FB8-D3F584E3B0B1}"/>
                  </a:ext>
                </a:extLst>
              </p:cNvPr>
              <p:cNvSpPr/>
              <p:nvPr>
                <p:custDataLst>
                  <p:tags r:id="rId3"/>
                </p:custDataLst>
              </p:nvPr>
            </p:nvSpPr>
            <p:spPr>
              <a:xfrm>
                <a:off x="1550380" y="2696497"/>
                <a:ext cx="455550" cy="410294"/>
              </a:xfrm>
              <a:prstGeom prst="ellipse">
                <a:avLst/>
              </a:prstGeom>
              <a:noFill/>
              <a:ln w="57150" cap="flat" cmpd="sng" algn="ctr">
                <a:solidFill>
                  <a:srgbClr val="FFB600"/>
                </a:solidFill>
                <a:prstDash val="solid"/>
                <a:miter lim="800000"/>
              </a:ln>
              <a:effectLst/>
            </p:spPr>
            <p:txBody>
              <a:bodyPr lIns="0" tIns="0" rIns="0" bIns="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C000"/>
                    </a:solidFill>
                    <a:effectLst/>
                    <a:uLnTx/>
                    <a:uFillTx/>
                    <a:latin typeface="Arial" panose="020B0604020202020204" pitchFamily="34" charset="0"/>
                    <a:ea typeface="Arial Unicode MS" panose="020B0604020202020204" pitchFamily="34" charset="-122"/>
                    <a:cs typeface="Arial" panose="020B0604020202020204" pitchFamily="34" charset="0"/>
                  </a:rPr>
                  <a:t>B</a:t>
                </a:r>
                <a:endParaRPr kumimoji="0" lang="zh-CN" altLang="en-US" sz="2800" b="1" i="0" u="none" strike="noStrike" kern="0" cap="none" spc="0" normalizeH="0" baseline="0" noProof="0" dirty="0">
                  <a:ln>
                    <a:noFill/>
                  </a:ln>
                  <a:solidFill>
                    <a:srgbClr val="FFC000"/>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grpSp>
        <p:sp>
          <p:nvSpPr>
            <p:cNvPr id="95" name="Rectangle 94"/>
            <p:cNvSpPr/>
            <p:nvPr/>
          </p:nvSpPr>
          <p:spPr>
            <a:xfrm>
              <a:off x="2449027" y="4243002"/>
              <a:ext cx="6029215" cy="461665"/>
            </a:xfrm>
            <a:prstGeom prst="rect">
              <a:avLst/>
            </a:prstGeom>
          </p:spPr>
          <p:txBody>
            <a:bodyPr wrap="none">
              <a:spAutoFit/>
            </a:bodyPr>
            <a:lstStyle/>
            <a:p>
              <a:pPr lvl="0"/>
              <a:r>
                <a:rPr lang="en-US" sz="2400" b="1" dirty="0" err="1">
                  <a:solidFill>
                    <a:schemeClr val="bg1"/>
                  </a:solidFill>
                  <a:latin typeface="Arial" panose="020B0604020202020204" pitchFamily="34" charset="0"/>
                  <a:cs typeface="Arial" panose="020B0604020202020204" pitchFamily="34" charset="0"/>
                </a:rPr>
                <a:t>Em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có</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thể</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vào</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xem</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bất</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kì</a:t>
              </a:r>
              <a:r>
                <a:rPr lang="en-US" sz="2400" b="1" dirty="0">
                  <a:solidFill>
                    <a:schemeClr val="bg1"/>
                  </a:solidFill>
                  <a:latin typeface="Arial" panose="020B0604020202020204" pitchFamily="34" charset="0"/>
                  <a:cs typeface="Arial" panose="020B0604020202020204" pitchFamily="34" charset="0"/>
                </a:rPr>
                <a:t> </a:t>
              </a:r>
              <a:r>
                <a:rPr lang="en-US" sz="2400" b="1" dirty="0" err="1">
                  <a:solidFill>
                    <a:schemeClr val="bg1"/>
                  </a:solidFill>
                  <a:latin typeface="Arial" panose="020B0604020202020204" pitchFamily="34" charset="0"/>
                  <a:cs typeface="Arial" panose="020B0604020202020204" pitchFamily="34" charset="0"/>
                </a:rPr>
                <a:t>trang</a:t>
              </a:r>
              <a:r>
                <a:rPr lang="en-US" sz="2400" b="1" dirty="0">
                  <a:solidFill>
                    <a:schemeClr val="bg1"/>
                  </a:solidFill>
                  <a:latin typeface="Arial" panose="020B0604020202020204" pitchFamily="34" charset="0"/>
                  <a:cs typeface="Arial" panose="020B0604020202020204" pitchFamily="34" charset="0"/>
                </a:rPr>
                <a:t> web </a:t>
              </a:r>
              <a:r>
                <a:rPr lang="en-US" sz="2400" b="1" dirty="0" err="1">
                  <a:solidFill>
                    <a:schemeClr val="bg1"/>
                  </a:solidFill>
                  <a:latin typeface="Arial" panose="020B0604020202020204" pitchFamily="34" charset="0"/>
                  <a:cs typeface="Arial" panose="020B0604020202020204" pitchFamily="34" charset="0"/>
                </a:rPr>
                <a:t>nào</a:t>
              </a:r>
              <a:endParaRPr kumimoji="0" lang="en-US" sz="2400" b="1" i="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endParaRPr>
            </a:p>
          </p:txBody>
        </p:sp>
      </p:grpSp>
      <p:pic>
        <p:nvPicPr>
          <p:cNvPr id="99" name="Picture 98"/>
          <p:cNvPicPr>
            <a:picLocks noChangeAspect="1"/>
          </p:cNvPicPr>
          <p:nvPr/>
        </p:nvPicPr>
        <p:blipFill>
          <a:blip r:embed="rId20">
            <a:extLst>
              <a:ext uri="{BEBA8EAE-BF5A-486C-A8C5-ECC9F3942E4B}">
                <a14:imgProps xmlns:a14="http://schemas.microsoft.com/office/drawing/2010/main">
                  <a14:imgLayer r:embed="rId21">
                    <a14:imgEffect>
                      <a14:backgroundRemoval t="3750" b="96250" l="4094" r="95322"/>
                    </a14:imgEffect>
                  </a14:imgLayer>
                </a14:imgProps>
              </a:ext>
            </a:extLst>
          </a:blip>
          <a:stretch>
            <a:fillRect/>
          </a:stretch>
        </p:blipFill>
        <p:spPr>
          <a:xfrm>
            <a:off x="9905150" y="2593543"/>
            <a:ext cx="705068" cy="606365"/>
          </a:xfrm>
          <a:prstGeom prst="rect">
            <a:avLst/>
          </a:prstGeom>
        </p:spPr>
      </p:pic>
      <p:pic>
        <p:nvPicPr>
          <p:cNvPr id="100" name="Picture 99"/>
          <p:cNvPicPr>
            <a:picLocks noChangeAspect="1"/>
          </p:cNvPicPr>
          <p:nvPr/>
        </p:nvPicPr>
        <p:blipFill>
          <a:blip r:embed="rId20">
            <a:extLst>
              <a:ext uri="{BEBA8EAE-BF5A-486C-A8C5-ECC9F3942E4B}">
                <a14:imgProps xmlns:a14="http://schemas.microsoft.com/office/drawing/2010/main">
                  <a14:imgLayer r:embed="rId21">
                    <a14:imgEffect>
                      <a14:backgroundRemoval t="3750" b="96250" l="4094" r="95322"/>
                    </a14:imgEffect>
                  </a14:imgLayer>
                </a14:imgProps>
              </a:ext>
            </a:extLst>
          </a:blip>
          <a:stretch>
            <a:fillRect/>
          </a:stretch>
        </p:blipFill>
        <p:spPr>
          <a:xfrm>
            <a:off x="9953077" y="3478118"/>
            <a:ext cx="705068" cy="659714"/>
          </a:xfrm>
          <a:prstGeom prst="rect">
            <a:avLst/>
          </a:prstGeom>
        </p:spPr>
      </p:pic>
      <p:pic>
        <p:nvPicPr>
          <p:cNvPr id="101" name="Picture 100"/>
          <p:cNvPicPr>
            <a:picLocks noChangeAspect="1"/>
          </p:cNvPicPr>
          <p:nvPr/>
        </p:nvPicPr>
        <p:blipFill>
          <a:blip r:embed="rId18">
            <a:duotone>
              <a:srgbClr val="70AD47">
                <a:shade val="45000"/>
                <a:satMod val="135000"/>
              </a:srgbClr>
              <a:prstClr val="white"/>
            </a:duotone>
            <a:extLst>
              <a:ext uri="{BEBA8EAE-BF5A-486C-A8C5-ECC9F3942E4B}">
                <a14:imgProps xmlns:a14="http://schemas.microsoft.com/office/drawing/2010/main">
                  <a14:imgLayer r:embed="rId19">
                    <a14:imgEffect>
                      <a14:backgroundRemoval t="9146" b="98171" l="9268" r="100000"/>
                    </a14:imgEffect>
                  </a14:imgLayer>
                </a14:imgProps>
              </a:ext>
            </a:extLst>
          </a:blip>
          <a:stretch>
            <a:fillRect/>
          </a:stretch>
        </p:blipFill>
        <p:spPr>
          <a:xfrm>
            <a:off x="9772096" y="4447096"/>
            <a:ext cx="886049" cy="756387"/>
          </a:xfrm>
          <a:prstGeom prst="rect">
            <a:avLst/>
          </a:prstGeom>
        </p:spPr>
      </p:pic>
    </p:spTree>
    <p:extLst>
      <p:ext uri="{BB962C8B-B14F-4D97-AF65-F5344CB8AC3E}">
        <p14:creationId xmlns:p14="http://schemas.microsoft.com/office/powerpoint/2010/main" val="410578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50"/>
                                  </p:stCondLst>
                                  <p:childTnLst>
                                    <p:set>
                                      <p:cBhvr>
                                        <p:cTn id="6" dur="1" fill="hold">
                                          <p:stCondLst>
                                            <p:cond delay="0"/>
                                          </p:stCondLst>
                                        </p:cTn>
                                        <p:tgtEl>
                                          <p:spTgt spid="50"/>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nodeType="afterEffect">
                                  <p:stCondLst>
                                    <p:cond delay="0"/>
                                  </p:stCondLst>
                                  <p:childTnLst>
                                    <p:set>
                                      <p:cBhvr>
                                        <p:cTn id="9" dur="1" fill="hold">
                                          <p:stCondLst>
                                            <p:cond delay="0"/>
                                          </p:stCondLst>
                                        </p:cTn>
                                        <p:tgtEl>
                                          <p:spTgt spid="69"/>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87"/>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50"/>
                    </p:tgtEl>
                  </p:cond>
                </p:stCondLst>
                <p:endSync evt="end" delay="0">
                  <p:rtn val="all"/>
                </p:endSync>
                <p:childTnLst>
                  <p:par>
                    <p:cTn id="15" fill="hold">
                      <p:stCondLst>
                        <p:cond delay="0"/>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14" name="cashreg.wav"/>
                                        </p:tgtEl>
                                      </p:cMediaNode>
                                    </p:audio>
                                  </p:subTnLst>
                                </p:cTn>
                              </p:par>
                            </p:childTnLst>
                          </p:cTn>
                        </p:par>
                      </p:childTnLst>
                    </p:cTn>
                  </p:par>
                </p:childTnLst>
              </p:cTn>
              <p:nextCondLst>
                <p:cond evt="onClick" delay="0">
                  <p:tgtEl>
                    <p:spTgt spid="50"/>
                  </p:tgtEl>
                </p:cond>
              </p:nextCondLst>
            </p:seq>
            <p:seq concurrent="1" nextAc="seek">
              <p:cTn id="19" restart="whenNotActive" fill="hold" evtFilter="cancelBubble" nodeType="interactiveSeq">
                <p:stCondLst>
                  <p:cond evt="onClick" delay="0">
                    <p:tgtEl>
                      <p:spTgt spid="69"/>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14" name="cashreg.wav"/>
                                        </p:tgtEl>
                                      </p:cMediaNode>
                                    </p:audio>
                                  </p:subTnLst>
                                </p:cTn>
                              </p:par>
                            </p:childTnLst>
                          </p:cTn>
                        </p:par>
                      </p:childTnLst>
                    </p:cTn>
                  </p:par>
                </p:childTnLst>
              </p:cTn>
              <p:nextCondLst>
                <p:cond evt="onClick" delay="0">
                  <p:tgtEl>
                    <p:spTgt spid="69"/>
                  </p:tgtEl>
                </p:cond>
              </p:nextCondLst>
            </p:seq>
            <p:seq concurrent="1" nextAc="seek">
              <p:cTn id="24" restart="whenNotActive" fill="hold" evtFilter="cancelBubble" nodeType="interactiveSeq">
                <p:stCondLst>
                  <p:cond evt="onClick" delay="0">
                    <p:tgtEl>
                      <p:spTgt spid="93"/>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0"/>
                                        </p:tgtEl>
                                        <p:attrNameLst>
                                          <p:attrName>style.visibility</p:attrName>
                                        </p:attrNameLst>
                                      </p:cBhvr>
                                      <p:to>
                                        <p:strVal val="visible"/>
                                      </p:to>
                                    </p:set>
                                  </p:childTnLst>
                                  <p:subTnLst>
                                    <p:audio>
                                      <p:cMediaNode>
                                        <p:cTn display="0" masterRel="sameClick">
                                          <p:stCondLst>
                                            <p:cond evt="begin" delay="0">
                                              <p:tn val="27"/>
                                            </p:cond>
                                          </p:stCondLst>
                                          <p:endCondLst>
                                            <p:cond evt="onStopAudio" delay="0">
                                              <p:tgtEl>
                                                <p:sldTgt/>
                                              </p:tgtEl>
                                            </p:cond>
                                          </p:endCondLst>
                                        </p:cTn>
                                        <p:tgtEl>
                                          <p:sndTgt r:embed="rId15" name="bomb.wav"/>
                                        </p:tgtEl>
                                      </p:cMediaNode>
                                    </p:audio>
                                  </p:subTnLst>
                                </p:cTn>
                              </p:par>
                            </p:childTnLst>
                          </p:cTn>
                        </p:par>
                      </p:childTnLst>
                    </p:cTn>
                  </p:par>
                </p:childTnLst>
              </p:cTn>
              <p:nextCondLst>
                <p:cond evt="onClick" delay="0">
                  <p:tgtEl>
                    <p:spTgt spid="93"/>
                  </p:tgtEl>
                </p:cond>
              </p:nextCondLst>
            </p:seq>
            <p:seq concurrent="1" nextAc="seek">
              <p:cTn id="29" restart="whenNotActive" fill="hold" evtFilter="cancelBubble" nodeType="interactiveSeq">
                <p:stCondLst>
                  <p:cond evt="onClick" delay="0">
                    <p:tgtEl>
                      <p:spTgt spid="87"/>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99"/>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15" name="bomb.wav"/>
                                        </p:tgtEl>
                                      </p:cMediaNode>
                                    </p:audio>
                                  </p:subTnLst>
                                </p:cTn>
                              </p:par>
                            </p:childTnLst>
                          </p:cTn>
                        </p:par>
                      </p:childTnLst>
                    </p:cTn>
                  </p:par>
                </p:childTnLst>
              </p:cTn>
              <p:nextCondLst>
                <p:cond evt="onClick" delay="0">
                  <p:tgtEl>
                    <p:spTgt spid="87"/>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2"/>
          <a:stretch>
            <a:fillRect/>
          </a:stretch>
        </p:blipFill>
        <p:spPr>
          <a:xfrm>
            <a:off x="4176710" y="53789"/>
            <a:ext cx="3891523" cy="833718"/>
          </a:xfrm>
          <a:prstGeom prst="rect">
            <a:avLst/>
          </a:prstGeom>
        </p:spPr>
      </p:pic>
      <p:pic>
        <p:nvPicPr>
          <p:cNvPr id="2" name="Picture 1"/>
          <p:cNvPicPr>
            <a:picLocks noChangeAspect="1"/>
          </p:cNvPicPr>
          <p:nvPr/>
        </p:nvPicPr>
        <p:blipFill>
          <a:blip r:embed="rId3"/>
          <a:stretch>
            <a:fillRect/>
          </a:stretch>
        </p:blipFill>
        <p:spPr>
          <a:xfrm>
            <a:off x="4689938" y="207233"/>
            <a:ext cx="593569" cy="553998"/>
          </a:xfrm>
          <a:prstGeom prst="rect">
            <a:avLst/>
          </a:prstGeom>
        </p:spPr>
      </p:pic>
      <p:sp>
        <p:nvSpPr>
          <p:cNvPr id="7" name="TextBox 6"/>
          <p:cNvSpPr txBox="1"/>
          <p:nvPr/>
        </p:nvSpPr>
        <p:spPr>
          <a:xfrm>
            <a:off x="5367615" y="207233"/>
            <a:ext cx="2255746"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KHÁM PHÁ</a:t>
            </a:r>
          </a:p>
        </p:txBody>
      </p:sp>
      <p:grpSp>
        <p:nvGrpSpPr>
          <p:cNvPr id="14" name="Group 13"/>
          <p:cNvGrpSpPr/>
          <p:nvPr/>
        </p:nvGrpSpPr>
        <p:grpSpPr>
          <a:xfrm>
            <a:off x="1536504" y="1452281"/>
            <a:ext cx="9436294" cy="4079025"/>
            <a:chOff x="1962751" y="2132655"/>
            <a:chExt cx="7961695" cy="3741899"/>
          </a:xfrm>
        </p:grpSpPr>
        <p:sp>
          <p:nvSpPr>
            <p:cNvPr id="15" name="Round Diagonal Corner Rectangle 14"/>
            <p:cNvSpPr/>
            <p:nvPr/>
          </p:nvSpPr>
          <p:spPr>
            <a:xfrm rot="10800000">
              <a:off x="2111187" y="2326339"/>
              <a:ext cx="7664824" cy="3260306"/>
            </a:xfrm>
            <a:prstGeom prst="round2Diag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4"/>
            <a:stretch>
              <a:fillRect/>
            </a:stretch>
          </p:blipFill>
          <p:spPr>
            <a:xfrm rot="10800000">
              <a:off x="9296493" y="2132655"/>
              <a:ext cx="627953" cy="592113"/>
            </a:xfrm>
            <a:prstGeom prst="rect">
              <a:avLst/>
            </a:prstGeom>
          </p:spPr>
        </p:pic>
        <p:pic>
          <p:nvPicPr>
            <p:cNvPr id="17" name="Picture 16"/>
            <p:cNvPicPr>
              <a:picLocks noChangeAspect="1"/>
            </p:cNvPicPr>
            <p:nvPr/>
          </p:nvPicPr>
          <p:blipFill>
            <a:blip r:embed="rId5"/>
            <a:stretch>
              <a:fillRect/>
            </a:stretch>
          </p:blipFill>
          <p:spPr>
            <a:xfrm rot="10800000">
              <a:off x="1962751" y="5294164"/>
              <a:ext cx="619083" cy="580390"/>
            </a:xfrm>
            <a:prstGeom prst="rect">
              <a:avLst/>
            </a:prstGeom>
          </p:spPr>
        </p:pic>
        <p:sp>
          <p:nvSpPr>
            <p:cNvPr id="18" name="Rectangle 17"/>
            <p:cNvSpPr/>
            <p:nvPr/>
          </p:nvSpPr>
          <p:spPr>
            <a:xfrm>
              <a:off x="2380130" y="2791877"/>
              <a:ext cx="6916364" cy="2218951"/>
            </a:xfrm>
            <a:prstGeom prst="rect">
              <a:avLst/>
            </a:prstGeom>
          </p:spPr>
          <p:txBody>
            <a:bodyPr wrap="square">
              <a:spAutoFit/>
            </a:bodyPr>
            <a:lstStyle/>
            <a:p>
              <a:pPr algn="just">
                <a:lnSpc>
                  <a:spcPct val="150000"/>
                </a:lnSpc>
                <a:spcAft>
                  <a:spcPts val="600"/>
                </a:spcAft>
                <a:buClr>
                  <a:srgbClr val="C00000"/>
                </a:buClr>
                <a:tabLst>
                  <a:tab pos="511175" algn="l"/>
                </a:tabLst>
              </a:pPr>
              <a:r>
                <a:rPr lang="en-US" sz="2600" b="1" dirty="0" err="1">
                  <a:solidFill>
                    <a:srgbClr val="3333CC"/>
                  </a:solidFill>
                  <a:latin typeface="Arial" panose="020B0604020202020204" pitchFamily="34" charset="0"/>
                  <a:cs typeface="Arial" panose="020B0604020202020204" pitchFamily="34" charset="0"/>
                </a:rPr>
                <a:t>Truy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cập</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vào</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trang</a:t>
              </a:r>
              <a:r>
                <a:rPr lang="en-US" sz="2600" b="1" dirty="0">
                  <a:solidFill>
                    <a:srgbClr val="3333CC"/>
                  </a:solidFill>
                  <a:latin typeface="Arial" panose="020B0604020202020204" pitchFamily="34" charset="0"/>
                  <a:cs typeface="Arial" panose="020B0604020202020204" pitchFamily="34" charset="0"/>
                </a:rPr>
                <a:t> web </a:t>
              </a:r>
              <a:r>
                <a:rPr lang="en-US" sz="2600" b="1" dirty="0" err="1">
                  <a:solidFill>
                    <a:srgbClr val="3333CC"/>
                  </a:solidFill>
                  <a:latin typeface="Arial" panose="020B0604020202020204" pitchFamily="34" charset="0"/>
                  <a:cs typeface="Arial" panose="020B0604020202020204" pitchFamily="34" charset="0"/>
                </a:rPr>
                <a:t>không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phù</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hợp</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lứa</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tuổi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và</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không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nên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xem</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có</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thể</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gây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ra</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tác</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hại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cho</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bản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thân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và</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gặp</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nguy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hiểm</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không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mong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muốn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Vì</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vậy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luôn</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có</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thầy</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cô</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bố</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mẹ</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đồng</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hành</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khi</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sử</a:t>
              </a:r>
              <a:r>
                <a:rPr lang="en-US" sz="2600" b="1" dirty="0">
                  <a:solidFill>
                    <a:srgbClr val="3333CC"/>
                  </a:solidFill>
                  <a:latin typeface="Arial" panose="020B0604020202020204" pitchFamily="34" charset="0"/>
                  <a:cs typeface="Arial" panose="020B0604020202020204" pitchFamily="34" charset="0"/>
                </a:rPr>
                <a:t> </a:t>
              </a:r>
              <a:r>
                <a:rPr lang="en-US" sz="2600" b="1" dirty="0" err="1">
                  <a:solidFill>
                    <a:srgbClr val="3333CC"/>
                  </a:solidFill>
                  <a:latin typeface="Arial" panose="020B0604020202020204" pitchFamily="34" charset="0"/>
                  <a:cs typeface="Arial" panose="020B0604020202020204" pitchFamily="34" charset="0"/>
                </a:rPr>
                <a:t>dụng</a:t>
              </a:r>
              <a:r>
                <a:rPr lang="en-US" sz="2600" b="1" dirty="0">
                  <a:solidFill>
                    <a:srgbClr val="3333CC"/>
                  </a:solidFill>
                  <a:latin typeface="Arial" panose="020B0604020202020204" pitchFamily="34" charset="0"/>
                  <a:cs typeface="Arial" panose="020B0604020202020204" pitchFamily="34" charset="0"/>
                </a:rPr>
                <a:t> Internet.</a:t>
              </a:r>
            </a:p>
          </p:txBody>
        </p:sp>
      </p:grpSp>
    </p:spTree>
    <p:extLst>
      <p:ext uri="{BB962C8B-B14F-4D97-AF65-F5344CB8AC3E}">
        <p14:creationId xmlns:p14="http://schemas.microsoft.com/office/powerpoint/2010/main" val="662272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BEBA8EAE-BF5A-486C-A8C5-ECC9F3942E4B}">
                <a14:imgProps xmlns:a14="http://schemas.microsoft.com/office/drawing/2010/main">
                  <a14:imgLayer r:embed="rId3">
                    <a14:imgEffect>
                      <a14:backgroundRemoval t="1220" b="100000" l="0" r="99365"/>
                    </a14:imgEffect>
                  </a14:imgLayer>
                </a14:imgProps>
              </a:ext>
            </a:extLst>
          </a:blip>
          <a:stretch>
            <a:fillRect/>
          </a:stretch>
        </p:blipFill>
        <p:spPr>
          <a:xfrm>
            <a:off x="4176710" y="46642"/>
            <a:ext cx="3891523" cy="875179"/>
          </a:xfrm>
          <a:prstGeom prst="rect">
            <a:avLst/>
          </a:prstGeom>
        </p:spPr>
      </p:pic>
      <p:sp>
        <p:nvSpPr>
          <p:cNvPr id="7" name="TextBox 6"/>
          <p:cNvSpPr txBox="1"/>
          <p:nvPr/>
        </p:nvSpPr>
        <p:spPr>
          <a:xfrm>
            <a:off x="5367615" y="207233"/>
            <a:ext cx="2364750" cy="553998"/>
          </a:xfrm>
          <a:prstGeom prst="rect">
            <a:avLst/>
          </a:prstGeom>
          <a:noFill/>
        </p:spPr>
        <p:txBody>
          <a:bodyPr wrap="none" rtlCol="0">
            <a:spAutoFit/>
          </a:bodyPr>
          <a:lstStyle/>
          <a:p>
            <a:r>
              <a:rPr lang="en-US" sz="3000" b="1" dirty="0">
                <a:solidFill>
                  <a:schemeClr val="bg1"/>
                </a:solidFill>
                <a:latin typeface="Arial" panose="020B0604020202020204" pitchFamily="34" charset="0"/>
                <a:cs typeface="Arial" panose="020B0604020202020204" pitchFamily="34" charset="0"/>
              </a:rPr>
              <a:t>LUYỆN TẬP</a:t>
            </a:r>
          </a:p>
        </p:txBody>
      </p:sp>
      <p:pic>
        <p:nvPicPr>
          <p:cNvPr id="4" name="Picture 3"/>
          <p:cNvPicPr>
            <a:picLocks noChangeAspect="1"/>
          </p:cNvPicPr>
          <p:nvPr/>
        </p:nvPicPr>
        <p:blipFill>
          <a:blip r:embed="rId4"/>
          <a:stretch>
            <a:fillRect/>
          </a:stretch>
        </p:blipFill>
        <p:spPr>
          <a:xfrm>
            <a:off x="4608608" y="193786"/>
            <a:ext cx="640838" cy="585593"/>
          </a:xfrm>
          <a:prstGeom prst="rect">
            <a:avLst/>
          </a:prstGeom>
          <a:ln>
            <a:solidFill>
              <a:schemeClr val="bg1"/>
            </a:solidFill>
          </a:ln>
        </p:spPr>
      </p:pic>
    </p:spTree>
    <p:extLst>
      <p:ext uri="{BB962C8B-B14F-4D97-AF65-F5344CB8AC3E}">
        <p14:creationId xmlns:p14="http://schemas.microsoft.com/office/powerpoint/2010/main" val="141163083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KNOELEADERBOARD" val="275708034"/>
</p:tagLst>
</file>

<file path=ppt/tags/tag10.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3"/>
</p:tagLst>
</file>

<file path=ppt/tags/tag11.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2"/>
</p:tagLst>
</file>

<file path=ppt/tags/tag12.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4"/>
</p:tagLst>
</file>

<file path=ppt/tags/tag13.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3"/>
</p:tagLst>
</file>

<file path=ppt/tags/tag14.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60203101803"/>
  <p:tag name="MH_LIBRARY" val="GRAPHIC"/>
  <p:tag name="MH_TYPE" val="Other"/>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70627103345"/>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3"/>
</p:tagLst>
</file>

<file path=ppt/tags/tag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5"/>
</p:tagLst>
</file>

<file path=ppt/tags/tag8.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9.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D9B247"/>
      </a:accent1>
      <a:accent2>
        <a:srgbClr val="CC702D"/>
      </a:accent2>
      <a:accent3>
        <a:srgbClr val="B53A31"/>
      </a:accent3>
      <a:accent4>
        <a:srgbClr val="815F56"/>
      </a:accent4>
      <a:accent5>
        <a:srgbClr val="AE9E7C"/>
      </a:accent5>
      <a:accent6>
        <a:srgbClr val="7B8865"/>
      </a:accent6>
      <a:hlink>
        <a:srgbClr val="BB7826"/>
      </a:hlink>
      <a:folHlink>
        <a:srgbClr val="CF9C5F"/>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E4E49EB0-FB00-41F5-9359-4843D783A23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981</TotalTime>
  <Words>838</Words>
  <Application>Microsoft Office PowerPoint</Application>
  <PresentationFormat>Widescreen</PresentationFormat>
  <Paragraphs>96</Paragraphs>
  <Slides>19</Slides>
  <Notes>0</Notes>
  <HiddenSlides>0</HiddenSlides>
  <MMClips>3</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19</vt:i4>
      </vt:variant>
    </vt:vector>
  </HeadingPairs>
  <TitlesOfParts>
    <vt:vector size="30" baseType="lpstr">
      <vt:lpstr>宋体</vt:lpstr>
      <vt:lpstr>Arial</vt:lpstr>
      <vt:lpstr>Britannic Bold</vt:lpstr>
      <vt:lpstr>Calibri</vt:lpstr>
      <vt:lpstr>Calibri Light</vt:lpstr>
      <vt:lpstr>Garamond</vt:lpstr>
      <vt:lpstr>Tahoma</vt:lpstr>
      <vt:lpstr>Wingdings</vt:lpstr>
      <vt:lpstr>Organic</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Admin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Techsi.vn</cp:lastModifiedBy>
  <cp:revision>117</cp:revision>
  <dcterms:created xsi:type="dcterms:W3CDTF">2023-02-06T08:51:07Z</dcterms:created>
  <dcterms:modified xsi:type="dcterms:W3CDTF">2023-10-09T09:34:13Z</dcterms:modified>
</cp:coreProperties>
</file>