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7" r:id="rId2"/>
    <p:sldId id="430" r:id="rId3"/>
    <p:sldId id="432" r:id="rId4"/>
    <p:sldId id="438" r:id="rId5"/>
    <p:sldId id="440" r:id="rId6"/>
    <p:sldId id="439" r:id="rId7"/>
    <p:sldId id="441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FF"/>
    <a:srgbClr val="FF99FF"/>
    <a:srgbClr val="0000CC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92BB21-4014-44AF-B81B-0E09C62C7A25}" v="7" dt="2022-08-27T13:17:52.0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2292BB21-4014-44AF-B81B-0E09C62C7A25}"/>
    <pc:docChg chg="custSel modSld">
      <pc:chgData name="T H" userId="270efafb50020bd6" providerId="LiveId" clId="{2292BB21-4014-44AF-B81B-0E09C62C7A25}" dt="2022-08-27T13:17:52.099" v="41"/>
      <pc:docMkLst>
        <pc:docMk/>
      </pc:docMkLst>
      <pc:sldChg chg="modSp mod modAnim">
        <pc:chgData name="T H" userId="270efafb50020bd6" providerId="LiveId" clId="{2292BB21-4014-44AF-B81B-0E09C62C7A25}" dt="2022-08-27T12:37:55.154" v="2"/>
        <pc:sldMkLst>
          <pc:docMk/>
          <pc:sldMk cId="2432748071" sldId="432"/>
        </pc:sldMkLst>
        <pc:spChg chg="mod">
          <ac:chgData name="T H" userId="270efafb50020bd6" providerId="LiveId" clId="{2292BB21-4014-44AF-B81B-0E09C62C7A25}" dt="2022-08-27T12:36:36.140" v="1" actId="20577"/>
          <ac:spMkLst>
            <pc:docMk/>
            <pc:sldMk cId="2432748071" sldId="432"/>
            <ac:spMk id="15" creationId="{00000000-0000-0000-0000-000000000000}"/>
          </ac:spMkLst>
        </pc:spChg>
      </pc:sldChg>
      <pc:sldChg chg="modSp mod modAnim">
        <pc:chgData name="T H" userId="270efafb50020bd6" providerId="LiveId" clId="{2292BB21-4014-44AF-B81B-0E09C62C7A25}" dt="2022-08-27T12:48:07.732" v="33" actId="207"/>
        <pc:sldMkLst>
          <pc:docMk/>
          <pc:sldMk cId="197417428" sldId="438"/>
        </pc:sldMkLst>
        <pc:spChg chg="mod">
          <ac:chgData name="T H" userId="270efafb50020bd6" providerId="LiveId" clId="{2292BB21-4014-44AF-B81B-0E09C62C7A25}" dt="2022-08-27T12:45:55.647" v="26" actId="1038"/>
          <ac:spMkLst>
            <pc:docMk/>
            <pc:sldMk cId="197417428" sldId="438"/>
            <ac:spMk id="4" creationId="{00000000-0000-0000-0000-000000000000}"/>
          </ac:spMkLst>
        </pc:spChg>
        <pc:spChg chg="mod">
          <ac:chgData name="T H" userId="270efafb50020bd6" providerId="LiveId" clId="{2292BB21-4014-44AF-B81B-0E09C62C7A25}" dt="2022-08-27T12:36:32.148" v="0" actId="20577"/>
          <ac:spMkLst>
            <pc:docMk/>
            <pc:sldMk cId="197417428" sldId="438"/>
            <ac:spMk id="15" creationId="{00000000-0000-0000-0000-000000000000}"/>
          </ac:spMkLst>
        </pc:spChg>
        <pc:spChg chg="mod">
          <ac:chgData name="T H" userId="270efafb50020bd6" providerId="LiveId" clId="{2292BB21-4014-44AF-B81B-0E09C62C7A25}" dt="2022-08-27T12:45:55.647" v="26" actId="1038"/>
          <ac:spMkLst>
            <pc:docMk/>
            <pc:sldMk cId="197417428" sldId="438"/>
            <ac:spMk id="18" creationId="{00000000-0000-0000-0000-000000000000}"/>
          </ac:spMkLst>
        </pc:spChg>
        <pc:spChg chg="mod">
          <ac:chgData name="T H" userId="270efafb50020bd6" providerId="LiveId" clId="{2292BB21-4014-44AF-B81B-0E09C62C7A25}" dt="2022-08-27T12:45:55.647" v="26" actId="1038"/>
          <ac:spMkLst>
            <pc:docMk/>
            <pc:sldMk cId="197417428" sldId="438"/>
            <ac:spMk id="20" creationId="{00000000-0000-0000-0000-000000000000}"/>
          </ac:spMkLst>
        </pc:spChg>
        <pc:spChg chg="mod">
          <ac:chgData name="T H" userId="270efafb50020bd6" providerId="LiveId" clId="{2292BB21-4014-44AF-B81B-0E09C62C7A25}" dt="2022-08-27T12:45:55.647" v="26" actId="1038"/>
          <ac:spMkLst>
            <pc:docMk/>
            <pc:sldMk cId="197417428" sldId="438"/>
            <ac:spMk id="33" creationId="{00000000-0000-0000-0000-000000000000}"/>
          </ac:spMkLst>
        </pc:spChg>
        <pc:spChg chg="mod">
          <ac:chgData name="T H" userId="270efafb50020bd6" providerId="LiveId" clId="{2292BB21-4014-44AF-B81B-0E09C62C7A25}" dt="2022-08-27T12:45:55.647" v="26" actId="1038"/>
          <ac:spMkLst>
            <pc:docMk/>
            <pc:sldMk cId="197417428" sldId="438"/>
            <ac:spMk id="34" creationId="{00000000-0000-0000-0000-000000000000}"/>
          </ac:spMkLst>
        </pc:spChg>
        <pc:spChg chg="mod">
          <ac:chgData name="T H" userId="270efafb50020bd6" providerId="LiveId" clId="{2292BB21-4014-44AF-B81B-0E09C62C7A25}" dt="2022-08-27T12:45:55.647" v="26" actId="1038"/>
          <ac:spMkLst>
            <pc:docMk/>
            <pc:sldMk cId="197417428" sldId="438"/>
            <ac:spMk id="35" creationId="{00000000-0000-0000-0000-000000000000}"/>
          </ac:spMkLst>
        </pc:spChg>
        <pc:spChg chg="mod">
          <ac:chgData name="T H" userId="270efafb50020bd6" providerId="LiveId" clId="{2292BB21-4014-44AF-B81B-0E09C62C7A25}" dt="2022-08-27T12:45:55.647" v="26" actId="1038"/>
          <ac:spMkLst>
            <pc:docMk/>
            <pc:sldMk cId="197417428" sldId="438"/>
            <ac:spMk id="36" creationId="{00000000-0000-0000-0000-000000000000}"/>
          </ac:spMkLst>
        </pc:spChg>
        <pc:graphicFrameChg chg="mod modGraphic">
          <ac:chgData name="T H" userId="270efafb50020bd6" providerId="LiveId" clId="{2292BB21-4014-44AF-B81B-0E09C62C7A25}" dt="2022-08-27T12:48:07.732" v="33" actId="207"/>
          <ac:graphicFrameMkLst>
            <pc:docMk/>
            <pc:sldMk cId="197417428" sldId="438"/>
            <ac:graphicFrameMk id="3" creationId="{00000000-0000-0000-0000-000000000000}"/>
          </ac:graphicFrameMkLst>
        </pc:graphicFrameChg>
        <pc:picChg chg="mod">
          <ac:chgData name="T H" userId="270efafb50020bd6" providerId="LiveId" clId="{2292BB21-4014-44AF-B81B-0E09C62C7A25}" dt="2022-08-27T12:45:47.174" v="23" actId="1038"/>
          <ac:picMkLst>
            <pc:docMk/>
            <pc:sldMk cId="197417428" sldId="438"/>
            <ac:picMk id="2" creationId="{00000000-0000-0000-0000-000000000000}"/>
          </ac:picMkLst>
        </pc:picChg>
        <pc:picChg chg="mod">
          <ac:chgData name="T H" userId="270efafb50020bd6" providerId="LiveId" clId="{2292BB21-4014-44AF-B81B-0E09C62C7A25}" dt="2022-08-27T12:45:47.174" v="23" actId="1038"/>
          <ac:picMkLst>
            <pc:docMk/>
            <pc:sldMk cId="197417428" sldId="438"/>
            <ac:picMk id="16" creationId="{00000000-0000-0000-0000-000000000000}"/>
          </ac:picMkLst>
        </pc:picChg>
        <pc:picChg chg="mod">
          <ac:chgData name="T H" userId="270efafb50020bd6" providerId="LiveId" clId="{2292BB21-4014-44AF-B81B-0E09C62C7A25}" dt="2022-08-27T12:45:47.174" v="23" actId="1038"/>
          <ac:picMkLst>
            <pc:docMk/>
            <pc:sldMk cId="197417428" sldId="438"/>
            <ac:picMk id="17" creationId="{00000000-0000-0000-0000-000000000000}"/>
          </ac:picMkLst>
        </pc:picChg>
        <pc:picChg chg="mod">
          <ac:chgData name="T H" userId="270efafb50020bd6" providerId="LiveId" clId="{2292BB21-4014-44AF-B81B-0E09C62C7A25}" dt="2022-08-27T12:45:47.174" v="23" actId="1038"/>
          <ac:picMkLst>
            <pc:docMk/>
            <pc:sldMk cId="197417428" sldId="438"/>
            <ac:picMk id="19" creationId="{00000000-0000-0000-0000-000000000000}"/>
          </ac:picMkLst>
        </pc:picChg>
      </pc:sldChg>
      <pc:sldChg chg="addSp modSp mod modAnim">
        <pc:chgData name="T H" userId="270efafb50020bd6" providerId="LiveId" clId="{2292BB21-4014-44AF-B81B-0E09C62C7A25}" dt="2022-08-27T13:13:28.713" v="40" actId="113"/>
        <pc:sldMkLst>
          <pc:docMk/>
          <pc:sldMk cId="1436932884" sldId="439"/>
        </pc:sldMkLst>
        <pc:spChg chg="mod">
          <ac:chgData name="T H" userId="270efafb50020bd6" providerId="LiveId" clId="{2292BB21-4014-44AF-B81B-0E09C62C7A25}" dt="2022-08-27T13:13:28.713" v="40" actId="113"/>
          <ac:spMkLst>
            <pc:docMk/>
            <pc:sldMk cId="1436932884" sldId="439"/>
            <ac:spMk id="4" creationId="{00000000-0000-0000-0000-000000000000}"/>
          </ac:spMkLst>
        </pc:spChg>
        <pc:spChg chg="add mod">
          <ac:chgData name="T H" userId="270efafb50020bd6" providerId="LiveId" clId="{2292BB21-4014-44AF-B81B-0E09C62C7A25}" dt="2022-08-27T13:13:16.258" v="39" actId="571"/>
          <ac:spMkLst>
            <pc:docMk/>
            <pc:sldMk cId="1436932884" sldId="439"/>
            <ac:spMk id="5" creationId="{722116B9-469A-B53F-D7F5-71153D47027E}"/>
          </ac:spMkLst>
        </pc:spChg>
        <pc:spChg chg="add mod">
          <ac:chgData name="T H" userId="270efafb50020bd6" providerId="LiveId" clId="{2292BB21-4014-44AF-B81B-0E09C62C7A25}" dt="2022-08-27T13:13:16.258" v="39" actId="571"/>
          <ac:spMkLst>
            <pc:docMk/>
            <pc:sldMk cId="1436932884" sldId="439"/>
            <ac:spMk id="6" creationId="{0986FAC4-B473-804F-D0C6-B56AFF9256AB}"/>
          </ac:spMkLst>
        </pc:spChg>
        <pc:spChg chg="add mod">
          <ac:chgData name="T H" userId="270efafb50020bd6" providerId="LiveId" clId="{2292BB21-4014-44AF-B81B-0E09C62C7A25}" dt="2022-08-27T13:13:16.258" v="39" actId="571"/>
          <ac:spMkLst>
            <pc:docMk/>
            <pc:sldMk cId="1436932884" sldId="439"/>
            <ac:spMk id="7" creationId="{1DD45E4B-3773-B790-8259-02E4E089A534}"/>
          </ac:spMkLst>
        </pc:spChg>
        <pc:spChg chg="mod">
          <ac:chgData name="T H" userId="270efafb50020bd6" providerId="LiveId" clId="{2292BB21-4014-44AF-B81B-0E09C62C7A25}" dt="2022-08-27T13:13:28.713" v="40" actId="113"/>
          <ac:spMkLst>
            <pc:docMk/>
            <pc:sldMk cId="1436932884" sldId="439"/>
            <ac:spMk id="18" creationId="{00000000-0000-0000-0000-000000000000}"/>
          </ac:spMkLst>
        </pc:spChg>
        <pc:spChg chg="mod">
          <ac:chgData name="T H" userId="270efafb50020bd6" providerId="LiveId" clId="{2292BB21-4014-44AF-B81B-0E09C62C7A25}" dt="2022-08-27T13:13:28.713" v="40" actId="113"/>
          <ac:spMkLst>
            <pc:docMk/>
            <pc:sldMk cId="1436932884" sldId="439"/>
            <ac:spMk id="20" creationId="{00000000-0000-0000-0000-000000000000}"/>
          </ac:spMkLst>
        </pc:spChg>
        <pc:spChg chg="mod">
          <ac:chgData name="T H" userId="270efafb50020bd6" providerId="LiveId" clId="{2292BB21-4014-44AF-B81B-0E09C62C7A25}" dt="2022-08-27T13:13:28.713" v="40" actId="113"/>
          <ac:spMkLst>
            <pc:docMk/>
            <pc:sldMk cId="1436932884" sldId="439"/>
            <ac:spMk id="23" creationId="{00000000-0000-0000-0000-000000000000}"/>
          </ac:spMkLst>
        </pc:spChg>
        <pc:spChg chg="mod">
          <ac:chgData name="T H" userId="270efafb50020bd6" providerId="LiveId" clId="{2292BB21-4014-44AF-B81B-0E09C62C7A25}" dt="2022-08-27T13:13:28.713" v="40" actId="113"/>
          <ac:spMkLst>
            <pc:docMk/>
            <pc:sldMk cId="1436932884" sldId="439"/>
            <ac:spMk id="34" creationId="{00000000-0000-0000-0000-000000000000}"/>
          </ac:spMkLst>
        </pc:spChg>
        <pc:spChg chg="mod">
          <ac:chgData name="T H" userId="270efafb50020bd6" providerId="LiveId" clId="{2292BB21-4014-44AF-B81B-0E09C62C7A25}" dt="2022-08-27T13:13:28.713" v="40" actId="113"/>
          <ac:spMkLst>
            <pc:docMk/>
            <pc:sldMk cId="1436932884" sldId="439"/>
            <ac:spMk id="35" creationId="{00000000-0000-0000-0000-000000000000}"/>
          </ac:spMkLst>
        </pc:spChg>
        <pc:graphicFrameChg chg="modGraphic">
          <ac:chgData name="T H" userId="270efafb50020bd6" providerId="LiveId" clId="{2292BB21-4014-44AF-B81B-0E09C62C7A25}" dt="2022-08-27T13:13:08.488" v="37" actId="113"/>
          <ac:graphicFrameMkLst>
            <pc:docMk/>
            <pc:sldMk cId="1436932884" sldId="439"/>
            <ac:graphicFrameMk id="3" creationId="{00000000-0000-0000-0000-000000000000}"/>
          </ac:graphicFrameMkLst>
        </pc:graphicFrameChg>
      </pc:sldChg>
      <pc:sldChg chg="modSp mod">
        <pc:chgData name="T H" userId="270efafb50020bd6" providerId="LiveId" clId="{2292BB21-4014-44AF-B81B-0E09C62C7A25}" dt="2022-08-27T12:48:01.834" v="32" actId="207"/>
        <pc:sldMkLst>
          <pc:docMk/>
          <pc:sldMk cId="1514706846" sldId="440"/>
        </pc:sldMkLst>
        <pc:graphicFrameChg chg="modGraphic">
          <ac:chgData name="T H" userId="270efafb50020bd6" providerId="LiveId" clId="{2292BB21-4014-44AF-B81B-0E09C62C7A25}" dt="2022-08-27T12:48:01.834" v="32" actId="207"/>
          <ac:graphicFrameMkLst>
            <pc:docMk/>
            <pc:sldMk cId="1514706846" sldId="440"/>
            <ac:graphicFrameMk id="3" creationId="{00000000-0000-0000-0000-000000000000}"/>
          </ac:graphicFrameMkLst>
        </pc:graphicFrameChg>
      </pc:sldChg>
      <pc:sldChg chg="modAnim">
        <pc:chgData name="T H" userId="270efafb50020bd6" providerId="LiveId" clId="{2292BB21-4014-44AF-B81B-0E09C62C7A25}" dt="2022-08-27T13:17:52.099" v="41"/>
        <pc:sldMkLst>
          <pc:docMk/>
          <pc:sldMk cId="1313400930" sldId="44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3" Type="http://schemas.openxmlformats.org/officeDocument/2006/relationships/image" Target="../media/image7.jpg"/><Relationship Id="rId7" Type="http://schemas.openxmlformats.org/officeDocument/2006/relationships/hyperlink" Target="Khoi%20dong/Cau%202.pptx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3.pptx" TargetMode="External"/><Relationship Id="rId5" Type="http://schemas.openxmlformats.org/officeDocument/2006/relationships/image" Target="../media/image9.tiff"/><Relationship Id="rId4" Type="http://schemas.openxmlformats.org/officeDocument/2006/relationships/image" Target="../media/image8.tiff"/><Relationship Id="rId9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KIM ĐỒNG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18319" y="2330160"/>
            <a:ext cx="13868400" cy="269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SỬ DỤNG HỢP LÍ THỰC VẬT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ĐỘNG VẬT (T2)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62" y="526680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41BFA32-9992-4F4B-A6AA-F90447B24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" y="0"/>
            <a:ext cx="16276638" cy="9144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E119E7-3740-4F4B-94FC-F4E46AA98B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21" t="2522" r="4267" b="4368"/>
          <a:stretch>
            <a:fillRect/>
          </a:stretch>
        </p:blipFill>
        <p:spPr>
          <a:xfrm>
            <a:off x="5122247" y="1434940"/>
            <a:ext cx="5940810" cy="5933277"/>
          </a:xfrm>
          <a:custGeom>
            <a:avLst/>
            <a:gdLst>
              <a:gd name="connsiteX0" fmla="*/ 2736000 w 5472000"/>
              <a:gd name="connsiteY0" fmla="*/ 0 h 5472000"/>
              <a:gd name="connsiteX1" fmla="*/ 5472000 w 5472000"/>
              <a:gd name="connsiteY1" fmla="*/ 2736000 h 5472000"/>
              <a:gd name="connsiteX2" fmla="*/ 2736000 w 5472000"/>
              <a:gd name="connsiteY2" fmla="*/ 5472000 h 5472000"/>
              <a:gd name="connsiteX3" fmla="*/ 0 w 5472000"/>
              <a:gd name="connsiteY3" fmla="*/ 2736000 h 5472000"/>
              <a:gd name="connsiteX4" fmla="*/ 2736000 w 5472000"/>
              <a:gd name="connsiteY4" fmla="*/ 0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000" h="547200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ln w="47625">
            <a:solidFill>
              <a:srgbClr val="66C4E8"/>
            </a:solidFill>
          </a:ln>
        </p:spPr>
      </p:pic>
      <p:sp>
        <p:nvSpPr>
          <p:cNvPr id="23" name="Star: 32 Points 3">
            <a:extLst>
              <a:ext uri="{FF2B5EF4-FFF2-40B4-BE49-F238E27FC236}">
                <a16:creationId xmlns:a16="http://schemas.microsoft.com/office/drawing/2014/main" id="{6CDA40C8-F676-4BD6-B35D-92037163B130}"/>
              </a:ext>
            </a:extLst>
          </p:cNvPr>
          <p:cNvSpPr>
            <a:spLocks noChangeAspect="1"/>
          </p:cNvSpPr>
          <p:nvPr/>
        </p:nvSpPr>
        <p:spPr>
          <a:xfrm>
            <a:off x="5935105" y="2192618"/>
            <a:ext cx="4432873" cy="4427252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24" name="Star: 32 Points 42">
            <a:extLst>
              <a:ext uri="{FF2B5EF4-FFF2-40B4-BE49-F238E27FC236}">
                <a16:creationId xmlns:a16="http://schemas.microsoft.com/office/drawing/2014/main" id="{71E0B8DA-8869-4F7A-A553-35EB2AF3448F}"/>
              </a:ext>
            </a:extLst>
          </p:cNvPr>
          <p:cNvSpPr>
            <a:spLocks noChangeAspect="1"/>
          </p:cNvSpPr>
          <p:nvPr/>
        </p:nvSpPr>
        <p:spPr>
          <a:xfrm>
            <a:off x="6003202" y="2192618"/>
            <a:ext cx="4157027" cy="4151756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DE0DC2E-1378-9E4A-95DA-214D97318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558" y="264189"/>
            <a:ext cx="1578734" cy="1038700"/>
          </a:xfrm>
          <a:prstGeom prst="rect">
            <a:avLst/>
          </a:prstGeom>
        </p:spPr>
      </p:pic>
      <p:sp>
        <p:nvSpPr>
          <p:cNvPr id="26" name="Plaque 25">
            <a:hlinkClick r:id="rId6" action="ppaction://hlinkpres?slideindex=1&amp;slidetitle="/>
          </p:cNvPr>
          <p:cNvSpPr/>
          <p:nvPr/>
        </p:nvSpPr>
        <p:spPr>
          <a:xfrm>
            <a:off x="12253119" y="3505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3</a:t>
            </a:r>
          </a:p>
        </p:txBody>
      </p:sp>
      <p:sp>
        <p:nvSpPr>
          <p:cNvPr id="27" name="Plaque 26">
            <a:hlinkClick r:id="rId7" action="ppaction://hlinkpres?slideindex=1&amp;slidetitle="/>
          </p:cNvPr>
          <p:cNvSpPr/>
          <p:nvPr/>
        </p:nvSpPr>
        <p:spPr>
          <a:xfrm>
            <a:off x="12253119" y="4724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2</a:t>
            </a:r>
          </a:p>
        </p:txBody>
      </p:sp>
      <p:sp>
        <p:nvSpPr>
          <p:cNvPr id="28" name="Plaque 27">
            <a:hlinkClick r:id="rId8" action="ppaction://hlinkpres?slideindex=1&amp;slidetitle="/>
          </p:cNvPr>
          <p:cNvSpPr/>
          <p:nvPr/>
        </p:nvSpPr>
        <p:spPr>
          <a:xfrm>
            <a:off x="12253119" y="5867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1</a:t>
            </a:r>
          </a:p>
        </p:txBody>
      </p:sp>
      <p:sp>
        <p:nvSpPr>
          <p:cNvPr id="29" name="Plaque 28">
            <a:hlinkClick r:id="rId9" action="ppaction://hlinkpres?slideindex=1&amp;slidetitle="/>
          </p:cNvPr>
          <p:cNvSpPr/>
          <p:nvPr/>
        </p:nvSpPr>
        <p:spPr>
          <a:xfrm>
            <a:off x="12253119" y="2362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4</a:t>
            </a: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7867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8" dur="2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194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thực vật và động vật để làm nguyên liệu, đồ dùng và một số việc khác.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9" y="1097280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SỬ DỤNG HỢP LÍ THỰC VẬT VÀ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ĐỘNG VẬT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2386" t="34375" r="39459" b="51042"/>
          <a:stretch/>
        </p:blipFill>
        <p:spPr>
          <a:xfrm>
            <a:off x="1356519" y="2983112"/>
            <a:ext cx="5867400" cy="27653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42679" t="48859" r="39166" b="32391"/>
          <a:stretch/>
        </p:blipFill>
        <p:spPr>
          <a:xfrm>
            <a:off x="1356519" y="5943600"/>
            <a:ext cx="5867399" cy="2895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42386" t="67471" r="39166" b="17946"/>
          <a:stretch/>
        </p:blipFill>
        <p:spPr>
          <a:xfrm>
            <a:off x="8067553" y="2786340"/>
            <a:ext cx="6038851" cy="30760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42752" t="82289" r="39093" b="6252"/>
          <a:stretch/>
        </p:blipFill>
        <p:spPr>
          <a:xfrm>
            <a:off x="8172938" y="5943600"/>
            <a:ext cx="603885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53475" y="1629635"/>
            <a:ext cx="13194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thực vật và động vật để làm nguyên liệu, đồ dùng và một số việc khác.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109119" y="1097280"/>
            <a:ext cx="10134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SỬ DỤNG HỢP LÍ THỰC VẬT VÀ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ĐỘNG VẬT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386" t="34375" r="39459" b="51042"/>
          <a:stretch/>
        </p:blipFill>
        <p:spPr>
          <a:xfrm>
            <a:off x="13437145" y="2857844"/>
            <a:ext cx="2397374" cy="10061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42679" t="48859" r="39166" b="32391"/>
          <a:stretch/>
        </p:blipFill>
        <p:spPr>
          <a:xfrm>
            <a:off x="13437145" y="5777411"/>
            <a:ext cx="2343440" cy="11565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42386" t="67471" r="39166" b="17946"/>
          <a:stretch/>
        </p:blipFill>
        <p:spPr>
          <a:xfrm>
            <a:off x="13418238" y="4279250"/>
            <a:ext cx="2272003" cy="12053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42752" t="82289" r="39093" b="6252"/>
          <a:stretch/>
        </p:blipFill>
        <p:spPr>
          <a:xfrm>
            <a:off x="13550379" y="7331463"/>
            <a:ext cx="2284140" cy="109523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275177"/>
              </p:ext>
            </p:extLst>
          </p:nvPr>
        </p:nvGraphicFramePr>
        <p:xfrm>
          <a:off x="1511200" y="3276600"/>
          <a:ext cx="11739894" cy="492400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86190">
                  <a:extLst>
                    <a:ext uri="{9D8B030D-6E8A-4147-A177-3AD203B41FA5}">
                      <a16:colId xmlns:a16="http://schemas.microsoft.com/office/drawing/2014/main" val="4105754915"/>
                    </a:ext>
                  </a:extLst>
                </a:gridCol>
                <a:gridCol w="4956063">
                  <a:extLst>
                    <a:ext uri="{9D8B030D-6E8A-4147-A177-3AD203B41FA5}">
                      <a16:colId xmlns:a16="http://schemas.microsoft.com/office/drawing/2014/main" val="3585583096"/>
                    </a:ext>
                  </a:extLst>
                </a:gridCol>
                <a:gridCol w="5697641">
                  <a:extLst>
                    <a:ext uri="{9D8B030D-6E8A-4147-A177-3AD203B41FA5}">
                      <a16:colId xmlns:a16="http://schemas.microsoft.com/office/drawing/2014/main" val="2556751222"/>
                    </a:ext>
                  </a:extLst>
                </a:gridCol>
              </a:tblGrid>
              <a:tr h="523956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3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3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896034"/>
                  </a:ext>
                </a:extLst>
              </a:tr>
              <a:tr h="1141687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65526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019978"/>
                  </a:ext>
                </a:extLst>
              </a:tr>
              <a:tr h="1526796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439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gỗ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ghế</a:t>
                      </a:r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19153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77903" y="4294562"/>
            <a:ext cx="4504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3346" y="5448201"/>
            <a:ext cx="460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(VD: da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26096" y="6079390"/>
            <a:ext cx="48483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90997" y="7649050"/>
            <a:ext cx="4485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12020" y="4316986"/>
            <a:ext cx="5507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91698" y="5446214"/>
            <a:ext cx="5522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91698" y="6094555"/>
            <a:ext cx="5522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174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0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41034" y="1891734"/>
            <a:ext cx="13194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thực vật và động vật để làm nguyên liệu, đồ dùng và một số việc khác.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956719" y="1097280"/>
            <a:ext cx="9871398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SỬ DỤNG HỢP LÍ THỰC VẬT VÀ ĐỘNG VẬT(T2)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386" t="34375" r="39459" b="51042"/>
          <a:stretch/>
        </p:blipFill>
        <p:spPr>
          <a:xfrm>
            <a:off x="13287607" y="2877567"/>
            <a:ext cx="2397374" cy="10061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42679" t="48859" r="39166" b="32391"/>
          <a:stretch/>
        </p:blipFill>
        <p:spPr>
          <a:xfrm>
            <a:off x="13341541" y="5791200"/>
            <a:ext cx="2343440" cy="11565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42386" t="67471" r="39166" b="17946"/>
          <a:stretch/>
        </p:blipFill>
        <p:spPr>
          <a:xfrm>
            <a:off x="13412978" y="4298973"/>
            <a:ext cx="2272003" cy="12053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42752" t="82289" r="39093" b="6252"/>
          <a:stretch/>
        </p:blipFill>
        <p:spPr>
          <a:xfrm>
            <a:off x="13400841" y="7362966"/>
            <a:ext cx="2284140" cy="109523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008758"/>
              </p:ext>
            </p:extLst>
          </p:nvPr>
        </p:nvGraphicFramePr>
        <p:xfrm>
          <a:off x="1436183" y="3616860"/>
          <a:ext cx="11648646" cy="4953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21224">
                  <a:extLst>
                    <a:ext uri="{9D8B030D-6E8A-4147-A177-3AD203B41FA5}">
                      <a16:colId xmlns:a16="http://schemas.microsoft.com/office/drawing/2014/main" val="4105754915"/>
                    </a:ext>
                  </a:extLst>
                </a:gridCol>
                <a:gridCol w="4196820">
                  <a:extLst>
                    <a:ext uri="{9D8B030D-6E8A-4147-A177-3AD203B41FA5}">
                      <a16:colId xmlns:a16="http://schemas.microsoft.com/office/drawing/2014/main" val="3585583096"/>
                    </a:ext>
                  </a:extLst>
                </a:gridCol>
                <a:gridCol w="6130602">
                  <a:extLst>
                    <a:ext uri="{9D8B030D-6E8A-4147-A177-3AD203B41FA5}">
                      <a16:colId xmlns:a16="http://schemas.microsoft.com/office/drawing/2014/main" val="255675122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896034"/>
                  </a:ext>
                </a:extLst>
              </a:tr>
              <a:tr h="149352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655261"/>
                  </a:ext>
                </a:extLst>
              </a:tr>
              <a:tr h="14660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019978"/>
                  </a:ext>
                </a:extLst>
              </a:tr>
              <a:tr h="104856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43934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93859" y="5066996"/>
            <a:ext cx="407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7732" y="6526150"/>
            <a:ext cx="4140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98485" y="7618195"/>
            <a:ext cx="407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80005" y="4464047"/>
            <a:ext cx="6104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vi-ta-min A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80004" y="5978345"/>
            <a:ext cx="5917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vi-ta-min A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80004" y="7492642"/>
            <a:ext cx="6104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vi-ta-min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47068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0" grpId="0"/>
      <p:bldP spid="22" grpId="0"/>
      <p:bldP spid="2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373158" y="2138385"/>
            <a:ext cx="13194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thực vật và động vật để làm nguyên liệu, đồ dùng và một số việc khác.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202178" y="1220823"/>
            <a:ext cx="10210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SỬ DỤNG HỢP LÍ THỰC VẬT VÀ ĐỘNG VẬT(T2)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386" t="34375" r="39459" b="51042"/>
          <a:stretch/>
        </p:blipFill>
        <p:spPr>
          <a:xfrm>
            <a:off x="13131079" y="2882680"/>
            <a:ext cx="2397374" cy="10061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42679" t="48859" r="39166" b="32391"/>
          <a:stretch/>
        </p:blipFill>
        <p:spPr>
          <a:xfrm>
            <a:off x="13131079" y="5861901"/>
            <a:ext cx="2343440" cy="11565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42386" t="67471" r="39166" b="17946"/>
          <a:stretch/>
        </p:blipFill>
        <p:spPr>
          <a:xfrm>
            <a:off x="13193764" y="4325230"/>
            <a:ext cx="2272003" cy="12053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42752" t="82289" r="39093" b="6252"/>
          <a:stretch/>
        </p:blipFill>
        <p:spPr>
          <a:xfrm>
            <a:off x="13156119" y="7483609"/>
            <a:ext cx="2284140" cy="109523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75579"/>
              </p:ext>
            </p:extLst>
          </p:nvPr>
        </p:nvGraphicFramePr>
        <p:xfrm>
          <a:off x="1373158" y="3887327"/>
          <a:ext cx="11648646" cy="380774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21224">
                  <a:extLst>
                    <a:ext uri="{9D8B030D-6E8A-4147-A177-3AD203B41FA5}">
                      <a16:colId xmlns:a16="http://schemas.microsoft.com/office/drawing/2014/main" val="4105754915"/>
                    </a:ext>
                  </a:extLst>
                </a:gridCol>
                <a:gridCol w="4196820">
                  <a:extLst>
                    <a:ext uri="{9D8B030D-6E8A-4147-A177-3AD203B41FA5}">
                      <a16:colId xmlns:a16="http://schemas.microsoft.com/office/drawing/2014/main" val="3585583096"/>
                    </a:ext>
                  </a:extLst>
                </a:gridCol>
                <a:gridCol w="6130602">
                  <a:extLst>
                    <a:ext uri="{9D8B030D-6E8A-4147-A177-3AD203B41FA5}">
                      <a16:colId xmlns:a16="http://schemas.microsoft.com/office/drawing/2014/main" val="255675122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896034"/>
                  </a:ext>
                </a:extLst>
              </a:tr>
              <a:tr h="88166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65526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019978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43934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1115" y="4951269"/>
            <a:ext cx="4272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1115" y="5952257"/>
            <a:ext cx="421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1115" y="6906438"/>
            <a:ext cx="407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08207" y="5740853"/>
            <a:ext cx="5917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Mủ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47197" y="6905824"/>
            <a:ext cx="61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08207" y="4945833"/>
            <a:ext cx="601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328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0" grpId="0"/>
      <p:bldP spid="2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089819" y="2267572"/>
            <a:ext cx="1424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một số thực vật, động vật ở địa phương em được sử dụng làm nguyên liệu, đồ dùng,... phục vụ đời sống con người. (Nhóm 4)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261519" y="1452544"/>
            <a:ext cx="1076868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SỬ DỤNG HỢP LÍ THỰC VẬT VÀ ĐỘNG VẬT (T2)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4119" y="4065963"/>
            <a:ext cx="140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35857" y="4852601"/>
            <a:ext cx="140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5769" y="5702900"/>
            <a:ext cx="140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9819" y="6553200"/>
            <a:ext cx="1409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34009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4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10108</TotalTime>
  <Words>576</Words>
  <Application>Microsoft Office PowerPoint</Application>
  <PresentationFormat>Custom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Thoan Ha_Laptop</cp:lastModifiedBy>
  <cp:revision>1179</cp:revision>
  <dcterms:created xsi:type="dcterms:W3CDTF">2008-09-09T22:52:10Z</dcterms:created>
  <dcterms:modified xsi:type="dcterms:W3CDTF">2023-01-17T05:51:44Z</dcterms:modified>
</cp:coreProperties>
</file>