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0"/>
  </p:notesMasterIdLst>
  <p:sldIdLst>
    <p:sldId id="310" r:id="rId3"/>
    <p:sldId id="315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24" r:id="rId15"/>
    <p:sldId id="326" r:id="rId16"/>
    <p:sldId id="348" r:id="rId17"/>
    <p:sldId id="330" r:id="rId18"/>
    <p:sldId id="289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634" autoAdjust="0"/>
  </p:normalViewPr>
  <p:slideViewPr>
    <p:cSldViewPr>
      <p:cViewPr>
        <p:scale>
          <a:sx n="75" d="100"/>
          <a:sy n="75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1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40981"/>
            <a:ext cx="259199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5838" y="1340768"/>
            <a:ext cx="761825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</a:t>
            </a:r>
            <a:r>
              <a:rPr lang="vi-V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6"/>
    </mc:Choice>
    <mc:Fallback xmlns=""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48680"/>
            <a:ext cx="2771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2" y="1434505"/>
            <a:ext cx="56483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4" y="1772816"/>
            <a:ext cx="732601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7686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pPr algn="l"/>
            <a:endParaRPr lang="vi-VN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369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491064" cy="1143000"/>
          </a:xfrm>
        </p:spPr>
        <p:txBody>
          <a:bodyPr>
            <a:normAutofit/>
          </a:bodyPr>
          <a:lstStyle/>
          <a:p>
            <a:pPr algn="l"/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24036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3722"/>
            <a:ext cx="6984775" cy="410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44816" cy="391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93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69674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31640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683568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6" y="2924944"/>
            <a:ext cx="4765711" cy="393305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361232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13160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28" y="2924944"/>
            <a:ext cx="4765711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TẬP, SINH HOẠT ĐÚNG GIỜ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828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605"/>
            <a:ext cx="32289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2675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908721"/>
            <a:ext cx="7572375" cy="51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1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76864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8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476673"/>
            <a:ext cx="7743825" cy="563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20688"/>
            <a:ext cx="2752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1648619"/>
            <a:ext cx="72675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6" y="692696"/>
            <a:ext cx="3857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2604"/>
            <a:ext cx="36290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80" y="3356992"/>
            <a:ext cx="4038600" cy="235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30</Words>
  <Application>Microsoft Office PowerPoint</Application>
  <PresentationFormat>On-screen Show (4:3)</PresentationFormat>
  <Paragraphs>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Windows User</cp:lastModifiedBy>
  <cp:revision>117</cp:revision>
  <dcterms:created xsi:type="dcterms:W3CDTF">2020-02-15T03:55:30Z</dcterms:created>
  <dcterms:modified xsi:type="dcterms:W3CDTF">2020-09-20T04:07:20Z</dcterms:modified>
</cp:coreProperties>
</file>