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73" r:id="rId3"/>
    <p:sldId id="274" r:id="rId4"/>
    <p:sldId id="275" r:id="rId5"/>
    <p:sldId id="267" r:id="rId6"/>
    <p:sldId id="257" r:id="rId7"/>
    <p:sldId id="256" r:id="rId8"/>
    <p:sldId id="258" r:id="rId9"/>
    <p:sldId id="259" r:id="rId10"/>
    <p:sldId id="260" r:id="rId11"/>
    <p:sldId id="261" r:id="rId12"/>
    <p:sldId id="262" r:id="rId13"/>
    <p:sldId id="276" r:id="rId14"/>
    <p:sldId id="272" r:id="rId15"/>
    <p:sldId id="280" r:id="rId16"/>
    <p:sldId id="281" r:id="rId17"/>
    <p:sldId id="282" r:id="rId18"/>
    <p:sldId id="278" r:id="rId19"/>
    <p:sldId id="283" r:id="rId21"/>
  </p:sldIdLst>
  <p:sldSz cx="12192000" cy="6858000"/>
  <p:notesSz cx="6858000" cy="9144000"/>
  <p:embeddedFontLst>
    <p:embeddedFont>
      <p:font typeface="Tahoma" panose="020B0604030504040204" pitchFamily="34" charset="0"/>
      <p:regular r:id="rId25"/>
      <p:bold r:id="rId26"/>
    </p:embeddedFont>
    <p:embeddedFont>
      <p:font typeface="Calibri" panose="020F0502020204030204"/>
      <p:regular r:id="rId27"/>
      <p:bold r:id="rId28"/>
      <p:italic r:id="rId29"/>
      <p:boldItalic r:id="rId30"/>
    </p:embeddedFont>
    <p:embeddedFont>
      <p:font typeface="Calibri Light" panose="020F030202020403020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1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14ABC-8C10-4959-BC03-81CBDAE7125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63F22-E108-4BF4-B9CC-788F92C1D3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06F0E-31B8-4D92-8ECA-F7542C2156B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GIF"/><Relationship Id="rId8" Type="http://schemas.openxmlformats.org/officeDocument/2006/relationships/image" Target="../media/image26.GIF"/><Relationship Id="rId7" Type="http://schemas.openxmlformats.org/officeDocument/2006/relationships/image" Target="../media/image25.GIF"/><Relationship Id="rId6" Type="http://schemas.openxmlformats.org/officeDocument/2006/relationships/slide" Target="slide5.xml"/><Relationship Id="rId5" Type="http://schemas.openxmlformats.org/officeDocument/2006/relationships/image" Target="../media/image24.jpe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23.GIF"/><Relationship Id="rId16" Type="http://schemas.openxmlformats.org/officeDocument/2006/relationships/slideLayout" Target="../slideLayouts/slideLayout1.xml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image" Target="../media/image35.png"/><Relationship Id="rId12" Type="http://schemas.openxmlformats.org/officeDocument/2006/relationships/image" Target="../media/image30.GIF"/><Relationship Id="rId11" Type="http://schemas.openxmlformats.org/officeDocument/2006/relationships/image" Target="../media/image29.GIF"/><Relationship Id="rId10" Type="http://schemas.openxmlformats.org/officeDocument/2006/relationships/image" Target="../media/image28.GIF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GIF"/><Relationship Id="rId8" Type="http://schemas.openxmlformats.org/officeDocument/2006/relationships/image" Target="../media/image26.GIF"/><Relationship Id="rId7" Type="http://schemas.openxmlformats.org/officeDocument/2006/relationships/image" Target="../media/image25.GIF"/><Relationship Id="rId6" Type="http://schemas.openxmlformats.org/officeDocument/2006/relationships/slide" Target="slide5.xml"/><Relationship Id="rId5" Type="http://schemas.openxmlformats.org/officeDocument/2006/relationships/image" Target="../media/image24.jpe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23.GIF"/><Relationship Id="rId16" Type="http://schemas.openxmlformats.org/officeDocument/2006/relationships/slideLayout" Target="../slideLayouts/slideLayout1.xml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image" Target="../media/image36.png"/><Relationship Id="rId12" Type="http://schemas.openxmlformats.org/officeDocument/2006/relationships/image" Target="../media/image30.GIF"/><Relationship Id="rId11" Type="http://schemas.openxmlformats.org/officeDocument/2006/relationships/image" Target="../media/image29.GIF"/><Relationship Id="rId10" Type="http://schemas.openxmlformats.org/officeDocument/2006/relationships/image" Target="../media/image28.GIF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microsoft.com/office/2007/relationships/hdphoto" Target="../media/image47.wdp"/><Relationship Id="rId3" Type="http://schemas.openxmlformats.org/officeDocument/2006/relationships/image" Target="../media/image46.png"/><Relationship Id="rId2" Type="http://schemas.microsoft.com/office/2007/relationships/hdphoto" Target="../media/image45.wdp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" Target="slide8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slide" Target="slide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slide" Target="slide6.xml"/><Relationship Id="rId23" Type="http://schemas.openxmlformats.org/officeDocument/2006/relationships/slideLayout" Target="../slideLayouts/slideLayout1.xml"/><Relationship Id="rId22" Type="http://schemas.openxmlformats.org/officeDocument/2006/relationships/slide" Target="slide12.xml"/><Relationship Id="rId21" Type="http://schemas.openxmlformats.org/officeDocument/2006/relationships/image" Target="../media/image21.GIF"/><Relationship Id="rId20" Type="http://schemas.openxmlformats.org/officeDocument/2006/relationships/image" Target="../media/image20.png"/><Relationship Id="rId2" Type="http://schemas.openxmlformats.org/officeDocument/2006/relationships/image" Target="../media/image8.jpeg"/><Relationship Id="rId19" Type="http://schemas.openxmlformats.org/officeDocument/2006/relationships/image" Target="../media/image19.png"/><Relationship Id="rId18" Type="http://schemas.openxmlformats.org/officeDocument/2006/relationships/slide" Target="slide11.xml"/><Relationship Id="rId17" Type="http://schemas.openxmlformats.org/officeDocument/2006/relationships/image" Target="../media/image18.png"/><Relationship Id="rId16" Type="http://schemas.openxmlformats.org/officeDocument/2006/relationships/image" Target="../media/image17.png"/><Relationship Id="rId15" Type="http://schemas.openxmlformats.org/officeDocument/2006/relationships/slide" Target="slide10.xml"/><Relationship Id="rId14" Type="http://schemas.openxmlformats.org/officeDocument/2006/relationships/image" Target="../media/image16.png"/><Relationship Id="rId13" Type="http://schemas.openxmlformats.org/officeDocument/2006/relationships/image" Target="../media/image15.png"/><Relationship Id="rId12" Type="http://schemas.openxmlformats.org/officeDocument/2006/relationships/slide" Target="slide9.xml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GIF"/><Relationship Id="rId8" Type="http://schemas.openxmlformats.org/officeDocument/2006/relationships/image" Target="../media/image26.GIF"/><Relationship Id="rId7" Type="http://schemas.openxmlformats.org/officeDocument/2006/relationships/image" Target="../media/image25.GIF"/><Relationship Id="rId6" Type="http://schemas.openxmlformats.org/officeDocument/2006/relationships/slide" Target="slide5.xml"/><Relationship Id="rId5" Type="http://schemas.openxmlformats.org/officeDocument/2006/relationships/image" Target="../media/image24.jpe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23.GIF"/><Relationship Id="rId16" Type="http://schemas.openxmlformats.org/officeDocument/2006/relationships/slideLayout" Target="../slideLayouts/slideLayout1.xml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image" Target="../media/image31.png"/><Relationship Id="rId12" Type="http://schemas.openxmlformats.org/officeDocument/2006/relationships/image" Target="../media/image30.GIF"/><Relationship Id="rId11" Type="http://schemas.openxmlformats.org/officeDocument/2006/relationships/image" Target="../media/image29.GIF"/><Relationship Id="rId10" Type="http://schemas.openxmlformats.org/officeDocument/2006/relationships/image" Target="../media/image28.GIF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GIF"/><Relationship Id="rId8" Type="http://schemas.openxmlformats.org/officeDocument/2006/relationships/image" Target="../media/image26.GIF"/><Relationship Id="rId7" Type="http://schemas.openxmlformats.org/officeDocument/2006/relationships/image" Target="../media/image25.GIF"/><Relationship Id="rId6" Type="http://schemas.openxmlformats.org/officeDocument/2006/relationships/slide" Target="slide5.xml"/><Relationship Id="rId5" Type="http://schemas.openxmlformats.org/officeDocument/2006/relationships/image" Target="../media/image24.jpe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23.GIF"/><Relationship Id="rId16" Type="http://schemas.openxmlformats.org/officeDocument/2006/relationships/slideLayout" Target="../slideLayouts/slideLayout1.xml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image" Target="../media/image32.png"/><Relationship Id="rId12" Type="http://schemas.openxmlformats.org/officeDocument/2006/relationships/image" Target="../media/image30.GIF"/><Relationship Id="rId11" Type="http://schemas.openxmlformats.org/officeDocument/2006/relationships/image" Target="../media/image29.GIF"/><Relationship Id="rId10" Type="http://schemas.openxmlformats.org/officeDocument/2006/relationships/image" Target="../media/image28.GIF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GIF"/><Relationship Id="rId8" Type="http://schemas.openxmlformats.org/officeDocument/2006/relationships/image" Target="../media/image26.GIF"/><Relationship Id="rId7" Type="http://schemas.openxmlformats.org/officeDocument/2006/relationships/image" Target="../media/image25.GIF"/><Relationship Id="rId6" Type="http://schemas.openxmlformats.org/officeDocument/2006/relationships/slide" Target="slide5.xml"/><Relationship Id="rId5" Type="http://schemas.openxmlformats.org/officeDocument/2006/relationships/image" Target="../media/image24.jpe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23.GIF"/><Relationship Id="rId16" Type="http://schemas.openxmlformats.org/officeDocument/2006/relationships/slideLayout" Target="../slideLayouts/slideLayout1.xml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image" Target="../media/image33.png"/><Relationship Id="rId12" Type="http://schemas.openxmlformats.org/officeDocument/2006/relationships/image" Target="../media/image30.GIF"/><Relationship Id="rId11" Type="http://schemas.openxmlformats.org/officeDocument/2006/relationships/image" Target="../media/image29.GIF"/><Relationship Id="rId10" Type="http://schemas.openxmlformats.org/officeDocument/2006/relationships/image" Target="../media/image28.GIF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GIF"/><Relationship Id="rId8" Type="http://schemas.openxmlformats.org/officeDocument/2006/relationships/image" Target="../media/image26.GIF"/><Relationship Id="rId7" Type="http://schemas.openxmlformats.org/officeDocument/2006/relationships/image" Target="../media/image25.GIF"/><Relationship Id="rId6" Type="http://schemas.openxmlformats.org/officeDocument/2006/relationships/slide" Target="slide5.xml"/><Relationship Id="rId5" Type="http://schemas.openxmlformats.org/officeDocument/2006/relationships/image" Target="../media/image24.jpe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23.GIF"/><Relationship Id="rId16" Type="http://schemas.openxmlformats.org/officeDocument/2006/relationships/slideLayout" Target="../slideLayouts/slideLayout1.xml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image" Target="../media/image34.png"/><Relationship Id="rId12" Type="http://schemas.openxmlformats.org/officeDocument/2006/relationships/image" Target="../media/image30.GIF"/><Relationship Id="rId11" Type="http://schemas.openxmlformats.org/officeDocument/2006/relationships/image" Target="../media/image29.GIF"/><Relationship Id="rId10" Type="http://schemas.openxmlformats.org/officeDocument/2006/relationships/image" Target="../media/image28.GIF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thiết kế giáo án điện tử Powerpoint (P2) | Hình nền, Thiết kế, Hìn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2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84806" y="1410786"/>
            <a:ext cx="565277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   Tự nhiên và xã hội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6576" y="2298800"/>
            <a:ext cx="621093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Nơi em sống(T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3950639" y="1891364"/>
            <a:ext cx="2094670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433" y="74815"/>
            <a:ext cx="3568743" cy="4497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4" name="chimes.wav"/>
          </p:stSnd>
        </p:sndAc>
      </p:transition>
    </mc:Choice>
    <mc:Fallback>
      <p:transition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3406689" y="1822134"/>
            <a:ext cx="2426393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 công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23" y="234733"/>
            <a:ext cx="3479606" cy="4349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4" name="chimes.wav"/>
          </p:stSnd>
        </p:sndAc>
      </p:transition>
    </mc:Choice>
    <mc:Fallback>
      <p:transition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02" y="-8417"/>
            <a:ext cx="5724698" cy="3726317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660968" cy="3717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5580"/>
            <a:ext cx="5660967" cy="31908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2" y="3348568"/>
            <a:ext cx="268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chemeClr val="bg1"/>
                </a:solidFill>
              </a:rPr>
              <a:t>THỢ ĐIỆN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36573" y="3348568"/>
            <a:ext cx="226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solidFill>
                  <a:schemeClr val="bg1"/>
                </a:solidFill>
              </a:rPr>
              <a:t>BÁN HÀNG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224" y="6473915"/>
            <a:ext cx="2154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chemeClr val="bg1"/>
                </a:solidFill>
              </a:rPr>
              <a:t>ĐÁNH BẮT CÁ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29249" y="6473915"/>
            <a:ext cx="2676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chemeClr val="bg1"/>
                </a:solidFill>
              </a:rPr>
              <a:t>CHĂN NUÔI GIA CẦM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02" y="3695580"/>
            <a:ext cx="5724698" cy="31536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0194" y="6517123"/>
            <a:ext cx="1862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LÁI XE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678" y="2280906"/>
            <a:ext cx="4286250" cy="4305300"/>
          </a:xfrm>
          <a:prstGeom prst="rect">
            <a:avLst/>
          </a:prstGeom>
        </p:spPr>
      </p:pic>
      <p:sp>
        <p:nvSpPr>
          <p:cNvPr id="6" name="Hexagon 5"/>
          <p:cNvSpPr/>
          <p:nvPr/>
        </p:nvSpPr>
        <p:spPr>
          <a:xfrm>
            <a:off x="0" y="81739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Ghi</a:t>
            </a:r>
            <a:endParaRPr lang="en-US" sz="6600" dirty="0"/>
          </a:p>
        </p:txBody>
      </p:sp>
      <p:sp>
        <p:nvSpPr>
          <p:cNvPr id="7" name="Hexagon 6"/>
          <p:cNvSpPr/>
          <p:nvPr/>
        </p:nvSpPr>
        <p:spPr>
          <a:xfrm>
            <a:off x="2424270" y="739833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Nhớ</a:t>
            </a:r>
            <a:endParaRPr lang="en-US" sz="6600" dirty="0"/>
          </a:p>
        </p:txBody>
      </p:sp>
      <p:sp>
        <p:nvSpPr>
          <p:cNvPr id="8" name="TextBox 7"/>
          <p:cNvSpPr txBox="1"/>
          <p:nvPr/>
        </p:nvSpPr>
        <p:spPr>
          <a:xfrm>
            <a:off x="4447309" y="3624349"/>
            <a:ext cx="7390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4400" dirty="0" smtClean="0"/>
              <a:t> Mọi công việc mang lại lợi ích cho cộng đồng đều đáng quý.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minh hoạ bằng khung cảnh với động vật hoang dã dễ thương | Thư viện  stock vector đẹp miễn ph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364" y="-1"/>
            <a:ext cx="917863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40472" y="2362200"/>
            <a:ext cx="4211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LUYỆN TẬP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647" y="0"/>
            <a:ext cx="6043353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1" y="270841"/>
            <a:ext cx="5165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latin typeface="+mj-lt"/>
              </a:rPr>
              <a:t>a</a:t>
            </a:r>
            <a:r>
              <a:rPr lang="vi-VN" sz="4000" b="1" dirty="0" smtClean="0">
                <a:latin typeface="+mj-lt"/>
              </a:rPr>
              <a:t>) </a:t>
            </a:r>
            <a:r>
              <a:rPr lang="vi-VN" sz="4000" b="1" dirty="0">
                <a:latin typeface="+mj-lt"/>
              </a:rPr>
              <a:t>Thảo </a:t>
            </a:r>
            <a:r>
              <a:rPr lang="vi-VN" sz="4000" b="1" dirty="0" smtClean="0">
                <a:latin typeface="+mj-lt"/>
              </a:rPr>
              <a:t>luận nhóm đôi</a:t>
            </a:r>
            <a:endParaRPr lang="vi-VN" sz="4000" b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7083" y="1290843"/>
            <a:ext cx="53757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- Các bạn trong tranh đã làm gì để đóng góp cho cộng đồng?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647" y="0"/>
            <a:ext cx="6043353" cy="6857999"/>
          </a:xfrm>
          <a:prstGeom prst="rect">
            <a:avLst/>
          </a:prstGeom>
        </p:spPr>
      </p:pic>
      <p:sp>
        <p:nvSpPr>
          <p:cNvPr id="3" name="Pentagon 2"/>
          <p:cNvSpPr/>
          <p:nvPr/>
        </p:nvSpPr>
        <p:spPr>
          <a:xfrm>
            <a:off x="964276" y="399010"/>
            <a:ext cx="5054139" cy="1328189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795250" y="2662843"/>
            <a:ext cx="5054139" cy="1354974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>
            <a:off x="717665" y="4657898"/>
            <a:ext cx="5054139" cy="1354974"/>
          </a:xfrm>
          <a:prstGeom prst="homePlat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13904" y="562037"/>
            <a:ext cx="4416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Quét dọn và vứt rác đúng nơi quy định.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64276" y="2867891"/>
            <a:ext cx="43392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Xếp hàng khi đi mua hàng, không chen lấn xô đẩy.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64524" y="4854633"/>
            <a:ext cx="4438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Giúp đỡ người qua đường, tuân theo luật lệ giao thông.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1" y="420470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latin typeface="+mj-lt"/>
              </a:rPr>
              <a:t>b) </a:t>
            </a:r>
            <a:r>
              <a:rPr lang="vi-VN" sz="3600" b="1" dirty="0">
                <a:latin typeface="+mj-lt"/>
              </a:rPr>
              <a:t>Chia sẻ cùng bạn</a:t>
            </a:r>
            <a:endParaRPr lang="vi-VN" sz="36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1255" y="1438006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</a:rPr>
              <a:t>- </a:t>
            </a:r>
            <a:r>
              <a:rPr lang="en-US" sz="3600" b="1" dirty="0" smtClean="0">
                <a:solidFill>
                  <a:srgbClr val="002060"/>
                </a:solidFill>
                <a:latin typeface="+mj-lt"/>
              </a:rPr>
              <a:t>Những việc em đã làm để đóng góp cho nơi sống của mình</a:t>
            </a:r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?</a:t>
            </a:r>
            <a:endParaRPr lang="vi-VN" sz="36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098" name="Picture 2" descr="Học tiếng Nhật giáo trình Minano Nihongo - Bài 27 | Tiếng nhật, Trẻ em,  Giáo dục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952" b="100000" l="600" r="100000">
                        <a14:foregroundMark x1="29400" y1="57934" x2="40600" y2="56827"/>
                        <a14:foregroundMark x1="14400" y1="88930" x2="87200" y2="92620"/>
                        <a14:foregroundMark x1="78000" y1="80812" x2="77800" y2="76015"/>
                        <a14:foregroundMark x1="61600" y1="42066" x2="61600" y2="37269"/>
                        <a14:foregroundMark x1="33200" y1="64576" x2="31800" y2="45387"/>
                        <a14:foregroundMark x1="63800" y1="87085" x2="67800" y2="84871"/>
                        <a14:foregroundMark x1="63200" y1="57196" x2="63200" y2="49446"/>
                        <a14:foregroundMark x1="61000" y1="54613" x2="55000" y2="45018"/>
                        <a14:foregroundMark x1="65200" y1="59041" x2="76800" y2="45387"/>
                        <a14:foregroundMark x1="16600" y1="60886" x2="16000" y2="5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953000"/>
            <a:ext cx="4762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3 Lợi ích từ việc đọc sách cho trẻ bạn nên biết - 360do.vn: Website học  tập dành cho bậc mầm non và tiểu học,Welcome to 360do.vn - Học toán, Ghép  vầ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6000" l="200" r="99400">
                        <a14:foregroundMark x1="85000" y1="68333" x2="90000" y2="7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57834"/>
            <a:ext cx="2247900" cy="123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ê Hương Tươi Đẹp - Nhạc Thiếu Nhi Ha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Kids And School Bus Frame Royalty Free Cliparts 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67" y="399010"/>
            <a:ext cx="9144000" cy="579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9000" y="1734590"/>
            <a:ext cx="37338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KHỞI ĐỘNG</a:t>
            </a:r>
            <a:endParaRPr lang="en-US" sz="4000" b="1" dirty="0">
              <a:ln w="22225">
                <a:noFill/>
                <a:prstDash val="solid"/>
              </a:ln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25585" y="2829697"/>
            <a:ext cx="6323215" cy="523220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vi-VN" sz="2800" b="1" dirty="0">
                <a:ln w="22225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Hướng dẫn viên du lịch</a:t>
            </a:r>
            <a:endParaRPr lang="en-US" sz="2800" b="1" dirty="0">
              <a:ln w="22225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285" y="-34636"/>
            <a:ext cx="9144000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63288" y="1803863"/>
            <a:ext cx="94179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CON NGƯỜI NƠI </a:t>
            </a:r>
            <a:r>
              <a:rPr lang="vi-V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EM SỐNG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  <a:endParaRPr lang="en-US" sz="32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748" y="1"/>
            <a:ext cx="6814012" cy="3836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98" y="1219422"/>
            <a:ext cx="1969179" cy="174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50" y="671638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35" y="1249088"/>
            <a:ext cx="1969179" cy="17436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935" y="736979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49" y="1231022"/>
            <a:ext cx="1969179" cy="17436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24" y="71891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20" y="4583046"/>
            <a:ext cx="1969179" cy="17436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26" y="4070937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18" y="4572797"/>
            <a:ext cx="1969179" cy="17436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49" y="4013813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301" y="4565158"/>
            <a:ext cx="1969179" cy="17436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301" y="4236879"/>
            <a:ext cx="2060627" cy="13839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2" action="ppaction://hlinksldjump"/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  <a:endParaRPr lang="en-US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3956876" y="1942166"/>
            <a:ext cx="2327738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 viên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736" y="115231"/>
            <a:ext cx="3507682" cy="4389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sndAc>
          <p:stSnd>
            <p:snd r:embed="rId14" name="chimes.wav"/>
          </p:stSnd>
        </p:sndAc>
      </p:transition>
    </mc:Choice>
    <mc:Fallback>
      <p:transition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3275215" y="2131123"/>
            <a:ext cx="3075710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nông dân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63" y="173953"/>
            <a:ext cx="3501605" cy="4317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sndAc>
          <p:stSnd>
            <p:snd r:embed="rId14" name="chimes.wav"/>
          </p:stSnd>
        </p:sndAc>
      </p:transition>
    </mc:Choice>
    <mc:Fallback>
      <p:transition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3787324" y="1880965"/>
            <a:ext cx="2393142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147" y="207819"/>
            <a:ext cx="3254600" cy="4295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sndAc>
          <p:stSnd>
            <p:snd r:embed="rId14" name="chimes.wav"/>
          </p:stSnd>
        </p:sndAc>
      </p:transition>
    </mc:Choice>
    <mc:Fallback>
      <p:transition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3787324" y="1788949"/>
            <a:ext cx="227265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38" y="210829"/>
            <a:ext cx="3340145" cy="4197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sndAc>
          <p:stSnd>
            <p:snd r:embed="rId14" name="chimes.wav"/>
          </p:stSnd>
        </p:sndAc>
      </p:transition>
    </mc:Choice>
    <mc:Fallback>
      <p:transition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796</Words>
  <Application>WPS Presentation</Application>
  <PresentationFormat>Widescreen</PresentationFormat>
  <Paragraphs>83</Paragraphs>
  <Slides>18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Arial</vt:lpstr>
      <vt:lpstr>SimSun</vt:lpstr>
      <vt:lpstr>Wingdings</vt:lpstr>
      <vt:lpstr>Tahoma</vt:lpstr>
      <vt:lpstr>Calibri</vt:lpstr>
      <vt:lpstr>Times New Roman</vt:lpstr>
      <vt:lpstr>Calibri Light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THIS PC</cp:lastModifiedBy>
  <cp:revision>43</cp:revision>
  <dcterms:created xsi:type="dcterms:W3CDTF">2018-05-24T12:43:00Z</dcterms:created>
  <dcterms:modified xsi:type="dcterms:W3CDTF">2024-04-12T13:28:23Z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04EF8018E01740189AC08E6B3E380AD6_12</vt:lpwstr>
  </property>
  <property fmtid="{D5CDD505-2E9C-101B-9397-08002B2CF9AE}" pid="3" name="KSOProductBuildVer">
    <vt:lpwstr>1033-12.2.0.16731</vt:lpwstr>
  </property>
</Properties>
</file>