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gif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3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31.jpg" ContentType="image/jpeg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77" r:id="rId3"/>
    <p:sldMasterId id="2147483701" r:id="rId4"/>
  </p:sldMasterIdLst>
  <p:notesMasterIdLst>
    <p:notesMasterId r:id="rId23"/>
  </p:notesMasterIdLst>
  <p:sldIdLst>
    <p:sldId id="257" r:id="rId5"/>
    <p:sldId id="258" r:id="rId6"/>
    <p:sldId id="259" r:id="rId7"/>
    <p:sldId id="260" r:id="rId8"/>
    <p:sldId id="261" r:id="rId9"/>
    <p:sldId id="262" r:id="rId10"/>
    <p:sldId id="263" r:id="rId11"/>
    <p:sldId id="287" r:id="rId12"/>
    <p:sldId id="289" r:id="rId13"/>
    <p:sldId id="267" r:id="rId14"/>
    <p:sldId id="290" r:id="rId15"/>
    <p:sldId id="271" r:id="rId16"/>
    <p:sldId id="291" r:id="rId17"/>
    <p:sldId id="292" r:id="rId18"/>
    <p:sldId id="285" r:id="rId19"/>
    <p:sldId id="278" r:id="rId20"/>
    <p:sldId id="279" r:id="rId21"/>
    <p:sldId id="35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9AC898-10C9-42A7-9E5B-C59D7BB89F87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65EDFF-BCF8-4D50-83CD-FF513EFF4F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22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55949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23414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65EDFF-BCF8-4D50-83CD-FF513EFF4F5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0180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幻灯片图像占位符 84993"/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40963" name="文本占位符 84994"/>
          <p:cNvSpPr>
            <a:spLocks noGrp="1"/>
          </p:cNvSpPr>
          <p:nvPr>
            <p:ph type="body" idx="1"/>
          </p:nvPr>
        </p:nvSpPr>
        <p:spPr/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0964" name="灯片编号占位符 1"/>
          <p:cNvSpPr txBox="1">
            <a:spLocks noGrp="1"/>
          </p:cNvSpPr>
          <p:nvPr/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 anchorCtr="0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505E7F-62A9-4701-BFC2-BAF91B9808F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407078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Hương Thảo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>
            <a:extLst>
              <a:ext uri="{FF2B5EF4-FFF2-40B4-BE49-F238E27FC236}">
                <a16:creationId xmlns:a16="http://schemas.microsoft.com/office/drawing/2014/main" id="{C6C8A62E-B04B-4079-BABC-1EEDA867F8B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3" name="矩形 2">
              <a:extLst>
                <a:ext uri="{FF2B5EF4-FFF2-40B4-BE49-F238E27FC236}">
                  <a16:creationId xmlns:a16="http://schemas.microsoft.com/office/drawing/2014/main" id="{998EDD53-3CE5-4869-876D-563DDF31F38D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C787FE57-D7ED-48A1-BA23-2E706B5839E9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C3E6097E-645A-4545-B999-F8596EF752C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B2D6DDE7-FBAF-4D6E-A34F-8FD6DCFA3402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388D9DC9-7614-4A89-A7F1-6D11EFBADE85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CA9C7107-C0AD-483C-B07D-34E56400A31D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10B5625D-1AE9-466B-B985-396BEE22564B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D5E9083F-6805-4221-AD16-988FE7A2E11A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83FF06B1-BA99-4DEE-987B-14238876377B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13EE51E0-8653-419D-A416-02BCEDEA5F0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4A516D9C-048D-4C92-B27B-8D1558476F18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91417BB1-46C3-414B-A27B-63A42A803815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BF5B2E44-D303-4A1E-84F6-AE96C7350908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787F7A5-B165-47A5-9B07-E889B2CFF103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955676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8871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0236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41481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178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1765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0861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8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967532962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07169891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5">
                <a:solidFill>
                  <a:schemeClr val="tx1">
                    <a:tint val="75000"/>
                  </a:schemeClr>
                </a:solidFill>
              </a:defRPr>
            </a:lvl1pPr>
            <a:lvl2pPr marL="609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200" indent="0">
              <a:buNone/>
              <a:defRPr sz="2135">
                <a:solidFill>
                  <a:schemeClr val="tx1">
                    <a:tint val="75000"/>
                  </a:schemeClr>
                </a:solidFill>
              </a:defRPr>
            </a:lvl3pPr>
            <a:lvl4pPr marL="1828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4pPr>
            <a:lvl5pPr marL="24384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5pPr>
            <a:lvl6pPr marL="30480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6pPr>
            <a:lvl7pPr marL="36576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7pPr>
            <a:lvl8pPr marL="42672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8pPr>
            <a:lvl9pPr marL="4876800" indent="0">
              <a:buNone/>
              <a:defRPr sz="186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80100258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1"/>
            <a:ext cx="5384800" cy="3394075"/>
          </a:xfrm>
        </p:spPr>
        <p:txBody>
          <a:bodyPr/>
          <a:lstStyle>
            <a:lvl1pPr>
              <a:defRPr sz="3735"/>
            </a:lvl1pPr>
            <a:lvl2pPr>
              <a:defRPr sz="3200"/>
            </a:lvl2pPr>
            <a:lvl3pPr>
              <a:defRPr sz="2665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658240091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57509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600" indent="0">
              <a:buNone/>
              <a:defRPr sz="2665" b="1"/>
            </a:lvl2pPr>
            <a:lvl3pPr marL="1219200" indent="0">
              <a:buNone/>
              <a:defRPr sz="2400" b="1"/>
            </a:lvl3pPr>
            <a:lvl4pPr marL="1828800" indent="0">
              <a:buNone/>
              <a:defRPr sz="2135" b="1"/>
            </a:lvl4pPr>
            <a:lvl5pPr marL="2438400" indent="0">
              <a:buNone/>
              <a:defRPr sz="2135" b="1"/>
            </a:lvl5pPr>
            <a:lvl6pPr marL="3048000" indent="0">
              <a:buNone/>
              <a:defRPr sz="2135" b="1"/>
            </a:lvl6pPr>
            <a:lvl7pPr marL="3657600" indent="0">
              <a:buNone/>
              <a:defRPr sz="2135" b="1"/>
            </a:lvl7pPr>
            <a:lvl8pPr marL="4267200" indent="0">
              <a:buNone/>
              <a:defRPr sz="2135" b="1"/>
            </a:lvl8pPr>
            <a:lvl9pPr marL="4876800" indent="0">
              <a:buNone/>
              <a:defRPr sz="213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5"/>
            </a:lvl2pPr>
            <a:lvl3pPr>
              <a:defRPr sz="2400"/>
            </a:lvl3pPr>
            <a:lvl4pPr>
              <a:defRPr sz="2135"/>
            </a:lvl4pPr>
            <a:lvl5pPr>
              <a:defRPr sz="2135"/>
            </a:lvl5pPr>
            <a:lvl6pPr>
              <a:defRPr sz="2135"/>
            </a:lvl6pPr>
            <a:lvl7pPr>
              <a:defRPr sz="2135"/>
            </a:lvl7pPr>
            <a:lvl8pPr>
              <a:defRPr sz="2135"/>
            </a:lvl8pPr>
            <a:lvl9pPr>
              <a:defRPr sz="21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3181483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42325033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82889507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49"/>
            <a:ext cx="4011084" cy="1162051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4265"/>
            </a:lvl1pPr>
            <a:lvl2pPr>
              <a:defRPr sz="3735"/>
            </a:lvl2pPr>
            <a:lvl3pPr>
              <a:defRPr sz="3200"/>
            </a:lvl3pPr>
            <a:lvl4pPr>
              <a:defRPr sz="2665"/>
            </a:lvl4pPr>
            <a:lvl5pPr>
              <a:defRPr sz="2665"/>
            </a:lvl5pPr>
            <a:lvl6pPr>
              <a:defRPr sz="2665"/>
            </a:lvl6pPr>
            <a:lvl7pPr>
              <a:defRPr sz="2665"/>
            </a:lvl7pPr>
            <a:lvl8pPr>
              <a:defRPr sz="2665"/>
            </a:lvl8pPr>
            <a:lvl9pPr>
              <a:defRPr sz="26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912154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66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4265"/>
            </a:lvl1pPr>
            <a:lvl2pPr marL="609600" indent="0">
              <a:buNone/>
              <a:defRPr sz="3735"/>
            </a:lvl2pPr>
            <a:lvl3pPr marL="1219200" indent="0">
              <a:buNone/>
              <a:defRPr sz="3200"/>
            </a:lvl3pPr>
            <a:lvl4pPr marL="1828800" indent="0">
              <a:buNone/>
              <a:defRPr sz="2665"/>
            </a:lvl4pPr>
            <a:lvl5pPr marL="2438400" indent="0">
              <a:buNone/>
              <a:defRPr sz="2665"/>
            </a:lvl5pPr>
            <a:lvl6pPr marL="3048000" indent="0">
              <a:buNone/>
              <a:defRPr sz="2665"/>
            </a:lvl6pPr>
            <a:lvl7pPr marL="3657600" indent="0">
              <a:buNone/>
              <a:defRPr sz="2665"/>
            </a:lvl7pPr>
            <a:lvl8pPr marL="4267200" indent="0">
              <a:buNone/>
              <a:defRPr sz="2665"/>
            </a:lvl8pPr>
            <a:lvl9pPr marL="4876800" indent="0">
              <a:buNone/>
              <a:defRPr sz="2665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7"/>
            <a:ext cx="7315200" cy="804863"/>
          </a:xfrm>
        </p:spPr>
        <p:txBody>
          <a:bodyPr/>
          <a:lstStyle>
            <a:lvl1pPr marL="0" indent="0">
              <a:buNone/>
              <a:defRPr sz="1865"/>
            </a:lvl1pPr>
            <a:lvl2pPr marL="609600" indent="0">
              <a:buNone/>
              <a:defRPr sz="1600"/>
            </a:lvl2pPr>
            <a:lvl3pPr marL="1219200" indent="0">
              <a:buNone/>
              <a:defRPr sz="1335"/>
            </a:lvl3pPr>
            <a:lvl4pPr marL="1828800" indent="0">
              <a:buNone/>
              <a:defRPr sz="1200"/>
            </a:lvl4pPr>
            <a:lvl5pPr marL="2438400" indent="0">
              <a:buNone/>
              <a:defRPr sz="1200"/>
            </a:lvl5pPr>
            <a:lvl6pPr marL="3048000" indent="0">
              <a:buNone/>
              <a:defRPr sz="1200"/>
            </a:lvl6pPr>
            <a:lvl7pPr marL="3657600" indent="0">
              <a:buNone/>
              <a:defRPr sz="1200"/>
            </a:lvl7pPr>
            <a:lvl8pPr marL="4267200" indent="0">
              <a:buNone/>
              <a:defRPr sz="1200"/>
            </a:lvl8pPr>
            <a:lvl9pPr marL="48768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06427336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75171483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5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5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64126162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729950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0323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91056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36086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107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33874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332501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0888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64153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042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39018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5700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39449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9277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20430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9787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01079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FDEC7D-F651-4261-BD79-305C6356B85B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9445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318000" y="2971800"/>
            <a:ext cx="3556000" cy="22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感谢您下载包图网平台上提供的</a:t>
            </a:r>
            <a:r>
              <a:rPr lang="en-US" altLang="zh-CN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PPT</a:t>
            </a:r>
            <a:r>
              <a:rPr lang="zh-CN" altLang="en-US" sz="3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  <a:p>
            <a:r>
              <a:rPr lang="en-US" altLang="zh-CN" sz="600" dirty="0">
                <a:solidFill>
                  <a:schemeClr val="bg1">
                    <a:alpha val="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ibaotu.com</a:t>
            </a:r>
          </a:p>
        </p:txBody>
      </p:sp>
      <p:grpSp>
        <p:nvGrpSpPr>
          <p:cNvPr id="3" name="组合 2">
            <a:extLst>
              <a:ext uri="{FF2B5EF4-FFF2-40B4-BE49-F238E27FC236}">
                <a16:creationId xmlns:a16="http://schemas.microsoft.com/office/drawing/2014/main" id="{5CD96D62-AE49-41B9-80E6-E1E0FD3BCC37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750674"/>
          </a:xfrm>
        </p:grpSpPr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EA2709D7-4076-4042-A170-5324C4069DEC}"/>
                </a:ext>
              </a:extLst>
            </p:cNvPr>
            <p:cNvSpPr/>
            <p:nvPr/>
          </p:nvSpPr>
          <p:spPr>
            <a:xfrm>
              <a:off x="0" y="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" name="矩形 4">
              <a:extLst>
                <a:ext uri="{FF2B5EF4-FFF2-40B4-BE49-F238E27FC236}">
                  <a16:creationId xmlns:a16="http://schemas.microsoft.com/office/drawing/2014/main" id="{58041176-3F6C-45DD-BA61-F6AB03534BE5}"/>
                </a:ext>
              </a:extLst>
            </p:cNvPr>
            <p:cNvSpPr/>
            <p:nvPr/>
          </p:nvSpPr>
          <p:spPr>
            <a:xfrm>
              <a:off x="0" y="48219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" name="矩形 5">
              <a:extLst>
                <a:ext uri="{FF2B5EF4-FFF2-40B4-BE49-F238E27FC236}">
                  <a16:creationId xmlns:a16="http://schemas.microsoft.com/office/drawing/2014/main" id="{AA52AADE-244C-4660-94D1-FF0BECB8A5F8}"/>
                </a:ext>
              </a:extLst>
            </p:cNvPr>
            <p:cNvSpPr/>
            <p:nvPr/>
          </p:nvSpPr>
          <p:spPr>
            <a:xfrm>
              <a:off x="0" y="96438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矩形 6">
              <a:extLst>
                <a:ext uri="{FF2B5EF4-FFF2-40B4-BE49-F238E27FC236}">
                  <a16:creationId xmlns:a16="http://schemas.microsoft.com/office/drawing/2014/main" id="{0C8ECE69-CBF3-46E2-95D4-76CEF8951AF1}"/>
                </a:ext>
              </a:extLst>
            </p:cNvPr>
            <p:cNvSpPr/>
            <p:nvPr/>
          </p:nvSpPr>
          <p:spPr>
            <a:xfrm>
              <a:off x="0" y="144657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矩形 7">
              <a:extLst>
                <a:ext uri="{FF2B5EF4-FFF2-40B4-BE49-F238E27FC236}">
                  <a16:creationId xmlns:a16="http://schemas.microsoft.com/office/drawing/2014/main" id="{86FC926A-9E58-42F3-A254-901D166EE8AB}"/>
                </a:ext>
              </a:extLst>
            </p:cNvPr>
            <p:cNvSpPr/>
            <p:nvPr/>
          </p:nvSpPr>
          <p:spPr>
            <a:xfrm>
              <a:off x="0" y="1928764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9" name="矩形 8">
              <a:extLst>
                <a:ext uri="{FF2B5EF4-FFF2-40B4-BE49-F238E27FC236}">
                  <a16:creationId xmlns:a16="http://schemas.microsoft.com/office/drawing/2014/main" id="{0082A139-47CD-4316-A50E-635DCA61B726}"/>
                </a:ext>
              </a:extLst>
            </p:cNvPr>
            <p:cNvSpPr/>
            <p:nvPr/>
          </p:nvSpPr>
          <p:spPr>
            <a:xfrm>
              <a:off x="0" y="2410955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>
              <a:extLst>
                <a:ext uri="{FF2B5EF4-FFF2-40B4-BE49-F238E27FC236}">
                  <a16:creationId xmlns:a16="http://schemas.microsoft.com/office/drawing/2014/main" id="{0C56966C-87CE-4C19-B415-D1A116FFD55C}"/>
                </a:ext>
              </a:extLst>
            </p:cNvPr>
            <p:cNvSpPr/>
            <p:nvPr/>
          </p:nvSpPr>
          <p:spPr>
            <a:xfrm>
              <a:off x="0" y="2893146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矩形 10">
              <a:extLst>
                <a:ext uri="{FF2B5EF4-FFF2-40B4-BE49-F238E27FC236}">
                  <a16:creationId xmlns:a16="http://schemas.microsoft.com/office/drawing/2014/main" id="{40DF2F10-C9D9-469E-BA5B-4361A0E04F5C}"/>
                </a:ext>
              </a:extLst>
            </p:cNvPr>
            <p:cNvSpPr/>
            <p:nvPr/>
          </p:nvSpPr>
          <p:spPr>
            <a:xfrm>
              <a:off x="0" y="3375337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FA96DBA7-5DE5-42C4-B77B-9E09808F12BE}"/>
                </a:ext>
              </a:extLst>
            </p:cNvPr>
            <p:cNvSpPr/>
            <p:nvPr/>
          </p:nvSpPr>
          <p:spPr>
            <a:xfrm>
              <a:off x="0" y="3857528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C58800CD-0121-49FB-AF2E-869EB0AE685C}"/>
                </a:ext>
              </a:extLst>
            </p:cNvPr>
            <p:cNvSpPr/>
            <p:nvPr/>
          </p:nvSpPr>
          <p:spPr>
            <a:xfrm>
              <a:off x="0" y="4339719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矩形 13">
              <a:extLst>
                <a:ext uri="{FF2B5EF4-FFF2-40B4-BE49-F238E27FC236}">
                  <a16:creationId xmlns:a16="http://schemas.microsoft.com/office/drawing/2014/main" id="{46187C43-DC9C-48EB-800E-48E616220C24}"/>
                </a:ext>
              </a:extLst>
            </p:cNvPr>
            <p:cNvSpPr/>
            <p:nvPr/>
          </p:nvSpPr>
          <p:spPr>
            <a:xfrm>
              <a:off x="0" y="4821910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922023CD-DC59-496E-812C-A35B44A072DF}"/>
                </a:ext>
              </a:extLst>
            </p:cNvPr>
            <p:cNvSpPr/>
            <p:nvPr/>
          </p:nvSpPr>
          <p:spPr>
            <a:xfrm>
              <a:off x="0" y="5304101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6" name="矩形 15">
              <a:extLst>
                <a:ext uri="{FF2B5EF4-FFF2-40B4-BE49-F238E27FC236}">
                  <a16:creationId xmlns:a16="http://schemas.microsoft.com/office/drawing/2014/main" id="{BF835750-1013-4D35-95B6-D7E4B0B0E2BF}"/>
                </a:ext>
              </a:extLst>
            </p:cNvPr>
            <p:cNvSpPr/>
            <p:nvPr/>
          </p:nvSpPr>
          <p:spPr>
            <a:xfrm>
              <a:off x="0" y="5786292"/>
              <a:ext cx="12192000" cy="482191"/>
            </a:xfrm>
            <a:prstGeom prst="rect">
              <a:avLst/>
            </a:prstGeom>
            <a:solidFill>
              <a:srgbClr val="DFFAF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矩形 16">
              <a:extLst>
                <a:ext uri="{FF2B5EF4-FFF2-40B4-BE49-F238E27FC236}">
                  <a16:creationId xmlns:a16="http://schemas.microsoft.com/office/drawing/2014/main" id="{4E7862D5-26D4-4CF0-A6A0-57B4835E763D}"/>
                </a:ext>
              </a:extLst>
            </p:cNvPr>
            <p:cNvSpPr/>
            <p:nvPr/>
          </p:nvSpPr>
          <p:spPr>
            <a:xfrm>
              <a:off x="0" y="6268483"/>
              <a:ext cx="12192000" cy="482191"/>
            </a:xfrm>
            <a:prstGeom prst="rect">
              <a:avLst/>
            </a:prstGeom>
            <a:solidFill>
              <a:srgbClr val="FAF9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Group 4">
            <a:extLst>
              <a:ext uri="{FF2B5EF4-FFF2-40B4-BE49-F238E27FC236}">
                <a16:creationId xmlns:a16="http://schemas.microsoft.com/office/drawing/2014/main" id="{612EB653-DB89-4A83-BCB9-AB55D6DF6F05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-319548" y="5517737"/>
            <a:ext cx="12831097" cy="1340263"/>
            <a:chOff x="0" y="1761"/>
            <a:chExt cx="7678" cy="802"/>
          </a:xfrm>
        </p:grpSpPr>
        <p:grpSp>
          <p:nvGrpSpPr>
            <p:cNvPr id="19" name="Group 205">
              <a:extLst>
                <a:ext uri="{FF2B5EF4-FFF2-40B4-BE49-F238E27FC236}">
                  <a16:creationId xmlns:a16="http://schemas.microsoft.com/office/drawing/2014/main" id="{0E1575A5-C7B0-4FE8-928F-4CD3F8C9DE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0" y="1761"/>
              <a:ext cx="7678" cy="802"/>
              <a:chOff x="0" y="1761"/>
              <a:chExt cx="7678" cy="802"/>
            </a:xfrm>
          </p:grpSpPr>
          <p:sp>
            <p:nvSpPr>
              <p:cNvPr id="120" name="Freeform 5">
                <a:extLst>
                  <a:ext uri="{FF2B5EF4-FFF2-40B4-BE49-F238E27FC236}">
                    <a16:creationId xmlns:a16="http://schemas.microsoft.com/office/drawing/2014/main" id="{4F88AE74-2F4D-44B3-8A39-0594A073A2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0" y="2057"/>
                <a:ext cx="161" cy="144"/>
              </a:xfrm>
              <a:custGeom>
                <a:avLst/>
                <a:gdLst>
                  <a:gd name="T0" fmla="*/ 20 w 70"/>
                  <a:gd name="T1" fmla="*/ 14 h 62"/>
                  <a:gd name="T2" fmla="*/ 70 w 70"/>
                  <a:gd name="T3" fmla="*/ 2 h 62"/>
                  <a:gd name="T4" fmla="*/ 45 w 70"/>
                  <a:gd name="T5" fmla="*/ 47 h 62"/>
                  <a:gd name="T6" fmla="*/ 6 w 70"/>
                  <a:gd name="T7" fmla="*/ 50 h 62"/>
                  <a:gd name="T8" fmla="*/ 20 w 70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0" h="62">
                    <a:moveTo>
                      <a:pt x="20" y="14"/>
                    </a:moveTo>
                    <a:cubicBezTo>
                      <a:pt x="39" y="0"/>
                      <a:pt x="70" y="2"/>
                      <a:pt x="70" y="2"/>
                    </a:cubicBezTo>
                    <a:cubicBezTo>
                      <a:pt x="70" y="2"/>
                      <a:pt x="64" y="33"/>
                      <a:pt x="45" y="47"/>
                    </a:cubicBezTo>
                    <a:cubicBezTo>
                      <a:pt x="25" y="62"/>
                      <a:pt x="6" y="50"/>
                      <a:pt x="6" y="50"/>
                    </a:cubicBezTo>
                    <a:cubicBezTo>
                      <a:pt x="6" y="50"/>
                      <a:pt x="0" y="29"/>
                      <a:pt x="20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1" name="Freeform 6">
                <a:extLst>
                  <a:ext uri="{FF2B5EF4-FFF2-40B4-BE49-F238E27FC236}">
                    <a16:creationId xmlns:a16="http://schemas.microsoft.com/office/drawing/2014/main" id="{3138CD61-CB5E-4B04-93E2-578C13F65D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7" y="2112"/>
                <a:ext cx="129" cy="107"/>
              </a:xfrm>
              <a:custGeom>
                <a:avLst/>
                <a:gdLst>
                  <a:gd name="T0" fmla="*/ 40 w 56"/>
                  <a:gd name="T1" fmla="*/ 9 h 46"/>
                  <a:gd name="T2" fmla="*/ 55 w 56"/>
                  <a:gd name="T3" fmla="*/ 35 h 46"/>
                  <a:gd name="T4" fmla="*/ 25 w 56"/>
                  <a:gd name="T5" fmla="*/ 37 h 46"/>
                  <a:gd name="T6" fmla="*/ 0 w 56"/>
                  <a:gd name="T7" fmla="*/ 6 h 46"/>
                  <a:gd name="T8" fmla="*/ 40 w 56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6" h="46">
                    <a:moveTo>
                      <a:pt x="40" y="9"/>
                    </a:moveTo>
                    <a:cubicBezTo>
                      <a:pt x="56" y="17"/>
                      <a:pt x="55" y="35"/>
                      <a:pt x="55" y="35"/>
                    </a:cubicBezTo>
                    <a:cubicBezTo>
                      <a:pt x="55" y="35"/>
                      <a:pt x="41" y="46"/>
                      <a:pt x="25" y="37"/>
                    </a:cubicBezTo>
                    <a:cubicBezTo>
                      <a:pt x="9" y="29"/>
                      <a:pt x="0" y="6"/>
                      <a:pt x="0" y="6"/>
                    </a:cubicBezTo>
                    <a:cubicBezTo>
                      <a:pt x="0" y="6"/>
                      <a:pt x="23" y="0"/>
                      <a:pt x="40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2" name="Rectangle 7">
                <a:extLst>
                  <a:ext uri="{FF2B5EF4-FFF2-40B4-BE49-F238E27FC236}">
                    <a16:creationId xmlns:a16="http://schemas.microsoft.com/office/drawing/2014/main" id="{9DACD59F-FB7D-477A-A880-EC14DB2D245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4" y="1980"/>
                <a:ext cx="12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3" name="Freeform 8">
                <a:extLst>
                  <a:ext uri="{FF2B5EF4-FFF2-40B4-BE49-F238E27FC236}">
                    <a16:creationId xmlns:a16="http://schemas.microsoft.com/office/drawing/2014/main" id="{DE67CD92-A527-4855-9B4B-F1B3C02B0EB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9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5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6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4" name="Freeform 9">
                <a:extLst>
                  <a:ext uri="{FF2B5EF4-FFF2-40B4-BE49-F238E27FC236}">
                    <a16:creationId xmlns:a16="http://schemas.microsoft.com/office/drawing/2014/main" id="{5C7113BE-9B04-4629-8925-E02ADEC0E4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931" y="2057"/>
                <a:ext cx="159" cy="144"/>
              </a:xfrm>
              <a:custGeom>
                <a:avLst/>
                <a:gdLst>
                  <a:gd name="T0" fmla="*/ 19 w 69"/>
                  <a:gd name="T1" fmla="*/ 14 h 62"/>
                  <a:gd name="T2" fmla="*/ 69 w 69"/>
                  <a:gd name="T3" fmla="*/ 2 h 62"/>
                  <a:gd name="T4" fmla="*/ 44 w 69"/>
                  <a:gd name="T5" fmla="*/ 47 h 62"/>
                  <a:gd name="T6" fmla="*/ 5 w 69"/>
                  <a:gd name="T7" fmla="*/ 50 h 62"/>
                  <a:gd name="T8" fmla="*/ 19 w 69"/>
                  <a:gd name="T9" fmla="*/ 14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2">
                    <a:moveTo>
                      <a:pt x="19" y="14"/>
                    </a:moveTo>
                    <a:cubicBezTo>
                      <a:pt x="38" y="0"/>
                      <a:pt x="69" y="2"/>
                      <a:pt x="69" y="2"/>
                    </a:cubicBezTo>
                    <a:cubicBezTo>
                      <a:pt x="69" y="2"/>
                      <a:pt x="63" y="33"/>
                      <a:pt x="44" y="47"/>
                    </a:cubicBezTo>
                    <a:cubicBezTo>
                      <a:pt x="25" y="62"/>
                      <a:pt x="5" y="50"/>
                      <a:pt x="5" y="50"/>
                    </a:cubicBezTo>
                    <a:cubicBezTo>
                      <a:pt x="5" y="50"/>
                      <a:pt x="0" y="29"/>
                      <a:pt x="19" y="1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5" name="Freeform 10">
                <a:extLst>
                  <a:ext uri="{FF2B5EF4-FFF2-40B4-BE49-F238E27FC236}">
                    <a16:creationId xmlns:a16="http://schemas.microsoft.com/office/drawing/2014/main" id="{3F2501DC-B482-45D6-9CEC-FD21676C0A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2112"/>
                <a:ext cx="127" cy="107"/>
              </a:xfrm>
              <a:custGeom>
                <a:avLst/>
                <a:gdLst>
                  <a:gd name="T0" fmla="*/ 39 w 55"/>
                  <a:gd name="T1" fmla="*/ 9 h 46"/>
                  <a:gd name="T2" fmla="*/ 54 w 55"/>
                  <a:gd name="T3" fmla="*/ 35 h 46"/>
                  <a:gd name="T4" fmla="*/ 24 w 55"/>
                  <a:gd name="T5" fmla="*/ 37 h 46"/>
                  <a:gd name="T6" fmla="*/ 0 w 55"/>
                  <a:gd name="T7" fmla="*/ 6 h 46"/>
                  <a:gd name="T8" fmla="*/ 39 w 55"/>
                  <a:gd name="T9" fmla="*/ 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6">
                    <a:moveTo>
                      <a:pt x="39" y="9"/>
                    </a:moveTo>
                    <a:cubicBezTo>
                      <a:pt x="55" y="17"/>
                      <a:pt x="54" y="35"/>
                      <a:pt x="54" y="35"/>
                    </a:cubicBezTo>
                    <a:cubicBezTo>
                      <a:pt x="54" y="35"/>
                      <a:pt x="40" y="46"/>
                      <a:pt x="24" y="37"/>
                    </a:cubicBezTo>
                    <a:cubicBezTo>
                      <a:pt x="8" y="29"/>
                      <a:pt x="0" y="6"/>
                      <a:pt x="0" y="6"/>
                    </a:cubicBezTo>
                    <a:cubicBezTo>
                      <a:pt x="0" y="6"/>
                      <a:pt x="22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6" name="Rectangle 11">
                <a:extLst>
                  <a:ext uri="{FF2B5EF4-FFF2-40B4-BE49-F238E27FC236}">
                    <a16:creationId xmlns:a16="http://schemas.microsoft.com/office/drawing/2014/main" id="{5265D4DF-4B27-4C82-87E1-81758A4E1F7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933" y="1980"/>
                <a:ext cx="14" cy="446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7" name="Freeform 12">
                <a:extLst>
                  <a:ext uri="{FF2B5EF4-FFF2-40B4-BE49-F238E27FC236}">
                    <a16:creationId xmlns:a16="http://schemas.microsoft.com/office/drawing/2014/main" id="{84E6E25C-1B32-42D4-931A-564F3F8FC6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18" y="1831"/>
                <a:ext cx="244" cy="237"/>
              </a:xfrm>
              <a:custGeom>
                <a:avLst/>
                <a:gdLst>
                  <a:gd name="T0" fmla="*/ 91 w 106"/>
                  <a:gd name="T1" fmla="*/ 18 h 102"/>
                  <a:gd name="T2" fmla="*/ 68 w 106"/>
                  <a:gd name="T3" fmla="*/ 13 h 102"/>
                  <a:gd name="T4" fmla="*/ 53 w 106"/>
                  <a:gd name="T5" fmla="*/ 0 h 102"/>
                  <a:gd name="T6" fmla="*/ 37 w 106"/>
                  <a:gd name="T7" fmla="*/ 13 h 102"/>
                  <a:gd name="T8" fmla="*/ 14 w 106"/>
                  <a:gd name="T9" fmla="*/ 18 h 102"/>
                  <a:gd name="T10" fmla="*/ 53 w 106"/>
                  <a:gd name="T11" fmla="*/ 102 h 102"/>
                  <a:gd name="T12" fmla="*/ 91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1" y="18"/>
                    </a:moveTo>
                    <a:cubicBezTo>
                      <a:pt x="81" y="4"/>
                      <a:pt x="68" y="13"/>
                      <a:pt x="68" y="13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7" y="13"/>
                    </a:cubicBezTo>
                    <a:cubicBezTo>
                      <a:pt x="37" y="13"/>
                      <a:pt x="24" y="4"/>
                      <a:pt x="14" y="18"/>
                    </a:cubicBezTo>
                    <a:cubicBezTo>
                      <a:pt x="0" y="39"/>
                      <a:pt x="19" y="102"/>
                      <a:pt x="53" y="102"/>
                    </a:cubicBezTo>
                    <a:cubicBezTo>
                      <a:pt x="87" y="102"/>
                      <a:pt x="106" y="39"/>
                      <a:pt x="91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8" name="Freeform 13">
                <a:extLst>
                  <a:ext uri="{FF2B5EF4-FFF2-40B4-BE49-F238E27FC236}">
                    <a16:creationId xmlns:a16="http://schemas.microsoft.com/office/drawing/2014/main" id="{73410D53-110D-49B0-A0E9-B3D0C902CE4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30" y="2001"/>
                <a:ext cx="159" cy="146"/>
              </a:xfrm>
              <a:custGeom>
                <a:avLst/>
                <a:gdLst>
                  <a:gd name="T0" fmla="*/ 19 w 69"/>
                  <a:gd name="T1" fmla="*/ 15 h 63"/>
                  <a:gd name="T2" fmla="*/ 69 w 69"/>
                  <a:gd name="T3" fmla="*/ 3 h 63"/>
                  <a:gd name="T4" fmla="*/ 44 w 69"/>
                  <a:gd name="T5" fmla="*/ 48 h 63"/>
                  <a:gd name="T6" fmla="*/ 5 w 69"/>
                  <a:gd name="T7" fmla="*/ 51 h 63"/>
                  <a:gd name="T8" fmla="*/ 19 w 69"/>
                  <a:gd name="T9" fmla="*/ 15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9" h="63">
                    <a:moveTo>
                      <a:pt x="19" y="15"/>
                    </a:moveTo>
                    <a:cubicBezTo>
                      <a:pt x="38" y="0"/>
                      <a:pt x="69" y="3"/>
                      <a:pt x="69" y="3"/>
                    </a:cubicBezTo>
                    <a:cubicBezTo>
                      <a:pt x="69" y="3"/>
                      <a:pt x="63" y="34"/>
                      <a:pt x="44" y="48"/>
                    </a:cubicBezTo>
                    <a:cubicBezTo>
                      <a:pt x="25" y="63"/>
                      <a:pt x="5" y="51"/>
                      <a:pt x="5" y="51"/>
                    </a:cubicBezTo>
                    <a:cubicBezTo>
                      <a:pt x="5" y="51"/>
                      <a:pt x="0" y="29"/>
                      <a:pt x="19" y="15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29" name="Freeform 14">
                <a:extLst>
                  <a:ext uri="{FF2B5EF4-FFF2-40B4-BE49-F238E27FC236}">
                    <a16:creationId xmlns:a16="http://schemas.microsoft.com/office/drawing/2014/main" id="{444154B4-A697-46ED-A340-6A7A4E9E26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2059"/>
                <a:ext cx="127" cy="104"/>
              </a:xfrm>
              <a:custGeom>
                <a:avLst/>
                <a:gdLst>
                  <a:gd name="T0" fmla="*/ 39 w 55"/>
                  <a:gd name="T1" fmla="*/ 9 h 45"/>
                  <a:gd name="T2" fmla="*/ 54 w 55"/>
                  <a:gd name="T3" fmla="*/ 34 h 45"/>
                  <a:gd name="T4" fmla="*/ 24 w 55"/>
                  <a:gd name="T5" fmla="*/ 37 h 45"/>
                  <a:gd name="T6" fmla="*/ 0 w 55"/>
                  <a:gd name="T7" fmla="*/ 6 h 45"/>
                  <a:gd name="T8" fmla="*/ 39 w 55"/>
                  <a:gd name="T9" fmla="*/ 9 h 4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5">
                    <a:moveTo>
                      <a:pt x="39" y="9"/>
                    </a:moveTo>
                    <a:cubicBezTo>
                      <a:pt x="55" y="17"/>
                      <a:pt x="54" y="34"/>
                      <a:pt x="54" y="34"/>
                    </a:cubicBezTo>
                    <a:cubicBezTo>
                      <a:pt x="54" y="34"/>
                      <a:pt x="41" y="45"/>
                      <a:pt x="24" y="37"/>
                    </a:cubicBezTo>
                    <a:cubicBezTo>
                      <a:pt x="8" y="28"/>
                      <a:pt x="0" y="6"/>
                      <a:pt x="0" y="6"/>
                    </a:cubicBezTo>
                    <a:cubicBezTo>
                      <a:pt x="0" y="6"/>
                      <a:pt x="23" y="0"/>
                      <a:pt x="39" y="9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0" name="Rectangle 15">
                <a:extLst>
                  <a:ext uri="{FF2B5EF4-FFF2-40B4-BE49-F238E27FC236}">
                    <a16:creationId xmlns:a16="http://schemas.microsoft.com/office/drawing/2014/main" id="{199F46DF-4044-4FB8-BBC7-9B0997A70F3A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532" y="1926"/>
                <a:ext cx="14" cy="44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1" name="Freeform 16">
                <a:extLst>
                  <a:ext uri="{FF2B5EF4-FFF2-40B4-BE49-F238E27FC236}">
                    <a16:creationId xmlns:a16="http://schemas.microsoft.com/office/drawing/2014/main" id="{94B6E31A-92F0-4A71-9EA1-FCF1F60B02F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7" y="1778"/>
                <a:ext cx="244" cy="237"/>
              </a:xfrm>
              <a:custGeom>
                <a:avLst/>
                <a:gdLst>
                  <a:gd name="T0" fmla="*/ 92 w 106"/>
                  <a:gd name="T1" fmla="*/ 18 h 102"/>
                  <a:gd name="T2" fmla="*/ 68 w 106"/>
                  <a:gd name="T3" fmla="*/ 12 h 102"/>
                  <a:gd name="T4" fmla="*/ 53 w 106"/>
                  <a:gd name="T5" fmla="*/ 0 h 102"/>
                  <a:gd name="T6" fmla="*/ 38 w 106"/>
                  <a:gd name="T7" fmla="*/ 12 h 102"/>
                  <a:gd name="T8" fmla="*/ 15 w 106"/>
                  <a:gd name="T9" fmla="*/ 18 h 102"/>
                  <a:gd name="T10" fmla="*/ 53 w 106"/>
                  <a:gd name="T11" fmla="*/ 102 h 102"/>
                  <a:gd name="T12" fmla="*/ 92 w 106"/>
                  <a:gd name="T13" fmla="*/ 18 h 1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6" h="102">
                    <a:moveTo>
                      <a:pt x="92" y="18"/>
                    </a:moveTo>
                    <a:cubicBezTo>
                      <a:pt x="82" y="4"/>
                      <a:pt x="68" y="12"/>
                      <a:pt x="68" y="12"/>
                    </a:cubicBezTo>
                    <a:cubicBezTo>
                      <a:pt x="70" y="9"/>
                      <a:pt x="62" y="0"/>
                      <a:pt x="53" y="0"/>
                    </a:cubicBezTo>
                    <a:cubicBezTo>
                      <a:pt x="44" y="0"/>
                      <a:pt x="36" y="9"/>
                      <a:pt x="38" y="12"/>
                    </a:cubicBezTo>
                    <a:cubicBezTo>
                      <a:pt x="38" y="12"/>
                      <a:pt x="25" y="4"/>
                      <a:pt x="15" y="18"/>
                    </a:cubicBezTo>
                    <a:cubicBezTo>
                      <a:pt x="0" y="38"/>
                      <a:pt x="19" y="102"/>
                      <a:pt x="53" y="102"/>
                    </a:cubicBezTo>
                    <a:cubicBezTo>
                      <a:pt x="87" y="102"/>
                      <a:pt x="106" y="38"/>
                      <a:pt x="92" y="18"/>
                    </a:cubicBezTo>
                  </a:path>
                </a:pathLst>
              </a:custGeom>
              <a:solidFill>
                <a:srgbClr val="FF4D67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2" name="Freeform 17">
                <a:extLst>
                  <a:ext uri="{FF2B5EF4-FFF2-40B4-BE49-F238E27FC236}">
                    <a16:creationId xmlns:a16="http://schemas.microsoft.com/office/drawing/2014/main" id="{4AC2D6EB-6CC0-4D3B-820C-D31290EA929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62" y="2087"/>
                <a:ext cx="145" cy="132"/>
              </a:xfrm>
              <a:custGeom>
                <a:avLst/>
                <a:gdLst>
                  <a:gd name="T0" fmla="*/ 45 w 63"/>
                  <a:gd name="T1" fmla="*/ 13 h 57"/>
                  <a:gd name="T2" fmla="*/ 0 w 63"/>
                  <a:gd name="T3" fmla="*/ 3 h 57"/>
                  <a:gd name="T4" fmla="*/ 23 w 63"/>
                  <a:gd name="T5" fmla="*/ 44 h 57"/>
                  <a:gd name="T6" fmla="*/ 58 w 63"/>
                  <a:gd name="T7" fmla="*/ 47 h 57"/>
                  <a:gd name="T8" fmla="*/ 45 w 63"/>
                  <a:gd name="T9" fmla="*/ 13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3" h="57">
                    <a:moveTo>
                      <a:pt x="45" y="13"/>
                    </a:moveTo>
                    <a:cubicBezTo>
                      <a:pt x="28" y="0"/>
                      <a:pt x="0" y="3"/>
                      <a:pt x="0" y="3"/>
                    </a:cubicBezTo>
                    <a:cubicBezTo>
                      <a:pt x="0" y="3"/>
                      <a:pt x="5" y="31"/>
                      <a:pt x="23" y="44"/>
                    </a:cubicBezTo>
                    <a:cubicBezTo>
                      <a:pt x="40" y="57"/>
                      <a:pt x="58" y="47"/>
                      <a:pt x="58" y="47"/>
                    </a:cubicBezTo>
                    <a:cubicBezTo>
                      <a:pt x="58" y="47"/>
                      <a:pt x="63" y="27"/>
                      <a:pt x="45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3" name="Freeform 18">
                <a:extLst>
                  <a:ext uri="{FF2B5EF4-FFF2-40B4-BE49-F238E27FC236}">
                    <a16:creationId xmlns:a16="http://schemas.microsoft.com/office/drawing/2014/main" id="{5FF7AB43-2ADD-48E7-9587-E20A1049F3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93" y="2140"/>
                <a:ext cx="118" cy="96"/>
              </a:xfrm>
              <a:custGeom>
                <a:avLst/>
                <a:gdLst>
                  <a:gd name="T0" fmla="*/ 15 w 51"/>
                  <a:gd name="T1" fmla="*/ 8 h 41"/>
                  <a:gd name="T2" fmla="*/ 1 w 51"/>
                  <a:gd name="T3" fmla="*/ 31 h 41"/>
                  <a:gd name="T4" fmla="*/ 28 w 51"/>
                  <a:gd name="T5" fmla="*/ 33 h 41"/>
                  <a:gd name="T6" fmla="*/ 51 w 51"/>
                  <a:gd name="T7" fmla="*/ 5 h 41"/>
                  <a:gd name="T8" fmla="*/ 15 w 51"/>
                  <a:gd name="T9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41">
                    <a:moveTo>
                      <a:pt x="15" y="8"/>
                    </a:moveTo>
                    <a:cubicBezTo>
                      <a:pt x="0" y="15"/>
                      <a:pt x="1" y="31"/>
                      <a:pt x="1" y="31"/>
                    </a:cubicBezTo>
                    <a:cubicBezTo>
                      <a:pt x="1" y="31"/>
                      <a:pt x="14" y="41"/>
                      <a:pt x="28" y="33"/>
                    </a:cubicBezTo>
                    <a:cubicBezTo>
                      <a:pt x="43" y="26"/>
                      <a:pt x="51" y="5"/>
                      <a:pt x="51" y="5"/>
                    </a:cubicBezTo>
                    <a:cubicBezTo>
                      <a:pt x="51" y="5"/>
                      <a:pt x="30" y="0"/>
                      <a:pt x="15" y="8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4" name="Rectangle 19">
                <a:extLst>
                  <a:ext uri="{FF2B5EF4-FFF2-40B4-BE49-F238E27FC236}">
                    <a16:creationId xmlns:a16="http://schemas.microsoft.com/office/drawing/2014/main" id="{434F64C2-2F95-420A-BE6A-DDBB97AC376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493" y="2019"/>
                <a:ext cx="12" cy="407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5" name="Freeform 20">
                <a:extLst>
                  <a:ext uri="{FF2B5EF4-FFF2-40B4-BE49-F238E27FC236}">
                    <a16:creationId xmlns:a16="http://schemas.microsoft.com/office/drawing/2014/main" id="{95BB1E19-C72A-48E5-9185-6E7B783B34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53" y="1831"/>
                <a:ext cx="292" cy="228"/>
              </a:xfrm>
              <a:custGeom>
                <a:avLst/>
                <a:gdLst>
                  <a:gd name="T0" fmla="*/ 121 w 127"/>
                  <a:gd name="T1" fmla="*/ 27 h 98"/>
                  <a:gd name="T2" fmla="*/ 92 w 127"/>
                  <a:gd name="T3" fmla="*/ 42 h 98"/>
                  <a:gd name="T4" fmla="*/ 63 w 127"/>
                  <a:gd name="T5" fmla="*/ 0 h 98"/>
                  <a:gd name="T6" fmla="*/ 35 w 127"/>
                  <a:gd name="T7" fmla="*/ 42 h 98"/>
                  <a:gd name="T8" fmla="*/ 6 w 127"/>
                  <a:gd name="T9" fmla="*/ 27 h 98"/>
                  <a:gd name="T10" fmla="*/ 63 w 127"/>
                  <a:gd name="T11" fmla="*/ 98 h 98"/>
                  <a:gd name="T12" fmla="*/ 121 w 127"/>
                  <a:gd name="T13" fmla="*/ 27 h 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7" h="98">
                    <a:moveTo>
                      <a:pt x="121" y="27"/>
                    </a:moveTo>
                    <a:cubicBezTo>
                      <a:pt x="92" y="42"/>
                      <a:pt x="92" y="42"/>
                      <a:pt x="92" y="42"/>
                    </a:cubicBezTo>
                    <a:cubicBezTo>
                      <a:pt x="63" y="0"/>
                      <a:pt x="63" y="0"/>
                      <a:pt x="63" y="0"/>
                    </a:cubicBezTo>
                    <a:cubicBezTo>
                      <a:pt x="35" y="42"/>
                      <a:pt x="35" y="42"/>
                      <a:pt x="35" y="42"/>
                    </a:cubicBezTo>
                    <a:cubicBezTo>
                      <a:pt x="6" y="27"/>
                      <a:pt x="6" y="27"/>
                      <a:pt x="6" y="27"/>
                    </a:cubicBezTo>
                    <a:cubicBezTo>
                      <a:pt x="6" y="27"/>
                      <a:pt x="0" y="98"/>
                      <a:pt x="63" y="98"/>
                    </a:cubicBezTo>
                    <a:cubicBezTo>
                      <a:pt x="127" y="98"/>
                      <a:pt x="121" y="27"/>
                      <a:pt x="121" y="27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6" name="Freeform 21">
                <a:extLst>
                  <a:ext uri="{FF2B5EF4-FFF2-40B4-BE49-F238E27FC236}">
                    <a16:creationId xmlns:a16="http://schemas.microsoft.com/office/drawing/2014/main" id="{DB75EEF7-6121-428E-A12B-5FB0AD0B9B2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41" y="2108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7" name="Freeform 22">
                <a:extLst>
                  <a:ext uri="{FF2B5EF4-FFF2-40B4-BE49-F238E27FC236}">
                    <a16:creationId xmlns:a16="http://schemas.microsoft.com/office/drawing/2014/main" id="{EE67D84A-FB3A-4789-89D7-A8D81D1EC8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65" y="2159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8" name="Rectangle 23">
                <a:extLst>
                  <a:ext uri="{FF2B5EF4-FFF2-40B4-BE49-F238E27FC236}">
                    <a16:creationId xmlns:a16="http://schemas.microsoft.com/office/drawing/2014/main" id="{D8FBBE68-0593-4AEF-A4C8-B3441B9C9A81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763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39" name="Freeform 24">
                <a:extLst>
                  <a:ext uri="{FF2B5EF4-FFF2-40B4-BE49-F238E27FC236}">
                    <a16:creationId xmlns:a16="http://schemas.microsoft.com/office/drawing/2014/main" id="{C1CCB0E0-41AA-473F-8E42-29E183057A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31" y="1868"/>
                <a:ext cx="277" cy="212"/>
              </a:xfrm>
              <a:custGeom>
                <a:avLst/>
                <a:gdLst>
                  <a:gd name="T0" fmla="*/ 113 w 120"/>
                  <a:gd name="T1" fmla="*/ 25 h 91"/>
                  <a:gd name="T2" fmla="*/ 87 w 120"/>
                  <a:gd name="T3" fmla="*/ 39 h 91"/>
                  <a:gd name="T4" fmla="*/ 60 w 120"/>
                  <a:gd name="T5" fmla="*/ 0 h 91"/>
                  <a:gd name="T6" fmla="*/ 33 w 120"/>
                  <a:gd name="T7" fmla="*/ 39 h 91"/>
                  <a:gd name="T8" fmla="*/ 6 w 120"/>
                  <a:gd name="T9" fmla="*/ 25 h 91"/>
                  <a:gd name="T10" fmla="*/ 60 w 120"/>
                  <a:gd name="T11" fmla="*/ 91 h 91"/>
                  <a:gd name="T12" fmla="*/ 113 w 120"/>
                  <a:gd name="T13" fmla="*/ 25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0" h="91">
                    <a:moveTo>
                      <a:pt x="113" y="25"/>
                    </a:moveTo>
                    <a:cubicBezTo>
                      <a:pt x="87" y="39"/>
                      <a:pt x="87" y="39"/>
                      <a:pt x="87" y="39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25"/>
                      <a:pt x="0" y="91"/>
                      <a:pt x="60" y="91"/>
                    </a:cubicBezTo>
                    <a:cubicBezTo>
                      <a:pt x="120" y="91"/>
                      <a:pt x="113" y="25"/>
                      <a:pt x="113" y="25"/>
                    </a:cubicBezTo>
                  </a:path>
                </a:pathLst>
              </a:custGeom>
              <a:solidFill>
                <a:srgbClr val="FF70A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0" name="Rectangle 25">
                <a:extLst>
                  <a:ext uri="{FF2B5EF4-FFF2-40B4-BE49-F238E27FC236}">
                    <a16:creationId xmlns:a16="http://schemas.microsoft.com/office/drawing/2014/main" id="{9597F86F-6C8A-49C5-853D-9E0443AEE1F2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84" y="2154"/>
                <a:ext cx="14" cy="298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1" name="Oval 26">
                <a:extLst>
                  <a:ext uri="{FF2B5EF4-FFF2-40B4-BE49-F238E27FC236}">
                    <a16:creationId xmlns:a16="http://schemas.microsoft.com/office/drawing/2014/main" id="{919387DB-C63E-4E97-B40F-E53905D16308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942" y="1964"/>
                <a:ext cx="97" cy="190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2" name="Freeform 27">
                <a:extLst>
                  <a:ext uri="{FF2B5EF4-FFF2-40B4-BE49-F238E27FC236}">
                    <a16:creationId xmlns:a16="http://schemas.microsoft.com/office/drawing/2014/main" id="{E01FEB3F-77A1-4EEA-8B99-DB381D53BBA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39" y="2061"/>
                <a:ext cx="163" cy="149"/>
              </a:xfrm>
              <a:custGeom>
                <a:avLst/>
                <a:gdLst>
                  <a:gd name="T0" fmla="*/ 0 w 71"/>
                  <a:gd name="T1" fmla="*/ 3 h 64"/>
                  <a:gd name="T2" fmla="*/ 25 w 71"/>
                  <a:gd name="T3" fmla="*/ 49 h 64"/>
                  <a:gd name="T4" fmla="*/ 65 w 71"/>
                  <a:gd name="T5" fmla="*/ 52 h 64"/>
                  <a:gd name="T6" fmla="*/ 51 w 71"/>
                  <a:gd name="T7" fmla="*/ 15 h 64"/>
                  <a:gd name="T8" fmla="*/ 0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0" y="3"/>
                    </a:moveTo>
                    <a:cubicBezTo>
                      <a:pt x="0" y="3"/>
                      <a:pt x="6" y="34"/>
                      <a:pt x="25" y="49"/>
                    </a:cubicBezTo>
                    <a:cubicBezTo>
                      <a:pt x="45" y="64"/>
                      <a:pt x="65" y="52"/>
                      <a:pt x="65" y="52"/>
                    </a:cubicBezTo>
                    <a:cubicBezTo>
                      <a:pt x="65" y="52"/>
                      <a:pt x="71" y="30"/>
                      <a:pt x="51" y="15"/>
                    </a:cubicBezTo>
                    <a:cubicBezTo>
                      <a:pt x="31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3" name="Freeform 28">
                <a:extLst>
                  <a:ext uri="{FF2B5EF4-FFF2-40B4-BE49-F238E27FC236}">
                    <a16:creationId xmlns:a16="http://schemas.microsoft.com/office/drawing/2014/main" id="{04CAFA91-AC7F-40BA-9DE3-9B40943555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79" y="2061"/>
                <a:ext cx="164" cy="149"/>
              </a:xfrm>
              <a:custGeom>
                <a:avLst/>
                <a:gdLst>
                  <a:gd name="T0" fmla="*/ 71 w 71"/>
                  <a:gd name="T1" fmla="*/ 3 h 64"/>
                  <a:gd name="T2" fmla="*/ 46 w 71"/>
                  <a:gd name="T3" fmla="*/ 49 h 64"/>
                  <a:gd name="T4" fmla="*/ 6 w 71"/>
                  <a:gd name="T5" fmla="*/ 52 h 64"/>
                  <a:gd name="T6" fmla="*/ 20 w 71"/>
                  <a:gd name="T7" fmla="*/ 15 h 64"/>
                  <a:gd name="T8" fmla="*/ 71 w 71"/>
                  <a:gd name="T9" fmla="*/ 3 h 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1" h="64">
                    <a:moveTo>
                      <a:pt x="71" y="3"/>
                    </a:moveTo>
                    <a:cubicBezTo>
                      <a:pt x="71" y="3"/>
                      <a:pt x="65" y="34"/>
                      <a:pt x="46" y="49"/>
                    </a:cubicBezTo>
                    <a:cubicBezTo>
                      <a:pt x="26" y="64"/>
                      <a:pt x="6" y="52"/>
                      <a:pt x="6" y="52"/>
                    </a:cubicBezTo>
                    <a:cubicBezTo>
                      <a:pt x="6" y="52"/>
                      <a:pt x="0" y="30"/>
                      <a:pt x="20" y="15"/>
                    </a:cubicBezTo>
                    <a:cubicBezTo>
                      <a:pt x="40" y="0"/>
                      <a:pt x="71" y="3"/>
                      <a:pt x="71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4" name="Rectangle 29">
                <a:extLst>
                  <a:ext uri="{FF2B5EF4-FFF2-40B4-BE49-F238E27FC236}">
                    <a16:creationId xmlns:a16="http://schemas.microsoft.com/office/drawing/2014/main" id="{EDEA2000-858D-4BB7-A888-89E149B4F63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48" y="2110"/>
                <a:ext cx="12" cy="31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5" name="Oval 30">
                <a:extLst>
                  <a:ext uri="{FF2B5EF4-FFF2-40B4-BE49-F238E27FC236}">
                    <a16:creationId xmlns:a16="http://schemas.microsoft.com/office/drawing/2014/main" id="{C4557293-0509-42FF-8224-BD1CEF8E7F2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6302" y="1908"/>
                <a:ext cx="104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6" name="Freeform 31">
                <a:extLst>
                  <a:ext uri="{FF2B5EF4-FFF2-40B4-BE49-F238E27FC236}">
                    <a16:creationId xmlns:a16="http://schemas.microsoft.com/office/drawing/2014/main" id="{99E107C1-B3D8-403F-A9E1-1E09FA13ED5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91" y="2012"/>
                <a:ext cx="173" cy="156"/>
              </a:xfrm>
              <a:custGeom>
                <a:avLst/>
                <a:gdLst>
                  <a:gd name="T0" fmla="*/ 0 w 75"/>
                  <a:gd name="T1" fmla="*/ 3 h 67"/>
                  <a:gd name="T2" fmla="*/ 28 w 75"/>
                  <a:gd name="T3" fmla="*/ 51 h 67"/>
                  <a:gd name="T4" fmla="*/ 70 w 75"/>
                  <a:gd name="T5" fmla="*/ 55 h 67"/>
                  <a:gd name="T6" fmla="*/ 55 w 75"/>
                  <a:gd name="T7" fmla="*/ 15 h 67"/>
                  <a:gd name="T8" fmla="*/ 0 w 75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5" h="67">
                    <a:moveTo>
                      <a:pt x="0" y="3"/>
                    </a:moveTo>
                    <a:cubicBezTo>
                      <a:pt x="0" y="3"/>
                      <a:pt x="7" y="36"/>
                      <a:pt x="28" y="51"/>
                    </a:cubicBezTo>
                    <a:cubicBezTo>
                      <a:pt x="48" y="67"/>
                      <a:pt x="70" y="55"/>
                      <a:pt x="70" y="55"/>
                    </a:cubicBezTo>
                    <a:cubicBezTo>
                      <a:pt x="70" y="55"/>
                      <a:pt x="75" y="31"/>
                      <a:pt x="55" y="15"/>
                    </a:cubicBezTo>
                    <a:cubicBezTo>
                      <a:pt x="34" y="0"/>
                      <a:pt x="0" y="3"/>
                      <a:pt x="0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7" name="Freeform 32">
                <a:extLst>
                  <a:ext uri="{FF2B5EF4-FFF2-40B4-BE49-F238E27FC236}">
                    <a16:creationId xmlns:a16="http://schemas.microsoft.com/office/drawing/2014/main" id="{919BD4C7-AAF6-43F5-B93C-5C96D945774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341" y="2012"/>
                <a:ext cx="175" cy="156"/>
              </a:xfrm>
              <a:custGeom>
                <a:avLst/>
                <a:gdLst>
                  <a:gd name="T0" fmla="*/ 76 w 76"/>
                  <a:gd name="T1" fmla="*/ 3 h 67"/>
                  <a:gd name="T2" fmla="*/ 48 w 76"/>
                  <a:gd name="T3" fmla="*/ 51 h 67"/>
                  <a:gd name="T4" fmla="*/ 6 w 76"/>
                  <a:gd name="T5" fmla="*/ 55 h 67"/>
                  <a:gd name="T6" fmla="*/ 21 w 76"/>
                  <a:gd name="T7" fmla="*/ 15 h 67"/>
                  <a:gd name="T8" fmla="*/ 76 w 76"/>
                  <a:gd name="T9" fmla="*/ 3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6" h="67">
                    <a:moveTo>
                      <a:pt x="76" y="3"/>
                    </a:moveTo>
                    <a:cubicBezTo>
                      <a:pt x="76" y="3"/>
                      <a:pt x="69" y="36"/>
                      <a:pt x="48" y="51"/>
                    </a:cubicBezTo>
                    <a:cubicBezTo>
                      <a:pt x="27" y="67"/>
                      <a:pt x="6" y="55"/>
                      <a:pt x="6" y="55"/>
                    </a:cubicBezTo>
                    <a:cubicBezTo>
                      <a:pt x="6" y="55"/>
                      <a:pt x="0" y="31"/>
                      <a:pt x="21" y="15"/>
                    </a:cubicBezTo>
                    <a:cubicBezTo>
                      <a:pt x="42" y="0"/>
                      <a:pt x="76" y="3"/>
                      <a:pt x="76" y="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8" name="Rectangle 33">
                <a:extLst>
                  <a:ext uri="{FF2B5EF4-FFF2-40B4-BE49-F238E27FC236}">
                    <a16:creationId xmlns:a16="http://schemas.microsoft.com/office/drawing/2014/main" id="{BB5494A3-5DE2-4640-BED4-3F2EA5553C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106" y="2154"/>
                <a:ext cx="16" cy="365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49" name="Oval 34">
                <a:extLst>
                  <a:ext uri="{FF2B5EF4-FFF2-40B4-BE49-F238E27FC236}">
                    <a16:creationId xmlns:a16="http://schemas.microsoft.com/office/drawing/2014/main" id="{C743AAC9-D2AC-4F6A-A30F-3888FDE06766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7053" y="1922"/>
                <a:ext cx="120" cy="23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0" name="Freeform 35">
                <a:extLst>
                  <a:ext uri="{FF2B5EF4-FFF2-40B4-BE49-F238E27FC236}">
                    <a16:creationId xmlns:a16="http://schemas.microsoft.com/office/drawing/2014/main" id="{4FA02400-9DA7-4EDE-A701-5F371661171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26" y="2040"/>
                <a:ext cx="201" cy="182"/>
              </a:xfrm>
              <a:custGeom>
                <a:avLst/>
                <a:gdLst>
                  <a:gd name="T0" fmla="*/ 0 w 87"/>
                  <a:gd name="T1" fmla="*/ 4 h 78"/>
                  <a:gd name="T2" fmla="*/ 32 w 87"/>
                  <a:gd name="T3" fmla="*/ 60 h 78"/>
                  <a:gd name="T4" fmla="*/ 80 w 87"/>
                  <a:gd name="T5" fmla="*/ 64 h 78"/>
                  <a:gd name="T6" fmla="*/ 63 w 87"/>
                  <a:gd name="T7" fmla="*/ 18 h 78"/>
                  <a:gd name="T8" fmla="*/ 0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0" y="4"/>
                    </a:moveTo>
                    <a:cubicBezTo>
                      <a:pt x="0" y="4"/>
                      <a:pt x="7" y="42"/>
                      <a:pt x="32" y="60"/>
                    </a:cubicBezTo>
                    <a:cubicBezTo>
                      <a:pt x="56" y="78"/>
                      <a:pt x="80" y="64"/>
                      <a:pt x="80" y="64"/>
                    </a:cubicBezTo>
                    <a:cubicBezTo>
                      <a:pt x="80" y="64"/>
                      <a:pt x="87" y="37"/>
                      <a:pt x="63" y="18"/>
                    </a:cubicBezTo>
                    <a:cubicBezTo>
                      <a:pt x="39" y="0"/>
                      <a:pt x="0" y="4"/>
                      <a:pt x="0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1" name="Freeform 36">
                <a:extLst>
                  <a:ext uri="{FF2B5EF4-FFF2-40B4-BE49-F238E27FC236}">
                    <a16:creationId xmlns:a16="http://schemas.microsoft.com/office/drawing/2014/main" id="{066531B8-9B65-4F79-9157-1F9FE4063F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99" y="2040"/>
                <a:ext cx="201" cy="182"/>
              </a:xfrm>
              <a:custGeom>
                <a:avLst/>
                <a:gdLst>
                  <a:gd name="T0" fmla="*/ 87 w 87"/>
                  <a:gd name="T1" fmla="*/ 4 h 78"/>
                  <a:gd name="T2" fmla="*/ 56 w 87"/>
                  <a:gd name="T3" fmla="*/ 60 h 78"/>
                  <a:gd name="T4" fmla="*/ 7 w 87"/>
                  <a:gd name="T5" fmla="*/ 64 h 78"/>
                  <a:gd name="T6" fmla="*/ 25 w 87"/>
                  <a:gd name="T7" fmla="*/ 18 h 78"/>
                  <a:gd name="T8" fmla="*/ 87 w 87"/>
                  <a:gd name="T9" fmla="*/ 4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7" h="78">
                    <a:moveTo>
                      <a:pt x="87" y="4"/>
                    </a:moveTo>
                    <a:cubicBezTo>
                      <a:pt x="87" y="4"/>
                      <a:pt x="80" y="42"/>
                      <a:pt x="56" y="60"/>
                    </a:cubicBezTo>
                    <a:cubicBezTo>
                      <a:pt x="32" y="78"/>
                      <a:pt x="7" y="64"/>
                      <a:pt x="7" y="64"/>
                    </a:cubicBezTo>
                    <a:cubicBezTo>
                      <a:pt x="7" y="64"/>
                      <a:pt x="0" y="37"/>
                      <a:pt x="25" y="18"/>
                    </a:cubicBezTo>
                    <a:cubicBezTo>
                      <a:pt x="49" y="0"/>
                      <a:pt x="87" y="4"/>
                      <a:pt x="87" y="4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2" name="Rectangle 37">
                <a:extLst>
                  <a:ext uri="{FF2B5EF4-FFF2-40B4-BE49-F238E27FC236}">
                    <a16:creationId xmlns:a16="http://schemas.microsoft.com/office/drawing/2014/main" id="{8EEB8646-3AB2-42DD-B626-3E0DD2B38AD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468" y="1971"/>
                <a:ext cx="14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3" name="Oval 38">
                <a:extLst>
                  <a:ext uri="{FF2B5EF4-FFF2-40B4-BE49-F238E27FC236}">
                    <a16:creationId xmlns:a16="http://schemas.microsoft.com/office/drawing/2014/main" id="{CA495488-654C-417C-9F39-613BA7C5B467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1387" y="1817"/>
                <a:ext cx="177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4" name="Freeform 39">
                <a:extLst>
                  <a:ext uri="{FF2B5EF4-FFF2-40B4-BE49-F238E27FC236}">
                    <a16:creationId xmlns:a16="http://schemas.microsoft.com/office/drawing/2014/main" id="{A7A9C771-85C0-42E0-A148-9E1A1891BF3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043"/>
                <a:ext cx="90" cy="76"/>
              </a:xfrm>
              <a:custGeom>
                <a:avLst/>
                <a:gdLst>
                  <a:gd name="T0" fmla="*/ 90 w 90"/>
                  <a:gd name="T1" fmla="*/ 69 h 76"/>
                  <a:gd name="T2" fmla="*/ 83 w 90"/>
                  <a:gd name="T3" fmla="*/ 76 h 76"/>
                  <a:gd name="T4" fmla="*/ 0 w 90"/>
                  <a:gd name="T5" fmla="*/ 7 h 76"/>
                  <a:gd name="T6" fmla="*/ 7 w 90"/>
                  <a:gd name="T7" fmla="*/ 0 h 76"/>
                  <a:gd name="T8" fmla="*/ 9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90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9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5" name="Freeform 40">
                <a:extLst>
                  <a:ext uri="{FF2B5EF4-FFF2-40B4-BE49-F238E27FC236}">
                    <a16:creationId xmlns:a16="http://schemas.microsoft.com/office/drawing/2014/main" id="{58EC5587-79AE-493A-93AD-34B34B6CEAF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39 w 48"/>
                  <a:gd name="T5" fmla="*/ 37 h 49"/>
                  <a:gd name="T6" fmla="*/ 36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39" y="37"/>
                      <a:pt x="39" y="37"/>
                    </a:cubicBezTo>
                    <a:cubicBezTo>
                      <a:pt x="39" y="37"/>
                      <a:pt x="48" y="19"/>
                      <a:pt x="36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6" name="Freeform 41">
                <a:extLst>
                  <a:ext uri="{FF2B5EF4-FFF2-40B4-BE49-F238E27FC236}">
                    <a16:creationId xmlns:a16="http://schemas.microsoft.com/office/drawing/2014/main" id="{DCBFF6A3-5913-423D-9E16-B2FD4B9251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043"/>
                <a:ext cx="90" cy="76"/>
              </a:xfrm>
              <a:custGeom>
                <a:avLst/>
                <a:gdLst>
                  <a:gd name="T0" fmla="*/ 0 w 90"/>
                  <a:gd name="T1" fmla="*/ 69 h 76"/>
                  <a:gd name="T2" fmla="*/ 7 w 90"/>
                  <a:gd name="T3" fmla="*/ 76 h 76"/>
                  <a:gd name="T4" fmla="*/ 90 w 90"/>
                  <a:gd name="T5" fmla="*/ 7 h 76"/>
                  <a:gd name="T6" fmla="*/ 83 w 90"/>
                  <a:gd name="T7" fmla="*/ 0 h 76"/>
                  <a:gd name="T8" fmla="*/ 0 w 90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6">
                    <a:moveTo>
                      <a:pt x="0" y="69"/>
                    </a:moveTo>
                    <a:lnTo>
                      <a:pt x="7" y="76"/>
                    </a:lnTo>
                    <a:lnTo>
                      <a:pt x="90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7" name="Freeform 42">
                <a:extLst>
                  <a:ext uri="{FF2B5EF4-FFF2-40B4-BE49-F238E27FC236}">
                    <a16:creationId xmlns:a16="http://schemas.microsoft.com/office/drawing/2014/main" id="{04F6F569-18D3-49E5-823D-0863CE47F89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1982"/>
                <a:ext cx="110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8 w 48"/>
                  <a:gd name="T5" fmla="*/ 37 h 49"/>
                  <a:gd name="T6" fmla="*/ 11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8" y="37"/>
                      <a:pt x="8" y="37"/>
                    </a:cubicBezTo>
                    <a:cubicBezTo>
                      <a:pt x="8" y="37"/>
                      <a:pt x="0" y="19"/>
                      <a:pt x="11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8" name="Freeform 43">
                <a:extLst>
                  <a:ext uri="{FF2B5EF4-FFF2-40B4-BE49-F238E27FC236}">
                    <a16:creationId xmlns:a16="http://schemas.microsoft.com/office/drawing/2014/main" id="{50B6E8CD-F872-4CD2-92A1-D742B732D9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89" y="2159"/>
                <a:ext cx="90" cy="79"/>
              </a:xfrm>
              <a:custGeom>
                <a:avLst/>
                <a:gdLst>
                  <a:gd name="T0" fmla="*/ 90 w 90"/>
                  <a:gd name="T1" fmla="*/ 70 h 79"/>
                  <a:gd name="T2" fmla="*/ 83 w 90"/>
                  <a:gd name="T3" fmla="*/ 79 h 79"/>
                  <a:gd name="T4" fmla="*/ 0 w 90"/>
                  <a:gd name="T5" fmla="*/ 9 h 79"/>
                  <a:gd name="T6" fmla="*/ 7 w 90"/>
                  <a:gd name="T7" fmla="*/ 0 h 79"/>
                  <a:gd name="T8" fmla="*/ 9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90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9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59" name="Freeform 44">
                <a:extLst>
                  <a:ext uri="{FF2B5EF4-FFF2-40B4-BE49-F238E27FC236}">
                    <a16:creationId xmlns:a16="http://schemas.microsoft.com/office/drawing/2014/main" id="{B7E8716A-A86E-41A9-88DB-398E3DE8BC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27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39 w 48"/>
                  <a:gd name="T5" fmla="*/ 37 h 48"/>
                  <a:gd name="T6" fmla="*/ 36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39" y="37"/>
                      <a:pt x="39" y="37"/>
                    </a:cubicBezTo>
                    <a:cubicBezTo>
                      <a:pt x="39" y="37"/>
                      <a:pt x="48" y="18"/>
                      <a:pt x="36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0" name="Freeform 45">
                <a:extLst>
                  <a:ext uri="{FF2B5EF4-FFF2-40B4-BE49-F238E27FC236}">
                    <a16:creationId xmlns:a16="http://schemas.microsoft.com/office/drawing/2014/main" id="{EB5E67A2-1FB1-453B-BD17-07A61701FA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72" y="2159"/>
                <a:ext cx="90" cy="79"/>
              </a:xfrm>
              <a:custGeom>
                <a:avLst/>
                <a:gdLst>
                  <a:gd name="T0" fmla="*/ 0 w 90"/>
                  <a:gd name="T1" fmla="*/ 70 h 79"/>
                  <a:gd name="T2" fmla="*/ 7 w 90"/>
                  <a:gd name="T3" fmla="*/ 79 h 79"/>
                  <a:gd name="T4" fmla="*/ 90 w 90"/>
                  <a:gd name="T5" fmla="*/ 9 h 79"/>
                  <a:gd name="T6" fmla="*/ 83 w 90"/>
                  <a:gd name="T7" fmla="*/ 0 h 79"/>
                  <a:gd name="T8" fmla="*/ 0 w 90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0" h="79">
                    <a:moveTo>
                      <a:pt x="0" y="70"/>
                    </a:moveTo>
                    <a:lnTo>
                      <a:pt x="7" y="79"/>
                    </a:lnTo>
                    <a:lnTo>
                      <a:pt x="90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1" name="Freeform 46">
                <a:extLst>
                  <a:ext uri="{FF2B5EF4-FFF2-40B4-BE49-F238E27FC236}">
                    <a16:creationId xmlns:a16="http://schemas.microsoft.com/office/drawing/2014/main" id="{0F157CA4-F068-48FA-86EA-38A9554817C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14" y="2101"/>
                <a:ext cx="110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8 w 48"/>
                  <a:gd name="T5" fmla="*/ 37 h 48"/>
                  <a:gd name="T6" fmla="*/ 11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8" y="37"/>
                      <a:pt x="8" y="37"/>
                    </a:cubicBezTo>
                    <a:cubicBezTo>
                      <a:pt x="8" y="37"/>
                      <a:pt x="0" y="18"/>
                      <a:pt x="11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2" name="Rectangle 47">
                <a:extLst>
                  <a:ext uri="{FF2B5EF4-FFF2-40B4-BE49-F238E27FC236}">
                    <a16:creationId xmlns:a16="http://schemas.microsoft.com/office/drawing/2014/main" id="{F9B18AF3-0BBB-4555-9520-1313B930ECE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507" y="1971"/>
                <a:ext cx="16" cy="4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3" name="Oval 48">
                <a:extLst>
                  <a:ext uri="{FF2B5EF4-FFF2-40B4-BE49-F238E27FC236}">
                    <a16:creationId xmlns:a16="http://schemas.microsoft.com/office/drawing/2014/main" id="{46CC254D-B304-4130-940D-6B6C35CC579D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4426" y="1817"/>
                <a:ext cx="178" cy="202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4" name="Freeform 49">
                <a:extLst>
                  <a:ext uri="{FF2B5EF4-FFF2-40B4-BE49-F238E27FC236}">
                    <a16:creationId xmlns:a16="http://schemas.microsoft.com/office/drawing/2014/main" id="{E13C4D00-B03F-4F13-A46C-1FD8CF2026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043"/>
                <a:ext cx="89" cy="76"/>
              </a:xfrm>
              <a:custGeom>
                <a:avLst/>
                <a:gdLst>
                  <a:gd name="T0" fmla="*/ 89 w 89"/>
                  <a:gd name="T1" fmla="*/ 69 h 76"/>
                  <a:gd name="T2" fmla="*/ 83 w 89"/>
                  <a:gd name="T3" fmla="*/ 76 h 76"/>
                  <a:gd name="T4" fmla="*/ 0 w 89"/>
                  <a:gd name="T5" fmla="*/ 7 h 76"/>
                  <a:gd name="T6" fmla="*/ 7 w 89"/>
                  <a:gd name="T7" fmla="*/ 0 h 76"/>
                  <a:gd name="T8" fmla="*/ 89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89" y="69"/>
                    </a:moveTo>
                    <a:lnTo>
                      <a:pt x="83" y="76"/>
                    </a:lnTo>
                    <a:lnTo>
                      <a:pt x="0" y="7"/>
                    </a:lnTo>
                    <a:lnTo>
                      <a:pt x="7" y="0"/>
                    </a:lnTo>
                    <a:lnTo>
                      <a:pt x="89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5" name="Freeform 50">
                <a:extLst>
                  <a:ext uri="{FF2B5EF4-FFF2-40B4-BE49-F238E27FC236}">
                    <a16:creationId xmlns:a16="http://schemas.microsoft.com/office/drawing/2014/main" id="{7F8F74CE-D1A8-4F03-AD20-1571045F854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1982"/>
                <a:ext cx="111" cy="114"/>
              </a:xfrm>
              <a:custGeom>
                <a:avLst/>
                <a:gdLst>
                  <a:gd name="T0" fmla="*/ 2 w 48"/>
                  <a:gd name="T1" fmla="*/ 6 h 49"/>
                  <a:gd name="T2" fmla="*/ 12 w 48"/>
                  <a:gd name="T3" fmla="*/ 39 h 49"/>
                  <a:gd name="T4" fmla="*/ 40 w 48"/>
                  <a:gd name="T5" fmla="*/ 37 h 49"/>
                  <a:gd name="T6" fmla="*/ 37 w 48"/>
                  <a:gd name="T7" fmla="*/ 10 h 49"/>
                  <a:gd name="T8" fmla="*/ 2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2" y="6"/>
                    </a:moveTo>
                    <a:cubicBezTo>
                      <a:pt x="2" y="6"/>
                      <a:pt x="0" y="30"/>
                      <a:pt x="12" y="39"/>
                    </a:cubicBezTo>
                    <a:cubicBezTo>
                      <a:pt x="23" y="49"/>
                      <a:pt x="40" y="37"/>
                      <a:pt x="40" y="37"/>
                    </a:cubicBezTo>
                    <a:cubicBezTo>
                      <a:pt x="40" y="37"/>
                      <a:pt x="48" y="19"/>
                      <a:pt x="37" y="10"/>
                    </a:cubicBezTo>
                    <a:cubicBezTo>
                      <a:pt x="25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6" name="Freeform 51">
                <a:extLst>
                  <a:ext uri="{FF2B5EF4-FFF2-40B4-BE49-F238E27FC236}">
                    <a16:creationId xmlns:a16="http://schemas.microsoft.com/office/drawing/2014/main" id="{703FE9D6-1416-4FB8-89C8-5F793022DB9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043"/>
                <a:ext cx="89" cy="76"/>
              </a:xfrm>
              <a:custGeom>
                <a:avLst/>
                <a:gdLst>
                  <a:gd name="T0" fmla="*/ 0 w 89"/>
                  <a:gd name="T1" fmla="*/ 69 h 76"/>
                  <a:gd name="T2" fmla="*/ 6 w 89"/>
                  <a:gd name="T3" fmla="*/ 76 h 76"/>
                  <a:gd name="T4" fmla="*/ 89 w 89"/>
                  <a:gd name="T5" fmla="*/ 7 h 76"/>
                  <a:gd name="T6" fmla="*/ 83 w 89"/>
                  <a:gd name="T7" fmla="*/ 0 h 76"/>
                  <a:gd name="T8" fmla="*/ 0 w 89"/>
                  <a:gd name="T9" fmla="*/ 6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6">
                    <a:moveTo>
                      <a:pt x="0" y="69"/>
                    </a:moveTo>
                    <a:lnTo>
                      <a:pt x="6" y="76"/>
                    </a:lnTo>
                    <a:lnTo>
                      <a:pt x="89" y="7"/>
                    </a:lnTo>
                    <a:lnTo>
                      <a:pt x="83" y="0"/>
                    </a:lnTo>
                    <a:lnTo>
                      <a:pt x="0" y="69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7" name="Freeform 52">
                <a:extLst>
                  <a:ext uri="{FF2B5EF4-FFF2-40B4-BE49-F238E27FC236}">
                    <a16:creationId xmlns:a16="http://schemas.microsoft.com/office/drawing/2014/main" id="{7240AA30-D554-43A5-901E-C2AFCB3096E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1982"/>
                <a:ext cx="111" cy="114"/>
              </a:xfrm>
              <a:custGeom>
                <a:avLst/>
                <a:gdLst>
                  <a:gd name="T0" fmla="*/ 46 w 48"/>
                  <a:gd name="T1" fmla="*/ 6 h 49"/>
                  <a:gd name="T2" fmla="*/ 36 w 48"/>
                  <a:gd name="T3" fmla="*/ 39 h 49"/>
                  <a:gd name="T4" fmla="*/ 9 w 48"/>
                  <a:gd name="T5" fmla="*/ 37 h 49"/>
                  <a:gd name="T6" fmla="*/ 12 w 48"/>
                  <a:gd name="T7" fmla="*/ 10 h 49"/>
                  <a:gd name="T8" fmla="*/ 46 w 48"/>
                  <a:gd name="T9" fmla="*/ 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9">
                    <a:moveTo>
                      <a:pt x="46" y="6"/>
                    </a:moveTo>
                    <a:cubicBezTo>
                      <a:pt x="46" y="6"/>
                      <a:pt x="48" y="30"/>
                      <a:pt x="36" y="39"/>
                    </a:cubicBezTo>
                    <a:cubicBezTo>
                      <a:pt x="25" y="49"/>
                      <a:pt x="9" y="37"/>
                      <a:pt x="9" y="37"/>
                    </a:cubicBezTo>
                    <a:cubicBezTo>
                      <a:pt x="9" y="37"/>
                      <a:pt x="0" y="19"/>
                      <a:pt x="12" y="10"/>
                    </a:cubicBezTo>
                    <a:cubicBezTo>
                      <a:pt x="23" y="0"/>
                      <a:pt x="46" y="6"/>
                      <a:pt x="46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8" name="Freeform 53">
                <a:extLst>
                  <a:ext uri="{FF2B5EF4-FFF2-40B4-BE49-F238E27FC236}">
                    <a16:creationId xmlns:a16="http://schemas.microsoft.com/office/drawing/2014/main" id="{81091CF3-08F5-4EA2-8205-193F285529E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429" y="2159"/>
                <a:ext cx="89" cy="79"/>
              </a:xfrm>
              <a:custGeom>
                <a:avLst/>
                <a:gdLst>
                  <a:gd name="T0" fmla="*/ 89 w 89"/>
                  <a:gd name="T1" fmla="*/ 70 h 79"/>
                  <a:gd name="T2" fmla="*/ 83 w 89"/>
                  <a:gd name="T3" fmla="*/ 79 h 79"/>
                  <a:gd name="T4" fmla="*/ 0 w 89"/>
                  <a:gd name="T5" fmla="*/ 9 h 79"/>
                  <a:gd name="T6" fmla="*/ 7 w 89"/>
                  <a:gd name="T7" fmla="*/ 0 h 79"/>
                  <a:gd name="T8" fmla="*/ 89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89" y="70"/>
                    </a:moveTo>
                    <a:lnTo>
                      <a:pt x="83" y="79"/>
                    </a:lnTo>
                    <a:lnTo>
                      <a:pt x="0" y="9"/>
                    </a:lnTo>
                    <a:lnTo>
                      <a:pt x="7" y="0"/>
                    </a:lnTo>
                    <a:lnTo>
                      <a:pt x="89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69" name="Freeform 54">
                <a:extLst>
                  <a:ext uri="{FF2B5EF4-FFF2-40B4-BE49-F238E27FC236}">
                    <a16:creationId xmlns:a16="http://schemas.microsoft.com/office/drawing/2014/main" id="{B5019A9A-4693-412F-9772-74DB5367B70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366" y="2101"/>
                <a:ext cx="111" cy="111"/>
              </a:xfrm>
              <a:custGeom>
                <a:avLst/>
                <a:gdLst>
                  <a:gd name="T0" fmla="*/ 2 w 48"/>
                  <a:gd name="T1" fmla="*/ 5 h 48"/>
                  <a:gd name="T2" fmla="*/ 12 w 48"/>
                  <a:gd name="T3" fmla="*/ 39 h 48"/>
                  <a:gd name="T4" fmla="*/ 40 w 48"/>
                  <a:gd name="T5" fmla="*/ 37 h 48"/>
                  <a:gd name="T6" fmla="*/ 37 w 48"/>
                  <a:gd name="T7" fmla="*/ 9 h 48"/>
                  <a:gd name="T8" fmla="*/ 2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2" y="5"/>
                    </a:moveTo>
                    <a:cubicBezTo>
                      <a:pt x="2" y="5"/>
                      <a:pt x="0" y="29"/>
                      <a:pt x="12" y="39"/>
                    </a:cubicBezTo>
                    <a:cubicBezTo>
                      <a:pt x="23" y="48"/>
                      <a:pt x="40" y="37"/>
                      <a:pt x="40" y="37"/>
                    </a:cubicBezTo>
                    <a:cubicBezTo>
                      <a:pt x="40" y="37"/>
                      <a:pt x="48" y="18"/>
                      <a:pt x="37" y="9"/>
                    </a:cubicBezTo>
                    <a:cubicBezTo>
                      <a:pt x="25" y="0"/>
                      <a:pt x="2" y="5"/>
                      <a:pt x="2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0" name="Freeform 55">
                <a:extLst>
                  <a:ext uri="{FF2B5EF4-FFF2-40B4-BE49-F238E27FC236}">
                    <a16:creationId xmlns:a16="http://schemas.microsoft.com/office/drawing/2014/main" id="{F0702D5E-6A40-4611-8738-BC174264C1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12" y="2159"/>
                <a:ext cx="89" cy="79"/>
              </a:xfrm>
              <a:custGeom>
                <a:avLst/>
                <a:gdLst>
                  <a:gd name="T0" fmla="*/ 0 w 89"/>
                  <a:gd name="T1" fmla="*/ 70 h 79"/>
                  <a:gd name="T2" fmla="*/ 6 w 89"/>
                  <a:gd name="T3" fmla="*/ 79 h 79"/>
                  <a:gd name="T4" fmla="*/ 89 w 89"/>
                  <a:gd name="T5" fmla="*/ 9 h 79"/>
                  <a:gd name="T6" fmla="*/ 83 w 89"/>
                  <a:gd name="T7" fmla="*/ 0 h 79"/>
                  <a:gd name="T8" fmla="*/ 0 w 89"/>
                  <a:gd name="T9" fmla="*/ 70 h 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9" h="79">
                    <a:moveTo>
                      <a:pt x="0" y="70"/>
                    </a:moveTo>
                    <a:lnTo>
                      <a:pt x="6" y="79"/>
                    </a:lnTo>
                    <a:lnTo>
                      <a:pt x="89" y="9"/>
                    </a:lnTo>
                    <a:lnTo>
                      <a:pt x="83" y="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1" name="Freeform 56">
                <a:extLst>
                  <a:ext uri="{FF2B5EF4-FFF2-40B4-BE49-F238E27FC236}">
                    <a16:creationId xmlns:a16="http://schemas.microsoft.com/office/drawing/2014/main" id="{7240B550-4C85-4BC2-8B53-2466ACB1F6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53" y="2101"/>
                <a:ext cx="111" cy="111"/>
              </a:xfrm>
              <a:custGeom>
                <a:avLst/>
                <a:gdLst>
                  <a:gd name="T0" fmla="*/ 46 w 48"/>
                  <a:gd name="T1" fmla="*/ 5 h 48"/>
                  <a:gd name="T2" fmla="*/ 36 w 48"/>
                  <a:gd name="T3" fmla="*/ 39 h 48"/>
                  <a:gd name="T4" fmla="*/ 9 w 48"/>
                  <a:gd name="T5" fmla="*/ 37 h 48"/>
                  <a:gd name="T6" fmla="*/ 12 w 48"/>
                  <a:gd name="T7" fmla="*/ 9 h 48"/>
                  <a:gd name="T8" fmla="*/ 46 w 48"/>
                  <a:gd name="T9" fmla="*/ 5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48">
                    <a:moveTo>
                      <a:pt x="46" y="5"/>
                    </a:moveTo>
                    <a:cubicBezTo>
                      <a:pt x="46" y="5"/>
                      <a:pt x="48" y="29"/>
                      <a:pt x="36" y="39"/>
                    </a:cubicBezTo>
                    <a:cubicBezTo>
                      <a:pt x="25" y="48"/>
                      <a:pt x="9" y="37"/>
                      <a:pt x="9" y="37"/>
                    </a:cubicBezTo>
                    <a:cubicBezTo>
                      <a:pt x="9" y="37"/>
                      <a:pt x="0" y="18"/>
                      <a:pt x="12" y="9"/>
                    </a:cubicBezTo>
                    <a:cubicBezTo>
                      <a:pt x="23" y="0"/>
                      <a:pt x="46" y="5"/>
                      <a:pt x="46" y="5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2" name="Rectangle 57">
                <a:extLst>
                  <a:ext uri="{FF2B5EF4-FFF2-40B4-BE49-F238E27FC236}">
                    <a16:creationId xmlns:a16="http://schemas.microsoft.com/office/drawing/2014/main" id="{4BCC3DD6-8687-4977-939B-6D027443A4B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853" y="1929"/>
                <a:ext cx="16" cy="52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3" name="Oval 58">
                <a:extLst>
                  <a:ext uri="{FF2B5EF4-FFF2-40B4-BE49-F238E27FC236}">
                    <a16:creationId xmlns:a16="http://schemas.microsoft.com/office/drawing/2014/main" id="{05DDAE2A-3606-4F36-B0E0-795BA140FCEB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765" y="1761"/>
                <a:ext cx="191" cy="219"/>
              </a:xfrm>
              <a:prstGeom prst="ellipse">
                <a:avLst/>
              </a:pr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4" name="Freeform 59">
                <a:extLst>
                  <a:ext uri="{FF2B5EF4-FFF2-40B4-BE49-F238E27FC236}">
                    <a16:creationId xmlns:a16="http://schemas.microsoft.com/office/drawing/2014/main" id="{601F7091-314D-4044-9C28-408BA47F82F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005"/>
                <a:ext cx="99" cy="86"/>
              </a:xfrm>
              <a:custGeom>
                <a:avLst/>
                <a:gdLst>
                  <a:gd name="T0" fmla="*/ 99 w 99"/>
                  <a:gd name="T1" fmla="*/ 77 h 86"/>
                  <a:gd name="T2" fmla="*/ 90 w 99"/>
                  <a:gd name="T3" fmla="*/ 86 h 86"/>
                  <a:gd name="T4" fmla="*/ 0 w 99"/>
                  <a:gd name="T5" fmla="*/ 10 h 86"/>
                  <a:gd name="T6" fmla="*/ 7 w 99"/>
                  <a:gd name="T7" fmla="*/ 0 h 86"/>
                  <a:gd name="T8" fmla="*/ 99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99" y="77"/>
                    </a:moveTo>
                    <a:lnTo>
                      <a:pt x="90" y="86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5" name="Freeform 60">
                <a:extLst>
                  <a:ext uri="{FF2B5EF4-FFF2-40B4-BE49-F238E27FC236}">
                    <a16:creationId xmlns:a16="http://schemas.microsoft.com/office/drawing/2014/main" id="{AB78975F-BD41-4C50-8DDA-71CA7DE6D0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1940"/>
                <a:ext cx="119" cy="124"/>
              </a:xfrm>
              <a:custGeom>
                <a:avLst/>
                <a:gdLst>
                  <a:gd name="T0" fmla="*/ 2 w 52"/>
                  <a:gd name="T1" fmla="*/ 7 h 53"/>
                  <a:gd name="T2" fmla="*/ 13 w 52"/>
                  <a:gd name="T3" fmla="*/ 43 h 53"/>
                  <a:gd name="T4" fmla="*/ 43 w 52"/>
                  <a:gd name="T5" fmla="*/ 41 h 53"/>
                  <a:gd name="T6" fmla="*/ 40 w 52"/>
                  <a:gd name="T7" fmla="*/ 11 h 53"/>
                  <a:gd name="T8" fmla="*/ 2 w 52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7"/>
                    </a:moveTo>
                    <a:cubicBezTo>
                      <a:pt x="2" y="7"/>
                      <a:pt x="0" y="33"/>
                      <a:pt x="13" y="43"/>
                    </a:cubicBezTo>
                    <a:cubicBezTo>
                      <a:pt x="25" y="53"/>
                      <a:pt x="43" y="41"/>
                      <a:pt x="43" y="41"/>
                    </a:cubicBezTo>
                    <a:cubicBezTo>
                      <a:pt x="43" y="41"/>
                      <a:pt x="52" y="21"/>
                      <a:pt x="40" y="11"/>
                    </a:cubicBezTo>
                    <a:cubicBezTo>
                      <a:pt x="27" y="0"/>
                      <a:pt x="2" y="7"/>
                      <a:pt x="2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6" name="Freeform 61">
                <a:extLst>
                  <a:ext uri="{FF2B5EF4-FFF2-40B4-BE49-F238E27FC236}">
                    <a16:creationId xmlns:a16="http://schemas.microsoft.com/office/drawing/2014/main" id="{D4F4F130-439C-4FE9-93AC-2F02A0393F1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005"/>
                <a:ext cx="99" cy="86"/>
              </a:xfrm>
              <a:custGeom>
                <a:avLst/>
                <a:gdLst>
                  <a:gd name="T0" fmla="*/ 0 w 99"/>
                  <a:gd name="T1" fmla="*/ 77 h 86"/>
                  <a:gd name="T2" fmla="*/ 7 w 99"/>
                  <a:gd name="T3" fmla="*/ 86 h 86"/>
                  <a:gd name="T4" fmla="*/ 99 w 99"/>
                  <a:gd name="T5" fmla="*/ 10 h 86"/>
                  <a:gd name="T6" fmla="*/ 92 w 99"/>
                  <a:gd name="T7" fmla="*/ 0 h 86"/>
                  <a:gd name="T8" fmla="*/ 0 w 99"/>
                  <a:gd name="T9" fmla="*/ 77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6">
                    <a:moveTo>
                      <a:pt x="0" y="77"/>
                    </a:moveTo>
                    <a:lnTo>
                      <a:pt x="7" y="86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7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7" name="Freeform 62">
                <a:extLst>
                  <a:ext uri="{FF2B5EF4-FFF2-40B4-BE49-F238E27FC236}">
                    <a16:creationId xmlns:a16="http://schemas.microsoft.com/office/drawing/2014/main" id="{8AD92ED7-0941-45AA-A664-094B812A9EA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1940"/>
                <a:ext cx="118" cy="124"/>
              </a:xfrm>
              <a:custGeom>
                <a:avLst/>
                <a:gdLst>
                  <a:gd name="T0" fmla="*/ 49 w 51"/>
                  <a:gd name="T1" fmla="*/ 7 h 53"/>
                  <a:gd name="T2" fmla="*/ 39 w 51"/>
                  <a:gd name="T3" fmla="*/ 43 h 53"/>
                  <a:gd name="T4" fmla="*/ 9 w 51"/>
                  <a:gd name="T5" fmla="*/ 41 h 53"/>
                  <a:gd name="T6" fmla="*/ 12 w 51"/>
                  <a:gd name="T7" fmla="*/ 11 h 53"/>
                  <a:gd name="T8" fmla="*/ 49 w 51"/>
                  <a:gd name="T9" fmla="*/ 7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7"/>
                    </a:moveTo>
                    <a:cubicBezTo>
                      <a:pt x="49" y="7"/>
                      <a:pt x="51" y="33"/>
                      <a:pt x="39" y="43"/>
                    </a:cubicBezTo>
                    <a:cubicBezTo>
                      <a:pt x="27" y="53"/>
                      <a:pt x="9" y="41"/>
                      <a:pt x="9" y="41"/>
                    </a:cubicBezTo>
                    <a:cubicBezTo>
                      <a:pt x="9" y="41"/>
                      <a:pt x="0" y="21"/>
                      <a:pt x="12" y="11"/>
                    </a:cubicBezTo>
                    <a:cubicBezTo>
                      <a:pt x="24" y="0"/>
                      <a:pt x="49" y="7"/>
                      <a:pt x="49" y="7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8" name="Freeform 63">
                <a:extLst>
                  <a:ext uri="{FF2B5EF4-FFF2-40B4-BE49-F238E27FC236}">
                    <a16:creationId xmlns:a16="http://schemas.microsoft.com/office/drawing/2014/main" id="{F9F673BC-E913-43D8-8CDE-7A0946C34DF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67" y="2133"/>
                <a:ext cx="99" cy="84"/>
              </a:xfrm>
              <a:custGeom>
                <a:avLst/>
                <a:gdLst>
                  <a:gd name="T0" fmla="*/ 99 w 99"/>
                  <a:gd name="T1" fmla="*/ 75 h 84"/>
                  <a:gd name="T2" fmla="*/ 90 w 99"/>
                  <a:gd name="T3" fmla="*/ 84 h 84"/>
                  <a:gd name="T4" fmla="*/ 0 w 99"/>
                  <a:gd name="T5" fmla="*/ 10 h 84"/>
                  <a:gd name="T6" fmla="*/ 7 w 99"/>
                  <a:gd name="T7" fmla="*/ 0 h 84"/>
                  <a:gd name="T8" fmla="*/ 99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99" y="75"/>
                    </a:moveTo>
                    <a:lnTo>
                      <a:pt x="90" y="84"/>
                    </a:lnTo>
                    <a:lnTo>
                      <a:pt x="0" y="10"/>
                    </a:lnTo>
                    <a:lnTo>
                      <a:pt x="7" y="0"/>
                    </a:lnTo>
                    <a:lnTo>
                      <a:pt x="99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79" name="Freeform 64">
                <a:extLst>
                  <a:ext uri="{FF2B5EF4-FFF2-40B4-BE49-F238E27FC236}">
                    <a16:creationId xmlns:a16="http://schemas.microsoft.com/office/drawing/2014/main" id="{9099B87F-6B08-46A2-A4C8-4CD9EBA0CE4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701" y="2068"/>
                <a:ext cx="119" cy="123"/>
              </a:xfrm>
              <a:custGeom>
                <a:avLst/>
                <a:gdLst>
                  <a:gd name="T0" fmla="*/ 2 w 52"/>
                  <a:gd name="T1" fmla="*/ 6 h 53"/>
                  <a:gd name="T2" fmla="*/ 13 w 52"/>
                  <a:gd name="T3" fmla="*/ 42 h 53"/>
                  <a:gd name="T4" fmla="*/ 43 w 52"/>
                  <a:gd name="T5" fmla="*/ 40 h 53"/>
                  <a:gd name="T6" fmla="*/ 40 w 52"/>
                  <a:gd name="T7" fmla="*/ 10 h 53"/>
                  <a:gd name="T8" fmla="*/ 2 w 52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2" h="53">
                    <a:moveTo>
                      <a:pt x="2" y="6"/>
                    </a:moveTo>
                    <a:cubicBezTo>
                      <a:pt x="2" y="6"/>
                      <a:pt x="0" y="32"/>
                      <a:pt x="13" y="42"/>
                    </a:cubicBezTo>
                    <a:cubicBezTo>
                      <a:pt x="25" y="53"/>
                      <a:pt x="43" y="40"/>
                      <a:pt x="43" y="40"/>
                    </a:cubicBezTo>
                    <a:cubicBezTo>
                      <a:pt x="43" y="40"/>
                      <a:pt x="52" y="21"/>
                      <a:pt x="40" y="10"/>
                    </a:cubicBezTo>
                    <a:cubicBezTo>
                      <a:pt x="27" y="0"/>
                      <a:pt x="2" y="6"/>
                      <a:pt x="2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0" name="Freeform 65">
                <a:extLst>
                  <a:ext uri="{FF2B5EF4-FFF2-40B4-BE49-F238E27FC236}">
                    <a16:creationId xmlns:a16="http://schemas.microsoft.com/office/drawing/2014/main" id="{7B579D7D-0705-476C-87EA-2E2AD49A58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57" y="2133"/>
                <a:ext cx="99" cy="84"/>
              </a:xfrm>
              <a:custGeom>
                <a:avLst/>
                <a:gdLst>
                  <a:gd name="T0" fmla="*/ 0 w 99"/>
                  <a:gd name="T1" fmla="*/ 75 h 84"/>
                  <a:gd name="T2" fmla="*/ 7 w 99"/>
                  <a:gd name="T3" fmla="*/ 84 h 84"/>
                  <a:gd name="T4" fmla="*/ 99 w 99"/>
                  <a:gd name="T5" fmla="*/ 10 h 84"/>
                  <a:gd name="T6" fmla="*/ 92 w 99"/>
                  <a:gd name="T7" fmla="*/ 0 h 84"/>
                  <a:gd name="T8" fmla="*/ 0 w 99"/>
                  <a:gd name="T9" fmla="*/ 7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9" h="84">
                    <a:moveTo>
                      <a:pt x="0" y="75"/>
                    </a:moveTo>
                    <a:lnTo>
                      <a:pt x="7" y="84"/>
                    </a:lnTo>
                    <a:lnTo>
                      <a:pt x="99" y="10"/>
                    </a:lnTo>
                    <a:lnTo>
                      <a:pt x="92" y="0"/>
                    </a:lnTo>
                    <a:lnTo>
                      <a:pt x="0" y="75"/>
                    </a:lnTo>
                    <a:close/>
                  </a:path>
                </a:pathLst>
              </a:cu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1" name="Freeform 66">
                <a:extLst>
                  <a:ext uri="{FF2B5EF4-FFF2-40B4-BE49-F238E27FC236}">
                    <a16:creationId xmlns:a16="http://schemas.microsoft.com/office/drawing/2014/main" id="{C0C22477-30A6-4C28-913D-015D6A9320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903" y="2068"/>
                <a:ext cx="118" cy="123"/>
              </a:xfrm>
              <a:custGeom>
                <a:avLst/>
                <a:gdLst>
                  <a:gd name="T0" fmla="*/ 49 w 51"/>
                  <a:gd name="T1" fmla="*/ 6 h 53"/>
                  <a:gd name="T2" fmla="*/ 39 w 51"/>
                  <a:gd name="T3" fmla="*/ 42 h 53"/>
                  <a:gd name="T4" fmla="*/ 9 w 51"/>
                  <a:gd name="T5" fmla="*/ 40 h 53"/>
                  <a:gd name="T6" fmla="*/ 12 w 51"/>
                  <a:gd name="T7" fmla="*/ 10 h 53"/>
                  <a:gd name="T8" fmla="*/ 49 w 51"/>
                  <a:gd name="T9" fmla="*/ 6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1" h="53">
                    <a:moveTo>
                      <a:pt x="49" y="6"/>
                    </a:moveTo>
                    <a:cubicBezTo>
                      <a:pt x="49" y="6"/>
                      <a:pt x="51" y="32"/>
                      <a:pt x="39" y="42"/>
                    </a:cubicBezTo>
                    <a:cubicBezTo>
                      <a:pt x="27" y="53"/>
                      <a:pt x="9" y="40"/>
                      <a:pt x="9" y="40"/>
                    </a:cubicBezTo>
                    <a:cubicBezTo>
                      <a:pt x="9" y="40"/>
                      <a:pt x="0" y="21"/>
                      <a:pt x="12" y="10"/>
                    </a:cubicBezTo>
                    <a:cubicBezTo>
                      <a:pt x="24" y="0"/>
                      <a:pt x="49" y="6"/>
                      <a:pt x="49" y="6"/>
                    </a:cubicBezTo>
                  </a:path>
                </a:pathLst>
              </a:custGeom>
              <a:solidFill>
                <a:srgbClr val="A0CC34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2" name="Freeform 67">
                <a:extLst>
                  <a:ext uri="{FF2B5EF4-FFF2-40B4-BE49-F238E27FC236}">
                    <a16:creationId xmlns:a16="http://schemas.microsoft.com/office/drawing/2014/main" id="{C2B75C4E-C155-4819-B18F-F448B77DA0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1" y="2108"/>
                <a:ext cx="138" cy="125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3" name="Freeform 68">
                <a:extLst>
                  <a:ext uri="{FF2B5EF4-FFF2-40B4-BE49-F238E27FC236}">
                    <a16:creationId xmlns:a16="http://schemas.microsoft.com/office/drawing/2014/main" id="{205D5217-D50C-4A37-AE1F-7F67900068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5" y="2159"/>
                <a:ext cx="111" cy="88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4" name="Rectangle 69">
                <a:extLst>
                  <a:ext uri="{FF2B5EF4-FFF2-40B4-BE49-F238E27FC236}">
                    <a16:creationId xmlns:a16="http://schemas.microsoft.com/office/drawing/2014/main" id="{9ACAC9B1-64E6-4C1A-9DA3-0BEA3C0AAEE4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2141" y="2043"/>
                <a:ext cx="11" cy="383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5" name="Freeform 70">
                <a:extLst>
                  <a:ext uri="{FF2B5EF4-FFF2-40B4-BE49-F238E27FC236}">
                    <a16:creationId xmlns:a16="http://schemas.microsoft.com/office/drawing/2014/main" id="{85554650-85E1-412E-A6B0-BC029222EEA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7" y="1822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9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9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6" name="Freeform 71">
                <a:extLst>
                  <a:ext uri="{FF2B5EF4-FFF2-40B4-BE49-F238E27FC236}">
                    <a16:creationId xmlns:a16="http://schemas.microsoft.com/office/drawing/2014/main" id="{B38D65B8-AF49-440A-85B4-6309D533991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52"/>
                <a:ext cx="65" cy="135"/>
              </a:xfrm>
              <a:custGeom>
                <a:avLst/>
                <a:gdLst>
                  <a:gd name="T0" fmla="*/ 24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4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31"/>
                    </a:moveTo>
                    <a:cubicBezTo>
                      <a:pt x="21" y="46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20" y="1"/>
                    </a:cubicBezTo>
                    <a:cubicBezTo>
                      <a:pt x="25" y="2"/>
                      <a:pt x="28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7" name="Freeform 72">
                <a:extLst>
                  <a:ext uri="{FF2B5EF4-FFF2-40B4-BE49-F238E27FC236}">
                    <a16:creationId xmlns:a16="http://schemas.microsoft.com/office/drawing/2014/main" id="{34F8F60E-74A2-443F-96C2-304151AE5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08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8" name="Freeform 73">
                <a:extLst>
                  <a:ext uri="{FF2B5EF4-FFF2-40B4-BE49-F238E27FC236}">
                    <a16:creationId xmlns:a16="http://schemas.microsoft.com/office/drawing/2014/main" id="{883C559E-E24B-4E11-BEE3-979ACECBB5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36"/>
                <a:ext cx="133" cy="65"/>
              </a:xfrm>
              <a:custGeom>
                <a:avLst/>
                <a:gdLst>
                  <a:gd name="T0" fmla="*/ 32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2 w 58"/>
                  <a:gd name="T7" fmla="*/ 8 h 28"/>
                  <a:gd name="T8" fmla="*/ 32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2" y="3"/>
                    </a:moveTo>
                    <a:cubicBezTo>
                      <a:pt x="47" y="6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2" y="8"/>
                    </a:cubicBezTo>
                    <a:cubicBezTo>
                      <a:pt x="3" y="2"/>
                      <a:pt x="16" y="0"/>
                      <a:pt x="32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89" name="Freeform 74">
                <a:extLst>
                  <a:ext uri="{FF2B5EF4-FFF2-40B4-BE49-F238E27FC236}">
                    <a16:creationId xmlns:a16="http://schemas.microsoft.com/office/drawing/2014/main" id="{B2512790-88BD-4F91-86AF-7DE641D01C2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2" y="1836"/>
                <a:ext cx="97" cy="125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8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0" name="Freeform 75">
                <a:extLst>
                  <a:ext uri="{FF2B5EF4-FFF2-40B4-BE49-F238E27FC236}">
                    <a16:creationId xmlns:a16="http://schemas.microsoft.com/office/drawing/2014/main" id="{48F968EF-6193-4545-B48F-7C2BC8F0BF0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947"/>
                <a:ext cx="96" cy="126"/>
              </a:xfrm>
              <a:custGeom>
                <a:avLst/>
                <a:gdLst>
                  <a:gd name="T0" fmla="*/ 30 w 42"/>
                  <a:gd name="T1" fmla="*/ 21 h 54"/>
                  <a:gd name="T2" fmla="*/ 37 w 42"/>
                  <a:gd name="T3" fmla="*/ 51 h 54"/>
                  <a:gd name="T4" fmla="*/ 12 w 42"/>
                  <a:gd name="T5" fmla="*/ 33 h 54"/>
                  <a:gd name="T6" fmla="*/ 6 w 42"/>
                  <a:gd name="T7" fmla="*/ 3 h 54"/>
                  <a:gd name="T8" fmla="*/ 30 w 42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2" h="54">
                    <a:moveTo>
                      <a:pt x="30" y="21"/>
                    </a:moveTo>
                    <a:cubicBezTo>
                      <a:pt x="39" y="34"/>
                      <a:pt x="42" y="47"/>
                      <a:pt x="37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6" y="3"/>
                    </a:cubicBezTo>
                    <a:cubicBezTo>
                      <a:pt x="11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1" name="Freeform 76">
                <a:extLst>
                  <a:ext uri="{FF2B5EF4-FFF2-40B4-BE49-F238E27FC236}">
                    <a16:creationId xmlns:a16="http://schemas.microsoft.com/office/drawing/2014/main" id="{DBFFFD6A-2695-4CC4-8B3D-024056D12E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0" y="1943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19" y="38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2" name="Freeform 77">
                <a:extLst>
                  <a:ext uri="{FF2B5EF4-FFF2-40B4-BE49-F238E27FC236}">
                    <a16:creationId xmlns:a16="http://schemas.microsoft.com/office/drawing/2014/main" id="{7690E13A-2857-4C64-8B3B-6A47FD5C03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871"/>
                <a:ext cx="125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4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3" name="Freeform 78">
                <a:extLst>
                  <a:ext uri="{FF2B5EF4-FFF2-40B4-BE49-F238E27FC236}">
                    <a16:creationId xmlns:a16="http://schemas.microsoft.com/office/drawing/2014/main" id="{896BEA30-0B65-473D-8833-5D09896624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822"/>
                <a:ext cx="65" cy="135"/>
              </a:xfrm>
              <a:custGeom>
                <a:avLst/>
                <a:gdLst>
                  <a:gd name="T0" fmla="*/ 24 w 28"/>
                  <a:gd name="T1" fmla="*/ 27 h 58"/>
                  <a:gd name="T2" fmla="*/ 20 w 28"/>
                  <a:gd name="T3" fmla="*/ 57 h 58"/>
                  <a:gd name="T4" fmla="*/ 3 w 28"/>
                  <a:gd name="T5" fmla="*/ 32 h 58"/>
                  <a:gd name="T6" fmla="*/ 8 w 28"/>
                  <a:gd name="T7" fmla="*/ 1 h 58"/>
                  <a:gd name="T8" fmla="*/ 24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7"/>
                    </a:moveTo>
                    <a:cubicBezTo>
                      <a:pt x="28" y="42"/>
                      <a:pt x="25" y="56"/>
                      <a:pt x="20" y="57"/>
                    </a:cubicBezTo>
                    <a:cubicBezTo>
                      <a:pt x="14" y="58"/>
                      <a:pt x="6" y="47"/>
                      <a:pt x="3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3" y="0"/>
                      <a:pt x="21" y="12"/>
                      <a:pt x="24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4" name="Freeform 79">
                <a:extLst>
                  <a:ext uri="{FF2B5EF4-FFF2-40B4-BE49-F238E27FC236}">
                    <a16:creationId xmlns:a16="http://schemas.microsoft.com/office/drawing/2014/main" id="{89C072FF-26E3-4CB7-A6EF-334203C6F2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9" y="1952"/>
                <a:ext cx="65" cy="135"/>
              </a:xfrm>
              <a:custGeom>
                <a:avLst/>
                <a:gdLst>
                  <a:gd name="T0" fmla="*/ 24 w 28"/>
                  <a:gd name="T1" fmla="*/ 26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4 w 28"/>
                  <a:gd name="T9" fmla="*/ 26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4" y="26"/>
                    </a:moveTo>
                    <a:cubicBezTo>
                      <a:pt x="28" y="42"/>
                      <a:pt x="25" y="55"/>
                      <a:pt x="20" y="57"/>
                    </a:cubicBezTo>
                    <a:cubicBezTo>
                      <a:pt x="14" y="58"/>
                      <a:pt x="6" y="46"/>
                      <a:pt x="3" y="31"/>
                    </a:cubicBezTo>
                    <a:cubicBezTo>
                      <a:pt x="0" y="16"/>
                      <a:pt x="2" y="2"/>
                      <a:pt x="8" y="1"/>
                    </a:cubicBezTo>
                    <a:cubicBezTo>
                      <a:pt x="13" y="0"/>
                      <a:pt x="21" y="11"/>
                      <a:pt x="24" y="26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5" name="Freeform 80">
                <a:extLst>
                  <a:ext uri="{FF2B5EF4-FFF2-40B4-BE49-F238E27FC236}">
                    <a16:creationId xmlns:a16="http://schemas.microsoft.com/office/drawing/2014/main" id="{D221F439-A46B-4ED1-BAB1-25B09EDF6B5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16" y="1936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6" name="Freeform 81">
                <a:extLst>
                  <a:ext uri="{FF2B5EF4-FFF2-40B4-BE49-F238E27FC236}">
                    <a16:creationId xmlns:a16="http://schemas.microsoft.com/office/drawing/2014/main" id="{A219146B-4664-46CF-961E-B7F5D1F3FC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43" y="1908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2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2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7" name="Freeform 82">
                <a:extLst>
                  <a:ext uri="{FF2B5EF4-FFF2-40B4-BE49-F238E27FC236}">
                    <a16:creationId xmlns:a16="http://schemas.microsoft.com/office/drawing/2014/main" id="{6C6EADDF-A300-4172-A5EE-311D17CE629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28" y="1871"/>
                <a:ext cx="126" cy="95"/>
              </a:xfrm>
              <a:custGeom>
                <a:avLst/>
                <a:gdLst>
                  <a:gd name="T0" fmla="*/ 34 w 55"/>
                  <a:gd name="T1" fmla="*/ 11 h 41"/>
                  <a:gd name="T2" fmla="*/ 52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4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4" y="11"/>
                    </a:moveTo>
                    <a:cubicBezTo>
                      <a:pt x="47" y="20"/>
                      <a:pt x="55" y="31"/>
                      <a:pt x="52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9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4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8" name="Freeform 83">
                <a:extLst>
                  <a:ext uri="{FF2B5EF4-FFF2-40B4-BE49-F238E27FC236}">
                    <a16:creationId xmlns:a16="http://schemas.microsoft.com/office/drawing/2014/main" id="{1A53CE1F-0211-4DFF-8F99-A1FB0BA071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8" y="1943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199" name="Freeform 84">
                <a:extLst>
                  <a:ext uri="{FF2B5EF4-FFF2-40B4-BE49-F238E27FC236}">
                    <a16:creationId xmlns:a16="http://schemas.microsoft.com/office/drawing/2014/main" id="{C33608AA-C616-45D5-B364-7C0E005F2A8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64" y="1947"/>
                <a:ext cx="95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29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19" y="8"/>
                      <a:pt x="30" y="0"/>
                      <a:pt x="36" y="3"/>
                    </a:cubicBezTo>
                    <a:cubicBezTo>
                      <a:pt x="41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0" name="Freeform 85">
                <a:extLst>
                  <a:ext uri="{FF2B5EF4-FFF2-40B4-BE49-F238E27FC236}">
                    <a16:creationId xmlns:a16="http://schemas.microsoft.com/office/drawing/2014/main" id="{1B407384-E041-4D0D-AF5A-AAA66471021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34" y="1836"/>
                <a:ext cx="94" cy="125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6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6"/>
                      <a:pt x="39" y="20"/>
                      <a:pt x="30" y="33"/>
                    </a:cubicBezTo>
                    <a:cubicBezTo>
                      <a:pt x="22" y="46"/>
                      <a:pt x="11" y="54"/>
                      <a:pt x="6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1" name="Freeform 86">
                <a:extLst>
                  <a:ext uri="{FF2B5EF4-FFF2-40B4-BE49-F238E27FC236}">
                    <a16:creationId xmlns:a16="http://schemas.microsoft.com/office/drawing/2014/main" id="{D028043D-09DF-4EE9-9D93-BF5DBB67DD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01" y="1910"/>
                <a:ext cx="90" cy="88"/>
              </a:xfrm>
              <a:custGeom>
                <a:avLst/>
                <a:gdLst>
                  <a:gd name="T0" fmla="*/ 39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9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5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1 w 39"/>
                  <a:gd name="T51" fmla="*/ 34 h 38"/>
                  <a:gd name="T52" fmla="*/ 25 w 39"/>
                  <a:gd name="T53" fmla="*/ 38 h 38"/>
                  <a:gd name="T54" fmla="*/ 27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5 w 39"/>
                  <a:gd name="T63" fmla="*/ 24 h 38"/>
                  <a:gd name="T64" fmla="*/ 39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9" y="22"/>
                    </a:moveTo>
                    <a:cubicBezTo>
                      <a:pt x="39" y="20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8"/>
                      <a:pt x="35" y="8"/>
                    </a:cubicBezTo>
                    <a:cubicBezTo>
                      <a:pt x="34" y="6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20" y="1"/>
                      <a:pt x="19" y="4"/>
                    </a:cubicBezTo>
                    <a:cubicBezTo>
                      <a:pt x="17" y="2"/>
                      <a:pt x="16" y="0"/>
                      <a:pt x="14" y="1"/>
                    </a:cubicBezTo>
                    <a:cubicBezTo>
                      <a:pt x="13" y="1"/>
                      <a:pt x="13" y="2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6" y="8"/>
                      <a:pt x="3" y="8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5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6" y="38"/>
                      <a:pt x="17" y="38"/>
                    </a:cubicBezTo>
                    <a:cubicBezTo>
                      <a:pt x="18" y="38"/>
                      <a:pt x="19" y="37"/>
                      <a:pt x="21" y="34"/>
                    </a:cubicBezTo>
                    <a:cubicBezTo>
                      <a:pt x="22" y="36"/>
                      <a:pt x="24" y="38"/>
                      <a:pt x="25" y="38"/>
                    </a:cubicBezTo>
                    <a:cubicBezTo>
                      <a:pt x="26" y="37"/>
                      <a:pt x="27" y="36"/>
                      <a:pt x="27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1"/>
                      <a:pt x="31" y="29"/>
                    </a:cubicBezTo>
                    <a:cubicBezTo>
                      <a:pt x="34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5" y="24"/>
                    </a:cubicBezTo>
                    <a:cubicBezTo>
                      <a:pt x="37" y="24"/>
                      <a:pt x="38" y="23"/>
                      <a:pt x="39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2" name="Freeform 87">
                <a:extLst>
                  <a:ext uri="{FF2B5EF4-FFF2-40B4-BE49-F238E27FC236}">
                    <a16:creationId xmlns:a16="http://schemas.microsoft.com/office/drawing/2014/main" id="{D726B283-5465-4290-BE45-2C0DB56452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6" y="2115"/>
                <a:ext cx="136" cy="125"/>
              </a:xfrm>
              <a:custGeom>
                <a:avLst/>
                <a:gdLst>
                  <a:gd name="T0" fmla="*/ 43 w 59"/>
                  <a:gd name="T1" fmla="*/ 13 h 54"/>
                  <a:gd name="T2" fmla="*/ 0 w 59"/>
                  <a:gd name="T3" fmla="*/ 3 h 54"/>
                  <a:gd name="T4" fmla="*/ 21 w 59"/>
                  <a:gd name="T5" fmla="*/ 41 h 54"/>
                  <a:gd name="T6" fmla="*/ 55 w 59"/>
                  <a:gd name="T7" fmla="*/ 44 h 54"/>
                  <a:gd name="T8" fmla="*/ 43 w 59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54">
                    <a:moveTo>
                      <a:pt x="43" y="13"/>
                    </a:moveTo>
                    <a:cubicBezTo>
                      <a:pt x="26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1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59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3" name="Freeform 88">
                <a:extLst>
                  <a:ext uri="{FF2B5EF4-FFF2-40B4-BE49-F238E27FC236}">
                    <a16:creationId xmlns:a16="http://schemas.microsoft.com/office/drawing/2014/main" id="{2A22FF00-B843-483E-9CE3-A8CDD22F4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61" y="2166"/>
                <a:ext cx="108" cy="88"/>
              </a:xfrm>
              <a:custGeom>
                <a:avLst/>
                <a:gdLst>
                  <a:gd name="T0" fmla="*/ 14 w 47"/>
                  <a:gd name="T1" fmla="*/ 7 h 38"/>
                  <a:gd name="T2" fmla="*/ 1 w 47"/>
                  <a:gd name="T3" fmla="*/ 29 h 38"/>
                  <a:gd name="T4" fmla="*/ 26 w 47"/>
                  <a:gd name="T5" fmla="*/ 31 h 38"/>
                  <a:gd name="T6" fmla="*/ 47 w 47"/>
                  <a:gd name="T7" fmla="*/ 5 h 38"/>
                  <a:gd name="T8" fmla="*/ 14 w 47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7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2" y="38"/>
                      <a:pt x="26" y="31"/>
                    </a:cubicBezTo>
                    <a:cubicBezTo>
                      <a:pt x="40" y="24"/>
                      <a:pt x="47" y="5"/>
                      <a:pt x="47" y="5"/>
                    </a:cubicBezTo>
                    <a:cubicBezTo>
                      <a:pt x="47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4" name="Rectangle 89">
                <a:extLst>
                  <a:ext uri="{FF2B5EF4-FFF2-40B4-BE49-F238E27FC236}">
                    <a16:creationId xmlns:a16="http://schemas.microsoft.com/office/drawing/2014/main" id="{A9008DD5-92BA-4F36-AB8C-EB875375596E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3956" y="2052"/>
                <a:ext cx="9" cy="381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5" name="Freeform 90">
                <a:extLst>
                  <a:ext uri="{FF2B5EF4-FFF2-40B4-BE49-F238E27FC236}">
                    <a16:creationId xmlns:a16="http://schemas.microsoft.com/office/drawing/2014/main" id="{9B5B219D-17AE-4B82-82C3-6A6FB0C210B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829"/>
                <a:ext cx="65" cy="137"/>
              </a:xfrm>
              <a:custGeom>
                <a:avLst/>
                <a:gdLst>
                  <a:gd name="T0" fmla="*/ 25 w 28"/>
                  <a:gd name="T1" fmla="*/ 32 h 59"/>
                  <a:gd name="T2" fmla="*/ 8 w 28"/>
                  <a:gd name="T3" fmla="*/ 57 h 59"/>
                  <a:gd name="T4" fmla="*/ 3 w 28"/>
                  <a:gd name="T5" fmla="*/ 27 h 59"/>
                  <a:gd name="T6" fmla="*/ 20 w 28"/>
                  <a:gd name="T7" fmla="*/ 2 h 59"/>
                  <a:gd name="T8" fmla="*/ 25 w 28"/>
                  <a:gd name="T9" fmla="*/ 32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32"/>
                    </a:moveTo>
                    <a:cubicBezTo>
                      <a:pt x="21" y="47"/>
                      <a:pt x="14" y="59"/>
                      <a:pt x="8" y="57"/>
                    </a:cubicBezTo>
                    <a:cubicBezTo>
                      <a:pt x="2" y="56"/>
                      <a:pt x="0" y="43"/>
                      <a:pt x="3" y="27"/>
                    </a:cubicBezTo>
                    <a:cubicBezTo>
                      <a:pt x="7" y="12"/>
                      <a:pt x="14" y="0"/>
                      <a:pt x="20" y="2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6" name="Freeform 91">
                <a:extLst>
                  <a:ext uri="{FF2B5EF4-FFF2-40B4-BE49-F238E27FC236}">
                    <a16:creationId xmlns:a16="http://schemas.microsoft.com/office/drawing/2014/main" id="{D0DCB3C9-3170-4139-88ED-607C154C1D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959"/>
                <a:ext cx="64" cy="135"/>
              </a:xfrm>
              <a:custGeom>
                <a:avLst/>
                <a:gdLst>
                  <a:gd name="T0" fmla="*/ 25 w 28"/>
                  <a:gd name="T1" fmla="*/ 31 h 58"/>
                  <a:gd name="T2" fmla="*/ 8 w 28"/>
                  <a:gd name="T3" fmla="*/ 57 h 58"/>
                  <a:gd name="T4" fmla="*/ 3 w 28"/>
                  <a:gd name="T5" fmla="*/ 27 h 58"/>
                  <a:gd name="T6" fmla="*/ 20 w 28"/>
                  <a:gd name="T7" fmla="*/ 1 h 58"/>
                  <a:gd name="T8" fmla="*/ 25 w 28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1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2" y="56"/>
                      <a:pt x="0" y="42"/>
                      <a:pt x="3" y="27"/>
                    </a:cubicBezTo>
                    <a:cubicBezTo>
                      <a:pt x="7" y="11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7" name="Freeform 92">
                <a:extLst>
                  <a:ext uri="{FF2B5EF4-FFF2-40B4-BE49-F238E27FC236}">
                    <a16:creationId xmlns:a16="http://schemas.microsoft.com/office/drawing/2014/main" id="{E7C92802-680D-4D66-8730-3D917ED9D8B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15"/>
                <a:ext cx="133" cy="65"/>
              </a:xfrm>
              <a:custGeom>
                <a:avLst/>
                <a:gdLst>
                  <a:gd name="T0" fmla="*/ 31 w 58"/>
                  <a:gd name="T1" fmla="*/ 4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4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2"/>
                      <a:pt x="0" y="14"/>
                      <a:pt x="1" y="8"/>
                    </a:cubicBezTo>
                    <a:cubicBezTo>
                      <a:pt x="3" y="3"/>
                      <a:pt x="16" y="0"/>
                      <a:pt x="31" y="4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8" name="Freeform 93">
                <a:extLst>
                  <a:ext uri="{FF2B5EF4-FFF2-40B4-BE49-F238E27FC236}">
                    <a16:creationId xmlns:a16="http://schemas.microsoft.com/office/drawing/2014/main" id="{A1651E47-DF5B-4A90-99AF-48D8EDFDEFB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4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7" y="20"/>
                    </a:cubicBezTo>
                    <a:cubicBezTo>
                      <a:pt x="55" y="26"/>
                      <a:pt x="42" y="28"/>
                      <a:pt x="27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09" name="Freeform 94">
                <a:extLst>
                  <a:ext uri="{FF2B5EF4-FFF2-40B4-BE49-F238E27FC236}">
                    <a16:creationId xmlns:a16="http://schemas.microsoft.com/office/drawing/2014/main" id="{B7A1F926-FB3D-4CC8-9AA9-DD042B989E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843"/>
                <a:ext cx="94" cy="128"/>
              </a:xfrm>
              <a:custGeom>
                <a:avLst/>
                <a:gdLst>
                  <a:gd name="T0" fmla="*/ 30 w 41"/>
                  <a:gd name="T1" fmla="*/ 21 h 55"/>
                  <a:gd name="T2" fmla="*/ 36 w 41"/>
                  <a:gd name="T3" fmla="*/ 51 h 55"/>
                  <a:gd name="T4" fmla="*/ 11 w 41"/>
                  <a:gd name="T5" fmla="*/ 33 h 55"/>
                  <a:gd name="T6" fmla="*/ 5 w 41"/>
                  <a:gd name="T7" fmla="*/ 4 h 55"/>
                  <a:gd name="T8" fmla="*/ 30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30" y="21"/>
                    </a:moveTo>
                    <a:cubicBezTo>
                      <a:pt x="38" y="35"/>
                      <a:pt x="41" y="48"/>
                      <a:pt x="36" y="51"/>
                    </a:cubicBezTo>
                    <a:cubicBezTo>
                      <a:pt x="31" y="55"/>
                      <a:pt x="20" y="47"/>
                      <a:pt x="11" y="33"/>
                    </a:cubicBezTo>
                    <a:cubicBezTo>
                      <a:pt x="3" y="20"/>
                      <a:pt x="0" y="7"/>
                      <a:pt x="5" y="4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0" name="Freeform 95">
                <a:extLst>
                  <a:ext uri="{FF2B5EF4-FFF2-40B4-BE49-F238E27FC236}">
                    <a16:creationId xmlns:a16="http://schemas.microsoft.com/office/drawing/2014/main" id="{7C2F043A-E8BA-4BF2-A474-953F731F81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954"/>
                <a:ext cx="95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1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8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1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1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1" name="Freeform 96">
                <a:extLst>
                  <a:ext uri="{FF2B5EF4-FFF2-40B4-BE49-F238E27FC236}">
                    <a16:creationId xmlns:a16="http://schemas.microsoft.com/office/drawing/2014/main" id="{63F86DB5-3E72-4214-8E99-76A9B657BFD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950"/>
                <a:ext cx="125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2" name="Freeform 97">
                <a:extLst>
                  <a:ext uri="{FF2B5EF4-FFF2-40B4-BE49-F238E27FC236}">
                    <a16:creationId xmlns:a16="http://schemas.microsoft.com/office/drawing/2014/main" id="{C0986A04-0094-4E7E-966D-A1480CF82B9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878"/>
                <a:ext cx="124" cy="95"/>
              </a:xfrm>
              <a:custGeom>
                <a:avLst/>
                <a:gdLst>
                  <a:gd name="T0" fmla="*/ 21 w 54"/>
                  <a:gd name="T1" fmla="*/ 12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2"/>
                    </a:moveTo>
                    <a:cubicBezTo>
                      <a:pt x="34" y="3"/>
                      <a:pt x="47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9"/>
                      <a:pt x="6" y="41"/>
                      <a:pt x="3" y="36"/>
                    </a:cubicBezTo>
                    <a:cubicBezTo>
                      <a:pt x="0" y="31"/>
                      <a:pt x="8" y="20"/>
                      <a:pt x="21" y="1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3" name="Freeform 98">
                <a:extLst>
                  <a:ext uri="{FF2B5EF4-FFF2-40B4-BE49-F238E27FC236}">
                    <a16:creationId xmlns:a16="http://schemas.microsoft.com/office/drawing/2014/main" id="{13C08577-A1DE-4655-8F50-19BE372C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5" y="1829"/>
                <a:ext cx="64" cy="137"/>
              </a:xfrm>
              <a:custGeom>
                <a:avLst/>
                <a:gdLst>
                  <a:gd name="T0" fmla="*/ 25 w 28"/>
                  <a:gd name="T1" fmla="*/ 27 h 59"/>
                  <a:gd name="T2" fmla="*/ 20 w 28"/>
                  <a:gd name="T3" fmla="*/ 57 h 59"/>
                  <a:gd name="T4" fmla="*/ 3 w 28"/>
                  <a:gd name="T5" fmla="*/ 32 h 59"/>
                  <a:gd name="T6" fmla="*/ 8 w 28"/>
                  <a:gd name="T7" fmla="*/ 2 h 59"/>
                  <a:gd name="T8" fmla="*/ 25 w 28"/>
                  <a:gd name="T9" fmla="*/ 27 h 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9">
                    <a:moveTo>
                      <a:pt x="25" y="27"/>
                    </a:moveTo>
                    <a:cubicBezTo>
                      <a:pt x="28" y="43"/>
                      <a:pt x="26" y="56"/>
                      <a:pt x="20" y="57"/>
                    </a:cubicBezTo>
                    <a:cubicBezTo>
                      <a:pt x="14" y="59"/>
                      <a:pt x="7" y="47"/>
                      <a:pt x="3" y="32"/>
                    </a:cubicBezTo>
                    <a:cubicBezTo>
                      <a:pt x="0" y="16"/>
                      <a:pt x="2" y="3"/>
                      <a:pt x="8" y="2"/>
                    </a:cubicBezTo>
                    <a:cubicBezTo>
                      <a:pt x="14" y="0"/>
                      <a:pt x="21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4" name="Freeform 99">
                <a:extLst>
                  <a:ext uri="{FF2B5EF4-FFF2-40B4-BE49-F238E27FC236}">
                    <a16:creationId xmlns:a16="http://schemas.microsoft.com/office/drawing/2014/main" id="{9BBD72A1-51E0-4123-9372-85AEF838B5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2" y="1959"/>
                <a:ext cx="65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3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4" y="58"/>
                      <a:pt x="7" y="47"/>
                      <a:pt x="3" y="31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1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5" name="Freeform 100">
                <a:extLst>
                  <a:ext uri="{FF2B5EF4-FFF2-40B4-BE49-F238E27FC236}">
                    <a16:creationId xmlns:a16="http://schemas.microsoft.com/office/drawing/2014/main" id="{89819C5F-EEC0-47F7-9DB0-1371F875C1A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30" y="1943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2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6" name="Freeform 101">
                <a:extLst>
                  <a:ext uri="{FF2B5EF4-FFF2-40B4-BE49-F238E27FC236}">
                    <a16:creationId xmlns:a16="http://schemas.microsoft.com/office/drawing/2014/main" id="{B7445721-8888-476C-96A9-B7F11A0048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9" y="1915"/>
                <a:ext cx="133" cy="65"/>
              </a:xfrm>
              <a:custGeom>
                <a:avLst/>
                <a:gdLst>
                  <a:gd name="T0" fmla="*/ 27 w 58"/>
                  <a:gd name="T1" fmla="*/ 4 h 28"/>
                  <a:gd name="T2" fmla="*/ 57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7 w 58"/>
                  <a:gd name="T9" fmla="*/ 4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4"/>
                    </a:moveTo>
                    <a:cubicBezTo>
                      <a:pt x="42" y="0"/>
                      <a:pt x="55" y="2"/>
                      <a:pt x="57" y="8"/>
                    </a:cubicBezTo>
                    <a:cubicBezTo>
                      <a:pt x="58" y="14"/>
                      <a:pt x="46" y="22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7" y="4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7" name="Freeform 102">
                <a:extLst>
                  <a:ext uri="{FF2B5EF4-FFF2-40B4-BE49-F238E27FC236}">
                    <a16:creationId xmlns:a16="http://schemas.microsoft.com/office/drawing/2014/main" id="{F520EB80-E939-41BD-8AD0-032B7FE81A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43" y="1878"/>
                <a:ext cx="125" cy="95"/>
              </a:xfrm>
              <a:custGeom>
                <a:avLst/>
                <a:gdLst>
                  <a:gd name="T0" fmla="*/ 33 w 54"/>
                  <a:gd name="T1" fmla="*/ 12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2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2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9"/>
                      <a:pt x="21" y="30"/>
                    </a:cubicBezTo>
                    <a:cubicBezTo>
                      <a:pt x="8" y="22"/>
                      <a:pt x="0" y="11"/>
                      <a:pt x="3" y="5"/>
                    </a:cubicBezTo>
                    <a:cubicBezTo>
                      <a:pt x="6" y="0"/>
                      <a:pt x="20" y="3"/>
                      <a:pt x="33" y="12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8" name="Freeform 103">
                <a:extLst>
                  <a:ext uri="{FF2B5EF4-FFF2-40B4-BE49-F238E27FC236}">
                    <a16:creationId xmlns:a16="http://schemas.microsoft.com/office/drawing/2014/main" id="{C61DFD00-B1E9-48DD-9737-3C9EA4A7AE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54" y="195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4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6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19" name="Freeform 104">
                <a:extLst>
                  <a:ext uri="{FF2B5EF4-FFF2-40B4-BE49-F238E27FC236}">
                    <a16:creationId xmlns:a16="http://schemas.microsoft.com/office/drawing/2014/main" id="{B4CEFF44-D42C-47FA-A6B1-65181F6FF6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878" y="1954"/>
                <a:ext cx="94" cy="126"/>
              </a:xfrm>
              <a:custGeom>
                <a:avLst/>
                <a:gdLst>
                  <a:gd name="T0" fmla="*/ 11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1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0" name="Freeform 105">
                <a:extLst>
                  <a:ext uri="{FF2B5EF4-FFF2-40B4-BE49-F238E27FC236}">
                    <a16:creationId xmlns:a16="http://schemas.microsoft.com/office/drawing/2014/main" id="{5F407F26-E4E4-4F3A-9CFE-2487EA5B85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49" y="1843"/>
                <a:ext cx="95" cy="128"/>
              </a:xfrm>
              <a:custGeom>
                <a:avLst/>
                <a:gdLst>
                  <a:gd name="T0" fmla="*/ 11 w 41"/>
                  <a:gd name="T1" fmla="*/ 21 h 55"/>
                  <a:gd name="T2" fmla="*/ 36 w 41"/>
                  <a:gd name="T3" fmla="*/ 3 h 55"/>
                  <a:gd name="T4" fmla="*/ 30 w 41"/>
                  <a:gd name="T5" fmla="*/ 33 h 55"/>
                  <a:gd name="T6" fmla="*/ 5 w 41"/>
                  <a:gd name="T7" fmla="*/ 51 h 55"/>
                  <a:gd name="T8" fmla="*/ 11 w 41"/>
                  <a:gd name="T9" fmla="*/ 2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5">
                    <a:moveTo>
                      <a:pt x="11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8" y="20"/>
                      <a:pt x="30" y="33"/>
                    </a:cubicBezTo>
                    <a:cubicBezTo>
                      <a:pt x="21" y="46"/>
                      <a:pt x="10" y="55"/>
                      <a:pt x="5" y="51"/>
                    </a:cubicBezTo>
                    <a:cubicBezTo>
                      <a:pt x="0" y="48"/>
                      <a:pt x="3" y="35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1" name="Freeform 106">
                <a:extLst>
                  <a:ext uri="{FF2B5EF4-FFF2-40B4-BE49-F238E27FC236}">
                    <a16:creationId xmlns:a16="http://schemas.microsoft.com/office/drawing/2014/main" id="{37EC5FCB-DC9F-4009-A531-D0D7F65913C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917" y="1917"/>
                <a:ext cx="88" cy="91"/>
              </a:xfrm>
              <a:custGeom>
                <a:avLst/>
                <a:gdLst>
                  <a:gd name="T0" fmla="*/ 38 w 38"/>
                  <a:gd name="T1" fmla="*/ 22 h 39"/>
                  <a:gd name="T2" fmla="*/ 34 w 38"/>
                  <a:gd name="T3" fmla="*/ 18 h 39"/>
                  <a:gd name="T4" fmla="*/ 38 w 38"/>
                  <a:gd name="T5" fmla="*/ 14 h 39"/>
                  <a:gd name="T6" fmla="*/ 33 w 38"/>
                  <a:gd name="T7" fmla="*/ 12 h 39"/>
                  <a:gd name="T8" fmla="*/ 34 w 38"/>
                  <a:gd name="T9" fmla="*/ 8 h 39"/>
                  <a:gd name="T10" fmla="*/ 29 w 38"/>
                  <a:gd name="T11" fmla="*/ 8 h 39"/>
                  <a:gd name="T12" fmla="*/ 28 w 38"/>
                  <a:gd name="T13" fmla="*/ 2 h 39"/>
                  <a:gd name="T14" fmla="*/ 24 w 38"/>
                  <a:gd name="T15" fmla="*/ 4 h 39"/>
                  <a:gd name="T16" fmla="*/ 22 w 38"/>
                  <a:gd name="T17" fmla="*/ 0 h 39"/>
                  <a:gd name="T18" fmla="*/ 18 w 38"/>
                  <a:gd name="T19" fmla="*/ 4 h 39"/>
                  <a:gd name="T20" fmla="*/ 14 w 38"/>
                  <a:gd name="T21" fmla="*/ 1 h 39"/>
                  <a:gd name="T22" fmla="*/ 12 w 38"/>
                  <a:gd name="T23" fmla="*/ 5 h 39"/>
                  <a:gd name="T24" fmla="*/ 8 w 38"/>
                  <a:gd name="T25" fmla="*/ 4 h 39"/>
                  <a:gd name="T26" fmla="*/ 8 w 38"/>
                  <a:gd name="T27" fmla="*/ 9 h 39"/>
                  <a:gd name="T28" fmla="*/ 2 w 38"/>
                  <a:gd name="T29" fmla="*/ 10 h 39"/>
                  <a:gd name="T30" fmla="*/ 4 w 38"/>
                  <a:gd name="T31" fmla="*/ 14 h 39"/>
                  <a:gd name="T32" fmla="*/ 0 w 38"/>
                  <a:gd name="T33" fmla="*/ 16 h 39"/>
                  <a:gd name="T34" fmla="*/ 4 w 38"/>
                  <a:gd name="T35" fmla="*/ 20 h 39"/>
                  <a:gd name="T36" fmla="*/ 1 w 38"/>
                  <a:gd name="T37" fmla="*/ 25 h 39"/>
                  <a:gd name="T38" fmla="*/ 5 w 38"/>
                  <a:gd name="T39" fmla="*/ 26 h 39"/>
                  <a:gd name="T40" fmla="*/ 4 w 38"/>
                  <a:gd name="T41" fmla="*/ 31 h 39"/>
                  <a:gd name="T42" fmla="*/ 9 w 38"/>
                  <a:gd name="T43" fmla="*/ 31 h 39"/>
                  <a:gd name="T44" fmla="*/ 10 w 38"/>
                  <a:gd name="T45" fmla="*/ 36 h 39"/>
                  <a:gd name="T46" fmla="*/ 14 w 38"/>
                  <a:gd name="T47" fmla="*/ 34 h 39"/>
                  <a:gd name="T48" fmla="*/ 16 w 38"/>
                  <a:gd name="T49" fmla="*/ 38 h 39"/>
                  <a:gd name="T50" fmla="*/ 20 w 38"/>
                  <a:gd name="T51" fmla="*/ 34 h 39"/>
                  <a:gd name="T52" fmla="*/ 24 w 38"/>
                  <a:gd name="T53" fmla="*/ 38 h 39"/>
                  <a:gd name="T54" fmla="*/ 26 w 38"/>
                  <a:gd name="T55" fmla="*/ 34 h 39"/>
                  <a:gd name="T56" fmla="*/ 31 w 38"/>
                  <a:gd name="T57" fmla="*/ 35 h 39"/>
                  <a:gd name="T58" fmla="*/ 30 w 38"/>
                  <a:gd name="T59" fmla="*/ 29 h 39"/>
                  <a:gd name="T60" fmla="*/ 36 w 38"/>
                  <a:gd name="T61" fmla="*/ 29 h 39"/>
                  <a:gd name="T62" fmla="*/ 34 w 38"/>
                  <a:gd name="T63" fmla="*/ 24 h 39"/>
                  <a:gd name="T64" fmla="*/ 38 w 38"/>
                  <a:gd name="T65" fmla="*/ 22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8" h="39">
                    <a:moveTo>
                      <a:pt x="38" y="22"/>
                    </a:moveTo>
                    <a:cubicBezTo>
                      <a:pt x="38" y="21"/>
                      <a:pt x="37" y="19"/>
                      <a:pt x="34" y="18"/>
                    </a:cubicBezTo>
                    <a:cubicBezTo>
                      <a:pt x="36" y="17"/>
                      <a:pt x="38" y="15"/>
                      <a:pt x="38" y="14"/>
                    </a:cubicBezTo>
                    <a:cubicBezTo>
                      <a:pt x="37" y="13"/>
                      <a:pt x="36" y="12"/>
                      <a:pt x="33" y="12"/>
                    </a:cubicBezTo>
                    <a:cubicBezTo>
                      <a:pt x="35" y="10"/>
                      <a:pt x="35" y="9"/>
                      <a:pt x="34" y="8"/>
                    </a:cubicBezTo>
                    <a:cubicBezTo>
                      <a:pt x="34" y="7"/>
                      <a:pt x="31" y="7"/>
                      <a:pt x="29" y="8"/>
                    </a:cubicBezTo>
                    <a:cubicBezTo>
                      <a:pt x="30" y="5"/>
                      <a:pt x="30" y="3"/>
                      <a:pt x="28" y="2"/>
                    </a:cubicBezTo>
                    <a:cubicBezTo>
                      <a:pt x="27" y="2"/>
                      <a:pt x="26" y="3"/>
                      <a:pt x="24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0" y="0"/>
                      <a:pt x="19" y="2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0" y="4"/>
                      <a:pt x="8" y="3"/>
                      <a:pt x="8" y="4"/>
                    </a:cubicBezTo>
                    <a:cubicBezTo>
                      <a:pt x="6" y="5"/>
                      <a:pt x="7" y="7"/>
                      <a:pt x="8" y="9"/>
                    </a:cubicBezTo>
                    <a:cubicBezTo>
                      <a:pt x="5" y="9"/>
                      <a:pt x="3" y="9"/>
                      <a:pt x="2" y="10"/>
                    </a:cubicBezTo>
                    <a:cubicBezTo>
                      <a:pt x="2" y="11"/>
                      <a:pt x="2" y="13"/>
                      <a:pt x="4" y="14"/>
                    </a:cubicBezTo>
                    <a:cubicBezTo>
                      <a:pt x="2" y="15"/>
                      <a:pt x="0" y="15"/>
                      <a:pt x="0" y="16"/>
                    </a:cubicBezTo>
                    <a:cubicBezTo>
                      <a:pt x="0" y="18"/>
                      <a:pt x="1" y="19"/>
                      <a:pt x="4" y="20"/>
                    </a:cubicBezTo>
                    <a:cubicBezTo>
                      <a:pt x="2" y="22"/>
                      <a:pt x="0" y="23"/>
                      <a:pt x="1" y="25"/>
                    </a:cubicBezTo>
                    <a:cubicBezTo>
                      <a:pt x="1" y="26"/>
                      <a:pt x="3" y="26"/>
                      <a:pt x="5" y="26"/>
                    </a:cubicBezTo>
                    <a:cubicBezTo>
                      <a:pt x="3" y="28"/>
                      <a:pt x="3" y="30"/>
                      <a:pt x="4" y="31"/>
                    </a:cubicBezTo>
                    <a:cubicBezTo>
                      <a:pt x="4" y="32"/>
                      <a:pt x="7" y="32"/>
                      <a:pt x="9" y="31"/>
                    </a:cubicBezTo>
                    <a:cubicBezTo>
                      <a:pt x="8" y="33"/>
                      <a:pt x="9" y="35"/>
                      <a:pt x="10" y="36"/>
                    </a:cubicBezTo>
                    <a:cubicBezTo>
                      <a:pt x="11" y="37"/>
                      <a:pt x="12" y="36"/>
                      <a:pt x="14" y="34"/>
                    </a:cubicBezTo>
                    <a:cubicBezTo>
                      <a:pt x="14" y="37"/>
                      <a:pt x="15" y="38"/>
                      <a:pt x="16" y="38"/>
                    </a:cubicBezTo>
                    <a:cubicBezTo>
                      <a:pt x="18" y="39"/>
                      <a:pt x="19" y="37"/>
                      <a:pt x="20" y="34"/>
                    </a:cubicBezTo>
                    <a:cubicBezTo>
                      <a:pt x="21" y="37"/>
                      <a:pt x="23" y="38"/>
                      <a:pt x="24" y="38"/>
                    </a:cubicBezTo>
                    <a:cubicBezTo>
                      <a:pt x="25" y="37"/>
                      <a:pt x="26" y="36"/>
                      <a:pt x="26" y="34"/>
                    </a:cubicBezTo>
                    <a:cubicBezTo>
                      <a:pt x="28" y="35"/>
                      <a:pt x="30" y="35"/>
                      <a:pt x="31" y="35"/>
                    </a:cubicBezTo>
                    <a:cubicBezTo>
                      <a:pt x="32" y="34"/>
                      <a:pt x="31" y="32"/>
                      <a:pt x="30" y="29"/>
                    </a:cubicBezTo>
                    <a:cubicBezTo>
                      <a:pt x="33" y="30"/>
                      <a:pt x="35" y="30"/>
                      <a:pt x="36" y="29"/>
                    </a:cubicBezTo>
                    <a:cubicBezTo>
                      <a:pt x="36" y="28"/>
                      <a:pt x="36" y="26"/>
                      <a:pt x="34" y="24"/>
                    </a:cubicBezTo>
                    <a:cubicBezTo>
                      <a:pt x="36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2" name="Freeform 107">
                <a:extLst>
                  <a:ext uri="{FF2B5EF4-FFF2-40B4-BE49-F238E27FC236}">
                    <a16:creationId xmlns:a16="http://schemas.microsoft.com/office/drawing/2014/main" id="{8CCB91BC-C7F5-4284-80EF-2A4DE62B02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54" y="2075"/>
                <a:ext cx="138" cy="126"/>
              </a:xfrm>
              <a:custGeom>
                <a:avLst/>
                <a:gdLst>
                  <a:gd name="T0" fmla="*/ 43 w 60"/>
                  <a:gd name="T1" fmla="*/ 13 h 54"/>
                  <a:gd name="T2" fmla="*/ 0 w 60"/>
                  <a:gd name="T3" fmla="*/ 3 h 54"/>
                  <a:gd name="T4" fmla="*/ 22 w 60"/>
                  <a:gd name="T5" fmla="*/ 41 h 54"/>
                  <a:gd name="T6" fmla="*/ 55 w 60"/>
                  <a:gd name="T7" fmla="*/ 44 h 54"/>
                  <a:gd name="T8" fmla="*/ 43 w 60"/>
                  <a:gd name="T9" fmla="*/ 13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54">
                    <a:moveTo>
                      <a:pt x="43" y="13"/>
                    </a:moveTo>
                    <a:cubicBezTo>
                      <a:pt x="27" y="0"/>
                      <a:pt x="0" y="3"/>
                      <a:pt x="0" y="3"/>
                    </a:cubicBezTo>
                    <a:cubicBezTo>
                      <a:pt x="0" y="3"/>
                      <a:pt x="5" y="29"/>
                      <a:pt x="22" y="41"/>
                    </a:cubicBezTo>
                    <a:cubicBezTo>
                      <a:pt x="38" y="54"/>
                      <a:pt x="55" y="44"/>
                      <a:pt x="55" y="44"/>
                    </a:cubicBezTo>
                    <a:cubicBezTo>
                      <a:pt x="55" y="44"/>
                      <a:pt x="60" y="25"/>
                      <a:pt x="43" y="13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3" name="Freeform 108">
                <a:extLst>
                  <a:ext uri="{FF2B5EF4-FFF2-40B4-BE49-F238E27FC236}">
                    <a16:creationId xmlns:a16="http://schemas.microsoft.com/office/drawing/2014/main" id="{E5A39129-723D-4258-A6E0-90C06C933CB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8" y="2126"/>
                <a:ext cx="111" cy="89"/>
              </a:xfrm>
              <a:custGeom>
                <a:avLst/>
                <a:gdLst>
                  <a:gd name="T0" fmla="*/ 14 w 48"/>
                  <a:gd name="T1" fmla="*/ 7 h 38"/>
                  <a:gd name="T2" fmla="*/ 1 w 48"/>
                  <a:gd name="T3" fmla="*/ 29 h 38"/>
                  <a:gd name="T4" fmla="*/ 27 w 48"/>
                  <a:gd name="T5" fmla="*/ 31 h 38"/>
                  <a:gd name="T6" fmla="*/ 48 w 48"/>
                  <a:gd name="T7" fmla="*/ 5 h 38"/>
                  <a:gd name="T8" fmla="*/ 14 w 48"/>
                  <a:gd name="T9" fmla="*/ 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8" h="38">
                    <a:moveTo>
                      <a:pt x="14" y="7"/>
                    </a:moveTo>
                    <a:cubicBezTo>
                      <a:pt x="0" y="14"/>
                      <a:pt x="1" y="29"/>
                      <a:pt x="1" y="29"/>
                    </a:cubicBezTo>
                    <a:cubicBezTo>
                      <a:pt x="1" y="29"/>
                      <a:pt x="13" y="38"/>
                      <a:pt x="27" y="31"/>
                    </a:cubicBezTo>
                    <a:cubicBezTo>
                      <a:pt x="41" y="24"/>
                      <a:pt x="48" y="5"/>
                      <a:pt x="48" y="5"/>
                    </a:cubicBezTo>
                    <a:cubicBezTo>
                      <a:pt x="48" y="5"/>
                      <a:pt x="28" y="0"/>
                      <a:pt x="14" y="7"/>
                    </a:cubicBezTo>
                  </a:path>
                </a:pathLst>
              </a:custGeom>
              <a:solidFill>
                <a:srgbClr val="94BD3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4" name="Rectangle 109">
                <a:extLst>
                  <a:ext uri="{FF2B5EF4-FFF2-40B4-BE49-F238E27FC236}">
                    <a16:creationId xmlns:a16="http://schemas.microsoft.com/office/drawing/2014/main" id="{601B0D52-C333-45EA-AFF9-3E19E4175679}"/>
                  </a:ext>
                </a:extLst>
              </p:cNvPr>
              <p:cNvSpPr>
                <a:spLocks noChangeArrowheads="1"/>
              </p:cNvSpPr>
              <p:nvPr/>
            </p:nvSpPr>
            <p:spPr bwMode="auto">
              <a:xfrm>
                <a:off x="5373" y="2010"/>
                <a:ext cx="12" cy="384"/>
              </a:xfrm>
              <a:prstGeom prst="rect">
                <a:avLst/>
              </a:prstGeom>
              <a:solidFill>
                <a:srgbClr val="708F2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5" name="Freeform 110">
                <a:extLst>
                  <a:ext uri="{FF2B5EF4-FFF2-40B4-BE49-F238E27FC236}">
                    <a16:creationId xmlns:a16="http://schemas.microsoft.com/office/drawing/2014/main" id="{C0C2CCC7-F5A2-411D-8D15-AAA4BD7FB77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789"/>
                <a:ext cx="64" cy="135"/>
              </a:xfrm>
              <a:custGeom>
                <a:avLst/>
                <a:gdLst>
                  <a:gd name="T0" fmla="*/ 25 w 28"/>
                  <a:gd name="T1" fmla="*/ 32 h 58"/>
                  <a:gd name="T2" fmla="*/ 8 w 28"/>
                  <a:gd name="T3" fmla="*/ 57 h 58"/>
                  <a:gd name="T4" fmla="*/ 4 w 28"/>
                  <a:gd name="T5" fmla="*/ 27 h 58"/>
                  <a:gd name="T6" fmla="*/ 20 w 28"/>
                  <a:gd name="T7" fmla="*/ 1 h 58"/>
                  <a:gd name="T8" fmla="*/ 25 w 28"/>
                  <a:gd name="T9" fmla="*/ 32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32"/>
                    </a:moveTo>
                    <a:cubicBezTo>
                      <a:pt x="22" y="47"/>
                      <a:pt x="14" y="58"/>
                      <a:pt x="8" y="57"/>
                    </a:cubicBezTo>
                    <a:cubicBezTo>
                      <a:pt x="3" y="56"/>
                      <a:pt x="0" y="42"/>
                      <a:pt x="4" y="27"/>
                    </a:cubicBezTo>
                    <a:cubicBezTo>
                      <a:pt x="7" y="12"/>
                      <a:pt x="14" y="0"/>
                      <a:pt x="20" y="1"/>
                    </a:cubicBezTo>
                    <a:cubicBezTo>
                      <a:pt x="26" y="3"/>
                      <a:pt x="28" y="16"/>
                      <a:pt x="25" y="32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6" name="Freeform 111">
                <a:extLst>
                  <a:ext uri="{FF2B5EF4-FFF2-40B4-BE49-F238E27FC236}">
                    <a16:creationId xmlns:a16="http://schemas.microsoft.com/office/drawing/2014/main" id="{836CEE18-4E52-47D6-9DFB-B1C7450C3BA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919"/>
                <a:ext cx="62" cy="135"/>
              </a:xfrm>
              <a:custGeom>
                <a:avLst/>
                <a:gdLst>
                  <a:gd name="T0" fmla="*/ 24 w 27"/>
                  <a:gd name="T1" fmla="*/ 31 h 58"/>
                  <a:gd name="T2" fmla="*/ 8 w 27"/>
                  <a:gd name="T3" fmla="*/ 57 h 58"/>
                  <a:gd name="T4" fmla="*/ 3 w 27"/>
                  <a:gd name="T5" fmla="*/ 27 h 58"/>
                  <a:gd name="T6" fmla="*/ 19 w 27"/>
                  <a:gd name="T7" fmla="*/ 1 h 58"/>
                  <a:gd name="T8" fmla="*/ 24 w 27"/>
                  <a:gd name="T9" fmla="*/ 31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7" h="58">
                    <a:moveTo>
                      <a:pt x="24" y="31"/>
                    </a:moveTo>
                    <a:cubicBezTo>
                      <a:pt x="21" y="47"/>
                      <a:pt x="14" y="58"/>
                      <a:pt x="8" y="57"/>
                    </a:cubicBezTo>
                    <a:cubicBezTo>
                      <a:pt x="2" y="55"/>
                      <a:pt x="0" y="42"/>
                      <a:pt x="3" y="27"/>
                    </a:cubicBezTo>
                    <a:cubicBezTo>
                      <a:pt x="6" y="11"/>
                      <a:pt x="14" y="0"/>
                      <a:pt x="19" y="1"/>
                    </a:cubicBezTo>
                    <a:cubicBezTo>
                      <a:pt x="25" y="2"/>
                      <a:pt x="27" y="16"/>
                      <a:pt x="24" y="3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7" name="Freeform 112">
                <a:extLst>
                  <a:ext uri="{FF2B5EF4-FFF2-40B4-BE49-F238E27FC236}">
                    <a16:creationId xmlns:a16="http://schemas.microsoft.com/office/drawing/2014/main" id="{8A277518-BD6A-472F-99D9-CA441F3209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875"/>
                <a:ext cx="134" cy="65"/>
              </a:xfrm>
              <a:custGeom>
                <a:avLst/>
                <a:gdLst>
                  <a:gd name="T0" fmla="*/ 31 w 58"/>
                  <a:gd name="T1" fmla="*/ 3 h 28"/>
                  <a:gd name="T2" fmla="*/ 56 w 58"/>
                  <a:gd name="T3" fmla="*/ 20 h 28"/>
                  <a:gd name="T4" fmla="*/ 26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6" y="7"/>
                      <a:pt x="58" y="14"/>
                      <a:pt x="56" y="20"/>
                    </a:cubicBezTo>
                    <a:cubicBezTo>
                      <a:pt x="55" y="26"/>
                      <a:pt x="42" y="28"/>
                      <a:pt x="26" y="25"/>
                    </a:cubicBezTo>
                    <a:cubicBezTo>
                      <a:pt x="11" y="22"/>
                      <a:pt x="0" y="14"/>
                      <a:pt x="1" y="8"/>
                    </a:cubicBezTo>
                    <a:cubicBezTo>
                      <a:pt x="2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8" name="Freeform 113">
                <a:extLst>
                  <a:ext uri="{FF2B5EF4-FFF2-40B4-BE49-F238E27FC236}">
                    <a16:creationId xmlns:a16="http://schemas.microsoft.com/office/drawing/2014/main" id="{C3113B2E-E3BD-431A-9687-F096350134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903"/>
                <a:ext cx="133" cy="65"/>
              </a:xfrm>
              <a:custGeom>
                <a:avLst/>
                <a:gdLst>
                  <a:gd name="T0" fmla="*/ 31 w 58"/>
                  <a:gd name="T1" fmla="*/ 3 h 28"/>
                  <a:gd name="T2" fmla="*/ 57 w 58"/>
                  <a:gd name="T3" fmla="*/ 20 h 28"/>
                  <a:gd name="T4" fmla="*/ 27 w 58"/>
                  <a:gd name="T5" fmla="*/ 25 h 28"/>
                  <a:gd name="T6" fmla="*/ 1 w 58"/>
                  <a:gd name="T7" fmla="*/ 8 h 28"/>
                  <a:gd name="T8" fmla="*/ 31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31" y="3"/>
                    </a:moveTo>
                    <a:cubicBezTo>
                      <a:pt x="47" y="7"/>
                      <a:pt x="58" y="14"/>
                      <a:pt x="57" y="20"/>
                    </a:cubicBezTo>
                    <a:cubicBezTo>
                      <a:pt x="56" y="26"/>
                      <a:pt x="42" y="28"/>
                      <a:pt x="27" y="25"/>
                    </a:cubicBezTo>
                    <a:cubicBezTo>
                      <a:pt x="12" y="21"/>
                      <a:pt x="0" y="14"/>
                      <a:pt x="1" y="8"/>
                    </a:cubicBezTo>
                    <a:cubicBezTo>
                      <a:pt x="3" y="2"/>
                      <a:pt x="16" y="0"/>
                      <a:pt x="31" y="3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29" name="Freeform 114">
                <a:extLst>
                  <a:ext uri="{FF2B5EF4-FFF2-40B4-BE49-F238E27FC236}">
                    <a16:creationId xmlns:a16="http://schemas.microsoft.com/office/drawing/2014/main" id="{D3C95FA1-B953-4534-9417-A99C4F9025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5" y="1803"/>
                <a:ext cx="94" cy="126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8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7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0" name="Freeform 115">
                <a:extLst>
                  <a:ext uri="{FF2B5EF4-FFF2-40B4-BE49-F238E27FC236}">
                    <a16:creationId xmlns:a16="http://schemas.microsoft.com/office/drawing/2014/main" id="{A803FFC8-97B4-41FB-A3DC-3FBCC19D4A2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915"/>
                <a:ext cx="95" cy="125"/>
              </a:xfrm>
              <a:custGeom>
                <a:avLst/>
                <a:gdLst>
                  <a:gd name="T0" fmla="*/ 30 w 41"/>
                  <a:gd name="T1" fmla="*/ 21 h 54"/>
                  <a:gd name="T2" fmla="*/ 36 w 41"/>
                  <a:gd name="T3" fmla="*/ 51 h 54"/>
                  <a:gd name="T4" fmla="*/ 12 w 41"/>
                  <a:gd name="T5" fmla="*/ 33 h 54"/>
                  <a:gd name="T6" fmla="*/ 5 w 41"/>
                  <a:gd name="T7" fmla="*/ 3 h 54"/>
                  <a:gd name="T8" fmla="*/ 30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30" y="21"/>
                    </a:moveTo>
                    <a:cubicBezTo>
                      <a:pt x="39" y="34"/>
                      <a:pt x="41" y="47"/>
                      <a:pt x="36" y="51"/>
                    </a:cubicBezTo>
                    <a:cubicBezTo>
                      <a:pt x="31" y="54"/>
                      <a:pt x="20" y="46"/>
                      <a:pt x="12" y="33"/>
                    </a:cubicBezTo>
                    <a:cubicBezTo>
                      <a:pt x="3" y="20"/>
                      <a:pt x="0" y="6"/>
                      <a:pt x="5" y="3"/>
                    </a:cubicBezTo>
                    <a:cubicBezTo>
                      <a:pt x="10" y="0"/>
                      <a:pt x="22" y="8"/>
                      <a:pt x="30" y="2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1" name="Freeform 116">
                <a:extLst>
                  <a:ext uri="{FF2B5EF4-FFF2-40B4-BE49-F238E27FC236}">
                    <a16:creationId xmlns:a16="http://schemas.microsoft.com/office/drawing/2014/main" id="{A9F1F19A-51FC-451F-AD13-21FDD0D9513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910"/>
                <a:ext cx="127" cy="95"/>
              </a:xfrm>
              <a:custGeom>
                <a:avLst/>
                <a:gdLst>
                  <a:gd name="T0" fmla="*/ 22 w 55"/>
                  <a:gd name="T1" fmla="*/ 11 h 41"/>
                  <a:gd name="T2" fmla="*/ 51 w 55"/>
                  <a:gd name="T3" fmla="*/ 5 h 41"/>
                  <a:gd name="T4" fmla="*/ 34 w 55"/>
                  <a:gd name="T5" fmla="*/ 30 h 41"/>
                  <a:gd name="T6" fmla="*/ 4 w 55"/>
                  <a:gd name="T7" fmla="*/ 36 h 41"/>
                  <a:gd name="T8" fmla="*/ 22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22" y="11"/>
                    </a:moveTo>
                    <a:cubicBezTo>
                      <a:pt x="35" y="3"/>
                      <a:pt x="48" y="0"/>
                      <a:pt x="51" y="5"/>
                    </a:cubicBezTo>
                    <a:cubicBezTo>
                      <a:pt x="55" y="10"/>
                      <a:pt x="47" y="21"/>
                      <a:pt x="34" y="30"/>
                    </a:cubicBezTo>
                    <a:cubicBezTo>
                      <a:pt x="20" y="38"/>
                      <a:pt x="7" y="41"/>
                      <a:pt x="4" y="36"/>
                    </a:cubicBezTo>
                    <a:cubicBezTo>
                      <a:pt x="0" y="31"/>
                      <a:pt x="8" y="20"/>
                      <a:pt x="22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2" name="Freeform 117">
                <a:extLst>
                  <a:ext uri="{FF2B5EF4-FFF2-40B4-BE49-F238E27FC236}">
                    <a16:creationId xmlns:a16="http://schemas.microsoft.com/office/drawing/2014/main" id="{6172557C-0CA3-4344-B623-6C10FBF801E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838"/>
                <a:ext cx="124" cy="95"/>
              </a:xfrm>
              <a:custGeom>
                <a:avLst/>
                <a:gdLst>
                  <a:gd name="T0" fmla="*/ 21 w 54"/>
                  <a:gd name="T1" fmla="*/ 11 h 41"/>
                  <a:gd name="T2" fmla="*/ 51 w 54"/>
                  <a:gd name="T3" fmla="*/ 5 h 41"/>
                  <a:gd name="T4" fmla="*/ 33 w 54"/>
                  <a:gd name="T5" fmla="*/ 30 h 41"/>
                  <a:gd name="T6" fmla="*/ 3 w 54"/>
                  <a:gd name="T7" fmla="*/ 36 h 41"/>
                  <a:gd name="T8" fmla="*/ 21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21" y="11"/>
                    </a:moveTo>
                    <a:cubicBezTo>
                      <a:pt x="34" y="3"/>
                      <a:pt x="48" y="0"/>
                      <a:pt x="51" y="5"/>
                    </a:cubicBezTo>
                    <a:cubicBezTo>
                      <a:pt x="54" y="10"/>
                      <a:pt x="46" y="21"/>
                      <a:pt x="33" y="30"/>
                    </a:cubicBezTo>
                    <a:cubicBezTo>
                      <a:pt x="20" y="38"/>
                      <a:pt x="7" y="41"/>
                      <a:pt x="3" y="36"/>
                    </a:cubicBezTo>
                    <a:cubicBezTo>
                      <a:pt x="0" y="31"/>
                      <a:pt x="8" y="20"/>
                      <a:pt x="21" y="11"/>
                    </a:cubicBezTo>
                  </a:path>
                </a:pathLst>
              </a:custGeom>
              <a:solidFill>
                <a:srgbClr val="9182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3" name="Freeform 118">
                <a:extLst>
                  <a:ext uri="{FF2B5EF4-FFF2-40B4-BE49-F238E27FC236}">
                    <a16:creationId xmlns:a16="http://schemas.microsoft.com/office/drawing/2014/main" id="{8984F3C0-FBC0-46F6-AE9E-764BF6C738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2" y="178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2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6"/>
                      <a:pt x="20" y="57"/>
                    </a:cubicBezTo>
                    <a:cubicBezTo>
                      <a:pt x="15" y="58"/>
                      <a:pt x="7" y="47"/>
                      <a:pt x="4" y="32"/>
                    </a:cubicBezTo>
                    <a:cubicBezTo>
                      <a:pt x="0" y="16"/>
                      <a:pt x="2" y="3"/>
                      <a:pt x="8" y="1"/>
                    </a:cubicBezTo>
                    <a:cubicBezTo>
                      <a:pt x="14" y="0"/>
                      <a:pt x="22" y="12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4" name="Freeform 119">
                <a:extLst>
                  <a:ext uri="{FF2B5EF4-FFF2-40B4-BE49-F238E27FC236}">
                    <a16:creationId xmlns:a16="http://schemas.microsoft.com/office/drawing/2014/main" id="{386DF36E-E3D4-477E-AE4E-086B7CDCAF9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0" y="1919"/>
                <a:ext cx="64" cy="135"/>
              </a:xfrm>
              <a:custGeom>
                <a:avLst/>
                <a:gdLst>
                  <a:gd name="T0" fmla="*/ 25 w 28"/>
                  <a:gd name="T1" fmla="*/ 27 h 58"/>
                  <a:gd name="T2" fmla="*/ 20 w 28"/>
                  <a:gd name="T3" fmla="*/ 57 h 58"/>
                  <a:gd name="T4" fmla="*/ 4 w 28"/>
                  <a:gd name="T5" fmla="*/ 31 h 58"/>
                  <a:gd name="T6" fmla="*/ 8 w 28"/>
                  <a:gd name="T7" fmla="*/ 1 h 58"/>
                  <a:gd name="T8" fmla="*/ 25 w 28"/>
                  <a:gd name="T9" fmla="*/ 27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58">
                    <a:moveTo>
                      <a:pt x="25" y="27"/>
                    </a:moveTo>
                    <a:cubicBezTo>
                      <a:pt x="28" y="42"/>
                      <a:pt x="26" y="55"/>
                      <a:pt x="20" y="57"/>
                    </a:cubicBezTo>
                    <a:cubicBezTo>
                      <a:pt x="15" y="58"/>
                      <a:pt x="7" y="47"/>
                      <a:pt x="4" y="31"/>
                    </a:cubicBezTo>
                    <a:cubicBezTo>
                      <a:pt x="0" y="16"/>
                      <a:pt x="3" y="2"/>
                      <a:pt x="8" y="1"/>
                    </a:cubicBezTo>
                    <a:cubicBezTo>
                      <a:pt x="14" y="0"/>
                      <a:pt x="22" y="11"/>
                      <a:pt x="25" y="27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5" name="Freeform 120">
                <a:extLst>
                  <a:ext uri="{FF2B5EF4-FFF2-40B4-BE49-F238E27FC236}">
                    <a16:creationId xmlns:a16="http://schemas.microsoft.com/office/drawing/2014/main" id="{2825A8E7-FAD5-40AC-8695-F0260206A16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49" y="1903"/>
                <a:ext cx="134" cy="65"/>
              </a:xfrm>
              <a:custGeom>
                <a:avLst/>
                <a:gdLst>
                  <a:gd name="T0" fmla="*/ 26 w 58"/>
                  <a:gd name="T1" fmla="*/ 3 h 28"/>
                  <a:gd name="T2" fmla="*/ 56 w 58"/>
                  <a:gd name="T3" fmla="*/ 8 h 28"/>
                  <a:gd name="T4" fmla="*/ 31 w 58"/>
                  <a:gd name="T5" fmla="*/ 25 h 28"/>
                  <a:gd name="T6" fmla="*/ 1 w 58"/>
                  <a:gd name="T7" fmla="*/ 20 h 28"/>
                  <a:gd name="T8" fmla="*/ 26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6" y="3"/>
                    </a:moveTo>
                    <a:cubicBezTo>
                      <a:pt x="42" y="0"/>
                      <a:pt x="55" y="2"/>
                      <a:pt x="56" y="8"/>
                    </a:cubicBezTo>
                    <a:cubicBezTo>
                      <a:pt x="58" y="14"/>
                      <a:pt x="46" y="21"/>
                      <a:pt x="31" y="25"/>
                    </a:cubicBezTo>
                    <a:cubicBezTo>
                      <a:pt x="16" y="28"/>
                      <a:pt x="2" y="26"/>
                      <a:pt x="1" y="20"/>
                    </a:cubicBezTo>
                    <a:cubicBezTo>
                      <a:pt x="0" y="14"/>
                      <a:pt x="11" y="7"/>
                      <a:pt x="26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6" name="Freeform 121">
                <a:extLst>
                  <a:ext uri="{FF2B5EF4-FFF2-40B4-BE49-F238E27FC236}">
                    <a16:creationId xmlns:a16="http://schemas.microsoft.com/office/drawing/2014/main" id="{FC043736-BEF7-4BD9-8006-380D67EEB8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6" y="1875"/>
                <a:ext cx="133" cy="65"/>
              </a:xfrm>
              <a:custGeom>
                <a:avLst/>
                <a:gdLst>
                  <a:gd name="T0" fmla="*/ 27 w 58"/>
                  <a:gd name="T1" fmla="*/ 3 h 28"/>
                  <a:gd name="T2" fmla="*/ 57 w 58"/>
                  <a:gd name="T3" fmla="*/ 8 h 28"/>
                  <a:gd name="T4" fmla="*/ 32 w 58"/>
                  <a:gd name="T5" fmla="*/ 25 h 28"/>
                  <a:gd name="T6" fmla="*/ 1 w 58"/>
                  <a:gd name="T7" fmla="*/ 20 h 28"/>
                  <a:gd name="T8" fmla="*/ 27 w 58"/>
                  <a:gd name="T9" fmla="*/ 3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28">
                    <a:moveTo>
                      <a:pt x="27" y="3"/>
                    </a:moveTo>
                    <a:cubicBezTo>
                      <a:pt x="42" y="0"/>
                      <a:pt x="56" y="2"/>
                      <a:pt x="57" y="8"/>
                    </a:cubicBezTo>
                    <a:cubicBezTo>
                      <a:pt x="58" y="14"/>
                      <a:pt x="47" y="21"/>
                      <a:pt x="32" y="25"/>
                    </a:cubicBezTo>
                    <a:cubicBezTo>
                      <a:pt x="16" y="28"/>
                      <a:pt x="3" y="26"/>
                      <a:pt x="1" y="20"/>
                    </a:cubicBezTo>
                    <a:cubicBezTo>
                      <a:pt x="0" y="14"/>
                      <a:pt x="12" y="7"/>
                      <a:pt x="27" y="3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7" name="Freeform 122">
                <a:extLst>
                  <a:ext uri="{FF2B5EF4-FFF2-40B4-BE49-F238E27FC236}">
                    <a16:creationId xmlns:a16="http://schemas.microsoft.com/office/drawing/2014/main" id="{76A428C0-E341-4CA2-82B1-05EC3F8E2B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60" y="1838"/>
                <a:ext cx="127" cy="95"/>
              </a:xfrm>
              <a:custGeom>
                <a:avLst/>
                <a:gdLst>
                  <a:gd name="T0" fmla="*/ 33 w 55"/>
                  <a:gd name="T1" fmla="*/ 11 h 41"/>
                  <a:gd name="T2" fmla="*/ 51 w 55"/>
                  <a:gd name="T3" fmla="*/ 36 h 41"/>
                  <a:gd name="T4" fmla="*/ 22 w 55"/>
                  <a:gd name="T5" fmla="*/ 30 h 41"/>
                  <a:gd name="T6" fmla="*/ 4 w 55"/>
                  <a:gd name="T7" fmla="*/ 5 h 41"/>
                  <a:gd name="T8" fmla="*/ 33 w 55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5" h="41">
                    <a:moveTo>
                      <a:pt x="33" y="11"/>
                    </a:moveTo>
                    <a:cubicBezTo>
                      <a:pt x="47" y="20"/>
                      <a:pt x="55" y="31"/>
                      <a:pt x="51" y="36"/>
                    </a:cubicBezTo>
                    <a:cubicBezTo>
                      <a:pt x="48" y="41"/>
                      <a:pt x="35" y="38"/>
                      <a:pt x="22" y="30"/>
                    </a:cubicBezTo>
                    <a:cubicBezTo>
                      <a:pt x="8" y="21"/>
                      <a:pt x="0" y="10"/>
                      <a:pt x="4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8" name="Freeform 123">
                <a:extLst>
                  <a:ext uri="{FF2B5EF4-FFF2-40B4-BE49-F238E27FC236}">
                    <a16:creationId xmlns:a16="http://schemas.microsoft.com/office/drawing/2014/main" id="{F287FBEB-F1E2-4897-B52C-ACB40C9DF73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71" y="1910"/>
                <a:ext cx="124" cy="95"/>
              </a:xfrm>
              <a:custGeom>
                <a:avLst/>
                <a:gdLst>
                  <a:gd name="T0" fmla="*/ 33 w 54"/>
                  <a:gd name="T1" fmla="*/ 11 h 41"/>
                  <a:gd name="T2" fmla="*/ 51 w 54"/>
                  <a:gd name="T3" fmla="*/ 36 h 41"/>
                  <a:gd name="T4" fmla="*/ 21 w 54"/>
                  <a:gd name="T5" fmla="*/ 30 h 41"/>
                  <a:gd name="T6" fmla="*/ 3 w 54"/>
                  <a:gd name="T7" fmla="*/ 5 h 41"/>
                  <a:gd name="T8" fmla="*/ 33 w 54"/>
                  <a:gd name="T9" fmla="*/ 1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4" h="41">
                    <a:moveTo>
                      <a:pt x="33" y="11"/>
                    </a:moveTo>
                    <a:cubicBezTo>
                      <a:pt x="46" y="20"/>
                      <a:pt x="54" y="31"/>
                      <a:pt x="51" y="36"/>
                    </a:cubicBezTo>
                    <a:cubicBezTo>
                      <a:pt x="48" y="41"/>
                      <a:pt x="35" y="38"/>
                      <a:pt x="21" y="30"/>
                    </a:cubicBezTo>
                    <a:cubicBezTo>
                      <a:pt x="8" y="21"/>
                      <a:pt x="0" y="10"/>
                      <a:pt x="3" y="5"/>
                    </a:cubicBezTo>
                    <a:cubicBezTo>
                      <a:pt x="7" y="0"/>
                      <a:pt x="20" y="3"/>
                      <a:pt x="33" y="1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39" name="Freeform 124">
                <a:extLst>
                  <a:ext uri="{FF2B5EF4-FFF2-40B4-BE49-F238E27FC236}">
                    <a16:creationId xmlns:a16="http://schemas.microsoft.com/office/drawing/2014/main" id="{9F93D0E5-D554-4902-9504-112501E1C6F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97" y="1915"/>
                <a:ext cx="92" cy="125"/>
              </a:xfrm>
              <a:custGeom>
                <a:avLst/>
                <a:gdLst>
                  <a:gd name="T0" fmla="*/ 11 w 40"/>
                  <a:gd name="T1" fmla="*/ 21 h 54"/>
                  <a:gd name="T2" fmla="*/ 35 w 40"/>
                  <a:gd name="T3" fmla="*/ 3 h 54"/>
                  <a:gd name="T4" fmla="*/ 29 w 40"/>
                  <a:gd name="T5" fmla="*/ 33 h 54"/>
                  <a:gd name="T6" fmla="*/ 5 w 40"/>
                  <a:gd name="T7" fmla="*/ 51 h 54"/>
                  <a:gd name="T8" fmla="*/ 11 w 40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0" h="54">
                    <a:moveTo>
                      <a:pt x="11" y="21"/>
                    </a:moveTo>
                    <a:cubicBezTo>
                      <a:pt x="19" y="8"/>
                      <a:pt x="30" y="0"/>
                      <a:pt x="35" y="3"/>
                    </a:cubicBezTo>
                    <a:cubicBezTo>
                      <a:pt x="40" y="6"/>
                      <a:pt x="38" y="20"/>
                      <a:pt x="29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2" y="34"/>
                      <a:pt x="11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0" name="Freeform 125">
                <a:extLst>
                  <a:ext uri="{FF2B5EF4-FFF2-40B4-BE49-F238E27FC236}">
                    <a16:creationId xmlns:a16="http://schemas.microsoft.com/office/drawing/2014/main" id="{E20728D7-2375-4C5E-A587-408DC90DDCF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66" y="1803"/>
                <a:ext cx="95" cy="126"/>
              </a:xfrm>
              <a:custGeom>
                <a:avLst/>
                <a:gdLst>
                  <a:gd name="T0" fmla="*/ 12 w 41"/>
                  <a:gd name="T1" fmla="*/ 21 h 54"/>
                  <a:gd name="T2" fmla="*/ 36 w 41"/>
                  <a:gd name="T3" fmla="*/ 3 h 54"/>
                  <a:gd name="T4" fmla="*/ 30 w 41"/>
                  <a:gd name="T5" fmla="*/ 33 h 54"/>
                  <a:gd name="T6" fmla="*/ 5 w 41"/>
                  <a:gd name="T7" fmla="*/ 51 h 54"/>
                  <a:gd name="T8" fmla="*/ 12 w 41"/>
                  <a:gd name="T9" fmla="*/ 21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1" h="54">
                    <a:moveTo>
                      <a:pt x="12" y="21"/>
                    </a:moveTo>
                    <a:cubicBezTo>
                      <a:pt x="20" y="8"/>
                      <a:pt x="31" y="0"/>
                      <a:pt x="36" y="3"/>
                    </a:cubicBezTo>
                    <a:cubicBezTo>
                      <a:pt x="41" y="7"/>
                      <a:pt x="39" y="20"/>
                      <a:pt x="30" y="33"/>
                    </a:cubicBezTo>
                    <a:cubicBezTo>
                      <a:pt x="21" y="46"/>
                      <a:pt x="10" y="54"/>
                      <a:pt x="5" y="51"/>
                    </a:cubicBezTo>
                    <a:cubicBezTo>
                      <a:pt x="0" y="48"/>
                      <a:pt x="3" y="34"/>
                      <a:pt x="12" y="21"/>
                    </a:cubicBezTo>
                  </a:path>
                </a:pathLst>
              </a:custGeom>
              <a:solidFill>
                <a:srgbClr val="6D5DD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1" name="Freeform 126">
                <a:extLst>
                  <a:ext uri="{FF2B5EF4-FFF2-40B4-BE49-F238E27FC236}">
                    <a16:creationId xmlns:a16="http://schemas.microsoft.com/office/drawing/2014/main" id="{8BFAA816-ADE2-4E01-872C-6E2E98F6135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34" y="1878"/>
                <a:ext cx="90" cy="88"/>
              </a:xfrm>
              <a:custGeom>
                <a:avLst/>
                <a:gdLst>
                  <a:gd name="T0" fmla="*/ 38 w 39"/>
                  <a:gd name="T1" fmla="*/ 22 h 38"/>
                  <a:gd name="T2" fmla="*/ 34 w 39"/>
                  <a:gd name="T3" fmla="*/ 18 h 38"/>
                  <a:gd name="T4" fmla="*/ 38 w 39"/>
                  <a:gd name="T5" fmla="*/ 14 h 38"/>
                  <a:gd name="T6" fmla="*/ 34 w 39"/>
                  <a:gd name="T7" fmla="*/ 12 h 38"/>
                  <a:gd name="T8" fmla="*/ 35 w 39"/>
                  <a:gd name="T9" fmla="*/ 8 h 38"/>
                  <a:gd name="T10" fmla="*/ 29 w 39"/>
                  <a:gd name="T11" fmla="*/ 8 h 38"/>
                  <a:gd name="T12" fmla="*/ 29 w 39"/>
                  <a:gd name="T13" fmla="*/ 2 h 38"/>
                  <a:gd name="T14" fmla="*/ 25 w 39"/>
                  <a:gd name="T15" fmla="*/ 4 h 38"/>
                  <a:gd name="T16" fmla="*/ 22 w 39"/>
                  <a:gd name="T17" fmla="*/ 0 h 38"/>
                  <a:gd name="T18" fmla="*/ 18 w 39"/>
                  <a:gd name="T19" fmla="*/ 4 h 38"/>
                  <a:gd name="T20" fmla="*/ 14 w 39"/>
                  <a:gd name="T21" fmla="*/ 1 h 38"/>
                  <a:gd name="T22" fmla="*/ 12 w 39"/>
                  <a:gd name="T23" fmla="*/ 5 h 38"/>
                  <a:gd name="T24" fmla="*/ 8 w 39"/>
                  <a:gd name="T25" fmla="*/ 4 h 38"/>
                  <a:gd name="T26" fmla="*/ 8 w 39"/>
                  <a:gd name="T27" fmla="*/ 9 h 38"/>
                  <a:gd name="T28" fmla="*/ 3 w 39"/>
                  <a:gd name="T29" fmla="*/ 10 h 38"/>
                  <a:gd name="T30" fmla="*/ 4 w 39"/>
                  <a:gd name="T31" fmla="*/ 14 h 38"/>
                  <a:gd name="T32" fmla="*/ 0 w 39"/>
                  <a:gd name="T33" fmla="*/ 16 h 38"/>
                  <a:gd name="T34" fmla="*/ 4 w 39"/>
                  <a:gd name="T35" fmla="*/ 20 h 38"/>
                  <a:gd name="T36" fmla="*/ 1 w 39"/>
                  <a:gd name="T37" fmla="*/ 24 h 38"/>
                  <a:gd name="T38" fmla="*/ 5 w 39"/>
                  <a:gd name="T39" fmla="*/ 26 h 38"/>
                  <a:gd name="T40" fmla="*/ 4 w 39"/>
                  <a:gd name="T41" fmla="*/ 31 h 38"/>
                  <a:gd name="T42" fmla="*/ 10 w 39"/>
                  <a:gd name="T43" fmla="*/ 30 h 38"/>
                  <a:gd name="T44" fmla="*/ 10 w 39"/>
                  <a:gd name="T45" fmla="*/ 36 h 38"/>
                  <a:gd name="T46" fmla="*/ 14 w 39"/>
                  <a:gd name="T47" fmla="*/ 34 h 38"/>
                  <a:gd name="T48" fmla="*/ 17 w 39"/>
                  <a:gd name="T49" fmla="*/ 38 h 38"/>
                  <a:gd name="T50" fmla="*/ 20 w 39"/>
                  <a:gd name="T51" fmla="*/ 34 h 38"/>
                  <a:gd name="T52" fmla="*/ 25 w 39"/>
                  <a:gd name="T53" fmla="*/ 38 h 38"/>
                  <a:gd name="T54" fmla="*/ 26 w 39"/>
                  <a:gd name="T55" fmla="*/ 33 h 38"/>
                  <a:gd name="T56" fmla="*/ 31 w 39"/>
                  <a:gd name="T57" fmla="*/ 34 h 38"/>
                  <a:gd name="T58" fmla="*/ 31 w 39"/>
                  <a:gd name="T59" fmla="*/ 29 h 38"/>
                  <a:gd name="T60" fmla="*/ 36 w 39"/>
                  <a:gd name="T61" fmla="*/ 28 h 38"/>
                  <a:gd name="T62" fmla="*/ 34 w 39"/>
                  <a:gd name="T63" fmla="*/ 24 h 38"/>
                  <a:gd name="T64" fmla="*/ 38 w 39"/>
                  <a:gd name="T65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39" h="38">
                    <a:moveTo>
                      <a:pt x="38" y="22"/>
                    </a:moveTo>
                    <a:cubicBezTo>
                      <a:pt x="39" y="21"/>
                      <a:pt x="37" y="19"/>
                      <a:pt x="34" y="18"/>
                    </a:cubicBezTo>
                    <a:cubicBezTo>
                      <a:pt x="37" y="17"/>
                      <a:pt x="38" y="15"/>
                      <a:pt x="38" y="14"/>
                    </a:cubicBezTo>
                    <a:cubicBezTo>
                      <a:pt x="38" y="13"/>
                      <a:pt x="36" y="12"/>
                      <a:pt x="34" y="12"/>
                    </a:cubicBezTo>
                    <a:cubicBezTo>
                      <a:pt x="35" y="10"/>
                      <a:pt x="36" y="9"/>
                      <a:pt x="35" y="8"/>
                    </a:cubicBezTo>
                    <a:cubicBezTo>
                      <a:pt x="34" y="7"/>
                      <a:pt x="32" y="7"/>
                      <a:pt x="29" y="8"/>
                    </a:cubicBezTo>
                    <a:cubicBezTo>
                      <a:pt x="30" y="5"/>
                      <a:pt x="30" y="3"/>
                      <a:pt x="29" y="2"/>
                    </a:cubicBezTo>
                    <a:cubicBezTo>
                      <a:pt x="28" y="2"/>
                      <a:pt x="26" y="2"/>
                      <a:pt x="25" y="4"/>
                    </a:cubicBezTo>
                    <a:cubicBezTo>
                      <a:pt x="24" y="2"/>
                      <a:pt x="23" y="0"/>
                      <a:pt x="22" y="0"/>
                    </a:cubicBezTo>
                    <a:cubicBezTo>
                      <a:pt x="21" y="0"/>
                      <a:pt x="19" y="1"/>
                      <a:pt x="18" y="4"/>
                    </a:cubicBezTo>
                    <a:cubicBezTo>
                      <a:pt x="17" y="2"/>
                      <a:pt x="15" y="0"/>
                      <a:pt x="14" y="1"/>
                    </a:cubicBezTo>
                    <a:cubicBezTo>
                      <a:pt x="13" y="1"/>
                      <a:pt x="12" y="3"/>
                      <a:pt x="12" y="5"/>
                    </a:cubicBezTo>
                    <a:cubicBezTo>
                      <a:pt x="11" y="3"/>
                      <a:pt x="9" y="3"/>
                      <a:pt x="8" y="4"/>
                    </a:cubicBezTo>
                    <a:cubicBezTo>
                      <a:pt x="7" y="4"/>
                      <a:pt x="7" y="7"/>
                      <a:pt x="8" y="9"/>
                    </a:cubicBezTo>
                    <a:cubicBezTo>
                      <a:pt x="5" y="8"/>
                      <a:pt x="3" y="9"/>
                      <a:pt x="3" y="10"/>
                    </a:cubicBezTo>
                    <a:cubicBezTo>
                      <a:pt x="2" y="11"/>
                      <a:pt x="3" y="12"/>
                      <a:pt x="4" y="14"/>
                    </a:cubicBezTo>
                    <a:cubicBezTo>
                      <a:pt x="2" y="14"/>
                      <a:pt x="1" y="15"/>
                      <a:pt x="0" y="16"/>
                    </a:cubicBezTo>
                    <a:cubicBezTo>
                      <a:pt x="0" y="18"/>
                      <a:pt x="2" y="19"/>
                      <a:pt x="4" y="20"/>
                    </a:cubicBezTo>
                    <a:cubicBezTo>
                      <a:pt x="2" y="21"/>
                      <a:pt x="1" y="23"/>
                      <a:pt x="1" y="24"/>
                    </a:cubicBezTo>
                    <a:cubicBezTo>
                      <a:pt x="1" y="25"/>
                      <a:pt x="3" y="26"/>
                      <a:pt x="5" y="26"/>
                    </a:cubicBezTo>
                    <a:cubicBezTo>
                      <a:pt x="4" y="28"/>
                      <a:pt x="3" y="30"/>
                      <a:pt x="4" y="31"/>
                    </a:cubicBezTo>
                    <a:cubicBezTo>
                      <a:pt x="5" y="32"/>
                      <a:pt x="7" y="31"/>
                      <a:pt x="10" y="30"/>
                    </a:cubicBezTo>
                    <a:cubicBezTo>
                      <a:pt x="9" y="33"/>
                      <a:pt x="9" y="35"/>
                      <a:pt x="10" y="36"/>
                    </a:cubicBezTo>
                    <a:cubicBezTo>
                      <a:pt x="11" y="36"/>
                      <a:pt x="13" y="36"/>
                      <a:pt x="14" y="34"/>
                    </a:cubicBezTo>
                    <a:cubicBezTo>
                      <a:pt x="15" y="36"/>
                      <a:pt x="15" y="38"/>
                      <a:pt x="17" y="38"/>
                    </a:cubicBezTo>
                    <a:cubicBezTo>
                      <a:pt x="18" y="38"/>
                      <a:pt x="19" y="37"/>
                      <a:pt x="20" y="34"/>
                    </a:cubicBezTo>
                    <a:cubicBezTo>
                      <a:pt x="22" y="36"/>
                      <a:pt x="23" y="38"/>
                      <a:pt x="25" y="38"/>
                    </a:cubicBezTo>
                    <a:cubicBezTo>
                      <a:pt x="26" y="37"/>
                      <a:pt x="26" y="36"/>
                      <a:pt x="26" y="33"/>
                    </a:cubicBezTo>
                    <a:cubicBezTo>
                      <a:pt x="28" y="35"/>
                      <a:pt x="30" y="35"/>
                      <a:pt x="31" y="34"/>
                    </a:cubicBezTo>
                    <a:cubicBezTo>
                      <a:pt x="32" y="34"/>
                      <a:pt x="32" y="32"/>
                      <a:pt x="31" y="29"/>
                    </a:cubicBezTo>
                    <a:cubicBezTo>
                      <a:pt x="33" y="30"/>
                      <a:pt x="36" y="30"/>
                      <a:pt x="36" y="28"/>
                    </a:cubicBezTo>
                    <a:cubicBezTo>
                      <a:pt x="37" y="27"/>
                      <a:pt x="36" y="26"/>
                      <a:pt x="34" y="24"/>
                    </a:cubicBezTo>
                    <a:cubicBezTo>
                      <a:pt x="37" y="24"/>
                      <a:pt x="38" y="23"/>
                      <a:pt x="38" y="22"/>
                    </a:cubicBezTo>
                  </a:path>
                </a:pathLst>
              </a:custGeom>
              <a:solidFill>
                <a:srgbClr val="FFD68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2" name="Freeform 127">
                <a:extLst>
                  <a:ext uri="{FF2B5EF4-FFF2-40B4-BE49-F238E27FC236}">
                    <a16:creationId xmlns:a16="http://schemas.microsoft.com/office/drawing/2014/main" id="{EFCF20BA-7208-46AD-B4AF-E64C13FFABE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0" y="2454"/>
                <a:ext cx="7678" cy="109"/>
              </a:xfrm>
              <a:custGeom>
                <a:avLst/>
                <a:gdLst>
                  <a:gd name="T0" fmla="*/ 3332 w 3332"/>
                  <a:gd name="T1" fmla="*/ 23 h 47"/>
                  <a:gd name="T2" fmla="*/ 3309 w 3332"/>
                  <a:gd name="T3" fmla="*/ 47 h 47"/>
                  <a:gd name="T4" fmla="*/ 24 w 3332"/>
                  <a:gd name="T5" fmla="*/ 47 h 47"/>
                  <a:gd name="T6" fmla="*/ 0 w 3332"/>
                  <a:gd name="T7" fmla="*/ 23 h 47"/>
                  <a:gd name="T8" fmla="*/ 24 w 3332"/>
                  <a:gd name="T9" fmla="*/ 0 h 47"/>
                  <a:gd name="T10" fmla="*/ 3309 w 3332"/>
                  <a:gd name="T11" fmla="*/ 0 h 47"/>
                  <a:gd name="T12" fmla="*/ 3332 w 3332"/>
                  <a:gd name="T13" fmla="*/ 23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332" h="47">
                    <a:moveTo>
                      <a:pt x="3332" y="23"/>
                    </a:moveTo>
                    <a:cubicBezTo>
                      <a:pt x="3332" y="36"/>
                      <a:pt x="3322" y="47"/>
                      <a:pt x="3309" y="47"/>
                    </a:cubicBezTo>
                    <a:cubicBezTo>
                      <a:pt x="24" y="47"/>
                      <a:pt x="24" y="47"/>
                      <a:pt x="24" y="47"/>
                    </a:cubicBezTo>
                    <a:cubicBezTo>
                      <a:pt x="11" y="47"/>
                      <a:pt x="0" y="36"/>
                      <a:pt x="0" y="23"/>
                    </a:cubicBezTo>
                    <a:cubicBezTo>
                      <a:pt x="0" y="10"/>
                      <a:pt x="11" y="0"/>
                      <a:pt x="24" y="0"/>
                    </a:cubicBezTo>
                    <a:cubicBezTo>
                      <a:pt x="3309" y="0"/>
                      <a:pt x="3309" y="0"/>
                      <a:pt x="3309" y="0"/>
                    </a:cubicBezTo>
                    <a:cubicBezTo>
                      <a:pt x="3322" y="0"/>
                      <a:pt x="3332" y="10"/>
                      <a:pt x="3332" y="23"/>
                    </a:cubicBezTo>
                  </a:path>
                </a:pathLst>
              </a:custGeom>
              <a:solidFill>
                <a:srgbClr val="A8672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3" name="Freeform 128">
                <a:extLst>
                  <a:ext uri="{FF2B5EF4-FFF2-40B4-BE49-F238E27FC236}">
                    <a16:creationId xmlns:a16="http://schemas.microsoft.com/office/drawing/2014/main" id="{EB0FD74C-8CA2-4597-9DAA-F99DE19E5C0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6" y="2398"/>
                <a:ext cx="7466" cy="56"/>
              </a:xfrm>
              <a:custGeom>
                <a:avLst/>
                <a:gdLst>
                  <a:gd name="T0" fmla="*/ 3217 w 3240"/>
                  <a:gd name="T1" fmla="*/ 0 h 24"/>
                  <a:gd name="T2" fmla="*/ 24 w 3240"/>
                  <a:gd name="T3" fmla="*/ 0 h 24"/>
                  <a:gd name="T4" fmla="*/ 0 w 3240"/>
                  <a:gd name="T5" fmla="*/ 24 h 24"/>
                  <a:gd name="T6" fmla="*/ 3240 w 3240"/>
                  <a:gd name="T7" fmla="*/ 24 h 24"/>
                  <a:gd name="T8" fmla="*/ 3217 w 3240"/>
                  <a:gd name="T9" fmla="*/ 0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40" h="24">
                    <a:moveTo>
                      <a:pt x="3217" y="0"/>
                    </a:moveTo>
                    <a:cubicBezTo>
                      <a:pt x="24" y="0"/>
                      <a:pt x="24" y="0"/>
                      <a:pt x="24" y="0"/>
                    </a:cubicBezTo>
                    <a:cubicBezTo>
                      <a:pt x="11" y="0"/>
                      <a:pt x="0" y="11"/>
                      <a:pt x="0" y="24"/>
                    </a:cubicBezTo>
                    <a:cubicBezTo>
                      <a:pt x="3240" y="24"/>
                      <a:pt x="3240" y="24"/>
                      <a:pt x="3240" y="24"/>
                    </a:cubicBezTo>
                    <a:cubicBezTo>
                      <a:pt x="3240" y="11"/>
                      <a:pt x="3230" y="0"/>
                      <a:pt x="3217" y="0"/>
                    </a:cubicBezTo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4" name="Freeform 129">
                <a:extLst>
                  <a:ext uri="{FF2B5EF4-FFF2-40B4-BE49-F238E27FC236}">
                    <a16:creationId xmlns:a16="http://schemas.microsoft.com/office/drawing/2014/main" id="{1075EDC7-01C1-4790-9DC1-034612499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6" y="2277"/>
                <a:ext cx="50" cy="126"/>
              </a:xfrm>
              <a:custGeom>
                <a:avLst/>
                <a:gdLst>
                  <a:gd name="T0" fmla="*/ 0 w 22"/>
                  <a:gd name="T1" fmla="*/ 54 h 54"/>
                  <a:gd name="T2" fmla="*/ 14 w 22"/>
                  <a:gd name="T3" fmla="*/ 0 h 54"/>
                  <a:gd name="T4" fmla="*/ 22 w 22"/>
                  <a:gd name="T5" fmla="*/ 54 h 54"/>
                  <a:gd name="T6" fmla="*/ 0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0" y="54"/>
                    </a:moveTo>
                    <a:cubicBezTo>
                      <a:pt x="0" y="54"/>
                      <a:pt x="2" y="32"/>
                      <a:pt x="14" y="0"/>
                    </a:cubicBezTo>
                    <a:cubicBezTo>
                      <a:pt x="14" y="0"/>
                      <a:pt x="22" y="49"/>
                      <a:pt x="22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5" name="Freeform 130">
                <a:extLst>
                  <a:ext uri="{FF2B5EF4-FFF2-40B4-BE49-F238E27FC236}">
                    <a16:creationId xmlns:a16="http://schemas.microsoft.com/office/drawing/2014/main" id="{DCEECC97-9C9E-4531-987E-BEFB1EFD1E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05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6" name="Freeform 131">
                <a:extLst>
                  <a:ext uri="{FF2B5EF4-FFF2-40B4-BE49-F238E27FC236}">
                    <a16:creationId xmlns:a16="http://schemas.microsoft.com/office/drawing/2014/main" id="{17D1D7B8-B47B-4D95-80DE-D7C817EAB70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7" name="Freeform 132">
                <a:extLst>
                  <a:ext uri="{FF2B5EF4-FFF2-40B4-BE49-F238E27FC236}">
                    <a16:creationId xmlns:a16="http://schemas.microsoft.com/office/drawing/2014/main" id="{04316606-AE2F-43A3-B962-8EAD388C60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8" name="Freeform 133">
                <a:extLst>
                  <a:ext uri="{FF2B5EF4-FFF2-40B4-BE49-F238E27FC236}">
                    <a16:creationId xmlns:a16="http://schemas.microsoft.com/office/drawing/2014/main" id="{D9E6CD75-BBD0-412C-B666-CB6E544750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49" name="Freeform 134">
                <a:extLst>
                  <a:ext uri="{FF2B5EF4-FFF2-40B4-BE49-F238E27FC236}">
                    <a16:creationId xmlns:a16="http://schemas.microsoft.com/office/drawing/2014/main" id="{4B8303EF-9B61-4885-B2B4-2CEB4699BFE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8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9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9" y="0"/>
                    </a:cubicBezTo>
                    <a:cubicBezTo>
                      <a:pt x="9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0" name="Freeform 135">
                <a:extLst>
                  <a:ext uri="{FF2B5EF4-FFF2-40B4-BE49-F238E27FC236}">
                    <a16:creationId xmlns:a16="http://schemas.microsoft.com/office/drawing/2014/main" id="{831531D5-CC59-4F8F-AB77-233EC1AFF60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6" y="2319"/>
                <a:ext cx="28" cy="84"/>
              </a:xfrm>
              <a:custGeom>
                <a:avLst/>
                <a:gdLst>
                  <a:gd name="T0" fmla="*/ 12 w 12"/>
                  <a:gd name="T1" fmla="*/ 36 h 36"/>
                  <a:gd name="T2" fmla="*/ 4 w 12"/>
                  <a:gd name="T3" fmla="*/ 0 h 36"/>
                  <a:gd name="T4" fmla="*/ 0 w 12"/>
                  <a:gd name="T5" fmla="*/ 36 h 36"/>
                  <a:gd name="T6" fmla="*/ 12 w 12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2" h="36">
                    <a:moveTo>
                      <a:pt x="12" y="36"/>
                    </a:moveTo>
                    <a:cubicBezTo>
                      <a:pt x="12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2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1" name="Freeform 136">
                <a:extLst>
                  <a:ext uri="{FF2B5EF4-FFF2-40B4-BE49-F238E27FC236}">
                    <a16:creationId xmlns:a16="http://schemas.microsoft.com/office/drawing/2014/main" id="{0A8B4080-62B7-47C6-A5BE-8F064B58BF6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59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9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9" y="0"/>
                    </a:cubicBezTo>
                    <a:cubicBezTo>
                      <a:pt x="9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2" name="Freeform 137">
                <a:extLst>
                  <a:ext uri="{FF2B5EF4-FFF2-40B4-BE49-F238E27FC236}">
                    <a16:creationId xmlns:a16="http://schemas.microsoft.com/office/drawing/2014/main" id="{7C38755E-897B-4B98-A14A-D5A89C99FD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6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3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3" name="Freeform 138">
                <a:extLst>
                  <a:ext uri="{FF2B5EF4-FFF2-40B4-BE49-F238E27FC236}">
                    <a16:creationId xmlns:a16="http://schemas.microsoft.com/office/drawing/2014/main" id="{4D4C28CF-556C-4D75-B995-2F313257CC4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39" y="2277"/>
                <a:ext cx="65" cy="126"/>
              </a:xfrm>
              <a:custGeom>
                <a:avLst/>
                <a:gdLst>
                  <a:gd name="T0" fmla="*/ 0 w 28"/>
                  <a:gd name="T1" fmla="*/ 54 h 54"/>
                  <a:gd name="T2" fmla="*/ 17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2" y="32"/>
                      <a:pt x="17" y="0"/>
                    </a:cubicBezTo>
                    <a:cubicBezTo>
                      <a:pt x="17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4" name="Freeform 139">
                <a:extLst>
                  <a:ext uri="{FF2B5EF4-FFF2-40B4-BE49-F238E27FC236}">
                    <a16:creationId xmlns:a16="http://schemas.microsoft.com/office/drawing/2014/main" id="{7D967C3C-F508-40B5-A228-7DBF3A1233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5" name="Freeform 140">
                <a:extLst>
                  <a:ext uri="{FF2B5EF4-FFF2-40B4-BE49-F238E27FC236}">
                    <a16:creationId xmlns:a16="http://schemas.microsoft.com/office/drawing/2014/main" id="{03758C37-2A9B-46B2-8B73-E3202BEA36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59" y="2277"/>
                <a:ext cx="67" cy="126"/>
              </a:xfrm>
              <a:custGeom>
                <a:avLst/>
                <a:gdLst>
                  <a:gd name="T0" fmla="*/ 29 w 29"/>
                  <a:gd name="T1" fmla="*/ 54 h 54"/>
                  <a:gd name="T2" fmla="*/ 11 w 29"/>
                  <a:gd name="T3" fmla="*/ 0 h 54"/>
                  <a:gd name="T4" fmla="*/ 0 w 29"/>
                  <a:gd name="T5" fmla="*/ 54 h 54"/>
                  <a:gd name="T6" fmla="*/ 29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29" y="54"/>
                    </a:moveTo>
                    <a:cubicBezTo>
                      <a:pt x="29" y="54"/>
                      <a:pt x="26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9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6" name="Freeform 141">
                <a:extLst>
                  <a:ext uri="{FF2B5EF4-FFF2-40B4-BE49-F238E27FC236}">
                    <a16:creationId xmlns:a16="http://schemas.microsoft.com/office/drawing/2014/main" id="{3415ECFA-B295-42BE-B333-AA65FA39192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14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7" name="Freeform 142">
                <a:extLst>
                  <a:ext uri="{FF2B5EF4-FFF2-40B4-BE49-F238E27FC236}">
                    <a16:creationId xmlns:a16="http://schemas.microsoft.com/office/drawing/2014/main" id="{F4FA7101-7DFE-43FC-BBD1-3F22E3A3E2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6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8" name="Freeform 143">
                <a:extLst>
                  <a:ext uri="{FF2B5EF4-FFF2-40B4-BE49-F238E27FC236}">
                    <a16:creationId xmlns:a16="http://schemas.microsoft.com/office/drawing/2014/main" id="{961A977F-9845-47BF-B32D-D71E6E28243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99" y="2303"/>
                <a:ext cx="36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59" name="Freeform 144">
                <a:extLst>
                  <a:ext uri="{FF2B5EF4-FFF2-40B4-BE49-F238E27FC236}">
                    <a16:creationId xmlns:a16="http://schemas.microsoft.com/office/drawing/2014/main" id="{4DA09335-C889-4DA5-9D2B-2E27B9314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6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0" name="Freeform 145">
                <a:extLst>
                  <a:ext uri="{FF2B5EF4-FFF2-40B4-BE49-F238E27FC236}">
                    <a16:creationId xmlns:a16="http://schemas.microsoft.com/office/drawing/2014/main" id="{0790F8EA-0773-4E33-A82D-8F7E886774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4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0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0" y="0"/>
                    </a:cubicBezTo>
                    <a:cubicBezTo>
                      <a:pt x="10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1" name="Freeform 146">
                <a:extLst>
                  <a:ext uri="{FF2B5EF4-FFF2-40B4-BE49-F238E27FC236}">
                    <a16:creationId xmlns:a16="http://schemas.microsoft.com/office/drawing/2014/main" id="{C043AC62-635A-410A-BB20-E805C1CF37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04" y="2287"/>
                <a:ext cx="64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2" name="Freeform 147">
                <a:extLst>
                  <a:ext uri="{FF2B5EF4-FFF2-40B4-BE49-F238E27FC236}">
                    <a16:creationId xmlns:a16="http://schemas.microsoft.com/office/drawing/2014/main" id="{B2BFAA23-6E9E-4FCC-B5FC-01B5DB22A2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5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5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5" y="0"/>
                    </a:cubicBezTo>
                    <a:cubicBezTo>
                      <a:pt x="15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3" name="Freeform 148">
                <a:extLst>
                  <a:ext uri="{FF2B5EF4-FFF2-40B4-BE49-F238E27FC236}">
                    <a16:creationId xmlns:a16="http://schemas.microsoft.com/office/drawing/2014/main" id="{F24536EE-1938-4ADD-8C5F-EEB1BDF4D7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6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4" name="Freeform 149">
                <a:extLst>
                  <a:ext uri="{FF2B5EF4-FFF2-40B4-BE49-F238E27FC236}">
                    <a16:creationId xmlns:a16="http://schemas.microsoft.com/office/drawing/2014/main" id="{C8614121-494C-440B-A5EF-8582D5B54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53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8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5" name="Freeform 150">
                <a:extLst>
                  <a:ext uri="{FF2B5EF4-FFF2-40B4-BE49-F238E27FC236}">
                    <a16:creationId xmlns:a16="http://schemas.microsoft.com/office/drawing/2014/main" id="{E4AE05C7-47BE-4D4F-9B99-B922999027C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935" y="2303"/>
                <a:ext cx="35" cy="100"/>
              </a:xfrm>
              <a:custGeom>
                <a:avLst/>
                <a:gdLst>
                  <a:gd name="T0" fmla="*/ 0 w 15"/>
                  <a:gd name="T1" fmla="*/ 43 h 43"/>
                  <a:gd name="T2" fmla="*/ 9 w 15"/>
                  <a:gd name="T3" fmla="*/ 0 h 43"/>
                  <a:gd name="T4" fmla="*/ 15 w 15"/>
                  <a:gd name="T5" fmla="*/ 43 h 43"/>
                  <a:gd name="T6" fmla="*/ 0 w 15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5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5" y="39"/>
                      <a:pt x="15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6" name="Freeform 151">
                <a:extLst>
                  <a:ext uri="{FF2B5EF4-FFF2-40B4-BE49-F238E27FC236}">
                    <a16:creationId xmlns:a16="http://schemas.microsoft.com/office/drawing/2014/main" id="{C8989F17-4AE4-40CD-A819-3CE0F435122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06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4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1" y="19"/>
                      <a:pt x="4" y="0"/>
                    </a:cubicBezTo>
                    <a:cubicBezTo>
                      <a:pt x="4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7" name="Freeform 152">
                <a:extLst>
                  <a:ext uri="{FF2B5EF4-FFF2-40B4-BE49-F238E27FC236}">
                    <a16:creationId xmlns:a16="http://schemas.microsoft.com/office/drawing/2014/main" id="{D630E3E4-8460-4CFD-A2DE-AEA33659BE9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44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8" name="Freeform 153">
                <a:extLst>
                  <a:ext uri="{FF2B5EF4-FFF2-40B4-BE49-F238E27FC236}">
                    <a16:creationId xmlns:a16="http://schemas.microsoft.com/office/drawing/2014/main" id="{20508EDA-304E-4042-97CF-CD9EFA16F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1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69" name="Freeform 154">
                <a:extLst>
                  <a:ext uri="{FF2B5EF4-FFF2-40B4-BE49-F238E27FC236}">
                    <a16:creationId xmlns:a16="http://schemas.microsoft.com/office/drawing/2014/main" id="{79BAE213-3089-4384-B8F3-0EDC8EC9E43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12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0" name="Freeform 155">
                <a:extLst>
                  <a:ext uri="{FF2B5EF4-FFF2-40B4-BE49-F238E27FC236}">
                    <a16:creationId xmlns:a16="http://schemas.microsoft.com/office/drawing/2014/main" id="{51DD3ED4-BE23-4790-896C-B15EE08073B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00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1" name="Freeform 156">
                <a:extLst>
                  <a:ext uri="{FF2B5EF4-FFF2-40B4-BE49-F238E27FC236}">
                    <a16:creationId xmlns:a16="http://schemas.microsoft.com/office/drawing/2014/main" id="{7702BFB1-B84B-4C02-B1F4-77968E46A5C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97" y="2277"/>
                <a:ext cx="67" cy="126"/>
              </a:xfrm>
              <a:custGeom>
                <a:avLst/>
                <a:gdLst>
                  <a:gd name="T0" fmla="*/ 0 w 29"/>
                  <a:gd name="T1" fmla="*/ 54 h 54"/>
                  <a:gd name="T2" fmla="*/ 18 w 29"/>
                  <a:gd name="T3" fmla="*/ 0 h 54"/>
                  <a:gd name="T4" fmla="*/ 29 w 29"/>
                  <a:gd name="T5" fmla="*/ 54 h 54"/>
                  <a:gd name="T6" fmla="*/ 0 w 29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9" y="49"/>
                      <a:pt x="29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2" name="Freeform 157">
                <a:extLst>
                  <a:ext uri="{FF2B5EF4-FFF2-40B4-BE49-F238E27FC236}">
                    <a16:creationId xmlns:a16="http://schemas.microsoft.com/office/drawing/2014/main" id="{FABC9D47-E649-4632-A800-ADEC41D50DB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6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3" name="Freeform 158">
                <a:extLst>
                  <a:ext uri="{FF2B5EF4-FFF2-40B4-BE49-F238E27FC236}">
                    <a16:creationId xmlns:a16="http://schemas.microsoft.com/office/drawing/2014/main" id="{1F46F392-C27B-4B63-8FB2-69C3CA58AA4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19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4" name="Freeform 159">
                <a:extLst>
                  <a:ext uri="{FF2B5EF4-FFF2-40B4-BE49-F238E27FC236}">
                    <a16:creationId xmlns:a16="http://schemas.microsoft.com/office/drawing/2014/main" id="{DFBCD8F9-A4F9-4DA2-9C45-006F0CD26C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274" y="2303"/>
                <a:ext cx="42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5" name="Freeform 160">
                <a:extLst>
                  <a:ext uri="{FF2B5EF4-FFF2-40B4-BE49-F238E27FC236}">
                    <a16:creationId xmlns:a16="http://schemas.microsoft.com/office/drawing/2014/main" id="{EB1871E0-0355-465D-9B6D-3720FE2B17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484" y="2319"/>
                <a:ext cx="39" cy="84"/>
              </a:xfrm>
              <a:custGeom>
                <a:avLst/>
                <a:gdLst>
                  <a:gd name="T0" fmla="*/ 17 w 17"/>
                  <a:gd name="T1" fmla="*/ 36 h 36"/>
                  <a:gd name="T2" fmla="*/ 6 w 17"/>
                  <a:gd name="T3" fmla="*/ 0 h 36"/>
                  <a:gd name="T4" fmla="*/ 0 w 17"/>
                  <a:gd name="T5" fmla="*/ 36 h 36"/>
                  <a:gd name="T6" fmla="*/ 17 w 17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7" h="36">
                    <a:moveTo>
                      <a:pt x="17" y="36"/>
                    </a:moveTo>
                    <a:cubicBezTo>
                      <a:pt x="17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7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6" name="Freeform 161">
                <a:extLst>
                  <a:ext uri="{FF2B5EF4-FFF2-40B4-BE49-F238E27FC236}">
                    <a16:creationId xmlns:a16="http://schemas.microsoft.com/office/drawing/2014/main" id="{CAD4DB9D-5E98-4AB7-A9EC-5B0038F8315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5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7" name="Freeform 162">
                <a:extLst>
                  <a:ext uri="{FF2B5EF4-FFF2-40B4-BE49-F238E27FC236}">
                    <a16:creationId xmlns:a16="http://schemas.microsoft.com/office/drawing/2014/main" id="{9C18730F-9F6F-4897-A89E-2199FFD9B67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2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8" name="Freeform 163">
                <a:extLst>
                  <a:ext uri="{FF2B5EF4-FFF2-40B4-BE49-F238E27FC236}">
                    <a16:creationId xmlns:a16="http://schemas.microsoft.com/office/drawing/2014/main" id="{EC60835D-1B2F-4B6E-8568-5A5BE58A630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502" y="2305"/>
                <a:ext cx="67" cy="98"/>
              </a:xfrm>
              <a:custGeom>
                <a:avLst/>
                <a:gdLst>
                  <a:gd name="T0" fmla="*/ 29 w 29"/>
                  <a:gd name="T1" fmla="*/ 42 h 42"/>
                  <a:gd name="T2" fmla="*/ 11 w 29"/>
                  <a:gd name="T3" fmla="*/ 0 h 42"/>
                  <a:gd name="T4" fmla="*/ 0 w 29"/>
                  <a:gd name="T5" fmla="*/ 42 h 42"/>
                  <a:gd name="T6" fmla="*/ 29 w 29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2">
                    <a:moveTo>
                      <a:pt x="29" y="42"/>
                    </a:moveTo>
                    <a:cubicBezTo>
                      <a:pt x="29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9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79" name="Freeform 164">
                <a:extLst>
                  <a:ext uri="{FF2B5EF4-FFF2-40B4-BE49-F238E27FC236}">
                    <a16:creationId xmlns:a16="http://schemas.microsoft.com/office/drawing/2014/main" id="{FE1D1A20-F213-47BD-A6C9-2613A415D1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364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7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7" y="0"/>
                    </a:cubicBezTo>
                    <a:cubicBezTo>
                      <a:pt x="17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0" name="Freeform 165">
                <a:extLst>
                  <a:ext uri="{FF2B5EF4-FFF2-40B4-BE49-F238E27FC236}">
                    <a16:creationId xmlns:a16="http://schemas.microsoft.com/office/drawing/2014/main" id="{B23794F4-FF86-4471-9898-C4F5E9068BE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14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1" name="Freeform 166">
                <a:extLst>
                  <a:ext uri="{FF2B5EF4-FFF2-40B4-BE49-F238E27FC236}">
                    <a16:creationId xmlns:a16="http://schemas.microsoft.com/office/drawing/2014/main" id="{B17AD9C9-608A-45E8-BC8D-F444C511258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26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2" name="Freeform 167">
                <a:extLst>
                  <a:ext uri="{FF2B5EF4-FFF2-40B4-BE49-F238E27FC236}">
                    <a16:creationId xmlns:a16="http://schemas.microsoft.com/office/drawing/2014/main" id="{DE734902-A1BD-4D2D-8B4E-3C7F7F8E4EC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13" y="2277"/>
                <a:ext cx="51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3" name="Freeform 168">
                <a:extLst>
                  <a:ext uri="{FF2B5EF4-FFF2-40B4-BE49-F238E27FC236}">
                    <a16:creationId xmlns:a16="http://schemas.microsoft.com/office/drawing/2014/main" id="{F613EC00-B372-46DA-AEB8-6DB1BC9C092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69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4" name="Freeform 169">
                <a:extLst>
                  <a:ext uri="{FF2B5EF4-FFF2-40B4-BE49-F238E27FC236}">
                    <a16:creationId xmlns:a16="http://schemas.microsoft.com/office/drawing/2014/main" id="{7BB42E02-5246-4479-89C7-5A9E6E4F57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6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5" name="Freeform 170">
                <a:extLst>
                  <a:ext uri="{FF2B5EF4-FFF2-40B4-BE49-F238E27FC236}">
                    <a16:creationId xmlns:a16="http://schemas.microsoft.com/office/drawing/2014/main" id="{C6639A25-F2E2-4335-934A-6E94C4472BC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0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2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6" name="Freeform 171">
                <a:extLst>
                  <a:ext uri="{FF2B5EF4-FFF2-40B4-BE49-F238E27FC236}">
                    <a16:creationId xmlns:a16="http://schemas.microsoft.com/office/drawing/2014/main" id="{C59E2DD2-B562-411C-8959-0D0BCFA2ED9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97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7" name="Freeform 172">
                <a:extLst>
                  <a:ext uri="{FF2B5EF4-FFF2-40B4-BE49-F238E27FC236}">
                    <a16:creationId xmlns:a16="http://schemas.microsoft.com/office/drawing/2014/main" id="{76B11712-ABD3-4045-8056-BADEBF8E13A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880" y="2305"/>
                <a:ext cx="53" cy="98"/>
              </a:xfrm>
              <a:custGeom>
                <a:avLst/>
                <a:gdLst>
                  <a:gd name="T0" fmla="*/ 23 w 23"/>
                  <a:gd name="T1" fmla="*/ 42 h 42"/>
                  <a:gd name="T2" fmla="*/ 8 w 23"/>
                  <a:gd name="T3" fmla="*/ 0 h 42"/>
                  <a:gd name="T4" fmla="*/ 0 w 23"/>
                  <a:gd name="T5" fmla="*/ 42 h 42"/>
                  <a:gd name="T6" fmla="*/ 23 w 23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42">
                    <a:moveTo>
                      <a:pt x="23" y="42"/>
                    </a:moveTo>
                    <a:cubicBezTo>
                      <a:pt x="23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3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8" name="Freeform 173">
                <a:extLst>
                  <a:ext uri="{FF2B5EF4-FFF2-40B4-BE49-F238E27FC236}">
                    <a16:creationId xmlns:a16="http://schemas.microsoft.com/office/drawing/2014/main" id="{14C4E23B-289F-46A9-96C5-81A99FB29DC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767" y="2287"/>
                <a:ext cx="53" cy="116"/>
              </a:xfrm>
              <a:custGeom>
                <a:avLst/>
                <a:gdLst>
                  <a:gd name="T0" fmla="*/ 0 w 23"/>
                  <a:gd name="T1" fmla="*/ 50 h 50"/>
                  <a:gd name="T2" fmla="*/ 14 w 23"/>
                  <a:gd name="T3" fmla="*/ 0 h 50"/>
                  <a:gd name="T4" fmla="*/ 23 w 23"/>
                  <a:gd name="T5" fmla="*/ 50 h 50"/>
                  <a:gd name="T6" fmla="*/ 0 w 23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3" y="46"/>
                      <a:pt x="23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89" name="Freeform 174">
                <a:extLst>
                  <a:ext uri="{FF2B5EF4-FFF2-40B4-BE49-F238E27FC236}">
                    <a16:creationId xmlns:a16="http://schemas.microsoft.com/office/drawing/2014/main" id="{1A07C2A3-9717-4B4C-A1D0-7C2EAA058A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5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0" name="Freeform 175">
                <a:extLst>
                  <a:ext uri="{FF2B5EF4-FFF2-40B4-BE49-F238E27FC236}">
                    <a16:creationId xmlns:a16="http://schemas.microsoft.com/office/drawing/2014/main" id="{F2EF4105-2CFE-46F1-9A84-F4E9F555511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2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1" name="Freeform 176">
                <a:extLst>
                  <a:ext uri="{FF2B5EF4-FFF2-40B4-BE49-F238E27FC236}">
                    <a16:creationId xmlns:a16="http://schemas.microsoft.com/office/drawing/2014/main" id="{3CBC9553-9536-4DE7-9BEB-D91A0306C0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80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2" name="Freeform 177">
                <a:extLst>
                  <a:ext uri="{FF2B5EF4-FFF2-40B4-BE49-F238E27FC236}">
                    <a16:creationId xmlns:a16="http://schemas.microsoft.com/office/drawing/2014/main" id="{3765DFFC-07EF-4A4B-A8C7-D184F55CEF0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03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3" name="Freeform 178">
                <a:extLst>
                  <a:ext uri="{FF2B5EF4-FFF2-40B4-BE49-F238E27FC236}">
                    <a16:creationId xmlns:a16="http://schemas.microsoft.com/office/drawing/2014/main" id="{FEAEE8F4-F334-42E8-9C5D-7951B51E0D61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44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4" name="Freeform 179">
                <a:extLst>
                  <a:ext uri="{FF2B5EF4-FFF2-40B4-BE49-F238E27FC236}">
                    <a16:creationId xmlns:a16="http://schemas.microsoft.com/office/drawing/2014/main" id="{739CDF31-DBDB-4DBD-B5C3-0A53427BA5A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19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2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5" name="Freeform 180">
                <a:extLst>
                  <a:ext uri="{FF2B5EF4-FFF2-40B4-BE49-F238E27FC236}">
                    <a16:creationId xmlns:a16="http://schemas.microsoft.com/office/drawing/2014/main" id="{43DDAFCD-7D87-482F-9B80-268BED9420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382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6" name="Freeform 181">
                <a:extLst>
                  <a:ext uri="{FF2B5EF4-FFF2-40B4-BE49-F238E27FC236}">
                    <a16:creationId xmlns:a16="http://schemas.microsoft.com/office/drawing/2014/main" id="{6ED55A25-643F-4FEC-913A-2F5671203AF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263" y="2305"/>
                <a:ext cx="64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6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7" name="Freeform 182">
                <a:extLst>
                  <a:ext uri="{FF2B5EF4-FFF2-40B4-BE49-F238E27FC236}">
                    <a16:creationId xmlns:a16="http://schemas.microsoft.com/office/drawing/2014/main" id="{DBB872C7-69C9-4A8B-BA7C-4FD5E5B9738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122" y="2287"/>
                <a:ext cx="67" cy="116"/>
              </a:xfrm>
              <a:custGeom>
                <a:avLst/>
                <a:gdLst>
                  <a:gd name="T0" fmla="*/ 0 w 29"/>
                  <a:gd name="T1" fmla="*/ 50 h 50"/>
                  <a:gd name="T2" fmla="*/ 18 w 29"/>
                  <a:gd name="T3" fmla="*/ 0 h 50"/>
                  <a:gd name="T4" fmla="*/ 29 w 29"/>
                  <a:gd name="T5" fmla="*/ 50 h 50"/>
                  <a:gd name="T6" fmla="*/ 0 w 29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9" y="46"/>
                      <a:pt x="29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8" name="Freeform 183">
                <a:extLst>
                  <a:ext uri="{FF2B5EF4-FFF2-40B4-BE49-F238E27FC236}">
                    <a16:creationId xmlns:a16="http://schemas.microsoft.com/office/drawing/2014/main" id="{BEC76E33-06A2-4593-87A6-ABB6CE9833E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75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299" name="Freeform 184">
                <a:extLst>
                  <a:ext uri="{FF2B5EF4-FFF2-40B4-BE49-F238E27FC236}">
                    <a16:creationId xmlns:a16="http://schemas.microsoft.com/office/drawing/2014/main" id="{6DD3C405-8779-464B-A614-C540715863A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84" y="2277"/>
                <a:ext cx="53" cy="126"/>
              </a:xfrm>
              <a:custGeom>
                <a:avLst/>
                <a:gdLst>
                  <a:gd name="T0" fmla="*/ 23 w 23"/>
                  <a:gd name="T1" fmla="*/ 54 h 54"/>
                  <a:gd name="T2" fmla="*/ 9 w 23"/>
                  <a:gd name="T3" fmla="*/ 0 h 54"/>
                  <a:gd name="T4" fmla="*/ 0 w 23"/>
                  <a:gd name="T5" fmla="*/ 54 h 54"/>
                  <a:gd name="T6" fmla="*/ 23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23" y="54"/>
                    </a:moveTo>
                    <a:cubicBezTo>
                      <a:pt x="23" y="54"/>
                      <a:pt x="21" y="32"/>
                      <a:pt x="9" y="0"/>
                    </a:cubicBezTo>
                    <a:cubicBezTo>
                      <a:pt x="9" y="0"/>
                      <a:pt x="0" y="49"/>
                      <a:pt x="0" y="54"/>
                    </a:cubicBezTo>
                    <a:lnTo>
                      <a:pt x="23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0" name="Freeform 185">
                <a:extLst>
                  <a:ext uri="{FF2B5EF4-FFF2-40B4-BE49-F238E27FC236}">
                    <a16:creationId xmlns:a16="http://schemas.microsoft.com/office/drawing/2014/main" id="{61DBFF03-A114-469A-94CA-3F368008C0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74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1" name="Freeform 186">
                <a:extLst>
                  <a:ext uri="{FF2B5EF4-FFF2-40B4-BE49-F238E27FC236}">
                    <a16:creationId xmlns:a16="http://schemas.microsoft.com/office/drawing/2014/main" id="{BAA1EA85-5B73-48C3-BCE9-A77EA4051AF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456" y="2303"/>
                <a:ext cx="32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2" name="Freeform 187">
                <a:extLst>
                  <a:ext uri="{FF2B5EF4-FFF2-40B4-BE49-F238E27FC236}">
                    <a16:creationId xmlns:a16="http://schemas.microsoft.com/office/drawing/2014/main" id="{3F5E92DE-5A8A-4525-9EC1-91D74427C0E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24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3" name="Freeform 188">
                <a:extLst>
                  <a:ext uri="{FF2B5EF4-FFF2-40B4-BE49-F238E27FC236}">
                    <a16:creationId xmlns:a16="http://schemas.microsoft.com/office/drawing/2014/main" id="{362D6D21-B2B6-491B-9033-B8CCB2D0391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65" y="2303"/>
                <a:ext cx="30" cy="100"/>
              </a:xfrm>
              <a:custGeom>
                <a:avLst/>
                <a:gdLst>
                  <a:gd name="T0" fmla="*/ 0 w 13"/>
                  <a:gd name="T1" fmla="*/ 43 h 43"/>
                  <a:gd name="T2" fmla="*/ 8 w 13"/>
                  <a:gd name="T3" fmla="*/ 0 h 43"/>
                  <a:gd name="T4" fmla="*/ 13 w 13"/>
                  <a:gd name="T5" fmla="*/ 43 h 43"/>
                  <a:gd name="T6" fmla="*/ 0 w 13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43">
                    <a:moveTo>
                      <a:pt x="0" y="43"/>
                    </a:moveTo>
                    <a:cubicBezTo>
                      <a:pt x="0" y="43"/>
                      <a:pt x="1" y="23"/>
                      <a:pt x="8" y="0"/>
                    </a:cubicBezTo>
                    <a:cubicBezTo>
                      <a:pt x="8" y="0"/>
                      <a:pt x="13" y="40"/>
                      <a:pt x="13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4" name="Freeform 189">
                <a:extLst>
                  <a:ext uri="{FF2B5EF4-FFF2-40B4-BE49-F238E27FC236}">
                    <a16:creationId xmlns:a16="http://schemas.microsoft.com/office/drawing/2014/main" id="{F4AD8FB9-4B2C-44A1-BA47-E2B799C6767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35" y="2319"/>
                <a:ext cx="30" cy="84"/>
              </a:xfrm>
              <a:custGeom>
                <a:avLst/>
                <a:gdLst>
                  <a:gd name="T0" fmla="*/ 13 w 13"/>
                  <a:gd name="T1" fmla="*/ 36 h 36"/>
                  <a:gd name="T2" fmla="*/ 5 w 13"/>
                  <a:gd name="T3" fmla="*/ 0 h 36"/>
                  <a:gd name="T4" fmla="*/ 0 w 13"/>
                  <a:gd name="T5" fmla="*/ 36 h 36"/>
                  <a:gd name="T6" fmla="*/ 13 w 13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3" h="36">
                    <a:moveTo>
                      <a:pt x="13" y="36"/>
                    </a:moveTo>
                    <a:cubicBezTo>
                      <a:pt x="13" y="36"/>
                      <a:pt x="12" y="19"/>
                      <a:pt x="5" y="0"/>
                    </a:cubicBezTo>
                    <a:cubicBezTo>
                      <a:pt x="5" y="0"/>
                      <a:pt x="0" y="33"/>
                      <a:pt x="0" y="36"/>
                    </a:cubicBezTo>
                    <a:lnTo>
                      <a:pt x="13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5" name="Freeform 190">
                <a:extLst>
                  <a:ext uri="{FF2B5EF4-FFF2-40B4-BE49-F238E27FC236}">
                    <a16:creationId xmlns:a16="http://schemas.microsoft.com/office/drawing/2014/main" id="{094CB7E4-C05F-4D11-BC2A-D59E2EB821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641" y="2305"/>
                <a:ext cx="50" cy="98"/>
              </a:xfrm>
              <a:custGeom>
                <a:avLst/>
                <a:gdLst>
                  <a:gd name="T0" fmla="*/ 22 w 22"/>
                  <a:gd name="T1" fmla="*/ 42 h 42"/>
                  <a:gd name="T2" fmla="*/ 8 w 22"/>
                  <a:gd name="T3" fmla="*/ 0 h 42"/>
                  <a:gd name="T4" fmla="*/ 0 w 22"/>
                  <a:gd name="T5" fmla="*/ 42 h 42"/>
                  <a:gd name="T6" fmla="*/ 22 w 22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42">
                    <a:moveTo>
                      <a:pt x="22" y="42"/>
                    </a:moveTo>
                    <a:cubicBezTo>
                      <a:pt x="22" y="42"/>
                      <a:pt x="20" y="24"/>
                      <a:pt x="8" y="0"/>
                    </a:cubicBezTo>
                    <a:cubicBezTo>
                      <a:pt x="8" y="0"/>
                      <a:pt x="0" y="39"/>
                      <a:pt x="0" y="42"/>
                    </a:cubicBezTo>
                    <a:lnTo>
                      <a:pt x="22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6" name="Freeform 191">
                <a:extLst>
                  <a:ext uri="{FF2B5EF4-FFF2-40B4-BE49-F238E27FC236}">
                    <a16:creationId xmlns:a16="http://schemas.microsoft.com/office/drawing/2014/main" id="{1A91B92E-4DAC-4E32-BF96-041455F20F0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528" y="2287"/>
                <a:ext cx="50" cy="116"/>
              </a:xfrm>
              <a:custGeom>
                <a:avLst/>
                <a:gdLst>
                  <a:gd name="T0" fmla="*/ 0 w 22"/>
                  <a:gd name="T1" fmla="*/ 50 h 50"/>
                  <a:gd name="T2" fmla="*/ 14 w 22"/>
                  <a:gd name="T3" fmla="*/ 0 h 50"/>
                  <a:gd name="T4" fmla="*/ 22 w 22"/>
                  <a:gd name="T5" fmla="*/ 50 h 50"/>
                  <a:gd name="T6" fmla="*/ 0 w 22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0">
                    <a:moveTo>
                      <a:pt x="0" y="50"/>
                    </a:moveTo>
                    <a:cubicBezTo>
                      <a:pt x="0" y="50"/>
                      <a:pt x="2" y="30"/>
                      <a:pt x="14" y="0"/>
                    </a:cubicBezTo>
                    <a:cubicBezTo>
                      <a:pt x="14" y="0"/>
                      <a:pt x="22" y="46"/>
                      <a:pt x="22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7" name="Freeform 192">
                <a:extLst>
                  <a:ext uri="{FF2B5EF4-FFF2-40B4-BE49-F238E27FC236}">
                    <a16:creationId xmlns:a16="http://schemas.microsoft.com/office/drawing/2014/main" id="{2BB97105-8195-4780-A964-2AAF57C74A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18" y="2277"/>
                <a:ext cx="64" cy="126"/>
              </a:xfrm>
              <a:custGeom>
                <a:avLst/>
                <a:gdLst>
                  <a:gd name="T0" fmla="*/ 0 w 28"/>
                  <a:gd name="T1" fmla="*/ 54 h 54"/>
                  <a:gd name="T2" fmla="*/ 18 w 28"/>
                  <a:gd name="T3" fmla="*/ 0 h 54"/>
                  <a:gd name="T4" fmla="*/ 28 w 28"/>
                  <a:gd name="T5" fmla="*/ 54 h 54"/>
                  <a:gd name="T6" fmla="*/ 0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0" y="54"/>
                    </a:moveTo>
                    <a:cubicBezTo>
                      <a:pt x="0" y="54"/>
                      <a:pt x="3" y="32"/>
                      <a:pt x="18" y="0"/>
                    </a:cubicBezTo>
                    <a:cubicBezTo>
                      <a:pt x="18" y="0"/>
                      <a:pt x="28" y="49"/>
                      <a:pt x="28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8" name="Freeform 193">
                <a:extLst>
                  <a:ext uri="{FF2B5EF4-FFF2-40B4-BE49-F238E27FC236}">
                    <a16:creationId xmlns:a16="http://schemas.microsoft.com/office/drawing/2014/main" id="{B42E86D6-89D0-40FA-BD2B-53060C09342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81" y="2277"/>
                <a:ext cx="64" cy="126"/>
              </a:xfrm>
              <a:custGeom>
                <a:avLst/>
                <a:gdLst>
                  <a:gd name="T0" fmla="*/ 28 w 28"/>
                  <a:gd name="T1" fmla="*/ 54 h 54"/>
                  <a:gd name="T2" fmla="*/ 10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0" y="0"/>
                    </a:cubicBezTo>
                    <a:cubicBezTo>
                      <a:pt x="10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09" name="Freeform 194">
                <a:extLst>
                  <a:ext uri="{FF2B5EF4-FFF2-40B4-BE49-F238E27FC236}">
                    <a16:creationId xmlns:a16="http://schemas.microsoft.com/office/drawing/2014/main" id="{4DC3B883-D679-4F21-9918-8B042D74E86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0" y="2277"/>
                <a:ext cx="65" cy="126"/>
              </a:xfrm>
              <a:custGeom>
                <a:avLst/>
                <a:gdLst>
                  <a:gd name="T0" fmla="*/ 28 w 28"/>
                  <a:gd name="T1" fmla="*/ 54 h 54"/>
                  <a:gd name="T2" fmla="*/ 11 w 28"/>
                  <a:gd name="T3" fmla="*/ 0 h 54"/>
                  <a:gd name="T4" fmla="*/ 0 w 28"/>
                  <a:gd name="T5" fmla="*/ 54 h 54"/>
                  <a:gd name="T6" fmla="*/ 28 w 28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4">
                    <a:moveTo>
                      <a:pt x="28" y="54"/>
                    </a:moveTo>
                    <a:cubicBezTo>
                      <a:pt x="28" y="54"/>
                      <a:pt x="25" y="32"/>
                      <a:pt x="11" y="0"/>
                    </a:cubicBezTo>
                    <a:cubicBezTo>
                      <a:pt x="11" y="0"/>
                      <a:pt x="0" y="49"/>
                      <a:pt x="0" y="54"/>
                    </a:cubicBezTo>
                    <a:lnTo>
                      <a:pt x="28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0" name="Freeform 195">
                <a:extLst>
                  <a:ext uri="{FF2B5EF4-FFF2-40B4-BE49-F238E27FC236}">
                    <a16:creationId xmlns:a16="http://schemas.microsoft.com/office/drawing/2014/main" id="{BAF3C083-DDF0-4256-B8F2-F1BD7F1393F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795" y="2303"/>
                <a:ext cx="41" cy="100"/>
              </a:xfrm>
              <a:custGeom>
                <a:avLst/>
                <a:gdLst>
                  <a:gd name="T0" fmla="*/ 0 w 18"/>
                  <a:gd name="T1" fmla="*/ 43 h 43"/>
                  <a:gd name="T2" fmla="*/ 11 w 18"/>
                  <a:gd name="T3" fmla="*/ 0 h 43"/>
                  <a:gd name="T4" fmla="*/ 18 w 18"/>
                  <a:gd name="T5" fmla="*/ 43 h 43"/>
                  <a:gd name="T6" fmla="*/ 0 w 18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8" h="43">
                    <a:moveTo>
                      <a:pt x="0" y="43"/>
                    </a:moveTo>
                    <a:cubicBezTo>
                      <a:pt x="0" y="43"/>
                      <a:pt x="2" y="26"/>
                      <a:pt x="11" y="0"/>
                    </a:cubicBezTo>
                    <a:cubicBezTo>
                      <a:pt x="11" y="0"/>
                      <a:pt x="18" y="39"/>
                      <a:pt x="18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1" name="Freeform 196">
                <a:extLst>
                  <a:ext uri="{FF2B5EF4-FFF2-40B4-BE49-F238E27FC236}">
                    <a16:creationId xmlns:a16="http://schemas.microsoft.com/office/drawing/2014/main" id="{F12EE5A8-1CA7-4C1D-BBDA-CC87F188190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05" y="2319"/>
                <a:ext cx="36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5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2" name="Freeform 197">
                <a:extLst>
                  <a:ext uri="{FF2B5EF4-FFF2-40B4-BE49-F238E27FC236}">
                    <a16:creationId xmlns:a16="http://schemas.microsoft.com/office/drawing/2014/main" id="{31D41BD4-9934-4393-B58F-F26FE2684F1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80" y="2303"/>
                <a:ext cx="37" cy="100"/>
              </a:xfrm>
              <a:custGeom>
                <a:avLst/>
                <a:gdLst>
                  <a:gd name="T0" fmla="*/ 0 w 16"/>
                  <a:gd name="T1" fmla="*/ 43 h 43"/>
                  <a:gd name="T2" fmla="*/ 10 w 16"/>
                  <a:gd name="T3" fmla="*/ 0 h 43"/>
                  <a:gd name="T4" fmla="*/ 16 w 16"/>
                  <a:gd name="T5" fmla="*/ 43 h 43"/>
                  <a:gd name="T6" fmla="*/ 0 w 16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43">
                    <a:moveTo>
                      <a:pt x="0" y="43"/>
                    </a:moveTo>
                    <a:cubicBezTo>
                      <a:pt x="0" y="43"/>
                      <a:pt x="1" y="23"/>
                      <a:pt x="10" y="0"/>
                    </a:cubicBezTo>
                    <a:cubicBezTo>
                      <a:pt x="10" y="0"/>
                      <a:pt x="16" y="40"/>
                      <a:pt x="16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3" name="Freeform 198">
                <a:extLst>
                  <a:ext uri="{FF2B5EF4-FFF2-40B4-BE49-F238E27FC236}">
                    <a16:creationId xmlns:a16="http://schemas.microsoft.com/office/drawing/2014/main" id="{2E91D217-D13A-4CAA-9A28-A2B00B7A6B7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43" y="2319"/>
                <a:ext cx="37" cy="84"/>
              </a:xfrm>
              <a:custGeom>
                <a:avLst/>
                <a:gdLst>
                  <a:gd name="T0" fmla="*/ 16 w 16"/>
                  <a:gd name="T1" fmla="*/ 36 h 36"/>
                  <a:gd name="T2" fmla="*/ 6 w 16"/>
                  <a:gd name="T3" fmla="*/ 0 h 36"/>
                  <a:gd name="T4" fmla="*/ 0 w 16"/>
                  <a:gd name="T5" fmla="*/ 36 h 36"/>
                  <a:gd name="T6" fmla="*/ 16 w 16"/>
                  <a:gd name="T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6" h="36">
                    <a:moveTo>
                      <a:pt x="16" y="36"/>
                    </a:moveTo>
                    <a:cubicBezTo>
                      <a:pt x="16" y="36"/>
                      <a:pt x="14" y="19"/>
                      <a:pt x="6" y="0"/>
                    </a:cubicBezTo>
                    <a:cubicBezTo>
                      <a:pt x="6" y="0"/>
                      <a:pt x="0" y="33"/>
                      <a:pt x="0" y="36"/>
                    </a:cubicBezTo>
                    <a:lnTo>
                      <a:pt x="16" y="36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4" name="Freeform 199">
                <a:extLst>
                  <a:ext uri="{FF2B5EF4-FFF2-40B4-BE49-F238E27FC236}">
                    <a16:creationId xmlns:a16="http://schemas.microsoft.com/office/drawing/2014/main" id="{8B910884-E37D-4A31-882E-2E9B8216EFB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023" y="2305"/>
                <a:ext cx="65" cy="98"/>
              </a:xfrm>
              <a:custGeom>
                <a:avLst/>
                <a:gdLst>
                  <a:gd name="T0" fmla="*/ 28 w 28"/>
                  <a:gd name="T1" fmla="*/ 42 h 42"/>
                  <a:gd name="T2" fmla="*/ 11 w 28"/>
                  <a:gd name="T3" fmla="*/ 0 h 42"/>
                  <a:gd name="T4" fmla="*/ 0 w 28"/>
                  <a:gd name="T5" fmla="*/ 42 h 42"/>
                  <a:gd name="T6" fmla="*/ 28 w 28"/>
                  <a:gd name="T7" fmla="*/ 42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42">
                    <a:moveTo>
                      <a:pt x="28" y="42"/>
                    </a:moveTo>
                    <a:cubicBezTo>
                      <a:pt x="28" y="42"/>
                      <a:pt x="25" y="24"/>
                      <a:pt x="11" y="0"/>
                    </a:cubicBezTo>
                    <a:cubicBezTo>
                      <a:pt x="11" y="0"/>
                      <a:pt x="0" y="39"/>
                      <a:pt x="0" y="42"/>
                    </a:cubicBezTo>
                    <a:lnTo>
                      <a:pt x="28" y="42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5" name="Freeform 200">
                <a:extLst>
                  <a:ext uri="{FF2B5EF4-FFF2-40B4-BE49-F238E27FC236}">
                    <a16:creationId xmlns:a16="http://schemas.microsoft.com/office/drawing/2014/main" id="{9B3848EC-D3EC-4E1C-877C-0D9309C3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882" y="2287"/>
                <a:ext cx="65" cy="116"/>
              </a:xfrm>
              <a:custGeom>
                <a:avLst/>
                <a:gdLst>
                  <a:gd name="T0" fmla="*/ 0 w 28"/>
                  <a:gd name="T1" fmla="*/ 50 h 50"/>
                  <a:gd name="T2" fmla="*/ 18 w 28"/>
                  <a:gd name="T3" fmla="*/ 0 h 50"/>
                  <a:gd name="T4" fmla="*/ 28 w 28"/>
                  <a:gd name="T5" fmla="*/ 50 h 50"/>
                  <a:gd name="T6" fmla="*/ 0 w 28"/>
                  <a:gd name="T7" fmla="*/ 5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8" h="50">
                    <a:moveTo>
                      <a:pt x="0" y="50"/>
                    </a:moveTo>
                    <a:cubicBezTo>
                      <a:pt x="0" y="50"/>
                      <a:pt x="3" y="30"/>
                      <a:pt x="18" y="0"/>
                    </a:cubicBezTo>
                    <a:cubicBezTo>
                      <a:pt x="18" y="0"/>
                      <a:pt x="28" y="46"/>
                      <a:pt x="28" y="50"/>
                    </a:cubicBezTo>
                    <a:lnTo>
                      <a:pt x="0" y="50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6" name="Freeform 201">
                <a:extLst>
                  <a:ext uri="{FF2B5EF4-FFF2-40B4-BE49-F238E27FC236}">
                    <a16:creationId xmlns:a16="http://schemas.microsoft.com/office/drawing/2014/main" id="{57CCC3DC-C073-4B53-BED3-A784AA0B6F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210" y="2277"/>
                <a:ext cx="53" cy="126"/>
              </a:xfrm>
              <a:custGeom>
                <a:avLst/>
                <a:gdLst>
                  <a:gd name="T0" fmla="*/ 0 w 23"/>
                  <a:gd name="T1" fmla="*/ 54 h 54"/>
                  <a:gd name="T2" fmla="*/ 14 w 23"/>
                  <a:gd name="T3" fmla="*/ 0 h 54"/>
                  <a:gd name="T4" fmla="*/ 23 w 23"/>
                  <a:gd name="T5" fmla="*/ 54 h 54"/>
                  <a:gd name="T6" fmla="*/ 0 w 23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3" h="54">
                    <a:moveTo>
                      <a:pt x="0" y="54"/>
                    </a:moveTo>
                    <a:cubicBezTo>
                      <a:pt x="0" y="54"/>
                      <a:pt x="3" y="32"/>
                      <a:pt x="14" y="0"/>
                    </a:cubicBezTo>
                    <a:cubicBezTo>
                      <a:pt x="14" y="0"/>
                      <a:pt x="23" y="49"/>
                      <a:pt x="23" y="54"/>
                    </a:cubicBezTo>
                    <a:lnTo>
                      <a:pt x="0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7" name="Freeform 202">
                <a:extLst>
                  <a:ext uri="{FF2B5EF4-FFF2-40B4-BE49-F238E27FC236}">
                    <a16:creationId xmlns:a16="http://schemas.microsoft.com/office/drawing/2014/main" id="{B485A619-653E-47A3-82CA-D085E4AE219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422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8" name="Freeform 203">
                <a:extLst>
                  <a:ext uri="{FF2B5EF4-FFF2-40B4-BE49-F238E27FC236}">
                    <a16:creationId xmlns:a16="http://schemas.microsoft.com/office/drawing/2014/main" id="{83391D3F-A282-410C-9B38-F29C22D31C0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309" y="2277"/>
                <a:ext cx="50" cy="126"/>
              </a:xfrm>
              <a:custGeom>
                <a:avLst/>
                <a:gdLst>
                  <a:gd name="T0" fmla="*/ 22 w 22"/>
                  <a:gd name="T1" fmla="*/ 54 h 54"/>
                  <a:gd name="T2" fmla="*/ 8 w 22"/>
                  <a:gd name="T3" fmla="*/ 0 h 54"/>
                  <a:gd name="T4" fmla="*/ 0 w 22"/>
                  <a:gd name="T5" fmla="*/ 54 h 54"/>
                  <a:gd name="T6" fmla="*/ 22 w 22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54">
                    <a:moveTo>
                      <a:pt x="22" y="54"/>
                    </a:moveTo>
                    <a:cubicBezTo>
                      <a:pt x="22" y="54"/>
                      <a:pt x="20" y="32"/>
                      <a:pt x="8" y="0"/>
                    </a:cubicBezTo>
                    <a:cubicBezTo>
                      <a:pt x="8" y="0"/>
                      <a:pt x="0" y="49"/>
                      <a:pt x="0" y="54"/>
                    </a:cubicBezTo>
                    <a:lnTo>
                      <a:pt x="22" y="54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  <p:sp>
            <p:nvSpPr>
              <p:cNvPr id="319" name="Freeform 204">
                <a:extLst>
                  <a:ext uri="{FF2B5EF4-FFF2-40B4-BE49-F238E27FC236}">
                    <a16:creationId xmlns:a16="http://schemas.microsoft.com/office/drawing/2014/main" id="{AF5A6CC7-C4A0-4707-AF9E-3CD57E038D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91" y="2303"/>
                <a:ext cx="33" cy="100"/>
              </a:xfrm>
              <a:custGeom>
                <a:avLst/>
                <a:gdLst>
                  <a:gd name="T0" fmla="*/ 0 w 14"/>
                  <a:gd name="T1" fmla="*/ 43 h 43"/>
                  <a:gd name="T2" fmla="*/ 9 w 14"/>
                  <a:gd name="T3" fmla="*/ 0 h 43"/>
                  <a:gd name="T4" fmla="*/ 14 w 14"/>
                  <a:gd name="T5" fmla="*/ 43 h 43"/>
                  <a:gd name="T6" fmla="*/ 0 w 14"/>
                  <a:gd name="T7" fmla="*/ 43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43">
                    <a:moveTo>
                      <a:pt x="0" y="43"/>
                    </a:moveTo>
                    <a:cubicBezTo>
                      <a:pt x="0" y="43"/>
                      <a:pt x="2" y="26"/>
                      <a:pt x="9" y="0"/>
                    </a:cubicBezTo>
                    <a:cubicBezTo>
                      <a:pt x="9" y="0"/>
                      <a:pt x="14" y="39"/>
                      <a:pt x="14" y="43"/>
                    </a:cubicBez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91BF2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zh-CN" altLang="en-US"/>
              </a:p>
            </p:txBody>
          </p:sp>
        </p:grpSp>
        <p:sp>
          <p:nvSpPr>
            <p:cNvPr id="20" name="Freeform 206">
              <a:extLst>
                <a:ext uri="{FF2B5EF4-FFF2-40B4-BE49-F238E27FC236}">
                  <a16:creationId xmlns:a16="http://schemas.microsoft.com/office/drawing/2014/main" id="{EABD3E35-C7B0-4EE4-98D8-76DB2A0812C9}"/>
                </a:ext>
              </a:extLst>
            </p:cNvPr>
            <p:cNvSpPr>
              <a:spLocks/>
            </p:cNvSpPr>
            <p:nvPr/>
          </p:nvSpPr>
          <p:spPr bwMode="auto">
            <a:xfrm>
              <a:off x="335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1" name="Freeform 207">
              <a:extLst>
                <a:ext uri="{FF2B5EF4-FFF2-40B4-BE49-F238E27FC236}">
                  <a16:creationId xmlns:a16="http://schemas.microsoft.com/office/drawing/2014/main" id="{AEBAE833-D96C-4C67-A5F2-D82361A13289}"/>
                </a:ext>
              </a:extLst>
            </p:cNvPr>
            <p:cNvSpPr>
              <a:spLocks/>
            </p:cNvSpPr>
            <p:nvPr/>
          </p:nvSpPr>
          <p:spPr bwMode="auto">
            <a:xfrm>
              <a:off x="350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2" name="Freeform 208">
              <a:extLst>
                <a:ext uri="{FF2B5EF4-FFF2-40B4-BE49-F238E27FC236}">
                  <a16:creationId xmlns:a16="http://schemas.microsoft.com/office/drawing/2014/main" id="{A27A868F-C8C1-4D13-A89C-798D3D59D265}"/>
                </a:ext>
              </a:extLst>
            </p:cNvPr>
            <p:cNvSpPr>
              <a:spLocks/>
            </p:cNvSpPr>
            <p:nvPr/>
          </p:nvSpPr>
          <p:spPr bwMode="auto">
            <a:xfrm>
              <a:off x="347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3" name="Freeform 209">
              <a:extLst>
                <a:ext uri="{FF2B5EF4-FFF2-40B4-BE49-F238E27FC236}">
                  <a16:creationId xmlns:a16="http://schemas.microsoft.com/office/drawing/2014/main" id="{D72D4850-CCDE-4CDF-9110-4356A5804E18}"/>
                </a:ext>
              </a:extLst>
            </p:cNvPr>
            <p:cNvSpPr>
              <a:spLocks/>
            </p:cNvSpPr>
            <p:nvPr/>
          </p:nvSpPr>
          <p:spPr bwMode="auto">
            <a:xfrm>
              <a:off x="3376" y="2305"/>
              <a:ext cx="50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4" name="Freeform 210">
              <a:extLst>
                <a:ext uri="{FF2B5EF4-FFF2-40B4-BE49-F238E27FC236}">
                  <a16:creationId xmlns:a16="http://schemas.microsoft.com/office/drawing/2014/main" id="{B90A4148-D9C9-4244-A5CA-79D7CF1333B0}"/>
                </a:ext>
              </a:extLst>
            </p:cNvPr>
            <p:cNvSpPr>
              <a:spLocks/>
            </p:cNvSpPr>
            <p:nvPr/>
          </p:nvSpPr>
          <p:spPr bwMode="auto">
            <a:xfrm>
              <a:off x="3263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5" name="Freeform 211">
              <a:extLst>
                <a:ext uri="{FF2B5EF4-FFF2-40B4-BE49-F238E27FC236}">
                  <a16:creationId xmlns:a16="http://schemas.microsoft.com/office/drawing/2014/main" id="{9DBBCE5E-7C28-49E1-A6F5-BA77242613B3}"/>
                </a:ext>
              </a:extLst>
            </p:cNvPr>
            <p:cNvSpPr>
              <a:spLocks/>
            </p:cNvSpPr>
            <p:nvPr/>
          </p:nvSpPr>
          <p:spPr bwMode="auto">
            <a:xfrm>
              <a:off x="355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6" name="Freeform 212">
              <a:extLst>
                <a:ext uri="{FF2B5EF4-FFF2-40B4-BE49-F238E27FC236}">
                  <a16:creationId xmlns:a16="http://schemas.microsoft.com/office/drawing/2014/main" id="{96652EF1-00B4-42E8-8A55-5EE4150D2BE1}"/>
                </a:ext>
              </a:extLst>
            </p:cNvPr>
            <p:cNvSpPr>
              <a:spLocks/>
            </p:cNvSpPr>
            <p:nvPr/>
          </p:nvSpPr>
          <p:spPr bwMode="auto">
            <a:xfrm>
              <a:off x="381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7" name="Freeform 213">
              <a:extLst>
                <a:ext uri="{FF2B5EF4-FFF2-40B4-BE49-F238E27FC236}">
                  <a16:creationId xmlns:a16="http://schemas.microsoft.com/office/drawing/2014/main" id="{52313CA5-5644-4E31-B556-7FDA51DF41F1}"/>
                </a:ext>
              </a:extLst>
            </p:cNvPr>
            <p:cNvSpPr>
              <a:spLocks/>
            </p:cNvSpPr>
            <p:nvPr/>
          </p:nvSpPr>
          <p:spPr bwMode="auto">
            <a:xfrm>
              <a:off x="3675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8" name="Freeform 214">
              <a:extLst>
                <a:ext uri="{FF2B5EF4-FFF2-40B4-BE49-F238E27FC236}">
                  <a16:creationId xmlns:a16="http://schemas.microsoft.com/office/drawing/2014/main" id="{0732B938-DBD6-49ED-9993-E37BFEFCA4E2}"/>
                </a:ext>
              </a:extLst>
            </p:cNvPr>
            <p:cNvSpPr>
              <a:spLocks/>
            </p:cNvSpPr>
            <p:nvPr/>
          </p:nvSpPr>
          <p:spPr bwMode="auto">
            <a:xfrm>
              <a:off x="3530" y="2303"/>
              <a:ext cx="41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29" name="Freeform 215">
              <a:extLst>
                <a:ext uri="{FF2B5EF4-FFF2-40B4-BE49-F238E27FC236}">
                  <a16:creationId xmlns:a16="http://schemas.microsoft.com/office/drawing/2014/main" id="{5DA09C0E-651A-49ED-9A0A-5A1BB87E6CB2}"/>
                </a:ext>
              </a:extLst>
            </p:cNvPr>
            <p:cNvSpPr>
              <a:spLocks/>
            </p:cNvSpPr>
            <p:nvPr/>
          </p:nvSpPr>
          <p:spPr bwMode="auto">
            <a:xfrm>
              <a:off x="374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0" name="Freeform 216">
              <a:extLst>
                <a:ext uri="{FF2B5EF4-FFF2-40B4-BE49-F238E27FC236}">
                  <a16:creationId xmlns:a16="http://schemas.microsoft.com/office/drawing/2014/main" id="{6D861889-A8A2-4702-A403-A462A6CBABD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1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1" name="Freeform 217">
              <a:extLst>
                <a:ext uri="{FF2B5EF4-FFF2-40B4-BE49-F238E27FC236}">
                  <a16:creationId xmlns:a16="http://schemas.microsoft.com/office/drawing/2014/main" id="{A3E8ED66-D680-4E44-8DB2-FC707A5F5C34}"/>
                </a:ext>
              </a:extLst>
            </p:cNvPr>
            <p:cNvSpPr>
              <a:spLocks/>
            </p:cNvSpPr>
            <p:nvPr/>
          </p:nvSpPr>
          <p:spPr bwMode="auto">
            <a:xfrm>
              <a:off x="387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2" name="Freeform 218">
              <a:extLst>
                <a:ext uri="{FF2B5EF4-FFF2-40B4-BE49-F238E27FC236}">
                  <a16:creationId xmlns:a16="http://schemas.microsoft.com/office/drawing/2014/main" id="{7C5D4DAC-945C-43CC-BC57-56CCB86ADC14}"/>
                </a:ext>
              </a:extLst>
            </p:cNvPr>
            <p:cNvSpPr>
              <a:spLocks/>
            </p:cNvSpPr>
            <p:nvPr/>
          </p:nvSpPr>
          <p:spPr bwMode="auto">
            <a:xfrm>
              <a:off x="375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3" name="Freeform 219">
              <a:extLst>
                <a:ext uri="{FF2B5EF4-FFF2-40B4-BE49-F238E27FC236}">
                  <a16:creationId xmlns:a16="http://schemas.microsoft.com/office/drawing/2014/main" id="{C70A71C2-19FF-4FA8-AAEE-D5273BE45F0A}"/>
                </a:ext>
              </a:extLst>
            </p:cNvPr>
            <p:cNvSpPr>
              <a:spLocks/>
            </p:cNvSpPr>
            <p:nvPr/>
          </p:nvSpPr>
          <p:spPr bwMode="auto">
            <a:xfrm>
              <a:off x="3618" y="2287"/>
              <a:ext cx="66" cy="116"/>
            </a:xfrm>
            <a:custGeom>
              <a:avLst/>
              <a:gdLst>
                <a:gd name="T0" fmla="*/ 0 w 29"/>
                <a:gd name="T1" fmla="*/ 50 h 50"/>
                <a:gd name="T2" fmla="*/ 18 w 29"/>
                <a:gd name="T3" fmla="*/ 0 h 50"/>
                <a:gd name="T4" fmla="*/ 29 w 29"/>
                <a:gd name="T5" fmla="*/ 50 h 50"/>
                <a:gd name="T6" fmla="*/ 0 w 29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9" y="46"/>
                    <a:pt x="29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4" name="Freeform 220">
              <a:extLst>
                <a:ext uri="{FF2B5EF4-FFF2-40B4-BE49-F238E27FC236}">
                  <a16:creationId xmlns:a16="http://schemas.microsoft.com/office/drawing/2014/main" id="{6AAECBBB-F252-4828-907E-E15B58A06EC8}"/>
                </a:ext>
              </a:extLst>
            </p:cNvPr>
            <p:cNvSpPr>
              <a:spLocks/>
            </p:cNvSpPr>
            <p:nvPr/>
          </p:nvSpPr>
          <p:spPr bwMode="auto">
            <a:xfrm>
              <a:off x="3970" y="2277"/>
              <a:ext cx="53" cy="126"/>
            </a:xfrm>
            <a:custGeom>
              <a:avLst/>
              <a:gdLst>
                <a:gd name="T0" fmla="*/ 0 w 23"/>
                <a:gd name="T1" fmla="*/ 54 h 54"/>
                <a:gd name="T2" fmla="*/ 14 w 23"/>
                <a:gd name="T3" fmla="*/ 0 h 54"/>
                <a:gd name="T4" fmla="*/ 23 w 23"/>
                <a:gd name="T5" fmla="*/ 54 h 54"/>
                <a:gd name="T6" fmla="*/ 0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3" y="49"/>
                    <a:pt x="23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5" name="Freeform 221">
              <a:extLst>
                <a:ext uri="{FF2B5EF4-FFF2-40B4-BE49-F238E27FC236}">
                  <a16:creationId xmlns:a16="http://schemas.microsoft.com/office/drawing/2014/main" id="{D2276E10-A756-4226-893C-B953507953E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8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6" name="Freeform 222">
              <a:extLst>
                <a:ext uri="{FF2B5EF4-FFF2-40B4-BE49-F238E27FC236}">
                  <a16:creationId xmlns:a16="http://schemas.microsoft.com/office/drawing/2014/main" id="{D1A3EE41-497B-44F3-9E8A-F55514D0A889}"/>
                </a:ext>
              </a:extLst>
            </p:cNvPr>
            <p:cNvSpPr>
              <a:spLocks/>
            </p:cNvSpPr>
            <p:nvPr/>
          </p:nvSpPr>
          <p:spPr bwMode="auto">
            <a:xfrm>
              <a:off x="4069" y="2277"/>
              <a:ext cx="51" cy="126"/>
            </a:xfrm>
            <a:custGeom>
              <a:avLst/>
              <a:gdLst>
                <a:gd name="T0" fmla="*/ 22 w 22"/>
                <a:gd name="T1" fmla="*/ 54 h 54"/>
                <a:gd name="T2" fmla="*/ 8 w 22"/>
                <a:gd name="T3" fmla="*/ 0 h 54"/>
                <a:gd name="T4" fmla="*/ 0 w 22"/>
                <a:gd name="T5" fmla="*/ 54 h 54"/>
                <a:gd name="T6" fmla="*/ 22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22" y="54"/>
                  </a:moveTo>
                  <a:cubicBezTo>
                    <a:pt x="22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2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7" name="Freeform 223">
              <a:extLst>
                <a:ext uri="{FF2B5EF4-FFF2-40B4-BE49-F238E27FC236}">
                  <a16:creationId xmlns:a16="http://schemas.microsoft.com/office/drawing/2014/main" id="{0F7B3EBA-F4D3-4AF3-953A-C17BB74EDE19}"/>
                </a:ext>
              </a:extLst>
            </p:cNvPr>
            <p:cNvSpPr>
              <a:spLocks/>
            </p:cNvSpPr>
            <p:nvPr/>
          </p:nvSpPr>
          <p:spPr bwMode="auto">
            <a:xfrm>
              <a:off x="3952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8" name="Freeform 224">
              <a:extLst>
                <a:ext uri="{FF2B5EF4-FFF2-40B4-BE49-F238E27FC236}">
                  <a16:creationId xmlns:a16="http://schemas.microsoft.com/office/drawing/2014/main" id="{0A8D970D-E410-4ED9-ADF2-0E429F6125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12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39" name="Freeform 225">
              <a:extLst>
                <a:ext uri="{FF2B5EF4-FFF2-40B4-BE49-F238E27FC236}">
                  <a16:creationId xmlns:a16="http://schemas.microsoft.com/office/drawing/2014/main" id="{47C7B823-F04F-4171-9C74-473C50078C03}"/>
                </a:ext>
              </a:extLst>
            </p:cNvPr>
            <p:cNvSpPr>
              <a:spLocks/>
            </p:cNvSpPr>
            <p:nvPr/>
          </p:nvSpPr>
          <p:spPr bwMode="auto">
            <a:xfrm>
              <a:off x="4260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0" name="Freeform 226">
              <a:extLst>
                <a:ext uri="{FF2B5EF4-FFF2-40B4-BE49-F238E27FC236}">
                  <a16:creationId xmlns:a16="http://schemas.microsoft.com/office/drawing/2014/main" id="{7B55E44D-290F-46B5-AE26-96FBC2400F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23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1" name="Freeform 227">
              <a:extLst>
                <a:ext uri="{FF2B5EF4-FFF2-40B4-BE49-F238E27FC236}">
                  <a16:creationId xmlns:a16="http://schemas.microsoft.com/office/drawing/2014/main" id="{06D1A045-3A1E-49EA-B01D-8EA24D43391C}"/>
                </a:ext>
              </a:extLst>
            </p:cNvPr>
            <p:cNvSpPr>
              <a:spLocks/>
            </p:cNvSpPr>
            <p:nvPr/>
          </p:nvSpPr>
          <p:spPr bwMode="auto">
            <a:xfrm>
              <a:off x="4136" y="2305"/>
              <a:ext cx="51" cy="98"/>
            </a:xfrm>
            <a:custGeom>
              <a:avLst/>
              <a:gdLst>
                <a:gd name="T0" fmla="*/ 22 w 22"/>
                <a:gd name="T1" fmla="*/ 42 h 42"/>
                <a:gd name="T2" fmla="*/ 8 w 22"/>
                <a:gd name="T3" fmla="*/ 0 h 42"/>
                <a:gd name="T4" fmla="*/ 0 w 22"/>
                <a:gd name="T5" fmla="*/ 42 h 42"/>
                <a:gd name="T6" fmla="*/ 22 w 22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42">
                  <a:moveTo>
                    <a:pt x="22" y="42"/>
                  </a:moveTo>
                  <a:cubicBezTo>
                    <a:pt x="22" y="42"/>
                    <a:pt x="20" y="24"/>
                    <a:pt x="8" y="0"/>
                  </a:cubicBezTo>
                  <a:cubicBezTo>
                    <a:pt x="8" y="0"/>
                    <a:pt x="0" y="39"/>
                    <a:pt x="0" y="42"/>
                  </a:cubicBezTo>
                  <a:lnTo>
                    <a:pt x="22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2" name="Freeform 228">
              <a:extLst>
                <a:ext uri="{FF2B5EF4-FFF2-40B4-BE49-F238E27FC236}">
                  <a16:creationId xmlns:a16="http://schemas.microsoft.com/office/drawing/2014/main" id="{A046B578-2AFC-438B-97D3-6774BF21804D}"/>
                </a:ext>
              </a:extLst>
            </p:cNvPr>
            <p:cNvSpPr>
              <a:spLocks/>
            </p:cNvSpPr>
            <p:nvPr/>
          </p:nvSpPr>
          <p:spPr bwMode="auto">
            <a:xfrm>
              <a:off x="4023" y="2287"/>
              <a:ext cx="51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3" name="Freeform 229">
              <a:extLst>
                <a:ext uri="{FF2B5EF4-FFF2-40B4-BE49-F238E27FC236}">
                  <a16:creationId xmlns:a16="http://schemas.microsoft.com/office/drawing/2014/main" id="{CA49E734-27FC-4BD2-98A0-4A92159FE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313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8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8" y="0"/>
                  </a:cubicBezTo>
                  <a:cubicBezTo>
                    <a:pt x="18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4" name="Freeform 230">
              <a:extLst>
                <a:ext uri="{FF2B5EF4-FFF2-40B4-BE49-F238E27FC236}">
                  <a16:creationId xmlns:a16="http://schemas.microsoft.com/office/drawing/2014/main" id="{FE0E4AEF-9A9B-4522-995A-71649F717F4B}"/>
                </a:ext>
              </a:extLst>
            </p:cNvPr>
            <p:cNvSpPr>
              <a:spLocks/>
            </p:cNvSpPr>
            <p:nvPr/>
          </p:nvSpPr>
          <p:spPr bwMode="auto">
            <a:xfrm>
              <a:off x="4576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5" name="Freeform 231">
              <a:extLst>
                <a:ext uri="{FF2B5EF4-FFF2-40B4-BE49-F238E27FC236}">
                  <a16:creationId xmlns:a16="http://schemas.microsoft.com/office/drawing/2014/main" id="{CA5BA31B-6DAD-4A30-A01E-D47C46DD72B9}"/>
                </a:ext>
              </a:extLst>
            </p:cNvPr>
            <p:cNvSpPr>
              <a:spLocks/>
            </p:cNvSpPr>
            <p:nvPr/>
          </p:nvSpPr>
          <p:spPr bwMode="auto">
            <a:xfrm>
              <a:off x="4436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6" name="Freeform 232">
              <a:extLst>
                <a:ext uri="{FF2B5EF4-FFF2-40B4-BE49-F238E27FC236}">
                  <a16:creationId xmlns:a16="http://schemas.microsoft.com/office/drawing/2014/main" id="{6255F007-D115-4869-BDFF-6A58443EDF39}"/>
                </a:ext>
              </a:extLst>
            </p:cNvPr>
            <p:cNvSpPr>
              <a:spLocks/>
            </p:cNvSpPr>
            <p:nvPr/>
          </p:nvSpPr>
          <p:spPr bwMode="auto">
            <a:xfrm>
              <a:off x="4290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1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7" name="Freeform 233">
              <a:extLst>
                <a:ext uri="{FF2B5EF4-FFF2-40B4-BE49-F238E27FC236}">
                  <a16:creationId xmlns:a16="http://schemas.microsoft.com/office/drawing/2014/main" id="{77A40817-06CD-4990-8BF6-D04DA67D1636}"/>
                </a:ext>
              </a:extLst>
            </p:cNvPr>
            <p:cNvSpPr>
              <a:spLocks/>
            </p:cNvSpPr>
            <p:nvPr/>
          </p:nvSpPr>
          <p:spPr bwMode="auto">
            <a:xfrm>
              <a:off x="450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8" name="Freeform 234">
              <a:extLst>
                <a:ext uri="{FF2B5EF4-FFF2-40B4-BE49-F238E27FC236}">
                  <a16:creationId xmlns:a16="http://schemas.microsoft.com/office/drawing/2014/main" id="{5230E45A-7403-4011-9BAC-192F841322DD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1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49" name="Freeform 235">
              <a:extLst>
                <a:ext uri="{FF2B5EF4-FFF2-40B4-BE49-F238E27FC236}">
                  <a16:creationId xmlns:a16="http://schemas.microsoft.com/office/drawing/2014/main" id="{98B567C3-0EB3-457C-B9BD-938F097D2BAE}"/>
                </a:ext>
              </a:extLst>
            </p:cNvPr>
            <p:cNvSpPr>
              <a:spLocks/>
            </p:cNvSpPr>
            <p:nvPr/>
          </p:nvSpPr>
          <p:spPr bwMode="auto">
            <a:xfrm>
              <a:off x="4638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0" name="Freeform 236">
              <a:extLst>
                <a:ext uri="{FF2B5EF4-FFF2-40B4-BE49-F238E27FC236}">
                  <a16:creationId xmlns:a16="http://schemas.microsoft.com/office/drawing/2014/main" id="{765A5C3D-A38E-4231-B4EE-C11326D538EF}"/>
                </a:ext>
              </a:extLst>
            </p:cNvPr>
            <p:cNvSpPr>
              <a:spLocks/>
            </p:cNvSpPr>
            <p:nvPr/>
          </p:nvSpPr>
          <p:spPr bwMode="auto">
            <a:xfrm>
              <a:off x="4518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1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1" y="0"/>
                  </a:cubicBezTo>
                  <a:cubicBezTo>
                    <a:pt x="11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1" name="Freeform 237">
              <a:extLst>
                <a:ext uri="{FF2B5EF4-FFF2-40B4-BE49-F238E27FC236}">
                  <a16:creationId xmlns:a16="http://schemas.microsoft.com/office/drawing/2014/main" id="{DAA37AE3-CB8B-49B9-804C-19543E5256FA}"/>
                </a:ext>
              </a:extLst>
            </p:cNvPr>
            <p:cNvSpPr>
              <a:spLocks/>
            </p:cNvSpPr>
            <p:nvPr/>
          </p:nvSpPr>
          <p:spPr bwMode="auto">
            <a:xfrm>
              <a:off x="4378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2" name="Freeform 238">
              <a:extLst>
                <a:ext uri="{FF2B5EF4-FFF2-40B4-BE49-F238E27FC236}">
                  <a16:creationId xmlns:a16="http://schemas.microsoft.com/office/drawing/2014/main" id="{DF01442F-CEE1-467C-A44F-B71258CB4CDC}"/>
                </a:ext>
              </a:extLst>
            </p:cNvPr>
            <p:cNvSpPr>
              <a:spLocks/>
            </p:cNvSpPr>
            <p:nvPr/>
          </p:nvSpPr>
          <p:spPr bwMode="auto">
            <a:xfrm>
              <a:off x="4694" y="2277"/>
              <a:ext cx="50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3" name="Freeform 239">
              <a:extLst>
                <a:ext uri="{FF2B5EF4-FFF2-40B4-BE49-F238E27FC236}">
                  <a16:creationId xmlns:a16="http://schemas.microsoft.com/office/drawing/2014/main" id="{2B613D84-A5EB-4E94-9306-0AC3F8287F64}"/>
                </a:ext>
              </a:extLst>
            </p:cNvPr>
            <p:cNvSpPr>
              <a:spLocks/>
            </p:cNvSpPr>
            <p:nvPr/>
          </p:nvSpPr>
          <p:spPr bwMode="auto">
            <a:xfrm>
              <a:off x="4903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4" name="Freeform 240">
              <a:extLst>
                <a:ext uri="{FF2B5EF4-FFF2-40B4-BE49-F238E27FC236}">
                  <a16:creationId xmlns:a16="http://schemas.microsoft.com/office/drawing/2014/main" id="{E018DE82-C0C0-4675-94D0-4A1AD6727C50}"/>
                </a:ext>
              </a:extLst>
            </p:cNvPr>
            <p:cNvSpPr>
              <a:spLocks/>
            </p:cNvSpPr>
            <p:nvPr/>
          </p:nvSpPr>
          <p:spPr bwMode="auto">
            <a:xfrm>
              <a:off x="4790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5" name="Freeform 241">
              <a:extLst>
                <a:ext uri="{FF2B5EF4-FFF2-40B4-BE49-F238E27FC236}">
                  <a16:creationId xmlns:a16="http://schemas.microsoft.com/office/drawing/2014/main" id="{9A96CCD6-B53F-4F48-AD38-6A7B7099CE4A}"/>
                </a:ext>
              </a:extLst>
            </p:cNvPr>
            <p:cNvSpPr>
              <a:spLocks/>
            </p:cNvSpPr>
            <p:nvPr/>
          </p:nvSpPr>
          <p:spPr bwMode="auto">
            <a:xfrm>
              <a:off x="4675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6" name="Freeform 242">
              <a:extLst>
                <a:ext uri="{FF2B5EF4-FFF2-40B4-BE49-F238E27FC236}">
                  <a16:creationId xmlns:a16="http://schemas.microsoft.com/office/drawing/2014/main" id="{B1DEB4BB-C6F6-4932-9361-44D0044FCDC0}"/>
                </a:ext>
              </a:extLst>
            </p:cNvPr>
            <p:cNvSpPr>
              <a:spLocks/>
            </p:cNvSpPr>
            <p:nvPr/>
          </p:nvSpPr>
          <p:spPr bwMode="auto">
            <a:xfrm>
              <a:off x="4843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7" name="Freeform 243">
              <a:extLst>
                <a:ext uri="{FF2B5EF4-FFF2-40B4-BE49-F238E27FC236}">
                  <a16:creationId xmlns:a16="http://schemas.microsoft.com/office/drawing/2014/main" id="{88B3820F-E575-45D4-9E45-148EBA0D646E}"/>
                </a:ext>
              </a:extLst>
            </p:cNvPr>
            <p:cNvSpPr>
              <a:spLocks/>
            </p:cNvSpPr>
            <p:nvPr/>
          </p:nvSpPr>
          <p:spPr bwMode="auto">
            <a:xfrm>
              <a:off x="498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8" name="Freeform 244">
              <a:extLst>
                <a:ext uri="{FF2B5EF4-FFF2-40B4-BE49-F238E27FC236}">
                  <a16:creationId xmlns:a16="http://schemas.microsoft.com/office/drawing/2014/main" id="{981B44BD-21F3-449B-B76C-A8BFA0A8D357}"/>
                </a:ext>
              </a:extLst>
            </p:cNvPr>
            <p:cNvSpPr>
              <a:spLocks/>
            </p:cNvSpPr>
            <p:nvPr/>
          </p:nvSpPr>
          <p:spPr bwMode="auto">
            <a:xfrm>
              <a:off x="495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59" name="Freeform 245">
              <a:extLst>
                <a:ext uri="{FF2B5EF4-FFF2-40B4-BE49-F238E27FC236}">
                  <a16:creationId xmlns:a16="http://schemas.microsoft.com/office/drawing/2014/main" id="{B7DF98C7-5E9F-4E0B-B697-7825EE730772}"/>
                </a:ext>
              </a:extLst>
            </p:cNvPr>
            <p:cNvSpPr>
              <a:spLocks/>
            </p:cNvSpPr>
            <p:nvPr/>
          </p:nvSpPr>
          <p:spPr bwMode="auto">
            <a:xfrm>
              <a:off x="4857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0" name="Freeform 246">
              <a:extLst>
                <a:ext uri="{FF2B5EF4-FFF2-40B4-BE49-F238E27FC236}">
                  <a16:creationId xmlns:a16="http://schemas.microsoft.com/office/drawing/2014/main" id="{AE373B76-9EFF-43BE-87C8-77E0D7E84EB2}"/>
                </a:ext>
              </a:extLst>
            </p:cNvPr>
            <p:cNvSpPr>
              <a:spLocks/>
            </p:cNvSpPr>
            <p:nvPr/>
          </p:nvSpPr>
          <p:spPr bwMode="auto">
            <a:xfrm>
              <a:off x="4747" y="2287"/>
              <a:ext cx="50" cy="116"/>
            </a:xfrm>
            <a:custGeom>
              <a:avLst/>
              <a:gdLst>
                <a:gd name="T0" fmla="*/ 0 w 22"/>
                <a:gd name="T1" fmla="*/ 50 h 50"/>
                <a:gd name="T2" fmla="*/ 14 w 22"/>
                <a:gd name="T3" fmla="*/ 0 h 50"/>
                <a:gd name="T4" fmla="*/ 22 w 22"/>
                <a:gd name="T5" fmla="*/ 50 h 50"/>
                <a:gd name="T6" fmla="*/ 0 w 22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0">
                  <a:moveTo>
                    <a:pt x="0" y="50"/>
                  </a:moveTo>
                  <a:cubicBezTo>
                    <a:pt x="0" y="50"/>
                    <a:pt x="2" y="30"/>
                    <a:pt x="14" y="0"/>
                  </a:cubicBezTo>
                  <a:cubicBezTo>
                    <a:pt x="14" y="0"/>
                    <a:pt x="22" y="46"/>
                    <a:pt x="22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1" name="Freeform 247">
              <a:extLst>
                <a:ext uri="{FF2B5EF4-FFF2-40B4-BE49-F238E27FC236}">
                  <a16:creationId xmlns:a16="http://schemas.microsoft.com/office/drawing/2014/main" id="{AD2225D0-7AAF-4557-9C4C-2D1A698CEA96}"/>
                </a:ext>
              </a:extLst>
            </p:cNvPr>
            <p:cNvSpPr>
              <a:spLocks/>
            </p:cNvSpPr>
            <p:nvPr/>
          </p:nvSpPr>
          <p:spPr bwMode="auto">
            <a:xfrm>
              <a:off x="5037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2" name="Freeform 248">
              <a:extLst>
                <a:ext uri="{FF2B5EF4-FFF2-40B4-BE49-F238E27FC236}">
                  <a16:creationId xmlns:a16="http://schemas.microsoft.com/office/drawing/2014/main" id="{34B8F9D5-BB89-4981-B8C0-11517FCDBDDE}"/>
                </a:ext>
              </a:extLst>
            </p:cNvPr>
            <p:cNvSpPr>
              <a:spLocks/>
            </p:cNvSpPr>
            <p:nvPr/>
          </p:nvSpPr>
          <p:spPr bwMode="auto">
            <a:xfrm>
              <a:off x="529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3" name="Freeform 249">
              <a:extLst>
                <a:ext uri="{FF2B5EF4-FFF2-40B4-BE49-F238E27FC236}">
                  <a16:creationId xmlns:a16="http://schemas.microsoft.com/office/drawing/2014/main" id="{691248AB-0988-4D08-858D-69E91AD6D9AD}"/>
                </a:ext>
              </a:extLst>
            </p:cNvPr>
            <p:cNvSpPr>
              <a:spLocks/>
            </p:cNvSpPr>
            <p:nvPr/>
          </p:nvSpPr>
          <p:spPr bwMode="auto">
            <a:xfrm>
              <a:off x="5159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4" name="Freeform 250">
              <a:extLst>
                <a:ext uri="{FF2B5EF4-FFF2-40B4-BE49-F238E27FC236}">
                  <a16:creationId xmlns:a16="http://schemas.microsoft.com/office/drawing/2014/main" id="{8276BB28-6704-4751-9B55-05EECBB039DB}"/>
                </a:ext>
              </a:extLst>
            </p:cNvPr>
            <p:cNvSpPr>
              <a:spLocks/>
            </p:cNvSpPr>
            <p:nvPr/>
          </p:nvSpPr>
          <p:spPr bwMode="auto">
            <a:xfrm>
              <a:off x="501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5" name="Freeform 251">
              <a:extLst>
                <a:ext uri="{FF2B5EF4-FFF2-40B4-BE49-F238E27FC236}">
                  <a16:creationId xmlns:a16="http://schemas.microsoft.com/office/drawing/2014/main" id="{E86768EC-5FCE-4174-B88F-A6DEA6390C76}"/>
                </a:ext>
              </a:extLst>
            </p:cNvPr>
            <p:cNvSpPr>
              <a:spLocks/>
            </p:cNvSpPr>
            <p:nvPr/>
          </p:nvSpPr>
          <p:spPr bwMode="auto">
            <a:xfrm>
              <a:off x="5224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6" name="Freeform 252">
              <a:extLst>
                <a:ext uri="{FF2B5EF4-FFF2-40B4-BE49-F238E27FC236}">
                  <a16:creationId xmlns:a16="http://schemas.microsoft.com/office/drawing/2014/main" id="{F2BA1C1E-D91F-492B-B6F3-1DE9AE83051E}"/>
                </a:ext>
              </a:extLst>
            </p:cNvPr>
            <p:cNvSpPr>
              <a:spLocks/>
            </p:cNvSpPr>
            <p:nvPr/>
          </p:nvSpPr>
          <p:spPr bwMode="auto">
            <a:xfrm>
              <a:off x="5396" y="2303"/>
              <a:ext cx="40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1" y="0"/>
                  </a:cubicBezTo>
                  <a:cubicBezTo>
                    <a:pt x="11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7" name="Freeform 253">
              <a:extLst>
                <a:ext uri="{FF2B5EF4-FFF2-40B4-BE49-F238E27FC236}">
                  <a16:creationId xmlns:a16="http://schemas.microsoft.com/office/drawing/2014/main" id="{99875C78-DACA-4E24-B7A5-8A43F75DFE79}"/>
                </a:ext>
              </a:extLst>
            </p:cNvPr>
            <p:cNvSpPr>
              <a:spLocks/>
            </p:cNvSpPr>
            <p:nvPr/>
          </p:nvSpPr>
          <p:spPr bwMode="auto">
            <a:xfrm>
              <a:off x="5360" y="2319"/>
              <a:ext cx="36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8" name="Freeform 254">
              <a:extLst>
                <a:ext uri="{FF2B5EF4-FFF2-40B4-BE49-F238E27FC236}">
                  <a16:creationId xmlns:a16="http://schemas.microsoft.com/office/drawing/2014/main" id="{4A2ACBED-65C9-4468-A64F-987AD565B0EB}"/>
                </a:ext>
              </a:extLst>
            </p:cNvPr>
            <p:cNvSpPr>
              <a:spLocks/>
            </p:cNvSpPr>
            <p:nvPr/>
          </p:nvSpPr>
          <p:spPr bwMode="auto">
            <a:xfrm>
              <a:off x="524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69" name="Freeform 255">
              <a:extLst>
                <a:ext uri="{FF2B5EF4-FFF2-40B4-BE49-F238E27FC236}">
                  <a16:creationId xmlns:a16="http://schemas.microsoft.com/office/drawing/2014/main" id="{79173BEB-C58B-4035-9723-8489E8EE2B4C}"/>
                </a:ext>
              </a:extLst>
            </p:cNvPr>
            <p:cNvSpPr>
              <a:spLocks/>
            </p:cNvSpPr>
            <p:nvPr/>
          </p:nvSpPr>
          <p:spPr bwMode="auto">
            <a:xfrm>
              <a:off x="5101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0" name="Freeform 256">
              <a:extLst>
                <a:ext uri="{FF2B5EF4-FFF2-40B4-BE49-F238E27FC236}">
                  <a16:creationId xmlns:a16="http://schemas.microsoft.com/office/drawing/2014/main" id="{D248F03E-DDCB-4C03-8F4E-C2F9E25F3403}"/>
                </a:ext>
              </a:extLst>
            </p:cNvPr>
            <p:cNvSpPr>
              <a:spLocks/>
            </p:cNvSpPr>
            <p:nvPr/>
          </p:nvSpPr>
          <p:spPr bwMode="auto">
            <a:xfrm>
              <a:off x="5454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1" name="Freeform 257">
              <a:extLst>
                <a:ext uri="{FF2B5EF4-FFF2-40B4-BE49-F238E27FC236}">
                  <a16:creationId xmlns:a16="http://schemas.microsoft.com/office/drawing/2014/main" id="{C8C4A4C3-5C99-4923-A437-B9F1F3074580}"/>
                </a:ext>
              </a:extLst>
            </p:cNvPr>
            <p:cNvSpPr>
              <a:spLocks/>
            </p:cNvSpPr>
            <p:nvPr/>
          </p:nvSpPr>
          <p:spPr bwMode="auto">
            <a:xfrm>
              <a:off x="5664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2" name="Freeform 258">
              <a:extLst>
                <a:ext uri="{FF2B5EF4-FFF2-40B4-BE49-F238E27FC236}">
                  <a16:creationId xmlns:a16="http://schemas.microsoft.com/office/drawing/2014/main" id="{065828D4-DF0A-4308-8B37-CAADDDFF1B7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51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3" name="Freeform 259">
              <a:extLst>
                <a:ext uri="{FF2B5EF4-FFF2-40B4-BE49-F238E27FC236}">
                  <a16:creationId xmlns:a16="http://schemas.microsoft.com/office/drawing/2014/main" id="{EF531473-177F-4A10-85D5-D1605625CE9E}"/>
                </a:ext>
              </a:extLst>
            </p:cNvPr>
            <p:cNvSpPr>
              <a:spLocks/>
            </p:cNvSpPr>
            <p:nvPr/>
          </p:nvSpPr>
          <p:spPr bwMode="auto">
            <a:xfrm>
              <a:off x="5436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4" name="Freeform 260">
              <a:extLst>
                <a:ext uri="{FF2B5EF4-FFF2-40B4-BE49-F238E27FC236}">
                  <a16:creationId xmlns:a16="http://schemas.microsoft.com/office/drawing/2014/main" id="{1576CD83-DA3D-4565-A4C1-6F0D40ECF06A}"/>
                </a:ext>
              </a:extLst>
            </p:cNvPr>
            <p:cNvSpPr>
              <a:spLocks/>
            </p:cNvSpPr>
            <p:nvPr/>
          </p:nvSpPr>
          <p:spPr bwMode="auto">
            <a:xfrm>
              <a:off x="560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5" name="Freeform 261">
              <a:extLst>
                <a:ext uri="{FF2B5EF4-FFF2-40B4-BE49-F238E27FC236}">
                  <a16:creationId xmlns:a16="http://schemas.microsoft.com/office/drawing/2014/main" id="{24688FCA-9AAC-4FA5-8338-DB66613B9ACE}"/>
                </a:ext>
              </a:extLst>
            </p:cNvPr>
            <p:cNvSpPr>
              <a:spLocks/>
            </p:cNvSpPr>
            <p:nvPr/>
          </p:nvSpPr>
          <p:spPr bwMode="auto">
            <a:xfrm>
              <a:off x="5744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6" name="Freeform 262">
              <a:extLst>
                <a:ext uri="{FF2B5EF4-FFF2-40B4-BE49-F238E27FC236}">
                  <a16:creationId xmlns:a16="http://schemas.microsoft.com/office/drawing/2014/main" id="{DCA692AA-21D3-4B1D-B7CC-79B7CD5668BF}"/>
                </a:ext>
              </a:extLst>
            </p:cNvPr>
            <p:cNvSpPr>
              <a:spLocks/>
            </p:cNvSpPr>
            <p:nvPr/>
          </p:nvSpPr>
          <p:spPr bwMode="auto">
            <a:xfrm>
              <a:off x="5714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7" name="Freeform 263">
              <a:extLst>
                <a:ext uri="{FF2B5EF4-FFF2-40B4-BE49-F238E27FC236}">
                  <a16:creationId xmlns:a16="http://schemas.microsoft.com/office/drawing/2014/main" id="{65D65BF8-C61A-4528-9C36-E837F721E8F1}"/>
                </a:ext>
              </a:extLst>
            </p:cNvPr>
            <p:cNvSpPr>
              <a:spLocks/>
            </p:cNvSpPr>
            <p:nvPr/>
          </p:nvSpPr>
          <p:spPr bwMode="auto">
            <a:xfrm>
              <a:off x="5618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8" name="Freeform 264">
              <a:extLst>
                <a:ext uri="{FF2B5EF4-FFF2-40B4-BE49-F238E27FC236}">
                  <a16:creationId xmlns:a16="http://schemas.microsoft.com/office/drawing/2014/main" id="{0C8DB2BE-256E-4FBD-A17E-460E275830CC}"/>
                </a:ext>
              </a:extLst>
            </p:cNvPr>
            <p:cNvSpPr>
              <a:spLocks/>
            </p:cNvSpPr>
            <p:nvPr/>
          </p:nvSpPr>
          <p:spPr bwMode="auto">
            <a:xfrm>
              <a:off x="5505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79" name="Freeform 265">
              <a:extLst>
                <a:ext uri="{FF2B5EF4-FFF2-40B4-BE49-F238E27FC236}">
                  <a16:creationId xmlns:a16="http://schemas.microsoft.com/office/drawing/2014/main" id="{158CCF00-9C42-419A-8799-2F956D42C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5797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0" name="Freeform 266">
              <a:extLst>
                <a:ext uri="{FF2B5EF4-FFF2-40B4-BE49-F238E27FC236}">
                  <a16:creationId xmlns:a16="http://schemas.microsoft.com/office/drawing/2014/main" id="{C56ABAC4-51B6-4B1A-9DCC-CDE7BB3716AB}"/>
                </a:ext>
              </a:extLst>
            </p:cNvPr>
            <p:cNvSpPr>
              <a:spLocks/>
            </p:cNvSpPr>
            <p:nvPr/>
          </p:nvSpPr>
          <p:spPr bwMode="auto">
            <a:xfrm>
              <a:off x="6058" y="2277"/>
              <a:ext cx="64" cy="126"/>
            </a:xfrm>
            <a:custGeom>
              <a:avLst/>
              <a:gdLst>
                <a:gd name="T0" fmla="*/ 28 w 28"/>
                <a:gd name="T1" fmla="*/ 54 h 54"/>
                <a:gd name="T2" fmla="*/ 11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1" name="Freeform 267">
              <a:extLst>
                <a:ext uri="{FF2B5EF4-FFF2-40B4-BE49-F238E27FC236}">
                  <a16:creationId xmlns:a16="http://schemas.microsoft.com/office/drawing/2014/main" id="{4F38971E-A0EB-46A1-93CB-B1AC5DBE6AD9}"/>
                </a:ext>
              </a:extLst>
            </p:cNvPr>
            <p:cNvSpPr>
              <a:spLocks/>
            </p:cNvSpPr>
            <p:nvPr/>
          </p:nvSpPr>
          <p:spPr bwMode="auto">
            <a:xfrm>
              <a:off x="5917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2" name="Freeform 268">
              <a:extLst>
                <a:ext uri="{FF2B5EF4-FFF2-40B4-BE49-F238E27FC236}">
                  <a16:creationId xmlns:a16="http://schemas.microsoft.com/office/drawing/2014/main" id="{198474DE-F457-4E67-BEB4-F81287819486}"/>
                </a:ext>
              </a:extLst>
            </p:cNvPr>
            <p:cNvSpPr>
              <a:spLocks/>
            </p:cNvSpPr>
            <p:nvPr/>
          </p:nvSpPr>
          <p:spPr bwMode="auto">
            <a:xfrm>
              <a:off x="5774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3" name="Freeform 269">
              <a:extLst>
                <a:ext uri="{FF2B5EF4-FFF2-40B4-BE49-F238E27FC236}">
                  <a16:creationId xmlns:a16="http://schemas.microsoft.com/office/drawing/2014/main" id="{A09AC936-2596-453F-99E9-228DF7460E6E}"/>
                </a:ext>
              </a:extLst>
            </p:cNvPr>
            <p:cNvSpPr>
              <a:spLocks/>
            </p:cNvSpPr>
            <p:nvPr/>
          </p:nvSpPr>
          <p:spPr bwMode="auto">
            <a:xfrm>
              <a:off x="5984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4" name="Freeform 270">
              <a:extLst>
                <a:ext uri="{FF2B5EF4-FFF2-40B4-BE49-F238E27FC236}">
                  <a16:creationId xmlns:a16="http://schemas.microsoft.com/office/drawing/2014/main" id="{1910D610-AA19-4D66-B9D9-6A2E2713158E}"/>
                </a:ext>
              </a:extLst>
            </p:cNvPr>
            <p:cNvSpPr>
              <a:spLocks/>
            </p:cNvSpPr>
            <p:nvPr/>
          </p:nvSpPr>
          <p:spPr bwMode="auto">
            <a:xfrm>
              <a:off x="6157" y="2303"/>
              <a:ext cx="37" cy="100"/>
            </a:xfrm>
            <a:custGeom>
              <a:avLst/>
              <a:gdLst>
                <a:gd name="T0" fmla="*/ 0 w 16"/>
                <a:gd name="T1" fmla="*/ 43 h 43"/>
                <a:gd name="T2" fmla="*/ 10 w 16"/>
                <a:gd name="T3" fmla="*/ 0 h 43"/>
                <a:gd name="T4" fmla="*/ 16 w 16"/>
                <a:gd name="T5" fmla="*/ 43 h 43"/>
                <a:gd name="T6" fmla="*/ 0 w 16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6" y="40"/>
                    <a:pt x="16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5" name="Freeform 271">
              <a:extLst>
                <a:ext uri="{FF2B5EF4-FFF2-40B4-BE49-F238E27FC236}">
                  <a16:creationId xmlns:a16="http://schemas.microsoft.com/office/drawing/2014/main" id="{637A7DFE-FE78-40B6-A64F-E15AFF772508}"/>
                </a:ext>
              </a:extLst>
            </p:cNvPr>
            <p:cNvSpPr>
              <a:spLocks/>
            </p:cNvSpPr>
            <p:nvPr/>
          </p:nvSpPr>
          <p:spPr bwMode="auto">
            <a:xfrm>
              <a:off x="6120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6" name="Freeform 272">
              <a:extLst>
                <a:ext uri="{FF2B5EF4-FFF2-40B4-BE49-F238E27FC236}">
                  <a16:creationId xmlns:a16="http://schemas.microsoft.com/office/drawing/2014/main" id="{440056CA-33A1-44CC-89CF-E62AD43AD7A3}"/>
                </a:ext>
              </a:extLst>
            </p:cNvPr>
            <p:cNvSpPr>
              <a:spLocks/>
            </p:cNvSpPr>
            <p:nvPr/>
          </p:nvSpPr>
          <p:spPr bwMode="auto">
            <a:xfrm>
              <a:off x="6002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7" name="Freeform 273">
              <a:extLst>
                <a:ext uri="{FF2B5EF4-FFF2-40B4-BE49-F238E27FC236}">
                  <a16:creationId xmlns:a16="http://schemas.microsoft.com/office/drawing/2014/main" id="{4A513BF5-EE93-430E-A40E-B41DB0F88F91}"/>
                </a:ext>
              </a:extLst>
            </p:cNvPr>
            <p:cNvSpPr>
              <a:spLocks/>
            </p:cNvSpPr>
            <p:nvPr/>
          </p:nvSpPr>
          <p:spPr bwMode="auto">
            <a:xfrm>
              <a:off x="5862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8" name="Freeform 274">
              <a:extLst>
                <a:ext uri="{FF2B5EF4-FFF2-40B4-BE49-F238E27FC236}">
                  <a16:creationId xmlns:a16="http://schemas.microsoft.com/office/drawing/2014/main" id="{F4F8AC6F-AC3A-4E60-B9D1-5D7021CD9EC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8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89" name="Freeform 275">
              <a:extLst>
                <a:ext uri="{FF2B5EF4-FFF2-40B4-BE49-F238E27FC236}">
                  <a16:creationId xmlns:a16="http://schemas.microsoft.com/office/drawing/2014/main" id="{EB77965A-B487-4EEB-855D-687101494B1A}"/>
                </a:ext>
              </a:extLst>
            </p:cNvPr>
            <p:cNvSpPr>
              <a:spLocks/>
            </p:cNvSpPr>
            <p:nvPr/>
          </p:nvSpPr>
          <p:spPr bwMode="auto">
            <a:xfrm>
              <a:off x="639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0" name="Freeform 276">
              <a:extLst>
                <a:ext uri="{FF2B5EF4-FFF2-40B4-BE49-F238E27FC236}">
                  <a16:creationId xmlns:a16="http://schemas.microsoft.com/office/drawing/2014/main" id="{EB897AE9-A771-4561-888C-C392D6BA1550}"/>
                </a:ext>
              </a:extLst>
            </p:cNvPr>
            <p:cNvSpPr>
              <a:spLocks/>
            </p:cNvSpPr>
            <p:nvPr/>
          </p:nvSpPr>
          <p:spPr bwMode="auto">
            <a:xfrm>
              <a:off x="628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1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1" name="Freeform 277">
              <a:extLst>
                <a:ext uri="{FF2B5EF4-FFF2-40B4-BE49-F238E27FC236}">
                  <a16:creationId xmlns:a16="http://schemas.microsoft.com/office/drawing/2014/main" id="{21040155-8E54-4CBF-9A80-992D6F965746}"/>
                </a:ext>
              </a:extLst>
            </p:cNvPr>
            <p:cNvSpPr>
              <a:spLocks/>
            </p:cNvSpPr>
            <p:nvPr/>
          </p:nvSpPr>
          <p:spPr bwMode="auto">
            <a:xfrm>
              <a:off x="617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9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9" y="0"/>
                  </a:cubicBezTo>
                  <a:cubicBezTo>
                    <a:pt x="9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2" name="Freeform 278">
              <a:extLst>
                <a:ext uri="{FF2B5EF4-FFF2-40B4-BE49-F238E27FC236}">
                  <a16:creationId xmlns:a16="http://schemas.microsoft.com/office/drawing/2014/main" id="{DDAB9C51-E381-4B67-A5C8-AF6B865DBAD7}"/>
                </a:ext>
              </a:extLst>
            </p:cNvPr>
            <p:cNvSpPr>
              <a:spLocks/>
            </p:cNvSpPr>
            <p:nvPr/>
          </p:nvSpPr>
          <p:spPr bwMode="auto">
            <a:xfrm>
              <a:off x="633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2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3" name="Freeform 279">
              <a:extLst>
                <a:ext uri="{FF2B5EF4-FFF2-40B4-BE49-F238E27FC236}">
                  <a16:creationId xmlns:a16="http://schemas.microsoft.com/office/drawing/2014/main" id="{758E90C3-234A-4D0E-9C3F-740FD1828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479" y="2303"/>
              <a:ext cx="30" cy="100"/>
            </a:xfrm>
            <a:custGeom>
              <a:avLst/>
              <a:gdLst>
                <a:gd name="T0" fmla="*/ 0 w 13"/>
                <a:gd name="T1" fmla="*/ 43 h 43"/>
                <a:gd name="T2" fmla="*/ 8 w 13"/>
                <a:gd name="T3" fmla="*/ 0 h 43"/>
                <a:gd name="T4" fmla="*/ 13 w 13"/>
                <a:gd name="T5" fmla="*/ 43 h 43"/>
                <a:gd name="T6" fmla="*/ 0 w 13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3" y="40"/>
                    <a:pt x="13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4" name="Freeform 280">
              <a:extLst>
                <a:ext uri="{FF2B5EF4-FFF2-40B4-BE49-F238E27FC236}">
                  <a16:creationId xmlns:a16="http://schemas.microsoft.com/office/drawing/2014/main" id="{D8CE768F-B928-4ED6-9352-E19BE903C771}"/>
                </a:ext>
              </a:extLst>
            </p:cNvPr>
            <p:cNvSpPr>
              <a:spLocks/>
            </p:cNvSpPr>
            <p:nvPr/>
          </p:nvSpPr>
          <p:spPr bwMode="auto">
            <a:xfrm>
              <a:off x="644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5" name="Freeform 281">
              <a:extLst>
                <a:ext uri="{FF2B5EF4-FFF2-40B4-BE49-F238E27FC236}">
                  <a16:creationId xmlns:a16="http://schemas.microsoft.com/office/drawing/2014/main" id="{341A2601-A732-49FE-83CC-552087B9BEB3}"/>
                </a:ext>
              </a:extLst>
            </p:cNvPr>
            <p:cNvSpPr>
              <a:spLocks/>
            </p:cNvSpPr>
            <p:nvPr/>
          </p:nvSpPr>
          <p:spPr bwMode="auto">
            <a:xfrm>
              <a:off x="635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1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6" name="Freeform 282">
              <a:extLst>
                <a:ext uri="{FF2B5EF4-FFF2-40B4-BE49-F238E27FC236}">
                  <a16:creationId xmlns:a16="http://schemas.microsoft.com/office/drawing/2014/main" id="{227830DE-D6B5-438E-B319-49F57586B36C}"/>
                </a:ext>
              </a:extLst>
            </p:cNvPr>
            <p:cNvSpPr>
              <a:spLocks/>
            </p:cNvSpPr>
            <p:nvPr/>
          </p:nvSpPr>
          <p:spPr bwMode="auto">
            <a:xfrm>
              <a:off x="624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5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5" y="0"/>
                  </a:cubicBezTo>
                  <a:cubicBezTo>
                    <a:pt x="15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7" name="Freeform 283">
              <a:extLst>
                <a:ext uri="{FF2B5EF4-FFF2-40B4-BE49-F238E27FC236}">
                  <a16:creationId xmlns:a16="http://schemas.microsoft.com/office/drawing/2014/main" id="{944C371C-2C7C-4C01-8B09-42B6B318F0CF}"/>
                </a:ext>
              </a:extLst>
            </p:cNvPr>
            <p:cNvSpPr>
              <a:spLocks/>
            </p:cNvSpPr>
            <p:nvPr/>
          </p:nvSpPr>
          <p:spPr bwMode="auto">
            <a:xfrm>
              <a:off x="6532" y="2277"/>
              <a:ext cx="65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8" name="Freeform 284">
              <a:extLst>
                <a:ext uri="{FF2B5EF4-FFF2-40B4-BE49-F238E27FC236}">
                  <a16:creationId xmlns:a16="http://schemas.microsoft.com/office/drawing/2014/main" id="{B7C91B49-C7D8-4194-B5D7-373BE3B7E3E5}"/>
                </a:ext>
              </a:extLst>
            </p:cNvPr>
            <p:cNvSpPr>
              <a:spLocks/>
            </p:cNvSpPr>
            <p:nvPr/>
          </p:nvSpPr>
          <p:spPr bwMode="auto">
            <a:xfrm>
              <a:off x="6793" y="2277"/>
              <a:ext cx="67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99" name="Freeform 285">
              <a:extLst>
                <a:ext uri="{FF2B5EF4-FFF2-40B4-BE49-F238E27FC236}">
                  <a16:creationId xmlns:a16="http://schemas.microsoft.com/office/drawing/2014/main" id="{E8F708D4-764E-4158-970C-E7F46BB17FA6}"/>
                </a:ext>
              </a:extLst>
            </p:cNvPr>
            <p:cNvSpPr>
              <a:spLocks/>
            </p:cNvSpPr>
            <p:nvPr/>
          </p:nvSpPr>
          <p:spPr bwMode="auto">
            <a:xfrm>
              <a:off x="6654" y="2277"/>
              <a:ext cx="65" cy="126"/>
            </a:xfrm>
            <a:custGeom>
              <a:avLst/>
              <a:gdLst>
                <a:gd name="T0" fmla="*/ 28 w 28"/>
                <a:gd name="T1" fmla="*/ 54 h 54"/>
                <a:gd name="T2" fmla="*/ 10 w 28"/>
                <a:gd name="T3" fmla="*/ 0 h 54"/>
                <a:gd name="T4" fmla="*/ 0 w 28"/>
                <a:gd name="T5" fmla="*/ 54 h 54"/>
                <a:gd name="T6" fmla="*/ 28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28" y="54"/>
                  </a:moveTo>
                  <a:cubicBezTo>
                    <a:pt x="28" y="54"/>
                    <a:pt x="25" y="32"/>
                    <a:pt x="10" y="0"/>
                  </a:cubicBezTo>
                  <a:cubicBezTo>
                    <a:pt x="10" y="0"/>
                    <a:pt x="0" y="49"/>
                    <a:pt x="0" y="54"/>
                  </a:cubicBezTo>
                  <a:lnTo>
                    <a:pt x="28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0" name="Freeform 286">
              <a:extLst>
                <a:ext uri="{FF2B5EF4-FFF2-40B4-BE49-F238E27FC236}">
                  <a16:creationId xmlns:a16="http://schemas.microsoft.com/office/drawing/2014/main" id="{B6EB617C-5A10-4DAC-8D00-961543D9CC6E}"/>
                </a:ext>
              </a:extLst>
            </p:cNvPr>
            <p:cNvSpPr>
              <a:spLocks/>
            </p:cNvSpPr>
            <p:nvPr/>
          </p:nvSpPr>
          <p:spPr bwMode="auto">
            <a:xfrm>
              <a:off x="6509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1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1" y="26"/>
                    <a:pt x="11" y="0"/>
                  </a:cubicBezTo>
                  <a:cubicBezTo>
                    <a:pt x="11" y="0"/>
                    <a:pt x="17" y="39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1" name="Freeform 287">
              <a:extLst>
                <a:ext uri="{FF2B5EF4-FFF2-40B4-BE49-F238E27FC236}">
                  <a16:creationId xmlns:a16="http://schemas.microsoft.com/office/drawing/2014/main" id="{F70C8E5E-6D4B-4FDD-8BDB-AEA7CDA6AB34}"/>
                </a:ext>
              </a:extLst>
            </p:cNvPr>
            <p:cNvSpPr>
              <a:spLocks/>
            </p:cNvSpPr>
            <p:nvPr/>
          </p:nvSpPr>
          <p:spPr bwMode="auto">
            <a:xfrm>
              <a:off x="671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2" name="Freeform 288">
              <a:extLst>
                <a:ext uri="{FF2B5EF4-FFF2-40B4-BE49-F238E27FC236}">
                  <a16:creationId xmlns:a16="http://schemas.microsoft.com/office/drawing/2014/main" id="{7654929B-ECE0-4153-ABB5-0414FB9F9B3E}"/>
                </a:ext>
              </a:extLst>
            </p:cNvPr>
            <p:cNvSpPr>
              <a:spLocks/>
            </p:cNvSpPr>
            <p:nvPr/>
          </p:nvSpPr>
          <p:spPr bwMode="auto">
            <a:xfrm>
              <a:off x="6892" y="2303"/>
              <a:ext cx="39" cy="100"/>
            </a:xfrm>
            <a:custGeom>
              <a:avLst/>
              <a:gdLst>
                <a:gd name="T0" fmla="*/ 0 w 17"/>
                <a:gd name="T1" fmla="*/ 43 h 43"/>
                <a:gd name="T2" fmla="*/ 10 w 17"/>
                <a:gd name="T3" fmla="*/ 0 h 43"/>
                <a:gd name="T4" fmla="*/ 17 w 17"/>
                <a:gd name="T5" fmla="*/ 43 h 43"/>
                <a:gd name="T6" fmla="*/ 0 w 17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43">
                  <a:moveTo>
                    <a:pt x="0" y="43"/>
                  </a:moveTo>
                  <a:cubicBezTo>
                    <a:pt x="0" y="43"/>
                    <a:pt x="2" y="23"/>
                    <a:pt x="10" y="0"/>
                  </a:cubicBezTo>
                  <a:cubicBezTo>
                    <a:pt x="10" y="0"/>
                    <a:pt x="17" y="40"/>
                    <a:pt x="17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3" name="Freeform 289">
              <a:extLst>
                <a:ext uri="{FF2B5EF4-FFF2-40B4-BE49-F238E27FC236}">
                  <a16:creationId xmlns:a16="http://schemas.microsoft.com/office/drawing/2014/main" id="{A0B9B79D-7D53-4D03-A4E9-00C6EB8BDEB7}"/>
                </a:ext>
              </a:extLst>
            </p:cNvPr>
            <p:cNvSpPr>
              <a:spLocks/>
            </p:cNvSpPr>
            <p:nvPr/>
          </p:nvSpPr>
          <p:spPr bwMode="auto">
            <a:xfrm>
              <a:off x="6855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5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4" name="Freeform 290">
              <a:extLst>
                <a:ext uri="{FF2B5EF4-FFF2-40B4-BE49-F238E27FC236}">
                  <a16:creationId xmlns:a16="http://schemas.microsoft.com/office/drawing/2014/main" id="{8F9E8127-2635-4DA1-81F1-1E5B7E2FA8C0}"/>
                </a:ext>
              </a:extLst>
            </p:cNvPr>
            <p:cNvSpPr>
              <a:spLocks/>
            </p:cNvSpPr>
            <p:nvPr/>
          </p:nvSpPr>
          <p:spPr bwMode="auto">
            <a:xfrm>
              <a:off x="6737" y="2305"/>
              <a:ext cx="65" cy="98"/>
            </a:xfrm>
            <a:custGeom>
              <a:avLst/>
              <a:gdLst>
                <a:gd name="T0" fmla="*/ 28 w 28"/>
                <a:gd name="T1" fmla="*/ 42 h 42"/>
                <a:gd name="T2" fmla="*/ 10 w 28"/>
                <a:gd name="T3" fmla="*/ 0 h 42"/>
                <a:gd name="T4" fmla="*/ 0 w 28"/>
                <a:gd name="T5" fmla="*/ 42 h 42"/>
                <a:gd name="T6" fmla="*/ 28 w 28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42">
                  <a:moveTo>
                    <a:pt x="28" y="42"/>
                  </a:moveTo>
                  <a:cubicBezTo>
                    <a:pt x="28" y="42"/>
                    <a:pt x="25" y="24"/>
                    <a:pt x="10" y="0"/>
                  </a:cubicBezTo>
                  <a:cubicBezTo>
                    <a:pt x="10" y="0"/>
                    <a:pt x="0" y="39"/>
                    <a:pt x="0" y="42"/>
                  </a:cubicBezTo>
                  <a:lnTo>
                    <a:pt x="28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5" name="Freeform 291">
              <a:extLst>
                <a:ext uri="{FF2B5EF4-FFF2-40B4-BE49-F238E27FC236}">
                  <a16:creationId xmlns:a16="http://schemas.microsoft.com/office/drawing/2014/main" id="{00B78C97-E5E0-455A-BE2D-35667C959782}"/>
                </a:ext>
              </a:extLst>
            </p:cNvPr>
            <p:cNvSpPr>
              <a:spLocks/>
            </p:cNvSpPr>
            <p:nvPr/>
          </p:nvSpPr>
          <p:spPr bwMode="auto">
            <a:xfrm>
              <a:off x="6597" y="2287"/>
              <a:ext cx="64" cy="116"/>
            </a:xfrm>
            <a:custGeom>
              <a:avLst/>
              <a:gdLst>
                <a:gd name="T0" fmla="*/ 0 w 28"/>
                <a:gd name="T1" fmla="*/ 50 h 50"/>
                <a:gd name="T2" fmla="*/ 18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8" y="0"/>
                  </a:cubicBezTo>
                  <a:cubicBezTo>
                    <a:pt x="18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6" name="Freeform 292">
              <a:extLst>
                <a:ext uri="{FF2B5EF4-FFF2-40B4-BE49-F238E27FC236}">
                  <a16:creationId xmlns:a16="http://schemas.microsoft.com/office/drawing/2014/main" id="{4B769716-F811-4AB7-8D21-3BC15808B0AD}"/>
                </a:ext>
              </a:extLst>
            </p:cNvPr>
            <p:cNvSpPr>
              <a:spLocks/>
            </p:cNvSpPr>
            <p:nvPr/>
          </p:nvSpPr>
          <p:spPr bwMode="auto">
            <a:xfrm>
              <a:off x="6949" y="2277"/>
              <a:ext cx="51" cy="126"/>
            </a:xfrm>
            <a:custGeom>
              <a:avLst/>
              <a:gdLst>
                <a:gd name="T0" fmla="*/ 0 w 22"/>
                <a:gd name="T1" fmla="*/ 54 h 54"/>
                <a:gd name="T2" fmla="*/ 14 w 22"/>
                <a:gd name="T3" fmla="*/ 0 h 54"/>
                <a:gd name="T4" fmla="*/ 22 w 22"/>
                <a:gd name="T5" fmla="*/ 54 h 54"/>
                <a:gd name="T6" fmla="*/ 0 w 22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2" h="54">
                  <a:moveTo>
                    <a:pt x="0" y="54"/>
                  </a:moveTo>
                  <a:cubicBezTo>
                    <a:pt x="0" y="54"/>
                    <a:pt x="2" y="32"/>
                    <a:pt x="14" y="0"/>
                  </a:cubicBezTo>
                  <a:cubicBezTo>
                    <a:pt x="14" y="0"/>
                    <a:pt x="22" y="49"/>
                    <a:pt x="22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7" name="Freeform 293">
              <a:extLst>
                <a:ext uri="{FF2B5EF4-FFF2-40B4-BE49-F238E27FC236}">
                  <a16:creationId xmlns:a16="http://schemas.microsoft.com/office/drawing/2014/main" id="{7325CBB8-4452-47EA-B06D-A0797A075110}"/>
                </a:ext>
              </a:extLst>
            </p:cNvPr>
            <p:cNvSpPr>
              <a:spLocks/>
            </p:cNvSpPr>
            <p:nvPr/>
          </p:nvSpPr>
          <p:spPr bwMode="auto">
            <a:xfrm>
              <a:off x="7159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8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8" y="0"/>
                  </a:cubicBezTo>
                  <a:cubicBezTo>
                    <a:pt x="8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8" name="Freeform 294">
              <a:extLst>
                <a:ext uri="{FF2B5EF4-FFF2-40B4-BE49-F238E27FC236}">
                  <a16:creationId xmlns:a16="http://schemas.microsoft.com/office/drawing/2014/main" id="{98BFA92A-AC4E-46F0-B1C5-C253AE7562C2}"/>
                </a:ext>
              </a:extLst>
            </p:cNvPr>
            <p:cNvSpPr>
              <a:spLocks/>
            </p:cNvSpPr>
            <p:nvPr/>
          </p:nvSpPr>
          <p:spPr bwMode="auto">
            <a:xfrm>
              <a:off x="7046" y="2277"/>
              <a:ext cx="53" cy="126"/>
            </a:xfrm>
            <a:custGeom>
              <a:avLst/>
              <a:gdLst>
                <a:gd name="T0" fmla="*/ 23 w 23"/>
                <a:gd name="T1" fmla="*/ 54 h 54"/>
                <a:gd name="T2" fmla="*/ 9 w 23"/>
                <a:gd name="T3" fmla="*/ 0 h 54"/>
                <a:gd name="T4" fmla="*/ 0 w 23"/>
                <a:gd name="T5" fmla="*/ 54 h 54"/>
                <a:gd name="T6" fmla="*/ 23 w 23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4">
                  <a:moveTo>
                    <a:pt x="23" y="54"/>
                  </a:moveTo>
                  <a:cubicBezTo>
                    <a:pt x="23" y="54"/>
                    <a:pt x="20" y="32"/>
                    <a:pt x="9" y="0"/>
                  </a:cubicBezTo>
                  <a:cubicBezTo>
                    <a:pt x="9" y="0"/>
                    <a:pt x="0" y="49"/>
                    <a:pt x="0" y="54"/>
                  </a:cubicBezTo>
                  <a:lnTo>
                    <a:pt x="23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09" name="Freeform 295">
              <a:extLst>
                <a:ext uri="{FF2B5EF4-FFF2-40B4-BE49-F238E27FC236}">
                  <a16:creationId xmlns:a16="http://schemas.microsoft.com/office/drawing/2014/main" id="{30E84ABF-01C7-49B3-A4BC-95472D44DBF0}"/>
                </a:ext>
              </a:extLst>
            </p:cNvPr>
            <p:cNvSpPr>
              <a:spLocks/>
            </p:cNvSpPr>
            <p:nvPr/>
          </p:nvSpPr>
          <p:spPr bwMode="auto">
            <a:xfrm>
              <a:off x="6931" y="2303"/>
              <a:ext cx="32" cy="100"/>
            </a:xfrm>
            <a:custGeom>
              <a:avLst/>
              <a:gdLst>
                <a:gd name="T0" fmla="*/ 0 w 14"/>
                <a:gd name="T1" fmla="*/ 43 h 43"/>
                <a:gd name="T2" fmla="*/ 8 w 14"/>
                <a:gd name="T3" fmla="*/ 0 h 43"/>
                <a:gd name="T4" fmla="*/ 14 w 14"/>
                <a:gd name="T5" fmla="*/ 43 h 43"/>
                <a:gd name="T6" fmla="*/ 0 w 14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3">
                  <a:moveTo>
                    <a:pt x="0" y="43"/>
                  </a:moveTo>
                  <a:cubicBezTo>
                    <a:pt x="0" y="43"/>
                    <a:pt x="1" y="26"/>
                    <a:pt x="8" y="0"/>
                  </a:cubicBezTo>
                  <a:cubicBezTo>
                    <a:pt x="8" y="0"/>
                    <a:pt x="14" y="39"/>
                    <a:pt x="14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0" name="Freeform 296">
              <a:extLst>
                <a:ext uri="{FF2B5EF4-FFF2-40B4-BE49-F238E27FC236}">
                  <a16:creationId xmlns:a16="http://schemas.microsoft.com/office/drawing/2014/main" id="{6A3DA2F0-894E-42FD-A4B0-258FC8C874CD}"/>
                </a:ext>
              </a:extLst>
            </p:cNvPr>
            <p:cNvSpPr>
              <a:spLocks/>
            </p:cNvSpPr>
            <p:nvPr/>
          </p:nvSpPr>
          <p:spPr bwMode="auto">
            <a:xfrm>
              <a:off x="7099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5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5" y="0"/>
                  </a:cubicBezTo>
                  <a:cubicBezTo>
                    <a:pt x="5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1" name="Freeform 297">
              <a:extLst>
                <a:ext uri="{FF2B5EF4-FFF2-40B4-BE49-F238E27FC236}">
                  <a16:creationId xmlns:a16="http://schemas.microsoft.com/office/drawing/2014/main" id="{FC35C545-A76B-47A2-8A98-C4B72E661619}"/>
                </a:ext>
              </a:extLst>
            </p:cNvPr>
            <p:cNvSpPr>
              <a:spLocks/>
            </p:cNvSpPr>
            <p:nvPr/>
          </p:nvSpPr>
          <p:spPr bwMode="auto">
            <a:xfrm>
              <a:off x="7240" y="2303"/>
              <a:ext cx="27" cy="100"/>
            </a:xfrm>
            <a:custGeom>
              <a:avLst/>
              <a:gdLst>
                <a:gd name="T0" fmla="*/ 0 w 12"/>
                <a:gd name="T1" fmla="*/ 43 h 43"/>
                <a:gd name="T2" fmla="*/ 8 w 12"/>
                <a:gd name="T3" fmla="*/ 0 h 43"/>
                <a:gd name="T4" fmla="*/ 12 w 12"/>
                <a:gd name="T5" fmla="*/ 43 h 43"/>
                <a:gd name="T6" fmla="*/ 0 w 12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2" h="43">
                  <a:moveTo>
                    <a:pt x="0" y="43"/>
                  </a:moveTo>
                  <a:cubicBezTo>
                    <a:pt x="0" y="43"/>
                    <a:pt x="1" y="23"/>
                    <a:pt x="8" y="0"/>
                  </a:cubicBezTo>
                  <a:cubicBezTo>
                    <a:pt x="8" y="0"/>
                    <a:pt x="12" y="40"/>
                    <a:pt x="12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2" name="Freeform 298">
              <a:extLst>
                <a:ext uri="{FF2B5EF4-FFF2-40B4-BE49-F238E27FC236}">
                  <a16:creationId xmlns:a16="http://schemas.microsoft.com/office/drawing/2014/main" id="{6F2D5959-86A7-4CDD-A5F9-EA1CBFF3073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10" y="2319"/>
              <a:ext cx="30" cy="84"/>
            </a:xfrm>
            <a:custGeom>
              <a:avLst/>
              <a:gdLst>
                <a:gd name="T0" fmla="*/ 13 w 13"/>
                <a:gd name="T1" fmla="*/ 36 h 36"/>
                <a:gd name="T2" fmla="*/ 4 w 13"/>
                <a:gd name="T3" fmla="*/ 0 h 36"/>
                <a:gd name="T4" fmla="*/ 0 w 13"/>
                <a:gd name="T5" fmla="*/ 36 h 36"/>
                <a:gd name="T6" fmla="*/ 13 w 13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36">
                  <a:moveTo>
                    <a:pt x="13" y="36"/>
                  </a:moveTo>
                  <a:cubicBezTo>
                    <a:pt x="13" y="36"/>
                    <a:pt x="11" y="19"/>
                    <a:pt x="4" y="0"/>
                  </a:cubicBezTo>
                  <a:cubicBezTo>
                    <a:pt x="4" y="0"/>
                    <a:pt x="0" y="33"/>
                    <a:pt x="0" y="36"/>
                  </a:cubicBezTo>
                  <a:lnTo>
                    <a:pt x="13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3" name="Freeform 299">
              <a:extLst>
                <a:ext uri="{FF2B5EF4-FFF2-40B4-BE49-F238E27FC236}">
                  <a16:creationId xmlns:a16="http://schemas.microsoft.com/office/drawing/2014/main" id="{60290581-5BB8-435B-A07A-4E8C19C8AF68}"/>
                </a:ext>
              </a:extLst>
            </p:cNvPr>
            <p:cNvSpPr>
              <a:spLocks/>
            </p:cNvSpPr>
            <p:nvPr/>
          </p:nvSpPr>
          <p:spPr bwMode="auto">
            <a:xfrm>
              <a:off x="7113" y="2305"/>
              <a:ext cx="53" cy="98"/>
            </a:xfrm>
            <a:custGeom>
              <a:avLst/>
              <a:gdLst>
                <a:gd name="T0" fmla="*/ 23 w 23"/>
                <a:gd name="T1" fmla="*/ 42 h 42"/>
                <a:gd name="T2" fmla="*/ 9 w 23"/>
                <a:gd name="T3" fmla="*/ 0 h 42"/>
                <a:gd name="T4" fmla="*/ 0 w 23"/>
                <a:gd name="T5" fmla="*/ 42 h 42"/>
                <a:gd name="T6" fmla="*/ 23 w 23"/>
                <a:gd name="T7" fmla="*/ 42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42">
                  <a:moveTo>
                    <a:pt x="23" y="42"/>
                  </a:moveTo>
                  <a:cubicBezTo>
                    <a:pt x="23" y="42"/>
                    <a:pt x="20" y="24"/>
                    <a:pt x="9" y="0"/>
                  </a:cubicBezTo>
                  <a:cubicBezTo>
                    <a:pt x="9" y="0"/>
                    <a:pt x="0" y="39"/>
                    <a:pt x="0" y="42"/>
                  </a:cubicBezTo>
                  <a:lnTo>
                    <a:pt x="23" y="42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4" name="Freeform 300">
              <a:extLst>
                <a:ext uri="{FF2B5EF4-FFF2-40B4-BE49-F238E27FC236}">
                  <a16:creationId xmlns:a16="http://schemas.microsoft.com/office/drawing/2014/main" id="{8F8C3DE8-C5AF-4FA2-A68A-947104AF0369}"/>
                </a:ext>
              </a:extLst>
            </p:cNvPr>
            <p:cNvSpPr>
              <a:spLocks/>
            </p:cNvSpPr>
            <p:nvPr/>
          </p:nvSpPr>
          <p:spPr bwMode="auto">
            <a:xfrm>
              <a:off x="7000" y="2287"/>
              <a:ext cx="53" cy="116"/>
            </a:xfrm>
            <a:custGeom>
              <a:avLst/>
              <a:gdLst>
                <a:gd name="T0" fmla="*/ 0 w 23"/>
                <a:gd name="T1" fmla="*/ 50 h 50"/>
                <a:gd name="T2" fmla="*/ 14 w 23"/>
                <a:gd name="T3" fmla="*/ 0 h 50"/>
                <a:gd name="T4" fmla="*/ 23 w 23"/>
                <a:gd name="T5" fmla="*/ 50 h 50"/>
                <a:gd name="T6" fmla="*/ 0 w 23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3" h="50">
                  <a:moveTo>
                    <a:pt x="0" y="50"/>
                  </a:moveTo>
                  <a:cubicBezTo>
                    <a:pt x="0" y="50"/>
                    <a:pt x="3" y="30"/>
                    <a:pt x="14" y="0"/>
                  </a:cubicBezTo>
                  <a:cubicBezTo>
                    <a:pt x="14" y="0"/>
                    <a:pt x="23" y="46"/>
                    <a:pt x="23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5" name="Freeform 301">
              <a:extLst>
                <a:ext uri="{FF2B5EF4-FFF2-40B4-BE49-F238E27FC236}">
                  <a16:creationId xmlns:a16="http://schemas.microsoft.com/office/drawing/2014/main" id="{895484EF-DB9B-4CC6-B0D0-44A3F5EAB287}"/>
                </a:ext>
              </a:extLst>
            </p:cNvPr>
            <p:cNvSpPr>
              <a:spLocks/>
            </p:cNvSpPr>
            <p:nvPr/>
          </p:nvSpPr>
          <p:spPr bwMode="auto">
            <a:xfrm>
              <a:off x="7293" y="2277"/>
              <a:ext cx="64" cy="126"/>
            </a:xfrm>
            <a:custGeom>
              <a:avLst/>
              <a:gdLst>
                <a:gd name="T0" fmla="*/ 0 w 28"/>
                <a:gd name="T1" fmla="*/ 54 h 54"/>
                <a:gd name="T2" fmla="*/ 17 w 28"/>
                <a:gd name="T3" fmla="*/ 0 h 54"/>
                <a:gd name="T4" fmla="*/ 28 w 28"/>
                <a:gd name="T5" fmla="*/ 54 h 54"/>
                <a:gd name="T6" fmla="*/ 0 w 28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4">
                  <a:moveTo>
                    <a:pt x="0" y="54"/>
                  </a:moveTo>
                  <a:cubicBezTo>
                    <a:pt x="0" y="54"/>
                    <a:pt x="3" y="32"/>
                    <a:pt x="17" y="0"/>
                  </a:cubicBezTo>
                  <a:cubicBezTo>
                    <a:pt x="17" y="0"/>
                    <a:pt x="28" y="49"/>
                    <a:pt x="28" y="54"/>
                  </a:cubicBezTo>
                  <a:lnTo>
                    <a:pt x="0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6" name="Freeform 302">
              <a:extLst>
                <a:ext uri="{FF2B5EF4-FFF2-40B4-BE49-F238E27FC236}">
                  <a16:creationId xmlns:a16="http://schemas.microsoft.com/office/drawing/2014/main" id="{769CD946-965B-4CD0-AEC9-EF0E4BD157E4}"/>
                </a:ext>
              </a:extLst>
            </p:cNvPr>
            <p:cNvSpPr>
              <a:spLocks/>
            </p:cNvSpPr>
            <p:nvPr/>
          </p:nvSpPr>
          <p:spPr bwMode="auto">
            <a:xfrm>
              <a:off x="7413" y="2277"/>
              <a:ext cx="66" cy="126"/>
            </a:xfrm>
            <a:custGeom>
              <a:avLst/>
              <a:gdLst>
                <a:gd name="T0" fmla="*/ 29 w 29"/>
                <a:gd name="T1" fmla="*/ 54 h 54"/>
                <a:gd name="T2" fmla="*/ 11 w 29"/>
                <a:gd name="T3" fmla="*/ 0 h 54"/>
                <a:gd name="T4" fmla="*/ 0 w 29"/>
                <a:gd name="T5" fmla="*/ 54 h 54"/>
                <a:gd name="T6" fmla="*/ 29 w 29"/>
                <a:gd name="T7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9" h="54">
                  <a:moveTo>
                    <a:pt x="29" y="54"/>
                  </a:moveTo>
                  <a:cubicBezTo>
                    <a:pt x="29" y="54"/>
                    <a:pt x="26" y="32"/>
                    <a:pt x="11" y="0"/>
                  </a:cubicBezTo>
                  <a:cubicBezTo>
                    <a:pt x="11" y="0"/>
                    <a:pt x="0" y="49"/>
                    <a:pt x="0" y="54"/>
                  </a:cubicBezTo>
                  <a:lnTo>
                    <a:pt x="29" y="54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7" name="Freeform 303">
              <a:extLst>
                <a:ext uri="{FF2B5EF4-FFF2-40B4-BE49-F238E27FC236}">
                  <a16:creationId xmlns:a16="http://schemas.microsoft.com/office/drawing/2014/main" id="{65AD46F2-A74F-4CFC-B821-F46ABC2FBE66}"/>
                </a:ext>
              </a:extLst>
            </p:cNvPr>
            <p:cNvSpPr>
              <a:spLocks/>
            </p:cNvSpPr>
            <p:nvPr/>
          </p:nvSpPr>
          <p:spPr bwMode="auto">
            <a:xfrm>
              <a:off x="7267" y="2303"/>
              <a:ext cx="42" cy="100"/>
            </a:xfrm>
            <a:custGeom>
              <a:avLst/>
              <a:gdLst>
                <a:gd name="T0" fmla="*/ 0 w 18"/>
                <a:gd name="T1" fmla="*/ 43 h 43"/>
                <a:gd name="T2" fmla="*/ 12 w 18"/>
                <a:gd name="T3" fmla="*/ 0 h 43"/>
                <a:gd name="T4" fmla="*/ 18 w 18"/>
                <a:gd name="T5" fmla="*/ 43 h 43"/>
                <a:gd name="T6" fmla="*/ 0 w 18"/>
                <a:gd name="T7" fmla="*/ 43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" h="43">
                  <a:moveTo>
                    <a:pt x="0" y="43"/>
                  </a:moveTo>
                  <a:cubicBezTo>
                    <a:pt x="0" y="43"/>
                    <a:pt x="2" y="26"/>
                    <a:pt x="12" y="0"/>
                  </a:cubicBezTo>
                  <a:cubicBezTo>
                    <a:pt x="12" y="0"/>
                    <a:pt x="18" y="39"/>
                    <a:pt x="18" y="43"/>
                  </a:cubicBezTo>
                  <a:lnTo>
                    <a:pt x="0" y="43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8" name="Freeform 304">
              <a:extLst>
                <a:ext uri="{FF2B5EF4-FFF2-40B4-BE49-F238E27FC236}">
                  <a16:creationId xmlns:a16="http://schemas.microsoft.com/office/drawing/2014/main" id="{8FBBBADC-89A7-4F82-9D0F-029393A7C86C}"/>
                </a:ext>
              </a:extLst>
            </p:cNvPr>
            <p:cNvSpPr>
              <a:spLocks/>
            </p:cNvSpPr>
            <p:nvPr/>
          </p:nvSpPr>
          <p:spPr bwMode="auto">
            <a:xfrm>
              <a:off x="7479" y="2319"/>
              <a:ext cx="37" cy="84"/>
            </a:xfrm>
            <a:custGeom>
              <a:avLst/>
              <a:gdLst>
                <a:gd name="T0" fmla="*/ 16 w 16"/>
                <a:gd name="T1" fmla="*/ 36 h 36"/>
                <a:gd name="T2" fmla="*/ 6 w 16"/>
                <a:gd name="T3" fmla="*/ 0 h 36"/>
                <a:gd name="T4" fmla="*/ 0 w 16"/>
                <a:gd name="T5" fmla="*/ 36 h 36"/>
                <a:gd name="T6" fmla="*/ 16 w 16"/>
                <a:gd name="T7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6" h="36">
                  <a:moveTo>
                    <a:pt x="16" y="36"/>
                  </a:moveTo>
                  <a:cubicBezTo>
                    <a:pt x="16" y="36"/>
                    <a:pt x="14" y="19"/>
                    <a:pt x="6" y="0"/>
                  </a:cubicBezTo>
                  <a:cubicBezTo>
                    <a:pt x="6" y="0"/>
                    <a:pt x="0" y="33"/>
                    <a:pt x="0" y="36"/>
                  </a:cubicBezTo>
                  <a:lnTo>
                    <a:pt x="16" y="36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  <p:sp>
          <p:nvSpPr>
            <p:cNvPr id="119" name="Freeform 305">
              <a:extLst>
                <a:ext uri="{FF2B5EF4-FFF2-40B4-BE49-F238E27FC236}">
                  <a16:creationId xmlns:a16="http://schemas.microsoft.com/office/drawing/2014/main" id="{378DA0E0-3A9B-48D4-A722-ACBFB05629FB}"/>
                </a:ext>
              </a:extLst>
            </p:cNvPr>
            <p:cNvSpPr>
              <a:spLocks/>
            </p:cNvSpPr>
            <p:nvPr/>
          </p:nvSpPr>
          <p:spPr bwMode="auto">
            <a:xfrm>
              <a:off x="7357" y="2287"/>
              <a:ext cx="65" cy="116"/>
            </a:xfrm>
            <a:custGeom>
              <a:avLst/>
              <a:gdLst>
                <a:gd name="T0" fmla="*/ 0 w 28"/>
                <a:gd name="T1" fmla="*/ 50 h 50"/>
                <a:gd name="T2" fmla="*/ 17 w 28"/>
                <a:gd name="T3" fmla="*/ 0 h 50"/>
                <a:gd name="T4" fmla="*/ 28 w 28"/>
                <a:gd name="T5" fmla="*/ 50 h 50"/>
                <a:gd name="T6" fmla="*/ 0 w 28"/>
                <a:gd name="T7" fmla="*/ 50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8" h="50">
                  <a:moveTo>
                    <a:pt x="0" y="50"/>
                  </a:moveTo>
                  <a:cubicBezTo>
                    <a:pt x="0" y="50"/>
                    <a:pt x="3" y="30"/>
                    <a:pt x="17" y="0"/>
                  </a:cubicBezTo>
                  <a:cubicBezTo>
                    <a:pt x="17" y="0"/>
                    <a:pt x="28" y="46"/>
                    <a:pt x="28" y="50"/>
                  </a:cubicBezTo>
                  <a:lnTo>
                    <a:pt x="0" y="50"/>
                  </a:lnTo>
                  <a:close/>
                </a:path>
              </a:pathLst>
            </a:custGeom>
            <a:solidFill>
              <a:srgbClr val="91BF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4917859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FDEC7D-F651-4261-BD79-305C6356B85B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A35867-5342-4512-90B0-6F596D0F737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2103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7" descr="100+ Hình nền Slide đẹp 2020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2903234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</p:sldLayoutIdLst>
  <p:transition/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65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charset="0"/>
        </a:defRPr>
      </a:lvl9pPr>
    </p:titleStyle>
    <p:bodyStyle>
      <a:lvl1pPr marL="457200" indent="-4572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4265" kern="1200">
          <a:solidFill>
            <a:schemeClr val="tx1"/>
          </a:solidFill>
          <a:latin typeface="+mn-lt"/>
          <a:ea typeface="+mn-ea"/>
          <a:cs typeface="+mn-cs"/>
        </a:defRPr>
      </a:lvl1pPr>
      <a:lvl2pPr marL="990600" indent="-3810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3735" kern="1200">
          <a:solidFill>
            <a:schemeClr val="tx1"/>
          </a:solidFill>
          <a:latin typeface="+mn-lt"/>
          <a:ea typeface="+mn-ea"/>
          <a:cs typeface="+mn-cs"/>
        </a:defRPr>
      </a:lvl2pPr>
      <a:lvl3pPr marL="15240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6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–"/>
        <a:defRPr sz="2665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indent="-304800" algn="l" rtl="0" eaLnBrk="0" fontAlgn="base" hangingPunct="0">
        <a:spcBef>
          <a:spcPts val="130"/>
        </a:spcBef>
        <a:spcAft>
          <a:spcPct val="0"/>
        </a:spcAft>
        <a:buFont typeface="Arial" panose="020B0604020202020204" pitchFamily="34" charset="0"/>
        <a:buChar char="»"/>
        <a:defRPr sz="2665" kern="1200">
          <a:solidFill>
            <a:schemeClr val="tx1"/>
          </a:solidFill>
          <a:latin typeface="+mn-lt"/>
          <a:ea typeface="+mn-ea"/>
          <a:cs typeface="+mn-cs"/>
        </a:defRPr>
      </a:lvl5pPr>
      <a:lvl6pPr marL="33528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6pPr>
      <a:lvl7pPr marL="39624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7pPr>
      <a:lvl8pPr marL="45720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8pPr>
      <a:lvl9pPr marL="5181600" indent="-304800" algn="l" defTabSz="1219200" rtl="0" eaLnBrk="1" latinLnBrk="0" hangingPunct="1">
        <a:spcBef>
          <a:spcPts val="130"/>
        </a:spcBef>
        <a:buFont typeface="Arial" panose="020B0604020202020204" pitchFamily="34" charset="0"/>
        <a:buChar char="•"/>
        <a:defRPr sz="266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4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80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6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2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800" algn="l" defTabSz="121920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t>6/12/2021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938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gif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8.jpg"/><Relationship Id="rId5" Type="http://schemas.openxmlformats.org/officeDocument/2006/relationships/image" Target="../media/image7.gif"/><Relationship Id="rId4" Type="http://schemas.openxmlformats.org/officeDocument/2006/relationships/image" Target="../media/image6.gif"/><Relationship Id="rId9" Type="http://schemas.openxmlformats.org/officeDocument/2006/relationships/image" Target="../media/image11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8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gif"/><Relationship Id="rId13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slide" Target="slide7.xml"/><Relationship Id="rId12" Type="http://schemas.openxmlformats.org/officeDocument/2006/relationships/image" Target="../media/image11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.gif"/><Relationship Id="rId11" Type="http://schemas.openxmlformats.org/officeDocument/2006/relationships/slide" Target="slide6.xml"/><Relationship Id="rId5" Type="http://schemas.openxmlformats.org/officeDocument/2006/relationships/slide" Target="slide5.xml"/><Relationship Id="rId10" Type="http://schemas.openxmlformats.org/officeDocument/2006/relationships/image" Target="../media/image8.jpg"/><Relationship Id="rId4" Type="http://schemas.openxmlformats.org/officeDocument/2006/relationships/image" Target="../media/image10.png"/><Relationship Id="rId9" Type="http://schemas.openxmlformats.org/officeDocument/2006/relationships/slide" Target="slide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image" Target="../media/image4.jpeg"/><Relationship Id="rId7" Type="http://schemas.openxmlformats.org/officeDocument/2006/relationships/image" Target="../media/image15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4.gif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slide" Target="slide2.xml"/><Relationship Id="rId4" Type="http://schemas.openxmlformats.org/officeDocument/2006/relationships/image" Target="../media/image4.jpeg"/><Relationship Id="rId9" Type="http://schemas.openxmlformats.org/officeDocument/2006/relationships/image" Target="../media/image1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20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slide" Target="slide2.xml"/><Relationship Id="rId4" Type="http://schemas.openxmlformats.org/officeDocument/2006/relationships/image" Target="../media/image4.jpeg"/><Relationship Id="rId9" Type="http://schemas.openxmlformats.org/officeDocument/2006/relationships/image" Target="../media/image18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slide" Target="slide2.xml"/><Relationship Id="rId4" Type="http://schemas.openxmlformats.org/officeDocument/2006/relationships/image" Target="../media/image4.jpeg"/><Relationship Id="rId9" Type="http://schemas.openxmlformats.org/officeDocument/2006/relationships/image" Target="../media/image18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0.png"/><Relationship Id="rId11" Type="http://schemas.openxmlformats.org/officeDocument/2006/relationships/image" Target="../media/image19.png"/><Relationship Id="rId5" Type="http://schemas.openxmlformats.org/officeDocument/2006/relationships/image" Target="../media/image9.png"/><Relationship Id="rId10" Type="http://schemas.openxmlformats.org/officeDocument/2006/relationships/slide" Target="slide2.xml"/><Relationship Id="rId4" Type="http://schemas.openxmlformats.org/officeDocument/2006/relationships/image" Target="../media/image4.jpeg"/><Relationship Id="rId9" Type="http://schemas.openxmlformats.org/officeDocument/2006/relationships/image" Target="../media/image1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2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5295" y="2219314"/>
            <a:ext cx="952088" cy="878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1" y="709378"/>
            <a:ext cx="1371600" cy="13716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75917" y="2531333"/>
            <a:ext cx="1431734" cy="137160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668346" y="2094452"/>
            <a:ext cx="10848652" cy="1752600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598774" y="2549890"/>
            <a:ext cx="9243561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ungee Inline" pitchFamily="2" charset="0"/>
                <a:ea typeface="+mn-ea"/>
                <a:cs typeface="+mn-cs"/>
              </a:rPr>
              <a:t>BẮT BƯỚM</a:t>
            </a:r>
          </a:p>
        </p:txBody>
      </p:sp>
    </p:spTree>
    <p:extLst>
      <p:ext uri="{BB962C8B-B14F-4D97-AF65-F5344CB8AC3E}">
        <p14:creationId xmlns:p14="http://schemas.microsoft.com/office/powerpoint/2010/main" val="2534691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124200" y="2486025"/>
            <a:ext cx="57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Khởi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động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82595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E7D41B61-7307-485D-AC22-A5D9CB81E5B9}"/>
              </a:ext>
            </a:extLst>
          </p:cNvPr>
          <p:cNvSpPr txBox="1"/>
          <p:nvPr/>
        </p:nvSpPr>
        <p:spPr>
          <a:xfrm>
            <a:off x="1793176" y="237506"/>
            <a:ext cx="93221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dirty="0">
                <a:solidFill>
                  <a:srgbClr val="FF0000"/>
                </a:solidFill>
                <a:highlight>
                  <a:srgbClr val="00FF00"/>
                </a:highlight>
                <a:latin typeface="Calibri" panose="020F0502020204030204" pitchFamily="34" charset="0"/>
              </a:rPr>
              <a:t>Chơi trò Đứng theo hiệu lệnh hoặc Đếm chân.</a:t>
            </a:r>
            <a:endParaRPr lang="en-US" sz="3600" dirty="0">
              <a:solidFill>
                <a:srgbClr val="FF0000"/>
              </a:solidFill>
              <a:highlight>
                <a:srgbClr val="00FF00"/>
              </a:highlight>
              <a:latin typeface="Calibri" panose="020F050202020403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339DC7A-0A44-44B5-B6EA-1726B3719A29}"/>
              </a:ext>
            </a:extLst>
          </p:cNvPr>
          <p:cNvSpPr/>
          <p:nvPr/>
        </p:nvSpPr>
        <p:spPr>
          <a:xfrm>
            <a:off x="1531918" y="1056629"/>
            <a:ext cx="9155874" cy="46435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u="sng" dirty="0" err="1">
                <a:highlight>
                  <a:srgbClr val="FFFF00"/>
                </a:highlight>
              </a:rPr>
              <a:t>Luật</a:t>
            </a:r>
            <a:r>
              <a:rPr lang="en-US" sz="3200" b="1" u="sng" dirty="0">
                <a:highlight>
                  <a:srgbClr val="FFFF00"/>
                </a:highlight>
              </a:rPr>
              <a:t> </a:t>
            </a:r>
            <a:r>
              <a:rPr lang="en-US" sz="3200" b="1" u="sng" dirty="0" err="1">
                <a:highlight>
                  <a:srgbClr val="FFFF00"/>
                </a:highlight>
              </a:rPr>
              <a:t>chơi</a:t>
            </a:r>
            <a:r>
              <a:rPr lang="en-US" sz="3200" b="1" u="sng" dirty="0">
                <a:highlight>
                  <a:srgbClr val="FFFF00"/>
                </a:highlight>
              </a:rPr>
              <a:t>:</a:t>
            </a:r>
          </a:p>
          <a:p>
            <a:pPr algn="just"/>
            <a:r>
              <a:rPr lang="vi-VN" sz="3200" dirty="0"/>
              <a:t>Các nhóm cùng lắng nghe tiếng hô của GV hoặc người quản trò. GV hô số chân như thế nào thì các nhóm (2 người hoặc 3 người) phải co chân lên, sao cho tổng số chân của cả nhóm bằng với con số trong hiệu lệnh. </a:t>
            </a:r>
            <a:endParaRPr lang="en-US" sz="3200" dirty="0"/>
          </a:p>
          <a:p>
            <a:pPr algn="just"/>
            <a:r>
              <a:rPr lang="vi-VN" sz="3200" i="1" dirty="0">
                <a:solidFill>
                  <a:srgbClr val="00B050"/>
                </a:solidFill>
              </a:rPr>
              <a:t>Lưu ý: Nếu đứng nhóm 2 người, khi GV hô: “1 chân” thì hai bạn phải cõng nhau, người cõng còn phải co một chân lên.</a:t>
            </a:r>
            <a:endParaRPr lang="en-US" sz="3200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8970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124200" y="2486025"/>
            <a:ext cx="57531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Khám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phá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1502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2A1E08A-2913-4A3C-A1D4-2F9587C4D911}"/>
              </a:ext>
            </a:extLst>
          </p:cNvPr>
          <p:cNvSpPr txBox="1"/>
          <p:nvPr/>
        </p:nvSpPr>
        <p:spPr>
          <a:xfrm>
            <a:off x="4370119" y="213756"/>
            <a:ext cx="558140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highlight>
                  <a:srgbClr val="00FF00"/>
                </a:highlight>
              </a:rPr>
              <a:t>2. Sắm vai xử lí tình huống</a:t>
            </a:r>
            <a:endParaRPr lang="en-US" sz="3600" dirty="0">
              <a:highlight>
                <a:srgbClr val="00FF00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2040576" y="1033153"/>
            <a:ext cx="811084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/>
              <a:t>Tình</a:t>
            </a:r>
            <a:r>
              <a:rPr lang="en-US" sz="3600" b="1" dirty="0"/>
              <a:t> </a:t>
            </a:r>
            <a:r>
              <a:rPr lang="en-US" sz="3600" b="1" dirty="0" err="1"/>
              <a:t>huống</a:t>
            </a:r>
            <a:r>
              <a:rPr lang="en-US" sz="3600" b="1" dirty="0"/>
              <a:t> 1: </a:t>
            </a:r>
            <a:r>
              <a:rPr lang="vi-VN" sz="3600" dirty="0"/>
              <a:t>Bút bạn hỏng, em ngồi cạnh biết được, em sẽ nói gì?</a:t>
            </a:r>
            <a:endParaRPr lang="en-US" sz="3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00BB67-0442-498E-8B36-0F74B55E10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8223" y="2493818"/>
            <a:ext cx="5023263" cy="3954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3150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B3954B9E-326E-4CE5-8EDB-50E8140C0CCB}"/>
              </a:ext>
            </a:extLst>
          </p:cNvPr>
          <p:cNvSpPr txBox="1"/>
          <p:nvPr/>
        </p:nvSpPr>
        <p:spPr>
          <a:xfrm>
            <a:off x="1569339" y="943167"/>
            <a:ext cx="85822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Tình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huống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</a:rPr>
              <a:t> 2: </a:t>
            </a:r>
            <a:r>
              <a:rPr lang="en-US" sz="3600" dirty="0" err="1"/>
              <a:t>Thấy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 </a:t>
            </a:r>
            <a:r>
              <a:rPr lang="en-US" sz="3600" dirty="0" err="1"/>
              <a:t>mệt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ngồi</a:t>
            </a:r>
            <a:r>
              <a:rPr lang="en-US" sz="3600" dirty="0"/>
              <a:t> </a:t>
            </a:r>
            <a:r>
              <a:rPr lang="en-US" sz="3600" dirty="0" err="1"/>
              <a:t>cạnh</a:t>
            </a:r>
            <a:r>
              <a:rPr lang="en-US" sz="3600" dirty="0"/>
              <a:t> </a:t>
            </a:r>
            <a:r>
              <a:rPr lang="en-US" sz="3600" dirty="0" err="1"/>
              <a:t>bạn</a:t>
            </a:r>
            <a:r>
              <a:rPr lang="en-US" sz="3600" dirty="0"/>
              <a:t>, </a:t>
            </a:r>
            <a:r>
              <a:rPr lang="en-US" sz="3600" dirty="0" err="1"/>
              <a:t>em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nói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,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gì</a:t>
            </a:r>
            <a:r>
              <a:rPr lang="en-US" sz="3600" dirty="0"/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543387A-2D62-49A6-BBC8-5933990AC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6981" y="2303813"/>
            <a:ext cx="4785756" cy="4085112"/>
          </a:xfrm>
          <a:prstGeom prst="rect">
            <a:avLst/>
          </a:prstGeom>
        </p:spPr>
      </p:pic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5C1FF564-86D7-4BA6-A21F-B8CB06AE8798}"/>
              </a:ext>
            </a:extLst>
          </p:cNvPr>
          <p:cNvSpPr/>
          <p:nvPr/>
        </p:nvSpPr>
        <p:spPr>
          <a:xfrm>
            <a:off x="7813963" y="1983179"/>
            <a:ext cx="4227615" cy="1445821"/>
          </a:xfrm>
          <a:prstGeom prst="cloudCallout">
            <a:avLst>
              <a:gd name="adj1" fmla="val -50833"/>
              <a:gd name="adj2" fmla="val 492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/>
              <a:t>Tớ</a:t>
            </a:r>
            <a:r>
              <a:rPr lang="en-US" sz="2800" dirty="0"/>
              <a:t> </a:t>
            </a:r>
            <a:r>
              <a:rPr lang="en-US" sz="2800" dirty="0" err="1"/>
              <a:t>đưa</a:t>
            </a:r>
            <a:r>
              <a:rPr lang="en-US" sz="2800" dirty="0"/>
              <a:t> </a:t>
            </a:r>
            <a:r>
              <a:rPr lang="en-US" sz="2800" dirty="0" err="1"/>
              <a:t>cậu</a:t>
            </a:r>
            <a:r>
              <a:rPr lang="en-US" sz="2800" dirty="0"/>
              <a:t> </a:t>
            </a:r>
            <a:r>
              <a:rPr lang="en-US" sz="2800" dirty="0" err="1"/>
              <a:t>lên</a:t>
            </a:r>
            <a:r>
              <a:rPr lang="en-US" sz="2800" dirty="0"/>
              <a:t> </a:t>
            </a:r>
            <a:r>
              <a:rPr lang="en-US" sz="2800" dirty="0" err="1"/>
              <a:t>phòng</a:t>
            </a:r>
            <a:r>
              <a:rPr lang="en-US" sz="2800" dirty="0"/>
              <a:t> y </a:t>
            </a:r>
            <a:r>
              <a:rPr lang="en-US" sz="2800" dirty="0" err="1"/>
              <a:t>tế</a:t>
            </a:r>
            <a:r>
              <a:rPr lang="en-US" sz="2800" dirty="0"/>
              <a:t> </a:t>
            </a:r>
            <a:r>
              <a:rPr lang="en-US" sz="2800" dirty="0" err="1"/>
              <a:t>nhé</a:t>
            </a:r>
            <a:r>
              <a:rPr lang="en-US" sz="2800" dirty="0"/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3926561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4" name="图片 76803" descr="PPT素材-0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01600" y="-450849"/>
            <a:ext cx="12187767" cy="684953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3252" name="Rectangle 4"/>
          <p:cNvSpPr/>
          <p:nvPr/>
        </p:nvSpPr>
        <p:spPr>
          <a:xfrm>
            <a:off x="1606550" y="2506345"/>
            <a:ext cx="8978265" cy="212365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 algn="ctr"/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Bạn bè cần quan tâm, chia sẻ với nhau, sẵn sàng hỗ trợ nhau và biết xin lỗi, cảm</a:t>
            </a:r>
            <a:r>
              <a:rPr lang="en-US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40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ơn </a:t>
            </a:r>
            <a:r>
              <a:rPr lang="vi-VN" sz="44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nhau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4F81BD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3254" name="Text Box 6"/>
          <p:cNvSpPr txBox="1"/>
          <p:nvPr/>
        </p:nvSpPr>
        <p:spPr>
          <a:xfrm>
            <a:off x="509482" y="2506345"/>
            <a:ext cx="9448800" cy="66611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373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Avant" panose="020B7200000000000000" pitchFamily="34" charset="0"/>
              <a:ea typeface="+mn-ea"/>
              <a:cs typeface="+mn-cs"/>
            </a:endParaRPr>
          </a:p>
        </p:txBody>
      </p:sp>
      <p:sp>
        <p:nvSpPr>
          <p:cNvPr id="2" name="Text Box 1"/>
          <p:cNvSpPr txBox="1"/>
          <p:nvPr/>
        </p:nvSpPr>
        <p:spPr>
          <a:xfrm>
            <a:off x="1875367" y="939307"/>
            <a:ext cx="808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Kết</a:t>
            </a:r>
            <a:r>
              <a:rPr kumimoji="0" lang="en-US" sz="5400" b="0" i="0" u="none" strike="noStrike" kern="1200" cap="none" spc="0" normalizeH="0" baseline="0" noProof="0" dirty="0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 </a:t>
            </a:r>
            <a:r>
              <a:rPr kumimoji="0" lang="en-US" sz="5400" b="0" i="0" u="none" strike="noStrike" kern="1200" cap="none" spc="0" normalizeH="0" baseline="0" noProof="0" dirty="0" err="1">
                <a:ln w="22225">
                  <a:solidFill>
                    <a:srgbClr val="C0504D"/>
                  </a:solidFill>
                  <a:prstDash val="solid"/>
                </a:ln>
                <a:solidFill>
                  <a:srgbClr val="C0504D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+mn-ea"/>
              </a:rPr>
              <a:t>luận</a:t>
            </a:r>
            <a:endParaRPr kumimoji="0" lang="en-US" sz="5400" b="0" i="0" u="none" strike="noStrike" kern="1200" cap="none" spc="0" normalizeH="0" baseline="0" noProof="0" dirty="0">
              <a:ln w="22225">
                <a:solidFill>
                  <a:srgbClr val="C0504D"/>
                </a:solidFill>
                <a:prstDash val="solid"/>
              </a:ln>
              <a:solidFill>
                <a:srgbClr val="C0504D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+mn-ea"/>
            </a:endParaRPr>
          </a:p>
        </p:txBody>
      </p:sp>
    </p:spTree>
  </p:cSld>
  <p:clrMapOvr>
    <a:masterClrMapping/>
  </p:clrMapOvr>
  <p:transition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2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3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2" grpId="0"/>
      <p:bldP spid="53252" grpId="1"/>
      <p:bldP spid="53254" grpId="0"/>
      <p:bldP spid="2" grpId="0"/>
      <p:bldP spid="2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5A9A53-333D-4412-9466-B77BFB1F10F4}"/>
              </a:ext>
            </a:extLst>
          </p:cNvPr>
          <p:cNvSpPr txBox="1"/>
          <p:nvPr/>
        </p:nvSpPr>
        <p:spPr>
          <a:xfrm>
            <a:off x="3219450" y="2105025"/>
            <a:ext cx="575310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Mở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rộng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và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tổng</a:t>
            </a: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88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kết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55040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69A6397D-D9F9-4DEB-91BD-BB92E03E5B62}"/>
              </a:ext>
            </a:extLst>
          </p:cNvPr>
          <p:cNvSpPr/>
          <p:nvPr/>
        </p:nvSpPr>
        <p:spPr>
          <a:xfrm>
            <a:off x="3047999" y="247650"/>
            <a:ext cx="5934075" cy="9048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Trò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chơi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Đố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vui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CEF8DC-77C3-4881-9E83-A639EA2C7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8186" y="1608117"/>
            <a:ext cx="4619625" cy="3048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ABE553-A3E7-4469-AA8F-FB9496D519C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95103" y="5114925"/>
            <a:ext cx="2324100" cy="149542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4BA3260-0EF8-49DE-AED1-9DCCBB34E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8834" y="1608118"/>
            <a:ext cx="3378346" cy="278921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91FE09F-5BD0-4FD2-9207-31656EE305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472799" y="4815076"/>
            <a:ext cx="2141083" cy="2042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8783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02" y="-27809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  <p:sp>
        <p:nvSpPr>
          <p:cNvPr id="5" name="Rectangle: Rounded Corners 4"/>
          <p:cNvSpPr/>
          <p:nvPr/>
        </p:nvSpPr>
        <p:spPr>
          <a:xfrm>
            <a:off x="-29682" y="5927821"/>
            <a:ext cx="3668232" cy="930349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Liên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hệ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giáo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án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FB: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Gmail: tranthao121004@gmail.com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5" grpId="0" bldLvl="0" animBg="1"/>
      <p:bldP spid="5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ẤM BUÔN BÁN, CẤM REUP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400339" cy="10199492"/>
          </a:xfrm>
          <a:prstGeom prst="rect">
            <a:avLst/>
          </a:prstGeom>
        </p:spPr>
      </p:pic>
      <p:pic>
        <p:nvPicPr>
          <p:cNvPr id="33" name="Vào http://fb.com/nkpowerskills tải game miễn phí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ĐC SHARE MIỄN PHÍ BỞI NK POWERSKILLS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pic>
        <p:nvPicPr>
          <p:cNvPr id="21" name="CẤM BUÔN BÁN, CẤM REUP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2516" y="1357153"/>
            <a:ext cx="952088" cy="878037"/>
          </a:xfrm>
          <a:prstGeom prst="rect">
            <a:avLst/>
          </a:prstGeom>
        </p:spPr>
      </p:pic>
      <p:pic>
        <p:nvPicPr>
          <p:cNvPr id="23" name="Vào http://fb.com/nkpowerskills tải game miễn phí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1653" y="212286"/>
            <a:ext cx="1371600" cy="1371600"/>
          </a:xfrm>
          <a:prstGeom prst="rect">
            <a:avLst/>
          </a:prstGeom>
        </p:spPr>
      </p:pic>
      <p:pic>
        <p:nvPicPr>
          <p:cNvPr id="26" name="CẤM BUÔN BÁN, CẤM REUP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4604" y="295115"/>
            <a:ext cx="1371600" cy="1371600"/>
          </a:xfrm>
          <a:prstGeom prst="rect">
            <a:avLst/>
          </a:prstGeom>
        </p:spPr>
      </p:pic>
      <p:pic>
        <p:nvPicPr>
          <p:cNvPr id="31" name="Vào http://fb.com/nkpowerskills tải game miễn phí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09541" y="1908239"/>
            <a:ext cx="1431734" cy="1371600"/>
          </a:xfrm>
          <a:prstGeom prst="rect">
            <a:avLst/>
          </a:prstGeom>
        </p:spPr>
      </p:pic>
      <p:pic>
        <p:nvPicPr>
          <p:cNvPr id="3" name="ĐC SHARE MIỄN PHÍ BỞI NK POWERSKILLS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42675" y="3688225"/>
            <a:ext cx="12443014" cy="587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405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6732 -0.13565 L -0.26732 -0.13541 C -0.27891 -0.13518 -0.29011 -0.13472 -0.30131 -0.1331 C -0.31224 -0.13194 -0.31107 -0.12963 -0.32123 -0.12477 C -0.32605 -0.12268 -0.33073 -0.12129 -0.33529 -0.11921 C -0.3487 -0.10069 -0.34206 -0.10532 -0.35326 -0.1 C -0.35599 -0.09722 -0.35899 -0.09514 -0.3612 -0.09166 C -0.36302 -0.08958 -0.36315 -0.08541 -0.36524 -0.08333 C -0.36771 -0.08125 -0.37071 -0.08125 -0.37318 -0.08055 C -0.37917 -0.07963 -0.38516 -0.07893 -0.39115 -0.07778 C -0.39688 -0.07546 -0.40092 -0.07291 -0.40717 -0.07222 C -0.41263 -0.07199 -0.41784 -0.07222 -0.42305 -0.07222 " pathEditMode="relative" rAng="0" ptsTypes="AAAAAAAAAAAA">
                                      <p:cBhvr>
                                        <p:cTn id="19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786" y="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0.00023 L 3.95833E-6 0.00023 C -0.00547 -0.0074 -0.01081 -0.01412 -0.01563 -0.02129 C -0.01901 -0.02615 -0.02188 -0.03194 -0.02539 -0.03634 C -0.02735 -0.03912 -0.02969 -0.04028 -0.03112 -0.04236 C -0.0336 -0.04629 -0.03464 -0.05139 -0.03698 -0.0544 C -0.03946 -0.0574 -0.04258 -0.05833 -0.0448 -0.06041 C -0.04727 -0.06319 -0.0487 -0.0669 -0.05065 -0.06944 C -0.05261 -0.07222 -0.05456 -0.07361 -0.05651 -0.07546 C -0.05795 -0.07847 -0.05886 -0.0824 -0.06029 -0.08449 C -0.06381 -0.08981 -0.07032 -0.09328 -0.07396 -0.09653 C -0.07813 -0.10046 -0.08555 -0.10856 -0.08555 -0.10833 " pathEditMode="relative" rAng="0" ptsTypes="AAAAAAAAAAAA">
                                      <p:cBhvr>
                                        <p:cTn id="24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284" y="-53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555 -0.10833 L -0.08555 -0.10833 C -0.08946 -0.10555 -0.09323 -0.10231 -0.09675 -0.09907 C -0.10079 -0.0949 -0.10261 -0.09143 -0.10743 -0.08796 C -0.10951 -0.08657 -0.11185 -0.08541 -0.11394 -0.08403 C -0.11472 -0.0824 -0.11472 -0.08078 -0.11589 -0.07916 C -0.11836 -0.07708 -0.12175 -0.075 -0.12461 -0.07315 C -0.12618 -0.07176 -0.12787 -0.07083 -0.12878 -0.06944 C -0.1323 -0.0662 -0.13568 -0.06319 -0.13763 -0.05949 C -0.13855 -0.05833 -0.13881 -0.05694 -0.13972 -0.05578 C -0.14102 -0.05463 -0.14297 -0.05347 -0.14375 -0.05208 C -0.14571 -0.05046 -0.14662 -0.04791 -0.14818 -0.04583 C -0.15196 -0.04213 -0.15873 -0.03727 -0.16329 -0.03356 C -0.16407 -0.03171 -0.1642 -0.0294 -0.16563 -0.02731 C -0.16654 -0.02615 -0.16901 -0.02546 -0.16993 -0.02361 C -0.17214 -0.0206 -0.17149 -0.01643 -0.17396 -0.01273 C -0.17592 -0.01065 -0.18217 -0.00555 -0.18477 -0.00301 C -0.18568 -0.00023 -0.18633 0.00278 -0.18698 0.00579 C -0.18763 0.00695 -0.18881 0.0081 -0.18907 0.00949 C -0.1905 0.01366 -0.1905 0.01736 -0.19141 0.02176 C -0.19193 0.02292 -0.1931 0.02547 -0.1931 0.02593 " pathEditMode="relative" rAng="0" ptsTypes="AAAAAAAAAAAAAAAAAAA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78" y="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931 0.02593 L -0.1931 0.03449 C -0.24636 -0.15509 -0.22344 -0.11227 -0.31732 0.02593 C -0.32019 0.02593 -0.32461 0.09908 -0.32461 0.11366 " pathEditMode="relative" rAng="0" ptsTypes="AAAA">
                                      <p:cBhvr>
                                        <p:cTn id="42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576" y="-15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737 0.11088 L -0.33737 0.11134 C -0.33737 0.10926 -0.33737 0.07292 -0.33581 0.06644 L -0.33425 0.05903 C -0.33412 0.05648 -0.33399 0.05394 -0.3336 0.05162 C -0.33099 0.03171 -0.3323 0.04653 -0.3293 0.02963 C -0.32865 0.02546 -0.32839 0.0206 -0.32761 0.01736 C -0.32722 0.01482 -0.32657 0.01412 -0.32605 0.01227 C -0.32526 0.00903 -0.32461 0.00533 -0.32383 0.00255 C -0.32331 0.00023 -0.32266 -0.00069 -0.32214 -0.00255 C -0.32149 -0.00555 -0.32084 -0.00995 -0.31993 -0.01227 C -0.31927 -0.01481 -0.3181 -0.01528 -0.31719 -0.01736 C -0.31342 -0.02685 -0.31667 -0.02268 -0.31276 -0.03472 C -0.3125 -0.03588 -0.31172 -0.03634 -0.3112 -0.03704 C -0.30964 -0.04259 -0.30873 -0.04491 -0.30743 -0.05185 C -0.3056 -0.06157 -0.30717 -0.05764 -0.30469 -0.06412 C -0.30209 -0.07083 -0.30261 -0.06805 -0.29974 -0.07384 C -0.29857 -0.07639 -0.29766 -0.07963 -0.29649 -0.08125 C -0.29584 -0.08264 -0.29493 -0.08287 -0.29427 -0.0838 C -0.2931 -0.08542 -0.29167 -0.0875 -0.29037 -0.08866 L -0.28607 -0.09375 C -0.28503 -0.10116 -0.28516 -0.10185 -0.28334 -0.10602 C -0.28282 -0.10717 -0.2823 -0.10717 -0.28164 -0.10856 C -0.2806 -0.11134 -0.27956 -0.11551 -0.27839 -0.11829 C -0.278 -0.11967 -0.27735 -0.11991 -0.2767 -0.12083 C -0.27149 -0.13241 -0.28034 -0.11805 -0.27175 -0.13079 C -0.27032 -0.1331 -0.2698 -0.13403 -0.26797 -0.13565 C -0.26784 -0.13565 -0.26771 -0.13565 -0.26732 -0.13565 " pathEditMode="relative" rAng="0" ptsTypes="AAAAAAAAAAAAAAAAAAAAAAAAAAAA">
                                      <p:cBhvr>
                                        <p:cTn id="5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3" y="-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0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427673" y="2645163"/>
            <a:ext cx="2835121" cy="34298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250683" y="1048866"/>
            <a:ext cx="2835121" cy="5026177"/>
          </a:xfrm>
          <a:prstGeom prst="rect">
            <a:avLst/>
          </a:prstGeom>
        </p:spPr>
      </p:pic>
      <p:pic>
        <p:nvPicPr>
          <p:cNvPr id="12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122" y="313385"/>
            <a:ext cx="4461296" cy="4461296"/>
          </a:xfrm>
          <a:prstGeom prst="rect">
            <a:avLst/>
          </a:prstGeom>
          <a:noFill/>
          <a:effectLst>
            <a:glow rad="228600">
              <a:schemeClr val="accent1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clrChange>
              <a:clrFrom>
                <a:srgbClr val="754C28"/>
              </a:clrFrom>
              <a:clrTo>
                <a:srgbClr val="754C28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36018" y="4344312"/>
            <a:ext cx="12228018" cy="3196897"/>
          </a:xfrm>
          <a:prstGeom prst="rect">
            <a:avLst/>
          </a:prstGeom>
        </p:spPr>
      </p:pic>
      <p:sp>
        <p:nvSpPr>
          <p:cNvPr id="3" name="Rectangle 2">
            <a:hlinkClick r:id="rId8" action="ppaction://hlinksldjump"/>
            <a:extLst>
              <a:ext uri="{FF2B5EF4-FFF2-40B4-BE49-F238E27FC236}">
                <a16:creationId xmlns:a16="http://schemas.microsoft.com/office/drawing/2014/main" id="{BD8F750C-B9AB-46E9-A569-B38F2B73E969}"/>
              </a:ext>
            </a:extLst>
          </p:cNvPr>
          <p:cNvSpPr/>
          <p:nvPr/>
        </p:nvSpPr>
        <p:spPr>
          <a:xfrm>
            <a:off x="9416143" y="6075043"/>
            <a:ext cx="2416628" cy="782957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/>
              <a:t>Đến</a:t>
            </a:r>
            <a:r>
              <a:rPr lang="en-US" sz="2800" b="1" dirty="0"/>
              <a:t> </a:t>
            </a:r>
            <a:r>
              <a:rPr lang="en-US" sz="2800" b="1" dirty="0" err="1"/>
              <a:t>bài</a:t>
            </a:r>
            <a:r>
              <a:rPr lang="en-US" sz="2800" b="1" dirty="0"/>
              <a:t> </a:t>
            </a:r>
            <a:r>
              <a:rPr lang="en-US" sz="2800" b="1" dirty="0" err="1"/>
              <a:t>mới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2767799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có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mệnh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giá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cao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nhất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500.00đ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100.00đ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50.000đ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200.00đ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83064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48932" y="412955"/>
            <a:ext cx="10855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Tờ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tiền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nào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in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hình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 </a:t>
            </a:r>
            <a:r>
              <a:rPr kumimoji="0" lang="vi-V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Vườn quốc gia Yok Đôn Đắk Lắc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?</a:t>
            </a:r>
            <a:endParaRPr kumimoji="0" lang="vi-VN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9678" y="5219756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707422" y="418180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D.. 5000đ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500đ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762472" y="384057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4876272" y="4910883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0977" y="103348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355C645-2A7F-4AEB-A2E5-08122053473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96348" y="1124730"/>
            <a:ext cx="3838575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256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Tờ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tiền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in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hình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Xưởng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dệt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Nam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Định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</a:t>
            </a:r>
            <a:endParaRPr lang="vi-VN" sz="4000" dirty="0">
              <a:solidFill>
                <a:prstClr val="white"/>
              </a:solidFill>
              <a:latin typeface="Montserrat Alternates Black" panose="00000A00000000000000" pitchFamily="50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4108095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C. 2000đ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B. 500đ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71600" y="5191008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5000đ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1000đ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66901" y="4956059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3799222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70101" y="1081971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22672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3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3173" y="2658333"/>
            <a:ext cx="2835121" cy="34298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249077" y="1079275"/>
            <a:ext cx="2835121" cy="5026177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854552" y="235974"/>
            <a:ext cx="10500851" cy="371659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973394" y="412955"/>
            <a:ext cx="101763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Đồng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tiền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nào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có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mệnh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giá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nhỏ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 </a:t>
            </a:r>
            <a:r>
              <a:rPr lang="en-US" sz="4000" dirty="0" err="1">
                <a:solidFill>
                  <a:prstClr val="white"/>
                </a:solidFill>
                <a:latin typeface="Montserrat Alternates Black" panose="00000A00000000000000" pitchFamily="50" charset="0"/>
              </a:rPr>
              <a:t>nhất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ontserrat Alternates Black" panose="00000A00000000000000" pitchFamily="50" charset="0"/>
              <a:ea typeface="+mn-ea"/>
              <a:cs typeface="+mn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671600" y="5266609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D. </a:t>
            </a:r>
            <a:r>
              <a:rPr lang="en-US" sz="4000" dirty="0">
                <a:solidFill>
                  <a:prstClr val="white"/>
                </a:solidFill>
                <a:latin typeface="Montserrat Alternates Black" panose="00000A00000000000000" pitchFamily="50" charset="0"/>
              </a:rPr>
              <a:t>100đ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6773" y="519100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B. 1000đ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6660298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C. 200đ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854552" y="4156177"/>
            <a:ext cx="4683803" cy="602673"/>
          </a:xfrm>
          <a:prstGeom prst="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ontserrat Alternates Black" panose="00000A00000000000000" pitchFamily="50" charset="0"/>
                <a:ea typeface="+mn-ea"/>
                <a:cs typeface="+mn-cs"/>
              </a:rPr>
              <a:t>A. 500đ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5044308" y="385560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655599" y="3921228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31823" y="4849780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Káº¿t quáº£ hÃ¬nh áº£nh cho right wrong tick icon"/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698194" y="4957736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82378" y="1024418"/>
            <a:ext cx="4191061" cy="41910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2" descr="Káº¿t quáº£ hÃ¬nh áº£nh cho home icon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69282"/>
            <a:ext cx="1023815" cy="1023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28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500"/>
                            </p:stCondLst>
                            <p:childTnLst>
                              <p:par>
                                <p:cTn id="11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0" name="图片 329">
            <a:extLst>
              <a:ext uri="{FF2B5EF4-FFF2-40B4-BE49-F238E27FC236}">
                <a16:creationId xmlns:a16="http://schemas.microsoft.com/office/drawing/2014/main" id="{7E344B9E-4235-4D99-9C68-220C40C5DD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6104" y="3378201"/>
            <a:ext cx="3842216" cy="3079542"/>
          </a:xfrm>
          <a:prstGeom prst="rect">
            <a:avLst/>
          </a:prstGeom>
        </p:spPr>
      </p:pic>
      <p:pic>
        <p:nvPicPr>
          <p:cNvPr id="326" name="图片 325">
            <a:extLst>
              <a:ext uri="{FF2B5EF4-FFF2-40B4-BE49-F238E27FC236}">
                <a16:creationId xmlns:a16="http://schemas.microsoft.com/office/drawing/2014/main" id="{17D90F82-D78F-42DD-9A56-9556F66F13A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581" y="6159086"/>
            <a:ext cx="8283419" cy="698913"/>
          </a:xfrm>
          <a:prstGeom prst="rect">
            <a:avLst/>
          </a:prstGeom>
        </p:spPr>
      </p:pic>
      <p:pic>
        <p:nvPicPr>
          <p:cNvPr id="328" name="图片 327">
            <a:extLst>
              <a:ext uri="{FF2B5EF4-FFF2-40B4-BE49-F238E27FC236}">
                <a16:creationId xmlns:a16="http://schemas.microsoft.com/office/drawing/2014/main" id="{E189541B-B39E-4638-9D43-92944763BE1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59086"/>
            <a:ext cx="7914548" cy="698913"/>
          </a:xfrm>
          <a:prstGeom prst="rect">
            <a:avLst/>
          </a:prstGeom>
        </p:spPr>
      </p:pic>
      <p:pic>
        <p:nvPicPr>
          <p:cNvPr id="332" name="图片 331">
            <a:extLst>
              <a:ext uri="{FF2B5EF4-FFF2-40B4-BE49-F238E27FC236}">
                <a16:creationId xmlns:a16="http://schemas.microsoft.com/office/drawing/2014/main" id="{EB2DF17D-C5CC-49B2-8406-C4577171415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83466"/>
            <a:ext cx="3068236" cy="3674533"/>
          </a:xfrm>
          <a:prstGeom prst="rect">
            <a:avLst/>
          </a:prstGeom>
        </p:spPr>
      </p:pic>
      <p:pic>
        <p:nvPicPr>
          <p:cNvPr id="334" name="图片 333">
            <a:extLst>
              <a:ext uri="{FF2B5EF4-FFF2-40B4-BE49-F238E27FC236}">
                <a16:creationId xmlns:a16="http://schemas.microsoft.com/office/drawing/2014/main" id="{C9CD878C-58EC-4B7C-8E16-E1C2A3C441F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5132307"/>
            <a:ext cx="1833548" cy="1725692"/>
          </a:xfrm>
          <a:prstGeom prst="rect">
            <a:avLst/>
          </a:prstGeom>
        </p:spPr>
      </p:pic>
      <p:pic>
        <p:nvPicPr>
          <p:cNvPr id="336" name="图片 335">
            <a:extLst>
              <a:ext uri="{FF2B5EF4-FFF2-40B4-BE49-F238E27FC236}">
                <a16:creationId xmlns:a16="http://schemas.microsoft.com/office/drawing/2014/main" id="{420F89D8-45EE-4E1E-9611-CC2B34129CA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400" y="5874695"/>
            <a:ext cx="4673599" cy="730871"/>
          </a:xfrm>
          <a:prstGeom prst="rect">
            <a:avLst/>
          </a:prstGeom>
        </p:spPr>
      </p:pic>
      <p:pic>
        <p:nvPicPr>
          <p:cNvPr id="338" name="图片 337">
            <a:extLst>
              <a:ext uri="{FF2B5EF4-FFF2-40B4-BE49-F238E27FC236}">
                <a16:creationId xmlns:a16="http://schemas.microsoft.com/office/drawing/2014/main" id="{B18620E4-EE9E-4014-9E5F-00D69CB5B68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119" y="268474"/>
            <a:ext cx="8711808" cy="1785066"/>
          </a:xfrm>
          <a:prstGeom prst="rect">
            <a:avLst/>
          </a:prstGeom>
        </p:spPr>
      </p:pic>
      <p:pic>
        <p:nvPicPr>
          <p:cNvPr id="342" name="图片 341">
            <a:extLst>
              <a:ext uri="{FF2B5EF4-FFF2-40B4-BE49-F238E27FC236}">
                <a16:creationId xmlns:a16="http://schemas.microsoft.com/office/drawing/2014/main" id="{8C4D4476-2B96-44B2-B380-773DF982CC6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0363" y="4764800"/>
            <a:ext cx="4825912" cy="1658646"/>
          </a:xfrm>
          <a:prstGeom prst="rect">
            <a:avLst/>
          </a:prstGeom>
        </p:spPr>
      </p:pic>
      <p:pic>
        <p:nvPicPr>
          <p:cNvPr id="349" name="Craig Duncan - Battle Hymn Of The Republic">
            <a:hlinkClick r:id="" action="ppaction://media"/>
            <a:extLst>
              <a:ext uri="{FF2B5EF4-FFF2-40B4-BE49-F238E27FC236}">
                <a16:creationId xmlns:a16="http://schemas.microsoft.com/office/drawing/2014/main" id="{F644EB09-1A23-4B95-B65B-41BD706716B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609600" y="-1181100"/>
            <a:ext cx="609600" cy="6096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D8C4A39-7C67-4AFF-8E61-D939CAE0CE8D}"/>
              </a:ext>
            </a:extLst>
          </p:cNvPr>
          <p:cNvSpPr txBox="1"/>
          <p:nvPr/>
        </p:nvSpPr>
        <p:spPr>
          <a:xfrm>
            <a:off x="2668772" y="2053540"/>
            <a:ext cx="8247006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Bài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9: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Có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bạn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thật</a:t>
            </a:r>
            <a:r>
              <a:rPr kumimoji="0" lang="en-US" sz="6600" b="0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 </a:t>
            </a:r>
            <a:r>
              <a:rPr kumimoji="0" lang="en-US" sz="6600" b="0" i="0" u="none" strike="noStrike" kern="1200" cap="none" spc="0" normalizeH="0" baseline="0" noProof="0" dirty="0" err="1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微软雅黑"/>
                <a:cs typeface="+mn-cs"/>
              </a:rPr>
              <a:t>vui</a:t>
            </a:r>
            <a:endParaRPr kumimoji="0" lang="en-US" sz="6600" b="0" i="0" u="none" strike="noStrike" kern="1200" cap="none" spc="0" normalizeH="0" baseline="0" noProof="0" dirty="0">
              <a:ln>
                <a:noFill/>
              </a:ln>
              <a:solidFill>
                <a:srgbClr val="0064D2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微软雅黑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89D1355-0CE5-4851-A6F8-C7418DC51A6A}"/>
              </a:ext>
            </a:extLst>
          </p:cNvPr>
          <p:cNvSpPr/>
          <p:nvPr/>
        </p:nvSpPr>
        <p:spPr>
          <a:xfrm>
            <a:off x="4231759" y="16041"/>
            <a:ext cx="4752754" cy="53685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Chủ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đề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trường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em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A189974-6830-4D6F-AC70-99E9D3470A21}"/>
              </a:ext>
            </a:extLst>
          </p:cNvPr>
          <p:cNvSpPr txBox="1"/>
          <p:nvPr/>
        </p:nvSpPr>
        <p:spPr>
          <a:xfrm>
            <a:off x="2271913" y="6463677"/>
            <a:ext cx="965781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Bản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quyền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thuộc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về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: FB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Hương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Thảo</a:t>
            </a:r>
            <a:r>
              <a:rPr lang="en-US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- https://www.facebook.com/huongthaoGADT/</a:t>
            </a:r>
          </a:p>
        </p:txBody>
      </p:sp>
    </p:spTree>
    <p:extLst>
      <p:ext uri="{BB962C8B-B14F-4D97-AF65-F5344CB8AC3E}">
        <p14:creationId xmlns:p14="http://schemas.microsoft.com/office/powerpoint/2010/main" val="2417677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3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5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9"/>
                </p:tgtEl>
              </p:cMediaNode>
            </p:audio>
          </p:childTnLst>
        </p:cTn>
      </p:par>
    </p:tnLst>
    <p:bldLst>
      <p:bldP spid="2" grpId="0"/>
      <p:bldP spid="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30888EE-05C7-4779-ABB0-E630643B495B}"/>
              </a:ext>
            </a:extLst>
          </p:cNvPr>
          <p:cNvSpPr txBox="1"/>
          <p:nvPr/>
        </p:nvSpPr>
        <p:spPr>
          <a:xfrm>
            <a:off x="391885" y="1207561"/>
            <a:ext cx="11590317" cy="3326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3600" dirty="0"/>
              <a:t>– Nhận biết được những việc làm thể hiện tình bạn.</a:t>
            </a:r>
          </a:p>
          <a:p>
            <a:pPr algn="just">
              <a:lnSpc>
                <a:spcPct val="150000"/>
              </a:lnSpc>
            </a:pPr>
            <a:r>
              <a:rPr lang="vi-VN" sz="3600" dirty="0"/>
              <a:t>– Biết nói những lời phù hợp khi giao tiếp với bạn,</a:t>
            </a:r>
            <a:r>
              <a:rPr lang="en-US" sz="3600" dirty="0"/>
              <a:t> </a:t>
            </a:r>
            <a:r>
              <a:rPr lang="vi-VN" sz="3600" dirty="0"/>
              <a:t>lắng nghe và cổ vũ khi bạn nói.</a:t>
            </a:r>
          </a:p>
          <a:p>
            <a:pPr algn="just">
              <a:lnSpc>
                <a:spcPct val="150000"/>
              </a:lnSpc>
            </a:pPr>
            <a:r>
              <a:rPr lang="vi-VN" sz="3600" dirty="0"/>
              <a:t>– Biết chia sẻ thông tin và cảm xúc để bạn hiểu mình.</a:t>
            </a:r>
            <a:endParaRPr lang="en-US" sz="36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CEAF8DE-5331-4B15-9990-DFE0D38BE2A9}"/>
              </a:ext>
            </a:extLst>
          </p:cNvPr>
          <p:cNvSpPr/>
          <p:nvPr/>
        </p:nvSpPr>
        <p:spPr>
          <a:xfrm>
            <a:off x="3954483" y="285008"/>
            <a:ext cx="3800104" cy="73627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/>
              <a:t>Mục</a:t>
            </a:r>
            <a:r>
              <a:rPr lang="en-US" sz="3600" dirty="0"/>
              <a:t> </a:t>
            </a:r>
            <a:r>
              <a:rPr lang="en-US" sz="3600" dirty="0" err="1"/>
              <a:t>tiêu</a:t>
            </a:r>
            <a:r>
              <a:rPr lang="en-US" sz="3600" dirty="0"/>
              <a:t> </a:t>
            </a:r>
            <a:r>
              <a:rPr lang="en-US" sz="3600" dirty="0" err="1"/>
              <a:t>bài</a:t>
            </a:r>
            <a:r>
              <a:rPr lang="en-US" sz="3600" dirty="0"/>
              <a:t> </a:t>
            </a:r>
            <a:r>
              <a:rPr lang="en-US" sz="3600" dirty="0" err="1"/>
              <a:t>học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143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theme/theme1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479</Words>
  <Application>Microsoft Office PowerPoint</Application>
  <PresentationFormat>Widescreen</PresentationFormat>
  <Paragraphs>59</Paragraphs>
  <Slides>18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等线</vt:lpstr>
      <vt:lpstr>微软雅黑</vt:lpstr>
      <vt:lpstr>.VnAvant</vt:lpstr>
      <vt:lpstr>Arial</vt:lpstr>
      <vt:lpstr>Bungee Inline</vt:lpstr>
      <vt:lpstr>Calibri</vt:lpstr>
      <vt:lpstr>Calibri Light</vt:lpstr>
      <vt:lpstr>Montserrat Alternates Black</vt:lpstr>
      <vt:lpstr>包图主题2</vt:lpstr>
      <vt:lpstr>Office Theme</vt:lpstr>
      <vt:lpstr>2_Office Theme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tran thao</cp:lastModifiedBy>
  <cp:revision>7</cp:revision>
  <dcterms:created xsi:type="dcterms:W3CDTF">2021-06-11T14:30:21Z</dcterms:created>
  <dcterms:modified xsi:type="dcterms:W3CDTF">2021-06-12T03:04:56Z</dcterms:modified>
</cp:coreProperties>
</file>