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685" r:id="rId3"/>
    <p:sldMasterId id="2147483731" r:id="rId4"/>
    <p:sldMasterId id="2147483743" r:id="rId5"/>
  </p:sldMasterIdLst>
  <p:notesMasterIdLst>
    <p:notesMasterId r:id="rId28"/>
  </p:notesMasterIdLst>
  <p:sldIdLst>
    <p:sldId id="268" r:id="rId6"/>
    <p:sldId id="270" r:id="rId7"/>
    <p:sldId id="3427" r:id="rId8"/>
    <p:sldId id="3433" r:id="rId9"/>
    <p:sldId id="3430" r:id="rId10"/>
    <p:sldId id="3431" r:id="rId11"/>
    <p:sldId id="3432" r:id="rId12"/>
    <p:sldId id="3428" r:id="rId13"/>
    <p:sldId id="3434" r:id="rId14"/>
    <p:sldId id="256" r:id="rId15"/>
    <p:sldId id="328" r:id="rId16"/>
    <p:sldId id="3435" r:id="rId17"/>
    <p:sldId id="3422" r:id="rId18"/>
    <p:sldId id="3436" r:id="rId19"/>
    <p:sldId id="3437" r:id="rId20"/>
    <p:sldId id="3423" r:id="rId21"/>
    <p:sldId id="3438" r:id="rId22"/>
    <p:sldId id="3426" r:id="rId23"/>
    <p:sldId id="3439" r:id="rId24"/>
    <p:sldId id="3424" r:id="rId25"/>
    <p:sldId id="326" r:id="rId26"/>
    <p:sldId id="327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okie" panose="020B0604020202020204" charset="0"/>
      <p:regular r:id="rId33"/>
    </p:embeddedFont>
    <p:embeddedFont>
      <p:font typeface="HP001 4 hàng" panose="020B060402020202020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iVayu9wnEefGnDXE14CDgy/JRC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66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5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4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33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6724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492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533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830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609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919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91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436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3918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731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1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14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14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14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14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14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1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14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6" name="Google Shape;106;p14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4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8" name="Google Shape;108;p14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14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" name="Google Shape;112;p14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4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9" name="Google Shape;169;p14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70" name="Google Shape;170;p14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" name="Google Shape;171;p14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2" name="Google Shape;172;p14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14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14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14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14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14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14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14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14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14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14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4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4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14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14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14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14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4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14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14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14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14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14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14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6" name="Google Shape;196;p14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4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7" name="Google Shape;237;p14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14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14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14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14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14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5" name="Google Shape;1905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6" name="Google Shape;1906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7" name="Google Shape;190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9" name="Google Shape;1909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0" name="Google Shape;1910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1" name="Google Shape;1911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3" name="Google Shape;1913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4" name="Google Shape;1914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6" name="Google Shape;1916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7" name="Google Shape;1917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9" name="Google Shape;1919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0" name="Google Shape;192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2" name="Google Shape;1922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3" name="Google Shape;192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5" name="Google Shape;1925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7" name="Google Shape;1927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3" name="Google Shape;1933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8" name="Google Shape;1948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9" name="Google Shape;1949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2" name="Google Shape;197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Google Shape;197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5" name="Google Shape;197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6" name="Google Shape;197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7" name="Google Shape;197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9" name="Google Shape;197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0" name="Google Shape;198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81" name="Google Shape;198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3" name="Google Shape;198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4" name="Google Shape;198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6" name="Google Shape;198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7" name="Google Shape;198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9" name="Google Shape;198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90" name="Google Shape;199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3" name="Google Shape;199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5" name="Google Shape;199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7" name="Google Shape;199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3" name="Google Shape;2043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4" name="Google Shape;2044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5" name="Google Shape;2045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6" name="Google Shape;2046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8" name="Google Shape;2048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9" name="Google Shape;2049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50" name="Google Shape;2050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2" name="Google Shape;2052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3" name="Google Shape;2053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5" name="Google Shape;2055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6" name="Google Shape;2056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8" name="Google Shape;2058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9" name="Google Shape;2059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1" name="Google Shape;2061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2" name="Google Shape;206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4" name="Google Shape;2064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6" name="Google Shape;2066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0" name="Google Shape;2110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30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2" name="Google Shape;2112;p30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3" name="Google Shape;2113;p30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4" name="Google Shape;2114;p30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15" name="Google Shape;2115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7" name="Google Shape;2117;p30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118" name="Google Shape;2118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8" name="Google Shape;2128;p30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29" name="Google Shape;2129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0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2" name="Google Shape;2132;p30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3" name="Google Shape;2133;p30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134" name="Google Shape;2134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6" name="Google Shape;2136;p30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137" name="Google Shape;2137;p30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8" name="Google Shape;2138;p30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139" name="Google Shape;2139;p30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0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0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0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0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0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0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0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0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0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0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0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0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0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0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0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0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0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0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0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0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0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0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0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0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0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0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0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0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0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0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0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0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0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0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0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0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0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0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0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0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0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0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0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0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0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0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0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0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0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0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5" name="Google Shape;2195;p30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0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0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0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0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0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0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0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30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0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0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0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0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0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0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0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0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0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0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0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30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0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0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0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0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0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0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0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0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0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30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30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0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30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0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0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0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0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0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30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0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0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0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0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0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0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0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0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30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30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0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9" name="Google Shape;2249;p30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1" name="Google Shape;2251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2" name="Google Shape;2252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3" name="Google Shape;2253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4" name="Google Shape;225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6" name="Google Shape;2256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7" name="Google Shape;2257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8" name="Google Shape;2258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0" name="Google Shape;2260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1" name="Google Shape;2261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3" name="Google Shape;2263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4" name="Google Shape;2264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6" name="Google Shape;2266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7" name="Google Shape;2267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9" name="Google Shape;2269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0" name="Google Shape;2270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2" name="Google Shape;2272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4" name="Google Shape;2274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5" name="Google Shape;2275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2" name="Google Shape;2322;p31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23" name="Google Shape;2323;p3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65" name="Google Shape;2365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7" name="Google Shape;2367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68" name="Google Shape;2368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8" name="Google Shape;2378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379" name="Google Shape;2379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1" name="Google Shape;2381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3" name="Google Shape;2383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384" name="Google Shape;2384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6" name="Google Shape;2386;p31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89" name="Google Shape;2389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0" name="Google Shape;2390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91" name="Google Shape;2391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3" name="Google Shape;2393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4" name="Google Shape;2394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95" name="Google Shape;2395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7" name="Google Shape;2397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98" name="Google Shape;2398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0" name="Google Shape;2400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01" name="Google Shape;2401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3" name="Google Shape;2403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04" name="Google Shape;2404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6" name="Google Shape;2406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07" name="Google Shape;2407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9" name="Google Shape;2409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1" name="Google Shape;2421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2" name="Google Shape;2422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Google Shape;2423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Google Shape;2424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5" name="Google Shape;2425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7" name="Google Shape;2427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8" name="Google Shape;2428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9" name="Google Shape;2429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0" name="Google Shape;2430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3" name="Google Shape;2433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4" name="Google Shape;2434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5" name="Google Shape;2435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6" name="Google Shape;2436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7" name="Google Shape;2437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8" name="Google Shape;2438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Google Shape;2439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0" name="Google Shape;2440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1" name="Google Shape;2441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2" name="Google Shape;2442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3" name="Google Shape;2443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5" name="Google Shape;2445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Google Shape;2446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7" name="Google Shape;2447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Google Shape;2448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9" name="Google Shape;2449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0" name="Google Shape;2450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1" name="Google Shape;2451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Google Shape;2454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Google Shape;2455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6" name="Google Shape;245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" name="Google Shape;2458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59" name="Google Shape;2459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0" name="Google Shape;2460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61" name="Google Shape;246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3" name="Google Shape;2463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4" name="Google Shape;2464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65" name="Google Shape;2465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7" name="Google Shape;2467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68" name="Google Shape;2468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0" name="Google Shape;2470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71" name="Google Shape;2471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3" name="Google Shape;2473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74" name="Google Shape;247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6" name="Google Shape;2476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77" name="Google Shape;2477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79" name="Google Shape;2479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1" name="Google Shape;2481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2" name="Google Shape;2482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4" name="Google Shape;2484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5" name="Google Shape;2485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6" name="Google Shape;2486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8" name="Google Shape;2488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9" name="Google Shape;2489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0" name="Google Shape;2490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1" name="Google Shape;2491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2" name="Google Shape;2492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5" name="Google Shape;2495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6" name="Google Shape;2496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7" name="Google Shape;2497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Google Shape;2498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9" name="Google Shape;2499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0" name="Google Shape;2500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1" name="Google Shape;2501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2" name="Google Shape;2502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3" name="Google Shape;2503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4" name="Google Shape;2504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5" name="Google Shape;2505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7" name="Google Shape;2507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8" name="Google Shape;2508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9" name="Google Shape;2509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0" name="Google Shape;2510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6" name="Google Shape;2526;p3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8" name="Google Shape;2528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9" name="Google Shape;252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0" name="Google Shape;253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31" name="Google Shape;25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3" name="Google Shape;253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4" name="Google Shape;253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35" name="Google Shape;253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8" name="Google Shape;253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41" name="Google Shape;254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3" name="Google Shape;254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44" name="Google Shape;254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6" name="Google Shape;254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7" name="Google Shape;254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9" name="Google Shape;254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1" name="Google Shape;2551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0" name="Google Shape;2590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1" name="Google Shape;2591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2" name="Google Shape;2592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3" name="Google Shape;2593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4" name="Google Shape;2594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5" name="Google Shape;2595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6" name="Google Shape;259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76737F-6E46-AD4F-8F8A-02C2E18BF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E6B87D0-037B-9E4D-A68B-47BA5A0E8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A6FA85-5407-684C-9EE8-23D5B074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00894-0370-F544-A2AB-430484F3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C84387-E59F-C74B-A0BE-93E6D89A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95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090288-1C02-3F45-8E58-98545391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7E8D23-0969-A444-B96C-DE1E4BB67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4E2025-CDA0-3C46-9245-41B2EC79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F2B14D-1523-3846-A498-B690A480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2258C-C7FA-584E-8847-E3B35D05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88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2D98D2-5A84-1C4F-8B96-640D6263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2D28BF-9E76-BD46-9F38-9E3F0DD83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6CD4F8-78A8-F347-A545-BA8B2655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EC6140-8A38-6E45-9414-0C7B8AAC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A4DA18-633E-EA4A-8C2A-771833A3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73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2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53" name="Google Shape;753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4" name="Google Shape;754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55" name="Google Shape;755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59" name="Google Shape;759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62" name="Google Shape;762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4" name="Google Shape;764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65" name="Google Shape;765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68" name="Google Shape;768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0" name="Google Shape;770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71" name="Google Shape;771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3" name="Google Shape;773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776" name="Google Shape;776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2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779" name="Google Shape;779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2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790" name="Google Shape;790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2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4" name="Google Shape;794;p2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795" name="Google Shape;795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7" name="Google Shape;797;p2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2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2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2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2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2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2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2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2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2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2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2" name="Google Shape;842;p20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843" name="Google Shape;843;p2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4" name="Google Shape;844;p2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845" name="Google Shape;845;p2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" name="Google Shape;848;p2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849" name="Google Shape;849;p2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2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906" name="Google Shape;906;p2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907" name="Google Shape;907;p2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8" name="Google Shape;908;p2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909" name="Google Shape;909;p2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2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2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2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2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2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2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2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2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2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2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2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2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2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2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2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2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2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33" name="Google Shape;933;p2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3" name="Google Shape;973;p2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974" name="Google Shape;974;p2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7" name="Google Shape;977;p2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2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9" name="Google Shape;979;p2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980" name="Google Shape;980;p2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2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982" name="Google Shape;982;p2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C7A7D3-0F98-0E42-98E4-04245EA7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F26D19-5A2C-3F40-A5FE-EABE387C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6A85CC6-8B1A-0540-ADD8-E35C6AFC4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EE22EF-734F-AE46-99D1-C61DB5AB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7A5F4F-13DC-9441-A0CC-78737CE7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7B8BF2-BC1F-4E41-833F-907D095F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34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45CD09-460D-1F4E-B21F-95123B17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B1A190-CC1A-B54B-93E7-CD16AE419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65D43F-5662-B140-9996-BF5B1F4F5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3B7E02B-AF40-1248-894F-F8DEA8EF8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F5A63E8-9652-2C4A-8F23-9C8AF98D7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1DF7834-4EF2-7A4A-A5A3-7605CCFB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8E94D-7C06-1042-8D3C-6EEE2B64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225DBAA-1079-B64C-8C10-93E33897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3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B518D-0F4E-564E-94E9-613E0AFB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A77C084-A763-6B40-8796-A23749A3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F141A0A-5326-4D4C-AF05-21453FF1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9102CCC-0455-0746-997B-A13D3670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10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6709DA-BE6C-0E44-9FE8-F811325C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EB0016-B587-264F-BAD5-421913A5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3BD0C2-D972-A943-87AB-07EECA94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5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60A07B-664B-4647-BA7F-56B4C00E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6CBDDE-9019-6F44-AB5B-476FCA70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A9CD49-27C6-F14C-B298-CC542CEA8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4AF757-CDEA-6049-9E6A-4E1F6C0C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425C5C-3AE4-5C4F-8D41-D8551A05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C406BF-FAB9-BD46-A6A6-5C5BDFEB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55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F2BFEA-1050-8742-87CF-5F000D3B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F1432D4-52FA-1C41-A9AF-57E882183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9434AF-2CE8-304F-B4ED-1ADDEAC73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67D96F-6993-1447-A22A-E04184C0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342090-9215-F340-B4FC-9876A6A6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4A5BA6-6D03-8940-8FBF-D492BF2C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68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C906AB-146F-5340-B05E-D018F0AA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74763C-02AB-444E-9A58-A61865207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6CA363-E680-F841-BB08-D7FA6F8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8A77A-6083-C74A-B8B8-9A40CBE0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B18691-6FD7-A342-BF35-D84B418F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147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278680A-E0C6-B44C-8EBE-AEAE2BB30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E1F15E8-1E49-F746-82B9-19F63E0F9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5BF5B5-295E-5047-BD5B-AE91EC2E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635183-A584-B74C-AF34-A9C61D16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12EB46-32CE-B54F-A7E6-8C5B3063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80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" name="Google Shape;11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8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4" name="Google Shape;34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8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7" name="Google Shape;37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8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8" name="Google Shape;48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8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8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8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3" name="Google Shape;53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8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28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2" name="Google Shape;102;p28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28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4" name="Google Shape;104;p28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8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8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28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08" name="Google Shape;108;p28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8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8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8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8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8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8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8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8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8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8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8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8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8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8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5" name="Google Shape;165;p28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6" name="Google Shape;166;p28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7" name="Google Shape;167;p28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68" name="Google Shape;168;p28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8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8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8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8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8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8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8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8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8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8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8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8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8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8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8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8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8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8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8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8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8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8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8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2" name="Google Shape;192;p28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" name="Google Shape;232;p28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3" name="Google Shape;233;p28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8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8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28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28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38" name="Google Shape;238;p28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" name="Google Shape;239;p28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0" name="Google Shape;240;p28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8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8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8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8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8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5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56" name="Google Shape;45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8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2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90" name="Google Shape;990;p2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1" name="Google Shape;991;p2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2" name="Google Shape;992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4" name="Google Shape;994;p2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2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6" name="Google Shape;996;p2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8" name="Google Shape;998;p2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99" name="Google Shape;999;p2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2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2" name="Google Shape;1002;p2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2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5" name="Google Shape;1005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2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0" name="Google Shape;1010;p2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2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2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2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2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2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2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2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2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2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2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2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2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2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2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2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2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2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2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2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2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2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2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2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2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2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2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2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2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2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2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2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2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2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2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2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2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2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2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2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2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2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2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2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2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2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2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61" name="Google Shape;1061;p2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3" name="Google Shape;1063;p2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64" name="Google Shape;1064;p2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2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075" name="Google Shape;1075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2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2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9" name="Google Shape;1079;p2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080" name="Google Shape;1080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2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083" name="Google Shape;1083;p2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4" name="Google Shape;1084;p2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085" name="Google Shape;1085;p2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1" name="Google Shape;1141;p2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2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2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5" name="Google Shape;1195;p2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5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2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98" name="Google Shape;1198;p2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9" name="Google Shape;1199;p2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00" name="Google Shape;1200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2" name="Google Shape;1202;p2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3" name="Google Shape;1203;p2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04" name="Google Shape;1204;p2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2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07" name="Google Shape;1207;p2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9" name="Google Shape;1209;p2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10" name="Google Shape;1210;p2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2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13" name="Google Shape;1213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5" name="Google Shape;1215;p2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6" name="Google Shape;1216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2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2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2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2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2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2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2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2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2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2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2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2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2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2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2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2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2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2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2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2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2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2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2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2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2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2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2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2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2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2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2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2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2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2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2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2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2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2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2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2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2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2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2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2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2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2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2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2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8" name="Google Shape;1268;p2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269" name="Google Shape;1269;p2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2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11" name="Google Shape;1311;p2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2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14" name="Google Shape;1314;p2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2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25" name="Google Shape;1325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7" name="Google Shape;1327;p2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2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9" name="Google Shape;1329;p2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30" name="Google Shape;1330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2" name="Google Shape;1332;p2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7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32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1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09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02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67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70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4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5" name="Google Shape;133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6" name="Google Shape;133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7" name="Google Shape;133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9" name="Google Shape;133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40" name="Google Shape;134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41" name="Google Shape;134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3" name="Google Shape;134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4" name="Google Shape;134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6" name="Google Shape;134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7" name="Google Shape;134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9" name="Google Shape;134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50" name="Google Shape;135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2" name="Google Shape;135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3" name="Google Shape;135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5" name="Google Shape;135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7" name="Google Shape;1357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2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2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2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5" name="Google Shape;1405;p2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406" name="Google Shape;1406;p2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9" name="Google Shape;1469;p2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70" name="Google Shape;1470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2" name="Google Shape;1472;p2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73" name="Google Shape;1473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2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84" name="Google Shape;1484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2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2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8" name="Google Shape;1488;p2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89" name="Google Shape;1489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1" name="Google Shape;1491;p2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94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999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37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43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80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03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0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049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32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3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94" name="Google Shape;1494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5" name="Google Shape;1495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8" name="Google Shape;1498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9" name="Google Shape;1499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00" name="Google Shape;1500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2" name="Google Shape;1502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03" name="Google Shape;1503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5" name="Google Shape;1505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06" name="Google Shape;1506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8" name="Google Shape;1508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09" name="Google Shape;1509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1" name="Google Shape;1511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2" name="Google Shape;1512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6" name="Google Shape;1516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4" name="Google Shape;1564;p2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565" name="Google Shape;1565;p2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29" name="Google Shape;1629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1" name="Google Shape;1631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32" name="Google Shape;1632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43" name="Google Shape;1643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5" name="Google Shape;1645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7" name="Google Shape;1647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48" name="Google Shape;1648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0" name="Google Shape;1650;p2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651" name="Google Shape;1651;p24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652" name="Google Shape;1652;p24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76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82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600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97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29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401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8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4" name="Google Shape;1694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95" name="Google Shape;1695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6" name="Google Shape;1696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97" name="Google Shape;1697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9" name="Google Shape;1699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0" name="Google Shape;1700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01" name="Google Shape;1701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3" name="Google Shape;1703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04" name="Google Shape;1704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6" name="Google Shape;1706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07" name="Google Shape;1707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9" name="Google Shape;1709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10" name="Google Shape;1710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2" name="Google Shape;1712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13" name="Google Shape;17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5" name="Google Shape;1715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7" name="Google Shape;1717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Google Shape;1748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Google Shape;1752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2" name="Google Shape;17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Google Shape;1764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65" name="Google Shape;1765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6" name="Google Shape;1766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67" name="Google Shape;1767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9" name="Google Shape;1769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0" name="Google Shape;1770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1" name="Google Shape;1771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3" name="Google Shape;1773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74" name="Google Shape;1774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6" name="Google Shape;1776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77" name="Google Shape;1777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9" name="Google Shape;1779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0" name="Google Shape;1780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2" name="Google Shape;1782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83" name="Google Shape;1783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85" name="Google Shape;1785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2" name="Google Shape;1832;p2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5" name="Google Shape;1835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6" name="Google Shape;1836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7" name="Google Shape;1837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0" name="Google Shape;1840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1" name="Google Shape;1841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3" name="Google Shape;1843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4" name="Google Shape;1844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6" name="Google Shape;1846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7" name="Google Shape;1847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9" name="Google Shape;1849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0" name="Google Shape;1850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2" name="Google Shape;1852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3" name="Google Shape;1853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5" name="Google Shape;1855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7" name="Google Shape;1857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2" name="Google Shape;1902;p27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7433CF6-CF7C-E042-ACEC-0A26FDA3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A2F3EE-3EDA-724F-AB34-46DA3FF1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F61D2D-DDE0-964D-BEB3-1A9DDE96F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FB3A-1AE8-A748-9D56-D24D56F33432}" type="datetimeFigureOut">
              <a:rPr lang="x-none" smtClean="0"/>
              <a:t>6/28/2022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FF29D4-8240-F045-9296-A507ABC45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5975FD-C9B2-8741-A89E-3AD776422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395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29" r:id="rId13"/>
    <p:sldLayoutId id="2147483730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DC91A89-E8CE-409F-B6FB-2FE31E2C8F7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6/28/2022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438358B-5F39-41D6-BF65-BC7EA37EC5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5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DC91A89-E8CE-409F-B6FB-2FE31E2C8F7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6/28/2022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438358B-5F39-41D6-BF65-BC7EA37EC5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5.pn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.gif"/><Relationship Id="rId5" Type="http://schemas.openxmlformats.org/officeDocument/2006/relationships/image" Target="../media/image12.png"/><Relationship Id="rId10" Type="http://schemas.openxmlformats.org/officeDocument/2006/relationships/image" Target="../media/image14.jpeg"/><Relationship Id="rId4" Type="http://schemas.openxmlformats.org/officeDocument/2006/relationships/image" Target="../media/image9.jp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gif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11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20.xml"/><Relationship Id="rId11" Type="http://schemas.openxmlformats.org/officeDocument/2006/relationships/slide" Target="slide7.xml"/><Relationship Id="rId5" Type="http://schemas.openxmlformats.org/officeDocument/2006/relationships/image" Target="../media/image9.jp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79387B-C8E0-A545-8A78-AF7BC53C0BF4}"/>
              </a:ext>
            </a:extLst>
          </p:cNvPr>
          <p:cNvSpPr txBox="1"/>
          <p:nvPr/>
        </p:nvSpPr>
        <p:spPr>
          <a:xfrm>
            <a:off x="-196645" y="2008278"/>
            <a:ext cx="12427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Chào mừng các em đến với tiết 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x-none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 Box 1"/>
          <p:cNvSpPr txBox="1"/>
          <p:nvPr/>
        </p:nvSpPr>
        <p:spPr>
          <a:xfrm>
            <a:off x="6864824" y="143795"/>
            <a:ext cx="496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Trường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Tân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Phong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–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TP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Lai </a:t>
            </a:r>
            <a:r>
              <a:rPr lang="en-US" sz="1800" kern="12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ea typeface="+mn-ea"/>
              </a:rPr>
              <a:t>C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hâu</a:t>
            </a:r>
            <a:endParaRPr kumimoji="0" lang="en-US" sz="1800" b="0" i="0" u="none" strike="noStrike" kern="1200" cap="none" spc="0" normalizeH="0" baseline="0" noProof="0" dirty="0" smtClean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rgbClr val="FC6E5B">
                    <a:alpha val="40000"/>
                  </a:srgbClr>
                </a:glow>
              </a:effectLst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55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Google Shape;2601;p1"/>
          <p:cNvGrpSpPr/>
          <p:nvPr/>
        </p:nvGrpSpPr>
        <p:grpSpPr>
          <a:xfrm>
            <a:off x="711199" y="421522"/>
            <a:ext cx="2383475" cy="782720"/>
            <a:chOff x="1331275" y="197940"/>
            <a:chExt cx="2383475" cy="782720"/>
          </a:xfrm>
        </p:grpSpPr>
        <p:grpSp>
          <p:nvGrpSpPr>
            <p:cNvPr id="2602" name="Google Shape;2602;p1"/>
            <p:cNvGrpSpPr/>
            <p:nvPr/>
          </p:nvGrpSpPr>
          <p:grpSpPr>
            <a:xfrm>
              <a:off x="1331275" y="197940"/>
              <a:ext cx="2383475" cy="782720"/>
              <a:chOff x="1410915" y="369131"/>
              <a:chExt cx="1398546" cy="1459667"/>
            </a:xfrm>
          </p:grpSpPr>
          <p:sp>
            <p:nvSpPr>
              <p:cNvPr id="2603" name="Google Shape;2603;p1"/>
              <p:cNvSpPr/>
              <p:nvPr/>
            </p:nvSpPr>
            <p:spPr>
              <a:xfrm rot="10800000">
                <a:off x="1410915" y="369135"/>
                <a:ext cx="1398546" cy="145966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76923C"/>
              </a:solidFill>
              <a:ln w="12700" cap="flat" cmpd="sng">
                <a:solidFill>
                  <a:srgbClr val="4F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"/>
              <p:cNvSpPr/>
              <p:nvPr/>
            </p:nvSpPr>
            <p:spPr>
              <a:xfrm rot="10800000">
                <a:off x="1446683" y="369131"/>
                <a:ext cx="1360445" cy="141680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4F6128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5" name="Google Shape;2605;p1"/>
            <p:cNvSpPr txBox="1"/>
            <p:nvPr/>
          </p:nvSpPr>
          <p:spPr>
            <a:xfrm>
              <a:off x="1331276" y="197943"/>
              <a:ext cx="23834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CHỦ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ĐỀ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7</a:t>
              </a:r>
              <a:endParaRPr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endParaRPr>
            </a:p>
          </p:txBody>
        </p:sp>
      </p:grpSp>
      <p:sp>
        <p:nvSpPr>
          <p:cNvPr id="2606" name="Google Shape;2606;p1"/>
          <p:cNvSpPr txBox="1"/>
          <p:nvPr/>
        </p:nvSpPr>
        <p:spPr>
          <a:xfrm>
            <a:off x="3107421" y="290067"/>
            <a:ext cx="67550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I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sp>
        <p:nvSpPr>
          <p:cNvPr id="2607" name="Google Shape;2607;p1"/>
          <p:cNvSpPr txBox="1"/>
          <p:nvPr/>
        </p:nvSpPr>
        <p:spPr>
          <a:xfrm>
            <a:off x="1194620" y="1853171"/>
            <a:ext cx="9556955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400" b="1" i="0" u="none" strike="noStrike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43:</a:t>
            </a:r>
            <a:endParaRPr sz="10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VỀ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LƯỜNG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(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1)</a:t>
            </a:r>
            <a:endParaRPr sz="60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4970308-D1C3-6C47-81E7-C43E4B88BECC}"/>
              </a:ext>
            </a:extLst>
          </p:cNvPr>
          <p:cNvSpPr txBox="1"/>
          <p:nvPr/>
        </p:nvSpPr>
        <p:spPr>
          <a:xfrm>
            <a:off x="3085226" y="1992364"/>
            <a:ext cx="7265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9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877114" y="1238105"/>
            <a:ext cx="10549091" cy="463013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877114" y="1238105"/>
            <a:ext cx="6363394" cy="3845192"/>
            <a:chOff x="1247955" y="1472912"/>
            <a:chExt cx="2221821" cy="3845192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247955" y="1532493"/>
              <a:ext cx="2221821" cy="3785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smtClean="0"/>
                <a:t>      </a:t>
              </a:r>
              <a:r>
                <a:rPr lang="en-US" sz="3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nl-NL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nl-NL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Có mấy góc vuông ?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nl-NL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nl-NL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Có mấy góc không vuông đỉnh A ?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nl-NL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nl-NL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Tìm trung điểm của đoạn thẳng AC và đoạn thẳng ED ?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47955" y="1472912"/>
              <a:ext cx="213849" cy="517811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1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773" y="1297686"/>
            <a:ext cx="4201963" cy="42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877114" y="1238105"/>
            <a:ext cx="10549091" cy="463013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877114" y="1238105"/>
            <a:ext cx="6363394" cy="1629201"/>
            <a:chOff x="1247955" y="1472912"/>
            <a:chExt cx="2221821" cy="1629201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247955" y="1532493"/>
              <a:ext cx="2221821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smtClean="0"/>
                <a:t>      </a:t>
              </a:r>
              <a:r>
                <a:rPr lang="en-US" sz="32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nl-NL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nl-NL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Có mấy góc vuông </a:t>
              </a:r>
              <a:r>
                <a:rPr lang="nl-NL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47955" y="1472912"/>
              <a:ext cx="213849" cy="517811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773" y="1297686"/>
            <a:ext cx="4201963" cy="42611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49153" y="3412618"/>
            <a:ext cx="268357" cy="371061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47006" y="3412618"/>
            <a:ext cx="268357" cy="37106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45819" y="3769491"/>
            <a:ext cx="268357" cy="37106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7966" y="3777920"/>
            <a:ext cx="268357" cy="37106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432258" y="4578122"/>
            <a:ext cx="268357" cy="37106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47965" y="4585216"/>
            <a:ext cx="268357" cy="37106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595" y="2798113"/>
            <a:ext cx="6229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 4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877114" y="1124627"/>
            <a:ext cx="10549091" cy="463013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877114" y="1238105"/>
            <a:ext cx="6363394" cy="1136759"/>
            <a:chOff x="1247955" y="1472912"/>
            <a:chExt cx="2221821" cy="1136759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247955" y="1532493"/>
              <a:ext cx="2221821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dirty="0" smtClean="0"/>
                <a:t>      </a:t>
              </a:r>
              <a:r>
                <a:rPr lang="en-US" sz="3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nl-NL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nl-NL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Có mấy góc không vuông đỉnh A </a:t>
              </a:r>
              <a:r>
                <a:rPr lang="nl-NL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47955" y="1472912"/>
              <a:ext cx="213849" cy="517811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1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676" y="1309118"/>
            <a:ext cx="4077360" cy="4261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1785" y="2822270"/>
            <a:ext cx="6363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421329" y="3776377"/>
            <a:ext cx="899652" cy="32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91833" y="1887794"/>
            <a:ext cx="899652" cy="19212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7206" y="3608846"/>
            <a:ext cx="6363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377085" y="3793452"/>
            <a:ext cx="92914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91833" y="3803280"/>
            <a:ext cx="302341" cy="113743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367257" y="1922210"/>
            <a:ext cx="899652" cy="192123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396753" y="3837696"/>
            <a:ext cx="302341" cy="11374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37877" y="4292184"/>
            <a:ext cx="6363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1884" y="2374864"/>
            <a:ext cx="629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877114" y="1238105"/>
            <a:ext cx="10549091" cy="463013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877114" y="1238105"/>
            <a:ext cx="6363394" cy="1875422"/>
            <a:chOff x="1247955" y="1472912"/>
            <a:chExt cx="2221821" cy="1875422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247955" y="1532493"/>
              <a:ext cx="222182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smtClean="0"/>
                <a:t>      </a:t>
              </a:r>
              <a:r>
                <a:rPr lang="en-US" sz="3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nl-NL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nl-NL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Tìm trung điểm của đoạn thẳng AC và đoạn thẳng ED ?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47955" y="1472912"/>
              <a:ext cx="213849" cy="517811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1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773" y="1297686"/>
            <a:ext cx="4201963" cy="4261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6624" y="3260784"/>
            <a:ext cx="623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nl-NL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trung </a:t>
            </a:r>
            <a:r>
              <a:rPr lang="nl-NL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của đoạn thẳng AC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66552" y="3260784"/>
            <a:ext cx="98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450825" y="3771819"/>
            <a:ext cx="19333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90039" y="4940710"/>
            <a:ext cx="12831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297729" y="4888014"/>
            <a:ext cx="988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1544" y="3781888"/>
            <a:ext cx="623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nl-NL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trung </a:t>
            </a:r>
            <a:r>
              <a:rPr lang="nl-NL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của đoạn thẳng </a:t>
            </a:r>
            <a:r>
              <a:rPr lang="nl-NL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endParaRPr lang="en-US" dirty="0"/>
          </a:p>
        </p:txBody>
      </p:sp>
      <p:sp>
        <p:nvSpPr>
          <p:cNvPr id="11" name="Cloud 10"/>
          <p:cNvSpPr/>
          <p:nvPr/>
        </p:nvSpPr>
        <p:spPr>
          <a:xfrm>
            <a:off x="740583" y="1150492"/>
            <a:ext cx="7248447" cy="373752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algn="ctr"/>
            <a:endParaRPr lang="en-US" dirty="0"/>
          </a:p>
        </p:txBody>
      </p:sp>
      <p:sp>
        <p:nvSpPr>
          <p:cNvPr id="18" name="Cloud 17"/>
          <p:cNvSpPr/>
          <p:nvPr/>
        </p:nvSpPr>
        <p:spPr>
          <a:xfrm>
            <a:off x="701259" y="1125916"/>
            <a:ext cx="7248447" cy="373752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1" grpId="0" animBg="1"/>
      <p:bldP spid="11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2649;p4"/>
          <p:cNvGrpSpPr/>
          <p:nvPr/>
        </p:nvGrpSpPr>
        <p:grpSpPr>
          <a:xfrm>
            <a:off x="956692" y="583414"/>
            <a:ext cx="7579549" cy="589742"/>
            <a:chOff x="1296327" y="1628434"/>
            <a:chExt cx="3634570" cy="589742"/>
          </a:xfrm>
        </p:grpSpPr>
        <p:sp>
          <p:nvSpPr>
            <p:cNvPr id="2650" name="Google Shape;2650;p4"/>
            <p:cNvSpPr txBox="1"/>
            <p:nvPr/>
          </p:nvSpPr>
          <p:spPr>
            <a:xfrm>
              <a:off x="1887267" y="1628434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</a:t>
              </a:r>
            </a:p>
          </p:txBody>
        </p:sp>
        <p:sp>
          <p:nvSpPr>
            <p:cNvPr id="2651" name="Google Shape;2651;p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+mn-lt"/>
                  <a:cs typeface="Times New Roman" pitchFamily="18" charset="0"/>
                  <a:sym typeface="Arial"/>
                </a:rPr>
                <a:t>2</a:t>
              </a:r>
              <a:endParaRPr sz="3600" b="1" dirty="0">
                <a:solidFill>
                  <a:schemeClr val="lt1"/>
                </a:solidFill>
                <a:latin typeface="+mn-lt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2657" name="Google Shape;2657;p4"/>
          <p:cNvSpPr txBox="1"/>
          <p:nvPr/>
        </p:nvSpPr>
        <p:spPr>
          <a:xfrm>
            <a:off x="1565721" y="2272945"/>
            <a:ext cx="9546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523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2651;p4"/>
          <p:cNvSpPr/>
          <p:nvPr/>
        </p:nvSpPr>
        <p:spPr>
          <a:xfrm>
            <a:off x="961612" y="622236"/>
            <a:ext cx="1189907" cy="570588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+mn-lt"/>
                <a:cs typeface="Times New Roman" pitchFamily="18" charset="0"/>
                <a:sym typeface="Arial"/>
              </a:rPr>
              <a:t>2</a:t>
            </a:r>
            <a:endParaRPr sz="3600" b="1" dirty="0">
              <a:solidFill>
                <a:schemeClr val="lt1"/>
              </a:solidFill>
              <a:latin typeface="+mn-lt"/>
              <a:cs typeface="Times New Roman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70" y="1333374"/>
            <a:ext cx="9968353" cy="2677351"/>
          </a:xfrm>
          <a:prstGeom prst="rect">
            <a:avLst/>
          </a:prstGeom>
        </p:spPr>
      </p:pic>
      <p:sp>
        <p:nvSpPr>
          <p:cNvPr id="4" name="8-Point Star 3"/>
          <p:cNvSpPr/>
          <p:nvPr/>
        </p:nvSpPr>
        <p:spPr>
          <a:xfrm>
            <a:off x="5427406" y="91448"/>
            <a:ext cx="5338916" cy="1592827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5579806" y="243849"/>
            <a:ext cx="5338916" cy="128998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5721" y="4209950"/>
            <a:ext cx="8031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1917290" y="3554361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503174" y="3577893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579375" y="1640771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453623" y="3540603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764336" y="2328641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764336" y="3581973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192461" y="3588774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184068" y="2272945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433264" y="1674382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304094" y="1674383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378865" y="3599596"/>
            <a:ext cx="155258" cy="1179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65721" y="4702028"/>
            <a:ext cx="8031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cxnSp>
        <p:nvCxnSpPr>
          <p:cNvPr id="12" name="Straight Connector 11"/>
          <p:cNvCxnSpPr>
            <a:stCxn id="21" idx="4"/>
            <a:endCxn id="8" idx="7"/>
          </p:cNvCxnSpPr>
          <p:nvPr/>
        </p:nvCxnSpPr>
        <p:spPr>
          <a:xfrm flipH="1">
            <a:off x="2049811" y="1758758"/>
            <a:ext cx="607193" cy="18128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20" idx="0"/>
          </p:cNvCxnSpPr>
          <p:nvPr/>
        </p:nvCxnSpPr>
        <p:spPr>
          <a:xfrm>
            <a:off x="2697148" y="1741479"/>
            <a:ext cx="1883655" cy="18364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8" idx="3"/>
          </p:cNvCxnSpPr>
          <p:nvPr/>
        </p:nvCxnSpPr>
        <p:spPr>
          <a:xfrm flipV="1">
            <a:off x="1940027" y="3636886"/>
            <a:ext cx="2640776" cy="181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228312" y="2331939"/>
            <a:ext cx="2603005" cy="139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277476" y="3619959"/>
            <a:ext cx="2603005" cy="139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4"/>
            <a:endCxn id="26" idx="0"/>
          </p:cNvCxnSpPr>
          <p:nvPr/>
        </p:nvCxnSpPr>
        <p:spPr>
          <a:xfrm>
            <a:off x="5261697" y="2390932"/>
            <a:ext cx="8393" cy="1197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847572" y="2425348"/>
            <a:ext cx="8393" cy="1197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565785" y="1716098"/>
            <a:ext cx="1815938" cy="17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10445635" y="1767794"/>
            <a:ext cx="23404" cy="17824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500034" y="1832448"/>
            <a:ext cx="20359" cy="17620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576644" y="3621992"/>
            <a:ext cx="1815938" cy="17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4" grpId="0" animBg="1"/>
      <p:bldP spid="4" grpId="1" animBg="1"/>
      <p:bldP spid="15" grpId="0" animBg="1"/>
      <p:bldP spid="15" grpId="1" animBg="1"/>
      <p:bldP spid="15" grpId="2" animBg="1"/>
      <p:bldP spid="5" grpId="0"/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750406" y="1374912"/>
            <a:ext cx="5273264" cy="98911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750406" y="1319064"/>
            <a:ext cx="5413760" cy="986234"/>
            <a:chOff x="1281572" y="1562162"/>
            <a:chExt cx="3552278" cy="71687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42590" y="1596730"/>
              <a:ext cx="2991260" cy="682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585343" cy="656014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 smtClean="0">
                  <a:solidFill>
                    <a:prstClr val="white"/>
                  </a:solidFill>
                </a:rPr>
                <a:t>3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Google Shape;2640;p3"/>
          <p:cNvSpPr txBox="1"/>
          <p:nvPr/>
        </p:nvSpPr>
        <p:spPr>
          <a:xfrm>
            <a:off x="6745868" y="2635721"/>
            <a:ext cx="45408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06" y="2401312"/>
            <a:ext cx="4261872" cy="3290416"/>
          </a:xfrm>
          <a:prstGeom prst="rect">
            <a:avLst/>
          </a:prstGeom>
        </p:spPr>
      </p:pic>
      <p:sp>
        <p:nvSpPr>
          <p:cNvPr id="8" name="Google Shape;2616;p3"/>
          <p:cNvSpPr/>
          <p:nvPr/>
        </p:nvSpPr>
        <p:spPr>
          <a:xfrm>
            <a:off x="6164166" y="1341404"/>
            <a:ext cx="4967783" cy="989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4166" y="1374912"/>
            <a:ext cx="49677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700" spc="-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7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7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7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7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868" y="2417228"/>
            <a:ext cx="4208552" cy="305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13890" y="1319064"/>
            <a:ext cx="9964219" cy="98911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7355"/>
            <a:ext cx="10091253" cy="988635"/>
            <a:chOff x="1281572" y="1562162"/>
            <a:chExt cx="6621449" cy="988635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42589" y="1596730"/>
              <a:ext cx="6060432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smtClean="0"/>
                <a:t>a) </a:t>
              </a:r>
              <a:r>
                <a:rPr lang="en-US" sz="2800" dirty="0" err="1" smtClean="0"/>
                <a:t>Nêu</a:t>
              </a:r>
              <a:r>
                <a:rPr lang="en-US" sz="2800" dirty="0" smtClean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kính</a:t>
              </a:r>
              <a:r>
                <a:rPr lang="en-US" sz="2800" dirty="0"/>
                <a:t>, </a:t>
              </a:r>
              <a:r>
                <a:rPr lang="en-US" sz="2800" dirty="0" err="1"/>
                <a:t>bán</a:t>
              </a:r>
              <a:r>
                <a:rPr lang="en-US" sz="2800" dirty="0"/>
                <a:t> </a:t>
              </a:r>
              <a:r>
                <a:rPr lang="en-US" sz="2800" dirty="0" err="1"/>
                <a:t>kính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 smtClean="0"/>
                <a:t>tròn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dưới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đây</a:t>
              </a:r>
              <a:r>
                <a:rPr lang="en-US" sz="2800" dirty="0" smtClean="0"/>
                <a:t> </a:t>
              </a:r>
              <a:r>
                <a:rPr lang="en-US" sz="2800" dirty="0"/>
                <a:t>?</a:t>
              </a:r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585343" cy="656014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 smtClean="0">
                  <a:solidFill>
                    <a:prstClr val="white"/>
                  </a:solidFill>
                </a:rPr>
                <a:t>3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84" y="2613136"/>
            <a:ext cx="4261872" cy="3290416"/>
          </a:xfrm>
          <a:prstGeom prst="rect">
            <a:avLst/>
          </a:prstGeom>
        </p:spPr>
      </p:pic>
      <p:sp>
        <p:nvSpPr>
          <p:cNvPr id="3" name="Flowchart: Punched Tape 2"/>
          <p:cNvSpPr/>
          <p:nvPr/>
        </p:nvSpPr>
        <p:spPr>
          <a:xfrm>
            <a:off x="5790422" y="2709869"/>
            <a:ext cx="5073196" cy="2406860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978288" y="215511"/>
            <a:ext cx="6106552" cy="2292824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29803" y="3084394"/>
            <a:ext cx="0" cy="23474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06472" y="3234519"/>
            <a:ext cx="1446664" cy="20062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749421" y="2358849"/>
            <a:ext cx="6564573" cy="8756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78603" y="3275497"/>
            <a:ext cx="6564573" cy="8756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OA, OB, OC, OD, 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4749421" y="367911"/>
            <a:ext cx="7043195" cy="1615458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9" name="Flowchart: Punched Tape 18"/>
          <p:cNvSpPr/>
          <p:nvPr/>
        </p:nvSpPr>
        <p:spPr>
          <a:xfrm>
            <a:off x="5905208" y="86521"/>
            <a:ext cx="5073196" cy="2406860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043451" y="3043416"/>
            <a:ext cx="0" cy="110775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32075" y="4301320"/>
            <a:ext cx="0" cy="110775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029803" y="3234519"/>
            <a:ext cx="723333" cy="95762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306471" y="4276311"/>
            <a:ext cx="675565" cy="96442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043451" y="4235435"/>
            <a:ext cx="729042" cy="88129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2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0" grpId="0" animBg="1"/>
      <p:bldP spid="16" grpId="0" animBg="1"/>
      <p:bldP spid="17" grpId="0" animBg="1"/>
      <p:bldP spid="17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3"/>
          <p:cNvSpPr/>
          <p:nvPr/>
        </p:nvSpPr>
        <p:spPr>
          <a:xfrm>
            <a:off x="750405" y="1319063"/>
            <a:ext cx="892077" cy="902501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3</a:t>
            </a:r>
            <a:endParaRPr sz="3600" b="1" dirty="0">
              <a:solidFill>
                <a:prstClr val="white"/>
              </a:solidFill>
            </a:endParaRPr>
          </a:p>
        </p:txBody>
      </p:sp>
      <p:sp>
        <p:nvSpPr>
          <p:cNvPr id="18" name="Google Shape;2640;p3"/>
          <p:cNvSpPr txBox="1"/>
          <p:nvPr/>
        </p:nvSpPr>
        <p:spPr>
          <a:xfrm>
            <a:off x="4581339" y="2297332"/>
            <a:ext cx="65506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có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dạng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như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nào</a:t>
            </a:r>
            <a:r>
              <a:rPr lang="en-US" sz="2800" dirty="0" smtClean="0">
                <a:solidFill>
                  <a:srgbClr val="FF0000"/>
                </a:solidFill>
              </a:rPr>
              <a:t> ? 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" name="Google Shape;2616;p3"/>
          <p:cNvSpPr/>
          <p:nvPr/>
        </p:nvSpPr>
        <p:spPr>
          <a:xfrm>
            <a:off x="1642482" y="1341404"/>
            <a:ext cx="9489468" cy="989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2483" y="1414136"/>
            <a:ext cx="9489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spc="-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09" y="2558922"/>
            <a:ext cx="3390900" cy="3028950"/>
          </a:xfrm>
          <a:prstGeom prst="rect">
            <a:avLst/>
          </a:prstGeom>
        </p:spPr>
      </p:pic>
      <p:sp>
        <p:nvSpPr>
          <p:cNvPr id="12" name="Google Shape;2640;p3"/>
          <p:cNvSpPr txBox="1"/>
          <p:nvPr/>
        </p:nvSpPr>
        <p:spPr>
          <a:xfrm>
            <a:off x="4724401" y="2853694"/>
            <a:ext cx="655061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dạng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cờ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Phần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dưới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số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khối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lập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phương</a:t>
            </a:r>
            <a:r>
              <a:rPr lang="en-US" sz="2800" dirty="0">
                <a:solidFill>
                  <a:srgbClr val="0000FF"/>
                </a:solidFill>
              </a:rPr>
              <a:t>; </a:t>
            </a:r>
            <a:r>
              <a:rPr lang="en-US" sz="2800" dirty="0" err="1">
                <a:solidFill>
                  <a:srgbClr val="0000FF"/>
                </a:solidFill>
              </a:rPr>
              <a:t>phần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còn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cờ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số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khối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trụ</a:t>
            </a:r>
            <a:r>
              <a:rPr lang="en-US" sz="28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0090" y="5532892"/>
            <a:ext cx="115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337744" y="4741396"/>
            <a:ext cx="115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758505" y="4874612"/>
            <a:ext cx="655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4 × 4 = 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7744" y="2278048"/>
            <a:ext cx="6550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Khối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lập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phương</a:t>
            </a:r>
            <a:r>
              <a:rPr lang="en-US" sz="3200" dirty="0" smtClean="0">
                <a:solidFill>
                  <a:srgbClr val="FF0000"/>
                </a:solidFill>
              </a:rPr>
              <a:t> 16 </a:t>
            </a:r>
            <a:r>
              <a:rPr lang="en-US" sz="3200" dirty="0" err="1" smtClean="0">
                <a:solidFill>
                  <a:srgbClr val="FF0000"/>
                </a:solidFill>
              </a:rPr>
              <a:t>khối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err="1" smtClean="0">
                <a:solidFill>
                  <a:srgbClr val="FF0000"/>
                </a:solidFill>
              </a:rPr>
              <a:t>Khối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trụ</a:t>
            </a:r>
            <a:r>
              <a:rPr lang="en-US" sz="3200" dirty="0" smtClean="0">
                <a:solidFill>
                  <a:srgbClr val="FF0000"/>
                </a:solidFill>
              </a:rPr>
              <a:t> 3 </a:t>
            </a:r>
            <a:r>
              <a:rPr lang="en-US" sz="3200" dirty="0" err="1" smtClean="0">
                <a:solidFill>
                  <a:srgbClr val="FF0000"/>
                </a:solidFill>
              </a:rPr>
              <a:t>khối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9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" grpId="0"/>
      <p:bldP spid="12" grpId="0"/>
      <p:bldP spid="12" grpId="1"/>
      <p:bldP spid="10" grpId="0"/>
      <p:bldP spid="17" grpId="0"/>
      <p:bldP spid="19" grpId="0"/>
      <p:bldP spid="19" grpId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895D90-6525-4046-B96F-EE804D01F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10" y="-413438"/>
            <a:ext cx="9221491" cy="7271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4970308-D1C3-6C47-81E7-C43E4B88BECC}"/>
              </a:ext>
            </a:extLst>
          </p:cNvPr>
          <p:cNvSpPr txBox="1"/>
          <p:nvPr/>
        </p:nvSpPr>
        <p:spPr>
          <a:xfrm>
            <a:off x="3812813" y="3103409"/>
            <a:ext cx="5698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662941" y="649936"/>
            <a:ext cx="10538460" cy="2062063"/>
            <a:chOff x="1296327" y="1616578"/>
            <a:chExt cx="9904898" cy="2062063"/>
          </a:xfrm>
          <a:solidFill>
            <a:schemeClr val="accent6"/>
          </a:solidFill>
        </p:grpSpPr>
        <p:sp>
          <p:nvSpPr>
            <p:cNvPr id="2686" name="Google Shape;2686;p5"/>
            <p:cNvSpPr txBox="1"/>
            <p:nvPr/>
          </p:nvSpPr>
          <p:spPr>
            <a:xfrm>
              <a:off x="1866914" y="1616578"/>
              <a:ext cx="9334311" cy="206206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tất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bao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khối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lập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phương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sơn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sơn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grpFill/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8" name="Google Shape;2688;p5"/>
          <p:cNvSpPr txBox="1"/>
          <p:nvPr/>
        </p:nvSpPr>
        <p:spPr>
          <a:xfrm>
            <a:off x="4683505" y="2743009"/>
            <a:ext cx="6340643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25" y="2743009"/>
            <a:ext cx="3718280" cy="2823138"/>
          </a:xfrm>
          <a:prstGeom prst="rect">
            <a:avLst/>
          </a:prstGeom>
        </p:spPr>
      </p:pic>
      <p:sp>
        <p:nvSpPr>
          <p:cNvPr id="7" name="Google Shape;2688;p5"/>
          <p:cNvSpPr txBox="1"/>
          <p:nvPr/>
        </p:nvSpPr>
        <p:spPr>
          <a:xfrm>
            <a:off x="4683505" y="3040235"/>
            <a:ext cx="6340643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688;p5"/>
          <p:cNvSpPr txBox="1"/>
          <p:nvPr/>
        </p:nvSpPr>
        <p:spPr>
          <a:xfrm>
            <a:off x="4446532" y="2778645"/>
            <a:ext cx="649304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2688;p5"/>
          <p:cNvSpPr txBox="1"/>
          <p:nvPr/>
        </p:nvSpPr>
        <p:spPr>
          <a:xfrm>
            <a:off x="4261678" y="3991637"/>
            <a:ext cx="72147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2688;p5"/>
          <p:cNvSpPr txBox="1"/>
          <p:nvPr/>
        </p:nvSpPr>
        <p:spPr>
          <a:xfrm>
            <a:off x="4303548" y="4425386"/>
            <a:ext cx="721471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2 × 2)  – 8  = 4</a:t>
            </a:r>
          </a:p>
        </p:txBody>
      </p:sp>
      <p:sp>
        <p:nvSpPr>
          <p:cNvPr id="11" name="Google Shape;2688;p5"/>
          <p:cNvSpPr txBox="1"/>
          <p:nvPr/>
        </p:nvSpPr>
        <p:spPr>
          <a:xfrm>
            <a:off x="4174491" y="3251583"/>
            <a:ext cx="80175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7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8" grpId="0"/>
      <p:bldP spid="7" grpId="0"/>
      <p:bldP spid="7" grpId="1"/>
      <p:bldP spid="8" grpId="0"/>
      <p:bldP spid="9" grpId="0"/>
      <p:bldP spid="9" grpId="1"/>
      <p:bldP spid="9" grpId="2"/>
      <p:bldP spid="10" grpId="0"/>
      <p:bldP spid="10" grpId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16773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Đĩa Bay Của Ngươi Đi  Chun Chin">
            <a:hlinkClick r:id="" action="ppaction://media"/>
            <a:extLst>
              <a:ext uri="{FF2B5EF4-FFF2-40B4-BE49-F238E27FC236}">
                <a16:creationId xmlns="" xmlns:a16="http://schemas.microsoft.com/office/drawing/2014/main" id="{16E86978-C731-4DD6-9436-9E2812B9D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2921" y="2026920"/>
            <a:ext cx="1426002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45" y="2026920"/>
            <a:ext cx="1426002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871" y="2460674"/>
            <a:ext cx="1426002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897" y="2243797"/>
            <a:ext cx="1426002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59" y="793799"/>
            <a:ext cx="2500313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88972" y="1472922"/>
            <a:ext cx="4354798" cy="110799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60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lang="en-US" sz="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lang="en-US" sz="660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lang="en-US" sz="6600" b="1" kern="120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60" y="-32395"/>
            <a:ext cx="7402603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550" y="1881555"/>
            <a:ext cx="1767145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37" y="995627"/>
            <a:ext cx="2143455" cy="3182668"/>
          </a:xfrm>
          <a:prstGeom prst="rect">
            <a:avLst/>
          </a:prstGeom>
        </p:spPr>
      </p:pic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8081414" y="4489281"/>
            <a:ext cx="1171135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6035" y="1342096"/>
            <a:ext cx="66578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1: Hình chữ nhật có mấy góc vuông: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415215" y="4721185"/>
            <a:ext cx="388941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 góc vuông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415216" y="3250846"/>
            <a:ext cx="488395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 góc vuông</a:t>
            </a: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4415215" y="3986015"/>
            <a:ext cx="488395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 góc vuông</a:t>
            </a: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415216" y="2608333"/>
            <a:ext cx="488395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góc vuông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12116" y="-40388"/>
            <a:ext cx="1799433" cy="1377311"/>
            <a:chOff x="-6320" y="2282788"/>
            <a:chExt cx="2399244" cy="1377310"/>
          </a:xfrm>
        </p:grpSpPr>
        <p:sp>
          <p:nvSpPr>
            <p:cNvPr id="12" name="Cloud Callout 11"/>
            <p:cNvSpPr/>
            <p:nvPr/>
          </p:nvSpPr>
          <p:spPr>
            <a:xfrm>
              <a:off x="-6320" y="2282788"/>
              <a:ext cx="2399244" cy="1377310"/>
            </a:xfrm>
            <a:prstGeom prst="cloudCallout">
              <a:avLst>
                <a:gd name="adj1" fmla="val 4235"/>
                <a:gd name="adj2" fmla="val 79977"/>
              </a:avLst>
            </a:prstGeom>
            <a:solidFill>
              <a:srgbClr val="E6F61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Sai rồi </a:t>
              </a:r>
            </a:p>
          </p:txBody>
        </p:sp>
        <p:pic>
          <p:nvPicPr>
            <p:cNvPr id="13" name="Picture 2" descr="13 Hình ảnh icon đẹp nhất trong 2020 | Hình vui, Hài hước và Emoj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320" y="2679603"/>
              <a:ext cx="583680" cy="58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1612116" y="-61260"/>
            <a:ext cx="1799433" cy="1377311"/>
            <a:chOff x="-6320" y="2282788"/>
            <a:chExt cx="2399244" cy="1377310"/>
          </a:xfrm>
        </p:grpSpPr>
        <p:sp>
          <p:nvSpPr>
            <p:cNvPr id="15" name="Cloud Callout 14"/>
            <p:cNvSpPr/>
            <p:nvPr/>
          </p:nvSpPr>
          <p:spPr>
            <a:xfrm>
              <a:off x="-6320" y="2282788"/>
              <a:ext cx="2399244" cy="1377310"/>
            </a:xfrm>
            <a:prstGeom prst="cloudCallout">
              <a:avLst>
                <a:gd name="adj1" fmla="val 4235"/>
                <a:gd name="adj2" fmla="val 79977"/>
              </a:avLst>
            </a:prstGeom>
            <a:solidFill>
              <a:srgbClr val="E6F61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Sai rồi </a:t>
              </a:r>
            </a:p>
          </p:txBody>
        </p:sp>
        <p:pic>
          <p:nvPicPr>
            <p:cNvPr id="16" name="Picture 2" descr="13 Hình ảnh icon đẹp nhất trong 2020 | Hình vui, Hài hước và Emoj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320" y="2679603"/>
              <a:ext cx="583680" cy="58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1612116" y="-61261"/>
            <a:ext cx="1799433" cy="1377311"/>
            <a:chOff x="-6320" y="2282788"/>
            <a:chExt cx="2399244" cy="1377310"/>
          </a:xfrm>
        </p:grpSpPr>
        <p:sp>
          <p:nvSpPr>
            <p:cNvPr id="18" name="Cloud Callout 17"/>
            <p:cNvSpPr/>
            <p:nvPr/>
          </p:nvSpPr>
          <p:spPr>
            <a:xfrm>
              <a:off x="-6320" y="2282788"/>
              <a:ext cx="2399244" cy="1377310"/>
            </a:xfrm>
            <a:prstGeom prst="cloudCallout">
              <a:avLst>
                <a:gd name="adj1" fmla="val 4235"/>
                <a:gd name="adj2" fmla="val 79977"/>
              </a:avLst>
            </a:prstGeom>
            <a:solidFill>
              <a:srgbClr val="E6F61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Sai rồi </a:t>
              </a:r>
            </a:p>
          </p:txBody>
        </p:sp>
        <p:pic>
          <p:nvPicPr>
            <p:cNvPr id="19" name="Picture 2" descr="13 Hình ảnh icon đẹp nhất trong 2020 | Hình vui, Hài hước và Emoj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320" y="2679603"/>
              <a:ext cx="583680" cy="58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591390" y="-19516"/>
            <a:ext cx="1799433" cy="1377311"/>
            <a:chOff x="3239556" y="3464998"/>
            <a:chExt cx="2399244" cy="1377310"/>
          </a:xfrm>
        </p:grpSpPr>
        <p:sp>
          <p:nvSpPr>
            <p:cNvPr id="21" name="Cloud Callout 20"/>
            <p:cNvSpPr/>
            <p:nvPr/>
          </p:nvSpPr>
          <p:spPr>
            <a:xfrm>
              <a:off x="3239556" y="3464998"/>
              <a:ext cx="2399244" cy="1377310"/>
            </a:xfrm>
            <a:prstGeom prst="cloudCallout">
              <a:avLst>
                <a:gd name="adj1" fmla="val 4235"/>
                <a:gd name="adj2" fmla="val 79977"/>
              </a:avLst>
            </a:prstGeom>
            <a:solidFill>
              <a:srgbClr val="E6F61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Chính xác</a:t>
              </a:r>
            </a:p>
          </p:txBody>
        </p:sp>
        <p:pic>
          <p:nvPicPr>
            <p:cNvPr id="22" name="Picture 4" descr="17 Hình ảnh Icon đẹp nhất | Hài hước, Emoji và Dễ thươ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00673" y="4058569"/>
              <a:ext cx="592144" cy="573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7298" y="1858422"/>
            <a:ext cx="1767145" cy="2356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9111" y="1973675"/>
            <a:ext cx="1767145" cy="23561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3322" y="2003815"/>
            <a:ext cx="1767145" cy="23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2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80" y="3"/>
            <a:ext cx="7069015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550" y="1881555"/>
            <a:ext cx="1767145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1" y="1055077"/>
            <a:ext cx="2143455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19873" y="1219835"/>
            <a:ext cx="691324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2: Trong hình có bao nhiêu góc vuông?</a:t>
            </a:r>
          </a:p>
        </p:txBody>
      </p:sp>
      <p:sp>
        <p:nvSpPr>
          <p:cNvPr id="7" name="Snip Single Corner Rectangle 6"/>
          <p:cNvSpPr/>
          <p:nvPr/>
        </p:nvSpPr>
        <p:spPr>
          <a:xfrm>
            <a:off x="4903305" y="2703443"/>
            <a:ext cx="2719260" cy="2279374"/>
          </a:xfrm>
          <a:prstGeom prst="snip1Rect">
            <a:avLst>
              <a:gd name="adj" fmla="val 50000"/>
            </a:avLst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1060" y="2745831"/>
            <a:ext cx="268357" cy="3710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11060" y="4589486"/>
            <a:ext cx="268357" cy="3710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4208" y="4589486"/>
            <a:ext cx="268357" cy="3710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7096259" y="1882522"/>
            <a:ext cx="2374711" cy="1377311"/>
          </a:xfrm>
          <a:prstGeom prst="cloudCallout">
            <a:avLst>
              <a:gd name="adj1" fmla="val -54866"/>
              <a:gd name="adj2" fmla="val 68431"/>
            </a:avLst>
          </a:prstGeom>
          <a:solidFill>
            <a:srgbClr val="E6F6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góc vuông</a:t>
            </a:r>
          </a:p>
        </p:txBody>
      </p:sp>
      <p:sp>
        <p:nvSpPr>
          <p:cNvPr id="14" name="Right Arrow 13">
            <a:hlinkClick r:id="rId8" action="ppaction://hlinksldjump"/>
          </p:cNvPr>
          <p:cNvSpPr/>
          <p:nvPr/>
        </p:nvSpPr>
        <p:spPr>
          <a:xfrm>
            <a:off x="8081414" y="4489281"/>
            <a:ext cx="1171135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0149" y="1971275"/>
            <a:ext cx="1767145" cy="23561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6577" y="2060995"/>
            <a:ext cx="1767145" cy="23561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4641" y="2088035"/>
            <a:ext cx="1767145" cy="23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97" y="0"/>
            <a:ext cx="757951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5633" y="1941221"/>
            <a:ext cx="1767145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2" y="1147814"/>
            <a:ext cx="2143455" cy="31826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0911" y="82762"/>
            <a:ext cx="73001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3</a:t>
            </a:r>
            <a:r>
              <a:rPr lang="en-US" sz="4000" b="1" kern="120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>
              <a:buClrTx/>
              <a:buFontTx/>
              <a:buNone/>
            </a:pPr>
            <a:r>
              <a:rPr lang="en-US" sz="4000" b="1" kern="120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sz="4000" b="1" kern="120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4000" b="1" kern="120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lang="en-US" sz="4000" b="1" kern="120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4000" b="1" kern="120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lang="en-US" sz="4000" b="1" kern="120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lang="en-US" sz="4000" b="1" kern="120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  </a:t>
            </a:r>
            <a:endParaRPr lang="en-US" sz="4000" b="1" kern="1200" dirty="0">
              <a:ln w="0"/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3664873" y="1917667"/>
            <a:ext cx="4711949" cy="1934909"/>
          </a:xfrm>
          <a:prstGeom prst="triangle">
            <a:avLst>
              <a:gd name="adj" fmla="val 1940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9406" y="131697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0231" y="2368092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09084" y="363525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53997" y="3366693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6982275" y="3071711"/>
            <a:ext cx="34290" cy="105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46987" y="4548340"/>
            <a:ext cx="72583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Tx/>
              <a:buFontTx/>
              <a:buNone/>
            </a:pPr>
            <a:r>
              <a:rPr lang="en-US" sz="3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điểm thẳng </a:t>
            </a:r>
            <a:r>
              <a:rPr lang="en-US" sz="3600" b="1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3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36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……………………</a:t>
            </a:r>
            <a:endParaRPr lang="en-US" sz="3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64873" y="5011320"/>
            <a:ext cx="20528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Tx/>
              <a:buFontTx/>
              <a:buNone/>
            </a:pPr>
            <a:r>
              <a:rPr lang="en-US" sz="3600" b="1" kern="1200" dirty="0">
                <a:ln w="0"/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A; M; B</a:t>
            </a:r>
          </a:p>
        </p:txBody>
      </p:sp>
      <p:sp>
        <p:nvSpPr>
          <p:cNvPr id="17" name="Oval 16"/>
          <p:cNvSpPr/>
          <p:nvPr/>
        </p:nvSpPr>
        <p:spPr>
          <a:xfrm>
            <a:off x="5717755" y="3799984"/>
            <a:ext cx="34290" cy="105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2259" y="389304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18966" y="5011320"/>
            <a:ext cx="23888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Tx/>
              <a:buFontTx/>
              <a:buNone/>
            </a:pPr>
            <a:r>
              <a:rPr lang="en-US" sz="3600" b="1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3600" b="1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kern="1200" dirty="0">
                <a:ln w="0"/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C; N; </a:t>
            </a:r>
            <a:r>
              <a:rPr lang="en-US" sz="3600" b="1" kern="12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lang="en-US" sz="3600" b="1" kern="1200" dirty="0">
              <a:ln w="0"/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ight Arrow 19">
            <a:hlinkClick r:id="rId6" action="ppaction://hlinksldjump"/>
          </p:cNvPr>
          <p:cNvSpPr/>
          <p:nvPr/>
        </p:nvSpPr>
        <p:spPr>
          <a:xfrm>
            <a:off x="9065425" y="5565918"/>
            <a:ext cx="1171135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550" y="1881555"/>
            <a:ext cx="1767145" cy="235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3764" y="1974289"/>
            <a:ext cx="1767145" cy="23561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0425" y="2033955"/>
            <a:ext cx="1767145" cy="2356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0224" y="2110155"/>
            <a:ext cx="1767145" cy="23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98" y="3"/>
            <a:ext cx="7069015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550" y="1881555"/>
            <a:ext cx="1767145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1" y="1055077"/>
            <a:ext cx="2143455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11330" y="1219835"/>
            <a:ext cx="64631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Tx/>
              <a:buFontTx/>
              <a:buNone/>
            </a:pPr>
            <a:r>
              <a:rPr lang="en-US" sz="3600" b="1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3:  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4655252" y="1865909"/>
            <a:ext cx="3597966" cy="1934909"/>
          </a:xfrm>
          <a:prstGeom prst="triangle">
            <a:avLst>
              <a:gd name="adj" fmla="val 1940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9438" y="115802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2009" y="2419255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2348" y="3314935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33425" y="3314935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7142010" y="3019953"/>
            <a:ext cx="34290" cy="105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4747" y="4496582"/>
            <a:ext cx="64631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Tx/>
              <a:buFontTx/>
              <a:buNone/>
            </a:pPr>
            <a:r>
              <a:rPr lang="en-US" sz="3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là điểm ở giữa của hai điểm ………...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52348" y="4926421"/>
            <a:ext cx="49474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Tx/>
              <a:buFontTx/>
              <a:buNone/>
            </a:pPr>
            <a:r>
              <a:rPr lang="en-US" sz="3600" b="1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và B</a:t>
            </a:r>
          </a:p>
        </p:txBody>
      </p:sp>
      <p:sp>
        <p:nvSpPr>
          <p:cNvPr id="16" name="Right Arrow 15">
            <a:hlinkClick r:id="rId6" action="ppaction://hlinksldjump"/>
          </p:cNvPr>
          <p:cNvSpPr/>
          <p:nvPr/>
        </p:nvSpPr>
        <p:spPr>
          <a:xfrm>
            <a:off x="8995246" y="5488630"/>
            <a:ext cx="1171135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371" y="1968778"/>
            <a:ext cx="1767145" cy="23561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0193" y="1968779"/>
            <a:ext cx="1767145" cy="235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6887" y="2010972"/>
            <a:ext cx="1767145" cy="23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7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029"/>
            <a:ext cx="2217309" cy="2832074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716" y="2450014"/>
            <a:ext cx="1163935" cy="1551914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2683" y="2656066"/>
            <a:ext cx="1163935" cy="1551914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5782" y="2520189"/>
            <a:ext cx="1163935" cy="155191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17749" y="2508686"/>
            <a:ext cx="1163935" cy="1551914"/>
          </a:xfrm>
          <a:prstGeom prst="rect">
            <a:avLst/>
          </a:prstGeom>
        </p:spPr>
      </p:pic>
      <p:sp>
        <p:nvSpPr>
          <p:cNvPr id="15" name="Flowchart: Off-page Connector 14"/>
          <p:cNvSpPr/>
          <p:nvPr/>
        </p:nvSpPr>
        <p:spPr>
          <a:xfrm>
            <a:off x="6009778" y="4060600"/>
            <a:ext cx="983449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Flowchart: Off-page Connector 15"/>
          <p:cNvSpPr/>
          <p:nvPr/>
        </p:nvSpPr>
        <p:spPr>
          <a:xfrm>
            <a:off x="5917780" y="4049097"/>
            <a:ext cx="1301046" cy="114204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Flowchart: Off-page Connector 16"/>
          <p:cNvSpPr/>
          <p:nvPr/>
        </p:nvSpPr>
        <p:spPr>
          <a:xfrm>
            <a:off x="5932987" y="4072103"/>
            <a:ext cx="1270633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Flowchart: Off-page Connector 17"/>
          <p:cNvSpPr/>
          <p:nvPr/>
        </p:nvSpPr>
        <p:spPr>
          <a:xfrm>
            <a:off x="5932988" y="4060600"/>
            <a:ext cx="1270633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12673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77526 0.025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63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80209 0.028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4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-0.78151 0.0034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7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90169 0.0421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7445" y="0"/>
            <a:ext cx="35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6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747</Words>
  <Application>Microsoft Office PowerPoint</Application>
  <PresentationFormat>Widescreen</PresentationFormat>
  <Paragraphs>114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Times New Roman</vt:lpstr>
      <vt:lpstr>Cookie</vt:lpstr>
      <vt:lpstr>Arial</vt:lpstr>
      <vt:lpstr>HP001 4 hàng</vt:lpstr>
      <vt:lpstr>Calibri Light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Phạm Thanh Hằng (ADAS – GV)</dc:creator>
  <cp:lastModifiedBy>LAN HƯƠNG</cp:lastModifiedBy>
  <cp:revision>99</cp:revision>
  <dcterms:created xsi:type="dcterms:W3CDTF">2021-06-02T01:34:28Z</dcterms:created>
  <dcterms:modified xsi:type="dcterms:W3CDTF">2022-06-28T16:19:50Z</dcterms:modified>
</cp:coreProperties>
</file>