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6" r:id="rId2"/>
  </p:sldMasterIdLst>
  <p:notesMasterIdLst>
    <p:notesMasterId r:id="rId15"/>
  </p:notesMasterIdLst>
  <p:sldIdLst>
    <p:sldId id="256" r:id="rId3"/>
    <p:sldId id="318" r:id="rId4"/>
    <p:sldId id="258" r:id="rId5"/>
    <p:sldId id="278" r:id="rId6"/>
    <p:sldId id="280" r:id="rId7"/>
    <p:sldId id="319" r:id="rId8"/>
    <p:sldId id="320" r:id="rId9"/>
    <p:sldId id="321" r:id="rId10"/>
    <p:sldId id="295" r:id="rId11"/>
    <p:sldId id="294" r:id="rId12"/>
    <p:sldId id="306" r:id="rId13"/>
    <p:sldId id="313" r:id="rId14"/>
  </p:sldIdLst>
  <p:sldSz cx="9144000" cy="5143500" type="screen16x9"/>
  <p:notesSz cx="6858000" cy="9144000"/>
  <p:embeddedFontLst>
    <p:embeddedFont>
      <p:font typeface="#9Slide03 AllRoundGothic" panose="020B0604020202020204" charset="0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Arimo" panose="020B0604020202020204" charset="0"/>
      <p:regular r:id="rId27"/>
    </p:embeddedFont>
    <p:embeddedFont>
      <p:font typeface="Cambria Math" panose="02040503050406030204" pitchFamily="18" charset="0"/>
      <p:regular r:id="rId28"/>
    </p:embeddedFont>
    <p:embeddedFont>
      <p:font typeface="宋体" panose="02010600030101010101" pitchFamily="2" charset="-122"/>
      <p:regular r:id="rId29"/>
    </p:embeddedFont>
    <p:embeddedFont>
      <p:font typeface="SVN-Newton" panose="02040603050506020204" pitchFamily="18" charset="0"/>
      <p:regular r:id="rId30"/>
    </p:embeddedFont>
  </p:embeddedFontLst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445"/>
    <a:srgbClr val="F7F2E3"/>
    <a:srgbClr val="D2DFF2"/>
    <a:srgbClr val="655CA6"/>
    <a:srgbClr val="843C0B"/>
    <a:srgbClr val="5BBEAE"/>
    <a:srgbClr val="DC8390"/>
    <a:srgbClr val="A7D2EE"/>
    <a:srgbClr val="2F99D4"/>
    <a:srgbClr val="63C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804" y="5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Kick vào A, B, C để hiện hiệu ứng, kick vào con gấu để về màn hình chọn số</a:t>
            </a:r>
          </a:p>
          <a:p>
            <a:r>
              <a:rPr lang="en-VN" dirty="0"/>
              <a:t>- Đáp án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DD7DE-6B6D-A24B-8A47-9ECDBC7E105F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98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- Đáp án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DD7DE-6B6D-A24B-8A47-9ECDBC7E105F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09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643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285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095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5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0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3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7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7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C3C99A8-F984-3550-184B-43B524E91825}"/>
              </a:ext>
            </a:extLst>
          </p:cNvPr>
          <p:cNvSpPr txBox="1"/>
          <p:nvPr userDrawn="1"/>
        </p:nvSpPr>
        <p:spPr>
          <a:xfrm>
            <a:off x="2377440" y="6587821"/>
            <a:ext cx="51092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96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496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496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F10E04A-B5BF-4222-253B-1FD8ED5DF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6558421" y="-10887951"/>
            <a:ext cx="1279935" cy="135672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84E7074B-1EB8-8D62-1948-83159E445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2021579" y="-10887951"/>
            <a:ext cx="1279935" cy="135672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5658F8D2-F974-4180-72BA-ED4146BEB6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6558421" y="19001499"/>
            <a:ext cx="1279935" cy="1356722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18CE4D78-6EE5-F1C1-5638-1EBC902422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2021579" y="19001499"/>
            <a:ext cx="1279935" cy="1356722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8BB73335-AD42-9ACC-7345-56E0C2B91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7528721" y="-4772901"/>
            <a:ext cx="1279935" cy="1356722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224C33AB-CC90-158F-0920-2481BF7AB8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32534679" y="-4094541"/>
            <a:ext cx="1279935" cy="1356722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571B2122-503C-BBAA-00DF-AE6F1E7E2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7528721" y="14258049"/>
            <a:ext cx="1279935" cy="1356722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7B056D33-C249-C568-6B3B-70FBD91630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32534679" y="14936410"/>
            <a:ext cx="1279935" cy="1356722"/>
          </a:xfrm>
          <a:prstGeom prst="rect">
            <a:avLst/>
          </a:prstGeom>
        </p:spPr>
      </p:pic>
      <p:pic>
        <p:nvPicPr>
          <p:cNvPr id="17" name="Hình ảnh 31">
            <a:extLst>
              <a:ext uri="{FF2B5EF4-FFF2-40B4-BE49-F238E27FC236}">
                <a16:creationId xmlns:a16="http://schemas.microsoft.com/office/drawing/2014/main" id="{AB50AB70-BEF6-6226-06D0-E1D712C6295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507295" y="-182415"/>
            <a:ext cx="1353429" cy="1906689"/>
          </a:xfrm>
          <a:prstGeom prst="rect">
            <a:avLst/>
          </a:prstGeom>
        </p:spPr>
      </p:pic>
      <p:pic>
        <p:nvPicPr>
          <p:cNvPr id="18" name="Hình ảnh 32">
            <a:extLst>
              <a:ext uri="{FF2B5EF4-FFF2-40B4-BE49-F238E27FC236}">
                <a16:creationId xmlns:a16="http://schemas.microsoft.com/office/drawing/2014/main" id="{AD11753E-CC11-6E02-2E42-ED4F9764470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24011" y="5909845"/>
            <a:ext cx="1353429" cy="19066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F80186E4-D6D0-D0E3-B2AB-8C5682866D71}"/>
              </a:ext>
            </a:extLst>
          </p:cNvPr>
          <p:cNvSpPr txBox="1"/>
          <p:nvPr userDrawn="1"/>
        </p:nvSpPr>
        <p:spPr>
          <a:xfrm>
            <a:off x="2377440" y="6587821"/>
            <a:ext cx="51092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96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496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496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06E981D1-983E-9D08-AE47-536B63FEF9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6558421" y="-10887951"/>
            <a:ext cx="1279935" cy="135672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88DF8226-73CC-94E9-87F5-69E070F9A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2021579" y="-10887951"/>
            <a:ext cx="1279935" cy="135672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DB243003-00AA-3EAD-CE90-1BD2A0E47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6558421" y="19001499"/>
            <a:ext cx="1279935" cy="1356722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B918D343-E02B-C9F1-41F1-CD63317A25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2021579" y="19001499"/>
            <a:ext cx="1279935" cy="1356722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010438C4-5886-D5F2-6F56-B6908AE778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7528721" y="-4772901"/>
            <a:ext cx="1279935" cy="1356722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94F45B22-3054-4233-D2E8-ED1FB01F72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32534679" y="-4094541"/>
            <a:ext cx="1279935" cy="1356722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A8EC8522-CC52-86A8-ECF0-0A835337A8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7528721" y="14258049"/>
            <a:ext cx="1279935" cy="1356722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F087B81A-EEBC-E8A3-279B-577CC539F2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32534679" y="14936410"/>
            <a:ext cx="1279935" cy="1356722"/>
          </a:xfrm>
          <a:prstGeom prst="rect">
            <a:avLst/>
          </a:prstGeom>
        </p:spPr>
      </p:pic>
      <p:pic>
        <p:nvPicPr>
          <p:cNvPr id="17" name="Hình ảnh 31">
            <a:extLst>
              <a:ext uri="{FF2B5EF4-FFF2-40B4-BE49-F238E27FC236}">
                <a16:creationId xmlns:a16="http://schemas.microsoft.com/office/drawing/2014/main" id="{C3BC710D-F19F-6455-56F4-C1F18FDB833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507295" y="-182415"/>
            <a:ext cx="1353429" cy="1906689"/>
          </a:xfrm>
          <a:prstGeom prst="rect">
            <a:avLst/>
          </a:prstGeom>
        </p:spPr>
      </p:pic>
      <p:pic>
        <p:nvPicPr>
          <p:cNvPr id="18" name="Hình ảnh 32">
            <a:extLst>
              <a:ext uri="{FF2B5EF4-FFF2-40B4-BE49-F238E27FC236}">
                <a16:creationId xmlns:a16="http://schemas.microsoft.com/office/drawing/2014/main" id="{E056BBD2-252B-1F0B-5D19-EFFEE898C6B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4011" y="5909845"/>
            <a:ext cx="1353429" cy="19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2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38.png"/><Relationship Id="rId5" Type="http://schemas.openxmlformats.org/officeDocument/2006/relationships/image" Target="../media/image22.png"/><Relationship Id="rId10" Type="http://schemas.openxmlformats.org/officeDocument/2006/relationships/image" Target="../media/image37.png"/><Relationship Id="rId4" Type="http://schemas.openxmlformats.org/officeDocument/2006/relationships/image" Target="../media/image19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svg"/><Relationship Id="rId5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svg"/><Relationship Id="rId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2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0" y="2092960"/>
            <a:ext cx="9144000" cy="3037840"/>
            <a:chOff x="0" y="0"/>
            <a:chExt cx="14400" cy="4784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3" cstate="screen"/>
            <a:srcRect t="16751"/>
            <a:stretch>
              <a:fillRect/>
            </a:stretch>
          </p:blipFill>
          <p:spPr>
            <a:xfrm>
              <a:off x="0" y="0"/>
              <a:ext cx="14400" cy="4785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3" cstate="screen"/>
            <a:srcRect t="16751"/>
            <a:stretch>
              <a:fillRect/>
            </a:stretch>
          </p:blipFill>
          <p:spPr>
            <a:xfrm flipH="1">
              <a:off x="0" y="0"/>
              <a:ext cx="14400" cy="4785"/>
            </a:xfrm>
            <a:prstGeom prst="rect">
              <a:avLst/>
            </a:prstGeom>
          </p:spPr>
        </p:pic>
      </p:grpSp>
      <p:pic>
        <p:nvPicPr>
          <p:cNvPr id="26" name="图片 25" descr="组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670"/>
            <a:ext cx="9144000" cy="203835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169795" y="133350"/>
            <a:ext cx="4642485" cy="1146175"/>
            <a:chOff x="3379" y="264"/>
            <a:chExt cx="7311" cy="1805"/>
          </a:xfrm>
        </p:grpSpPr>
        <p:sp>
          <p:nvSpPr>
            <p:cNvPr id="33" name="椭圆 32"/>
            <p:cNvSpPr/>
            <p:nvPr/>
          </p:nvSpPr>
          <p:spPr>
            <a:xfrm>
              <a:off x="3379" y="585"/>
              <a:ext cx="611" cy="611"/>
            </a:xfrm>
            <a:prstGeom prst="ellipse">
              <a:avLst/>
            </a:prstGeom>
            <a:solidFill>
              <a:srgbClr val="FAD19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812" y="264"/>
              <a:ext cx="735" cy="735"/>
            </a:xfrm>
            <a:prstGeom prst="ellipse">
              <a:avLst/>
            </a:prstGeom>
            <a:solidFill>
              <a:srgbClr val="AFCFBD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22" y="347"/>
              <a:ext cx="476" cy="476"/>
            </a:xfrm>
            <a:prstGeom prst="ellipse">
              <a:avLst/>
            </a:prstGeom>
            <a:solidFill>
              <a:srgbClr val="FA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315" y="585"/>
              <a:ext cx="345" cy="345"/>
            </a:xfrm>
            <a:prstGeom prst="ellipse">
              <a:avLst/>
            </a:prstGeom>
            <a:solidFill>
              <a:srgbClr val="AFCFB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311" y="758"/>
              <a:ext cx="373" cy="373"/>
            </a:xfrm>
            <a:prstGeom prst="ellipse">
              <a:avLst/>
            </a:prstGeom>
            <a:solidFill>
              <a:srgbClr val="D2B297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884" y="564"/>
              <a:ext cx="611" cy="611"/>
            </a:xfrm>
            <a:prstGeom prst="ellipse">
              <a:avLst/>
            </a:prstGeom>
            <a:solidFill>
              <a:srgbClr val="CCE1DE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0192" y="564"/>
              <a:ext cx="259" cy="259"/>
            </a:xfrm>
            <a:prstGeom prst="ellipse">
              <a:avLst/>
            </a:prstGeom>
            <a:solidFill>
              <a:srgbClr val="FAD194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448" y="488"/>
              <a:ext cx="193" cy="193"/>
            </a:xfrm>
            <a:prstGeom prst="ellipse">
              <a:avLst/>
            </a:prstGeom>
            <a:solidFill>
              <a:srgbClr val="FCC6B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432" y="804"/>
              <a:ext cx="259" cy="259"/>
            </a:xfrm>
            <a:prstGeom prst="ellipse">
              <a:avLst/>
            </a:prstGeom>
            <a:solidFill>
              <a:srgbClr val="D1C9E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568" y="1437"/>
              <a:ext cx="632" cy="632"/>
            </a:xfrm>
            <a:prstGeom prst="ellipse">
              <a:avLst/>
            </a:prstGeom>
            <a:solidFill>
              <a:srgbClr val="FCC6B7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4" name="图片 53" descr="微信截图_202110131046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298" y="2801620"/>
            <a:ext cx="5907405" cy="2326640"/>
          </a:xfrm>
          <a:prstGeom prst="rect">
            <a:avLst/>
          </a:prstGeom>
        </p:spPr>
      </p:pic>
      <p:sp>
        <p:nvSpPr>
          <p:cNvPr id="62" name="云形 61"/>
          <p:cNvSpPr/>
          <p:nvPr/>
        </p:nvSpPr>
        <p:spPr>
          <a:xfrm>
            <a:off x="932889" y="17229"/>
            <a:ext cx="6523841" cy="3474854"/>
          </a:xfrm>
          <a:prstGeom prst="cloud">
            <a:avLst/>
          </a:prstGeom>
          <a:solidFill>
            <a:schemeClr val="bg1"/>
          </a:solidFill>
          <a:ln w="12700" cmpd="sng">
            <a:solidFill>
              <a:srgbClr val="843C0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A68DD-D3E2-E6CE-6B6A-ADBD7AF58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16" y="966153"/>
            <a:ext cx="6433581" cy="20609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97A440-9DCB-A40B-9C59-010F97C447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8994" b="84472"/>
          <a:stretch/>
        </p:blipFill>
        <p:spPr>
          <a:xfrm>
            <a:off x="2495551" y="310197"/>
            <a:ext cx="3529965" cy="10337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BA7F9F-DB4E-7A95-685B-3CCE88A23192}"/>
              </a:ext>
            </a:extLst>
          </p:cNvPr>
          <p:cNvSpPr txBox="1"/>
          <p:nvPr/>
        </p:nvSpPr>
        <p:spPr>
          <a:xfrm>
            <a:off x="3042601" y="2963695"/>
            <a:ext cx="230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(</a:t>
            </a:r>
            <a:r>
              <a:rPr lang="vi-VN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Trang 75)</a:t>
            </a:r>
            <a:endParaRPr lang="en-SG" sz="2400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  <p:pic>
        <p:nvPicPr>
          <p:cNvPr id="6" name="Hình ảnh 31">
            <a:extLst>
              <a:ext uri="{FF2B5EF4-FFF2-40B4-BE49-F238E27FC236}">
                <a16:creationId xmlns:a16="http://schemas.microsoft.com/office/drawing/2014/main" id="{C876DB6F-B7A5-DF40-7CFF-9DD85B3E57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8029" y="3561074"/>
            <a:ext cx="1175971" cy="1656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40030"/>
            <a:ext cx="9144635" cy="5904230"/>
            <a:chOff x="0" y="378"/>
            <a:chExt cx="14401" cy="929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4"/>
              <a:chOff x="0" y="0"/>
              <a:chExt cx="14401" cy="4784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" y="378"/>
              <a:ext cx="891" cy="88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94665" y="0"/>
            <a:ext cx="8564245" cy="1840230"/>
            <a:chOff x="779" y="0"/>
            <a:chExt cx="13487" cy="289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1368" y="0"/>
              <a:ext cx="2898" cy="2898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79" y="0"/>
              <a:ext cx="2898" cy="2898"/>
            </a:xfrm>
            <a:prstGeom prst="rect">
              <a:avLst/>
            </a:prstGeom>
          </p:spPr>
        </p:pic>
      </p:grpSp>
      <p:grpSp>
        <p:nvGrpSpPr>
          <p:cNvPr id="3" name="组合 43">
            <a:extLst>
              <a:ext uri="{FF2B5EF4-FFF2-40B4-BE49-F238E27FC236}">
                <a16:creationId xmlns:a16="http://schemas.microsoft.com/office/drawing/2014/main" id="{71008528-B9FB-83AD-E79C-4B3E8B22FA8F}"/>
              </a:ext>
            </a:extLst>
          </p:cNvPr>
          <p:cNvGrpSpPr/>
          <p:nvPr/>
        </p:nvGrpSpPr>
        <p:grpSpPr>
          <a:xfrm>
            <a:off x="240665" y="787763"/>
            <a:ext cx="8818245" cy="4637313"/>
            <a:chOff x="1020" y="2328"/>
            <a:chExt cx="11012" cy="7804"/>
          </a:xfrm>
        </p:grpSpPr>
        <p:sp>
          <p:nvSpPr>
            <p:cNvPr id="5" name="圆角矩形 44">
              <a:extLst>
                <a:ext uri="{FF2B5EF4-FFF2-40B4-BE49-F238E27FC236}">
                  <a16:creationId xmlns:a16="http://schemas.microsoft.com/office/drawing/2014/main" id="{F988B8E1-DAE9-AB3A-D0E7-F419B6EF7838}"/>
                </a:ext>
              </a:extLst>
            </p:cNvPr>
            <p:cNvSpPr/>
            <p:nvPr/>
          </p:nvSpPr>
          <p:spPr>
            <a:xfrm>
              <a:off x="1220" y="2528"/>
              <a:ext cx="10812" cy="7604"/>
            </a:xfrm>
            <a:prstGeom prst="roundRect">
              <a:avLst/>
            </a:prstGeom>
            <a:solidFill>
              <a:srgbClr val="7EA445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CE90990E-B47E-5708-D3E8-FCDC02B6B8C1}"/>
                </a:ext>
              </a:extLst>
            </p:cNvPr>
            <p:cNvSpPr/>
            <p:nvPr/>
          </p:nvSpPr>
          <p:spPr>
            <a:xfrm>
              <a:off x="1020" y="2328"/>
              <a:ext cx="10812" cy="7604"/>
            </a:xfrm>
            <a:prstGeom prst="roundRect">
              <a:avLst/>
            </a:prstGeom>
            <a:solidFill>
              <a:schemeClr val="bg1"/>
            </a:solidFill>
            <a:ln w="28575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D868F1F-5386-69E4-9DDB-50BBCEAB0F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1529" b="59837"/>
          <a:stretch/>
        </p:blipFill>
        <p:spPr>
          <a:xfrm>
            <a:off x="2222059" y="0"/>
            <a:ext cx="4333123" cy="19590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51543BF-3FEF-2FD1-A21E-CFC4FC592D5D}"/>
              </a:ext>
            </a:extLst>
          </p:cNvPr>
          <p:cNvSpPr/>
          <p:nvPr/>
        </p:nvSpPr>
        <p:spPr>
          <a:xfrm>
            <a:off x="400822" y="1991280"/>
            <a:ext cx="558800" cy="5407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lang="en-SG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41A014-9657-8670-281E-EFA29626E084}"/>
                  </a:ext>
                </a:extLst>
              </p:cNvPr>
              <p:cNvSpPr txBox="1"/>
              <p:nvPr/>
            </p:nvSpPr>
            <p:spPr>
              <a:xfrm>
                <a:off x="1234714" y="1941591"/>
                <a:ext cx="3513667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vi-VN" sz="32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32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SG" sz="32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41A014-9657-8670-281E-EFA29626E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714" y="1941591"/>
                <a:ext cx="3513667" cy="803682"/>
              </a:xfrm>
              <a:prstGeom prst="rect">
                <a:avLst/>
              </a:prstGeom>
              <a:blipFill>
                <a:blip r:embed="rId8"/>
                <a:stretch>
                  <a:fillRect b="-1145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D492F09B-34BB-0CCC-3DCE-5BF70F99256B}"/>
              </a:ext>
            </a:extLst>
          </p:cNvPr>
          <p:cNvSpPr/>
          <p:nvPr/>
        </p:nvSpPr>
        <p:spPr>
          <a:xfrm>
            <a:off x="315097" y="2963536"/>
            <a:ext cx="644525" cy="61230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  <a:endParaRPr lang="en-SG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BA7969-269C-2F04-22AA-53999E888CD7}"/>
                  </a:ext>
                </a:extLst>
              </p:cNvPr>
              <p:cNvSpPr txBox="1"/>
              <p:nvPr/>
            </p:nvSpPr>
            <p:spPr>
              <a:xfrm>
                <a:off x="1234714" y="2891165"/>
                <a:ext cx="3513667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vi-VN" sz="32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vi-VN" sz="32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SG" sz="32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BA7969-269C-2F04-22AA-53999E888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714" y="2891165"/>
                <a:ext cx="3513667" cy="798873"/>
              </a:xfrm>
              <a:prstGeom prst="rect">
                <a:avLst/>
              </a:prstGeom>
              <a:blipFill>
                <a:blip r:embed="rId9"/>
                <a:stretch>
                  <a:fillRect b="-992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9D324D0-EEE7-ED76-2668-66CFA9699B10}"/>
              </a:ext>
            </a:extLst>
          </p:cNvPr>
          <p:cNvSpPr/>
          <p:nvPr/>
        </p:nvSpPr>
        <p:spPr>
          <a:xfrm>
            <a:off x="240030" y="3933884"/>
            <a:ext cx="644525" cy="61230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en-SG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492D54-201E-CE45-28BD-39AF4824084E}"/>
                  </a:ext>
                </a:extLst>
              </p:cNvPr>
              <p:cNvSpPr txBox="1"/>
              <p:nvPr/>
            </p:nvSpPr>
            <p:spPr>
              <a:xfrm>
                <a:off x="1159647" y="3861513"/>
                <a:ext cx="3513667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vi-VN" sz="32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vi-VN" sz="3200" b="1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vi-VN" sz="3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SG" sz="32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492D54-201E-CE45-28BD-39AF48240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647" y="3861513"/>
                <a:ext cx="3513667" cy="788742"/>
              </a:xfrm>
              <a:prstGeom prst="rect">
                <a:avLst/>
              </a:prstGeom>
              <a:blipFill>
                <a:blip r:embed="rId10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3141BE85-B2D4-D09F-AB64-2D4DEFCDF32E}"/>
              </a:ext>
            </a:extLst>
          </p:cNvPr>
          <p:cNvSpPr/>
          <p:nvPr/>
        </p:nvSpPr>
        <p:spPr>
          <a:xfrm>
            <a:off x="4740561" y="2088325"/>
            <a:ext cx="644525" cy="61230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SG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F445E8-01DD-41C1-3899-852AB69A2D08}"/>
                  </a:ext>
                </a:extLst>
              </p:cNvPr>
              <p:cNvSpPr txBox="1"/>
              <p:nvPr/>
            </p:nvSpPr>
            <p:spPr>
              <a:xfrm>
                <a:off x="5660178" y="2015954"/>
                <a:ext cx="3513667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vi-VN" sz="32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200" b="1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vi-VN" sz="3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SG" sz="32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F445E8-01DD-41C1-3899-852AB69A2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78" y="2015954"/>
                <a:ext cx="3513667" cy="791820"/>
              </a:xfrm>
              <a:prstGeom prst="rect">
                <a:avLst/>
              </a:prstGeom>
              <a:blipFill>
                <a:blip r:embed="rId11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56FF2439-5E8A-9291-A7B6-60CF255CDBDB}"/>
              </a:ext>
            </a:extLst>
          </p:cNvPr>
          <p:cNvSpPr/>
          <p:nvPr/>
        </p:nvSpPr>
        <p:spPr>
          <a:xfrm>
            <a:off x="4711986" y="3178791"/>
            <a:ext cx="644525" cy="61230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À</a:t>
            </a:r>
            <a:endParaRPr lang="en-SG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ECAADD-4149-347A-7475-3F5EB60FDFEA}"/>
                  </a:ext>
                </a:extLst>
              </p:cNvPr>
              <p:cNvSpPr txBox="1"/>
              <p:nvPr/>
            </p:nvSpPr>
            <p:spPr>
              <a:xfrm>
                <a:off x="5631603" y="3106420"/>
                <a:ext cx="3513667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vi-VN" sz="32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vi-VN" sz="32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SG" sz="32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ECAADD-4149-347A-7475-3F5EB60FD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603" y="3106420"/>
                <a:ext cx="3513667" cy="791820"/>
              </a:xfrm>
              <a:prstGeom prst="rect">
                <a:avLst/>
              </a:prstGeom>
              <a:blipFill>
                <a:blip r:embed="rId12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82716E-6 L 0.42569 -0.122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5" y="-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618 L 0.49566 -0.318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4" y="-16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618 L 0.5743 -0.507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5" y="-2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617 L -0.20712 -0.1419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617 L -0.14028 -0.351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-17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0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40030"/>
            <a:ext cx="9144635" cy="5904230"/>
            <a:chOff x="0" y="378"/>
            <a:chExt cx="14401" cy="929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4"/>
              <a:chOff x="0" y="0"/>
              <a:chExt cx="14401" cy="4784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" y="378"/>
              <a:ext cx="891" cy="88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94665" y="0"/>
            <a:ext cx="8564245" cy="1840230"/>
            <a:chOff x="779" y="0"/>
            <a:chExt cx="13487" cy="289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1368" y="0"/>
              <a:ext cx="2898" cy="289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79" y="0"/>
              <a:ext cx="2898" cy="2898"/>
            </a:xfrm>
            <a:prstGeom prst="rect">
              <a:avLst/>
            </a:prstGeom>
          </p:spPr>
        </p:pic>
      </p:grpSp>
      <p:grpSp>
        <p:nvGrpSpPr>
          <p:cNvPr id="18" name="组合 43">
            <a:extLst>
              <a:ext uri="{FF2B5EF4-FFF2-40B4-BE49-F238E27FC236}">
                <a16:creationId xmlns:a16="http://schemas.microsoft.com/office/drawing/2014/main" id="{B345F2AF-3CAF-20D8-5176-7AE13046CC63}"/>
              </a:ext>
            </a:extLst>
          </p:cNvPr>
          <p:cNvGrpSpPr/>
          <p:nvPr/>
        </p:nvGrpSpPr>
        <p:grpSpPr>
          <a:xfrm>
            <a:off x="240665" y="1044575"/>
            <a:ext cx="8818245" cy="4637313"/>
            <a:chOff x="1020" y="2328"/>
            <a:chExt cx="11012" cy="7804"/>
          </a:xfrm>
        </p:grpSpPr>
        <p:sp>
          <p:nvSpPr>
            <p:cNvPr id="20" name="圆角矩形 44">
              <a:extLst>
                <a:ext uri="{FF2B5EF4-FFF2-40B4-BE49-F238E27FC236}">
                  <a16:creationId xmlns:a16="http://schemas.microsoft.com/office/drawing/2014/main" id="{FA2C83D3-1662-2064-FE29-4DFC7E2DBB02}"/>
                </a:ext>
              </a:extLst>
            </p:cNvPr>
            <p:cNvSpPr/>
            <p:nvPr/>
          </p:nvSpPr>
          <p:spPr>
            <a:xfrm>
              <a:off x="1220" y="2528"/>
              <a:ext cx="10812" cy="7604"/>
            </a:xfrm>
            <a:prstGeom prst="roundRect">
              <a:avLst/>
            </a:prstGeom>
            <a:solidFill>
              <a:srgbClr val="7EA445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21" name="圆角矩形 5">
              <a:extLst>
                <a:ext uri="{FF2B5EF4-FFF2-40B4-BE49-F238E27FC236}">
                  <a16:creationId xmlns:a16="http://schemas.microsoft.com/office/drawing/2014/main" id="{59C546FB-B757-6C09-230D-A3A9B7EDDEE7}"/>
                </a:ext>
              </a:extLst>
            </p:cNvPr>
            <p:cNvSpPr/>
            <p:nvPr/>
          </p:nvSpPr>
          <p:spPr>
            <a:xfrm>
              <a:off x="1020" y="2328"/>
              <a:ext cx="10812" cy="7604"/>
            </a:xfrm>
            <a:prstGeom prst="roundRect">
              <a:avLst/>
            </a:prstGeom>
            <a:solidFill>
              <a:schemeClr val="bg1"/>
            </a:solidFill>
            <a:ln w="28575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AD6A45A-68FF-F242-0B92-C6C022C189AD}"/>
                  </a:ext>
                </a:extLst>
              </p:cNvPr>
              <p:cNvSpPr/>
              <p:nvPr/>
            </p:nvSpPr>
            <p:spPr>
              <a:xfrm>
                <a:off x="315097" y="240030"/>
                <a:ext cx="8160699" cy="1942509"/>
              </a:xfrm>
              <a:prstGeom prst="roundRect">
                <a:avLst/>
              </a:prstGeom>
              <a:solidFill>
                <a:srgbClr val="655CA6"/>
              </a:solidFill>
              <a:ln w="28575">
                <a:solidFill>
                  <a:srgbClr val="D2DFF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2600" b="1" dirty="0" smtClean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4.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600" b="1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26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may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quần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600" b="1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6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may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áo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600" b="1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6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may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túi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tất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r>
                  <a:rPr lang="vi-VN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SG" sz="2600" b="1" dirty="0">
                  <a:solidFill>
                    <a:srgbClr val="F7F2E3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AD6A45A-68FF-F242-0B92-C6C022C18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97" y="240030"/>
                <a:ext cx="8160699" cy="1942509"/>
              </a:xfrm>
              <a:prstGeom prst="roundRect">
                <a:avLst/>
              </a:prstGeom>
              <a:blipFill>
                <a:blip r:embed="rId6"/>
                <a:stretch>
                  <a:fillRect l="-74"/>
                </a:stretch>
              </a:blipFill>
              <a:ln w="28575">
                <a:solidFill>
                  <a:srgbClr val="D2DFF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EBFF6A-23D1-C688-3CC1-140E3A7EC029}"/>
                  </a:ext>
                </a:extLst>
              </p:cNvPr>
              <p:cNvSpPr txBox="1"/>
              <p:nvPr/>
            </p:nvSpPr>
            <p:spPr>
              <a:xfrm>
                <a:off x="674903" y="2471839"/>
                <a:ext cx="8123326" cy="3072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4000" b="1" i="1" u="sng" dirty="0" smtClean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SG" sz="4000" b="1" i="1" u="sng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endParaRPr lang="vi-VN" sz="4000" b="1" i="1" u="sng" dirty="0">
                  <a:solidFill>
                    <a:srgbClr val="7EA445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SG" sz="40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40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40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40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 </a:t>
                </a:r>
                <a:r>
                  <a:rPr lang="en-SG" sz="40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40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40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4000" b="1" dirty="0">
                  <a:solidFill>
                    <a:srgbClr val="7EA445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SG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4000" b="1" i="1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4000" b="1" i="1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vi-VN" sz="4000" b="1" i="1" smtClean="0">
                        <a:solidFill>
                          <a:srgbClr val="7EA445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(</m:t>
                    </m:r>
                    <m:r>
                      <a:rPr lang="vi-VN" sz="4000" b="1" i="1" smtClean="0">
                        <a:solidFill>
                          <a:srgbClr val="7EA445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𝒕</m:t>
                    </m:r>
                    <m:r>
                      <a:rPr lang="vi-VN" sz="4000" b="1" i="1" smtClean="0">
                        <a:solidFill>
                          <a:srgbClr val="7EA445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ấ</m:t>
                    </m:r>
                    <m:r>
                      <a:rPr lang="vi-VN" sz="4000" b="1" i="1" smtClean="0">
                        <a:solidFill>
                          <a:srgbClr val="7EA445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𝒎</m:t>
                    </m:r>
                  </m:oMath>
                </a14:m>
                <a:r>
                  <a:rPr lang="vi-VN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vải)</a:t>
                </a:r>
              </a:p>
              <a:p>
                <a:pPr algn="ctr"/>
                <a:r>
                  <a:rPr lang="en-SG" sz="40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40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vi-VN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vi-VN" sz="4000" b="1" i="1" smtClean="0">
                        <a:solidFill>
                          <a:srgbClr val="7EA44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000" b="1" i="1" smtClean="0">
                        <a:solidFill>
                          <a:srgbClr val="7EA445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4000" b="1" i="1" smtClean="0">
                        <a:solidFill>
                          <a:srgbClr val="7EA445"/>
                        </a:solidFill>
                        <a:latin typeface="Cambria Math" panose="02040503050406030204" pitchFamily="18" charset="0"/>
                      </a:rPr>
                      <m:t>ấ</m:t>
                    </m:r>
                    <m:r>
                      <a:rPr lang="vi-VN" sz="4000" b="1" i="1" smtClean="0">
                        <a:solidFill>
                          <a:srgbClr val="7EA445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vi-VN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vải</a:t>
                </a:r>
                <a:endParaRPr lang="en-SG" sz="4000" b="1" dirty="0">
                  <a:solidFill>
                    <a:srgbClr val="7EA445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EBFF6A-23D1-C688-3CC1-140E3A7EC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03" y="2471839"/>
                <a:ext cx="8123326" cy="3072123"/>
              </a:xfrm>
              <a:prstGeom prst="rect">
                <a:avLst/>
              </a:prstGeom>
              <a:blipFill>
                <a:blip r:embed="rId7"/>
                <a:stretch>
                  <a:fillRect t="-3571" b="-3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F8397D0A-31A4-D778-FF9B-57B4D2A089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462" y="2182539"/>
            <a:ext cx="1534863" cy="1020817"/>
          </a:xfrm>
          <a:prstGeom prst="rect">
            <a:avLst/>
          </a:prstGeom>
        </p:spPr>
      </p:pic>
      <p:pic>
        <p:nvPicPr>
          <p:cNvPr id="2" name="图片 42" descr="D:\PPT\包图网\素材\微信截图_20211013140349.png微信截图_20211013140349">
            <a:extLst>
              <a:ext uri="{FF2B5EF4-FFF2-40B4-BE49-F238E27FC236}">
                <a16:creationId xmlns:a16="http://schemas.microsoft.com/office/drawing/2014/main" id="{483CB381-A0D0-0976-DAA7-411E6BE63C7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594616" y="1498408"/>
            <a:ext cx="1384215" cy="1303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40030"/>
            <a:ext cx="9144635" cy="5904230"/>
            <a:chOff x="0" y="378"/>
            <a:chExt cx="14401" cy="929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4"/>
              <a:chOff x="0" y="0"/>
              <a:chExt cx="14401" cy="4784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" y="378"/>
              <a:ext cx="891" cy="889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494665" y="0"/>
            <a:ext cx="8564245" cy="1840230"/>
            <a:chOff x="779" y="0"/>
            <a:chExt cx="13487" cy="289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1368" y="0"/>
              <a:ext cx="2898" cy="289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79" y="0"/>
              <a:ext cx="2898" cy="289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0" y="166176"/>
            <a:ext cx="7526956" cy="5503104"/>
            <a:chOff x="1922" y="1956"/>
            <a:chExt cx="5522" cy="5376"/>
          </a:xfrm>
        </p:grpSpPr>
        <p:sp>
          <p:nvSpPr>
            <p:cNvPr id="4" name="Freeform 12"/>
            <p:cNvSpPr/>
            <p:nvPr/>
          </p:nvSpPr>
          <p:spPr bwMode="auto">
            <a:xfrm>
              <a:off x="1922" y="1956"/>
              <a:ext cx="5509" cy="5376"/>
            </a:xfrm>
            <a:custGeom>
              <a:avLst/>
              <a:gdLst/>
              <a:ahLst/>
              <a:cxnLst>
                <a:cxn ang="0">
                  <a:pos x="1942" y="25"/>
                </a:cxn>
                <a:cxn ang="0">
                  <a:pos x="2235" y="193"/>
                </a:cxn>
                <a:cxn ang="0">
                  <a:pos x="2542" y="146"/>
                </a:cxn>
                <a:cxn ang="0">
                  <a:pos x="2845" y="61"/>
                </a:cxn>
                <a:cxn ang="0">
                  <a:pos x="3113" y="136"/>
                </a:cxn>
                <a:cxn ang="0">
                  <a:pos x="3305" y="360"/>
                </a:cxn>
                <a:cxn ang="0">
                  <a:pos x="3416" y="707"/>
                </a:cxn>
                <a:cxn ang="0">
                  <a:pos x="3776" y="750"/>
                </a:cxn>
                <a:cxn ang="0">
                  <a:pos x="4033" y="892"/>
                </a:cxn>
                <a:cxn ang="0">
                  <a:pos x="4158" y="1142"/>
                </a:cxn>
                <a:cxn ang="0">
                  <a:pos x="4133" y="1453"/>
                </a:cxn>
                <a:cxn ang="0">
                  <a:pos x="4166" y="1781"/>
                </a:cxn>
                <a:cxn ang="0">
                  <a:pos x="4398" y="2081"/>
                </a:cxn>
                <a:cxn ang="0">
                  <a:pos x="4422" y="2388"/>
                </a:cxn>
                <a:cxn ang="0">
                  <a:pos x="4269" y="2642"/>
                </a:cxn>
                <a:cxn ang="0">
                  <a:pos x="3976" y="2852"/>
                </a:cxn>
                <a:cxn ang="0">
                  <a:pos x="4048" y="3209"/>
                </a:cxn>
                <a:cxn ang="0">
                  <a:pos x="3987" y="3495"/>
                </a:cxn>
                <a:cxn ang="0">
                  <a:pos x="3791" y="3691"/>
                </a:cxn>
                <a:cxn ang="0">
                  <a:pos x="3487" y="3770"/>
                </a:cxn>
                <a:cxn ang="0">
                  <a:pos x="3191" y="3877"/>
                </a:cxn>
                <a:cxn ang="0">
                  <a:pos x="3020" y="4166"/>
                </a:cxn>
                <a:cxn ang="0">
                  <a:pos x="2777" y="4316"/>
                </a:cxn>
                <a:cxn ang="0">
                  <a:pos x="2495" y="4302"/>
                </a:cxn>
                <a:cxn ang="0">
                  <a:pos x="2203" y="4134"/>
                </a:cxn>
                <a:cxn ang="0">
                  <a:pos x="1896" y="4180"/>
                </a:cxn>
                <a:cxn ang="0">
                  <a:pos x="1592" y="4266"/>
                </a:cxn>
                <a:cxn ang="0">
                  <a:pos x="1325" y="4191"/>
                </a:cxn>
                <a:cxn ang="0">
                  <a:pos x="1132" y="3970"/>
                </a:cxn>
                <a:cxn ang="0">
                  <a:pos x="1021" y="3623"/>
                </a:cxn>
                <a:cxn ang="0">
                  <a:pos x="661" y="3580"/>
                </a:cxn>
                <a:cxn ang="0">
                  <a:pos x="404" y="3434"/>
                </a:cxn>
                <a:cxn ang="0">
                  <a:pos x="279" y="3188"/>
                </a:cxn>
                <a:cxn ang="0">
                  <a:pos x="304" y="2874"/>
                </a:cxn>
                <a:cxn ang="0">
                  <a:pos x="272" y="2545"/>
                </a:cxn>
                <a:cxn ang="0">
                  <a:pos x="40" y="2245"/>
                </a:cxn>
                <a:cxn ang="0">
                  <a:pos x="15" y="1938"/>
                </a:cxn>
                <a:cxn ang="0">
                  <a:pos x="168" y="1685"/>
                </a:cxn>
                <a:cxn ang="0">
                  <a:pos x="461" y="1474"/>
                </a:cxn>
                <a:cxn ang="0">
                  <a:pos x="389" y="1117"/>
                </a:cxn>
                <a:cxn ang="0">
                  <a:pos x="450" y="832"/>
                </a:cxn>
                <a:cxn ang="0">
                  <a:pos x="646" y="635"/>
                </a:cxn>
                <a:cxn ang="0">
                  <a:pos x="950" y="560"/>
                </a:cxn>
                <a:cxn ang="0">
                  <a:pos x="1246" y="450"/>
                </a:cxn>
                <a:cxn ang="0">
                  <a:pos x="1417" y="161"/>
                </a:cxn>
                <a:cxn ang="0">
                  <a:pos x="1656" y="14"/>
                </a:cxn>
              </a:cxnLst>
              <a:rect l="0" t="0" r="r" b="b"/>
              <a:pathLst>
                <a:path w="4437" h="4330">
                  <a:moveTo>
                    <a:pt x="1749" y="0"/>
                  </a:moveTo>
                  <a:lnTo>
                    <a:pt x="1846" y="3"/>
                  </a:lnTo>
                  <a:lnTo>
                    <a:pt x="1942" y="25"/>
                  </a:lnTo>
                  <a:lnTo>
                    <a:pt x="2038" y="64"/>
                  </a:lnTo>
                  <a:lnTo>
                    <a:pt x="2135" y="121"/>
                  </a:lnTo>
                  <a:lnTo>
                    <a:pt x="2235" y="193"/>
                  </a:lnTo>
                  <a:lnTo>
                    <a:pt x="2331" y="278"/>
                  </a:lnTo>
                  <a:lnTo>
                    <a:pt x="2438" y="203"/>
                  </a:lnTo>
                  <a:lnTo>
                    <a:pt x="2542" y="146"/>
                  </a:lnTo>
                  <a:lnTo>
                    <a:pt x="2649" y="100"/>
                  </a:lnTo>
                  <a:lnTo>
                    <a:pt x="2749" y="75"/>
                  </a:lnTo>
                  <a:lnTo>
                    <a:pt x="2845" y="61"/>
                  </a:lnTo>
                  <a:lnTo>
                    <a:pt x="2941" y="68"/>
                  </a:lnTo>
                  <a:lnTo>
                    <a:pt x="3031" y="93"/>
                  </a:lnTo>
                  <a:lnTo>
                    <a:pt x="3113" y="136"/>
                  </a:lnTo>
                  <a:lnTo>
                    <a:pt x="3188" y="196"/>
                  </a:lnTo>
                  <a:lnTo>
                    <a:pt x="3252" y="271"/>
                  </a:lnTo>
                  <a:lnTo>
                    <a:pt x="3305" y="360"/>
                  </a:lnTo>
                  <a:lnTo>
                    <a:pt x="3352" y="464"/>
                  </a:lnTo>
                  <a:lnTo>
                    <a:pt x="3387" y="578"/>
                  </a:lnTo>
                  <a:lnTo>
                    <a:pt x="3416" y="707"/>
                  </a:lnTo>
                  <a:lnTo>
                    <a:pt x="3544" y="710"/>
                  </a:lnTo>
                  <a:lnTo>
                    <a:pt x="3666" y="725"/>
                  </a:lnTo>
                  <a:lnTo>
                    <a:pt x="3776" y="750"/>
                  </a:lnTo>
                  <a:lnTo>
                    <a:pt x="3873" y="785"/>
                  </a:lnTo>
                  <a:lnTo>
                    <a:pt x="3959" y="832"/>
                  </a:lnTo>
                  <a:lnTo>
                    <a:pt x="4033" y="892"/>
                  </a:lnTo>
                  <a:lnTo>
                    <a:pt x="4091" y="967"/>
                  </a:lnTo>
                  <a:lnTo>
                    <a:pt x="4133" y="1049"/>
                  </a:lnTo>
                  <a:lnTo>
                    <a:pt x="4158" y="1142"/>
                  </a:lnTo>
                  <a:lnTo>
                    <a:pt x="4166" y="1239"/>
                  </a:lnTo>
                  <a:lnTo>
                    <a:pt x="4158" y="1342"/>
                  </a:lnTo>
                  <a:lnTo>
                    <a:pt x="4133" y="1453"/>
                  </a:lnTo>
                  <a:lnTo>
                    <a:pt x="4098" y="1571"/>
                  </a:lnTo>
                  <a:lnTo>
                    <a:pt x="4044" y="1688"/>
                  </a:lnTo>
                  <a:lnTo>
                    <a:pt x="4166" y="1781"/>
                  </a:lnTo>
                  <a:lnTo>
                    <a:pt x="4265" y="1878"/>
                  </a:lnTo>
                  <a:lnTo>
                    <a:pt x="4344" y="1978"/>
                  </a:lnTo>
                  <a:lnTo>
                    <a:pt x="4398" y="2081"/>
                  </a:lnTo>
                  <a:lnTo>
                    <a:pt x="4430" y="2188"/>
                  </a:lnTo>
                  <a:lnTo>
                    <a:pt x="4437" y="2295"/>
                  </a:lnTo>
                  <a:lnTo>
                    <a:pt x="4422" y="2388"/>
                  </a:lnTo>
                  <a:lnTo>
                    <a:pt x="4387" y="2474"/>
                  </a:lnTo>
                  <a:lnTo>
                    <a:pt x="4337" y="2559"/>
                  </a:lnTo>
                  <a:lnTo>
                    <a:pt x="4269" y="2642"/>
                  </a:lnTo>
                  <a:lnTo>
                    <a:pt x="4187" y="2717"/>
                  </a:lnTo>
                  <a:lnTo>
                    <a:pt x="4087" y="2788"/>
                  </a:lnTo>
                  <a:lnTo>
                    <a:pt x="3976" y="2852"/>
                  </a:lnTo>
                  <a:lnTo>
                    <a:pt x="4016" y="2977"/>
                  </a:lnTo>
                  <a:lnTo>
                    <a:pt x="4037" y="3095"/>
                  </a:lnTo>
                  <a:lnTo>
                    <a:pt x="4048" y="3209"/>
                  </a:lnTo>
                  <a:lnTo>
                    <a:pt x="4041" y="3313"/>
                  </a:lnTo>
                  <a:lnTo>
                    <a:pt x="4023" y="3409"/>
                  </a:lnTo>
                  <a:lnTo>
                    <a:pt x="3987" y="3495"/>
                  </a:lnTo>
                  <a:lnTo>
                    <a:pt x="3937" y="3573"/>
                  </a:lnTo>
                  <a:lnTo>
                    <a:pt x="3869" y="3641"/>
                  </a:lnTo>
                  <a:lnTo>
                    <a:pt x="3791" y="3691"/>
                  </a:lnTo>
                  <a:lnTo>
                    <a:pt x="3702" y="3730"/>
                  </a:lnTo>
                  <a:lnTo>
                    <a:pt x="3598" y="3755"/>
                  </a:lnTo>
                  <a:lnTo>
                    <a:pt x="3487" y="3770"/>
                  </a:lnTo>
                  <a:lnTo>
                    <a:pt x="3366" y="3766"/>
                  </a:lnTo>
                  <a:lnTo>
                    <a:pt x="3234" y="3755"/>
                  </a:lnTo>
                  <a:lnTo>
                    <a:pt x="3191" y="3877"/>
                  </a:lnTo>
                  <a:lnTo>
                    <a:pt x="3141" y="3987"/>
                  </a:lnTo>
                  <a:lnTo>
                    <a:pt x="3084" y="4084"/>
                  </a:lnTo>
                  <a:lnTo>
                    <a:pt x="3020" y="4166"/>
                  </a:lnTo>
                  <a:lnTo>
                    <a:pt x="2945" y="4234"/>
                  </a:lnTo>
                  <a:lnTo>
                    <a:pt x="2866" y="4284"/>
                  </a:lnTo>
                  <a:lnTo>
                    <a:pt x="2777" y="4316"/>
                  </a:lnTo>
                  <a:lnTo>
                    <a:pt x="2684" y="4330"/>
                  </a:lnTo>
                  <a:lnTo>
                    <a:pt x="2592" y="4323"/>
                  </a:lnTo>
                  <a:lnTo>
                    <a:pt x="2495" y="4302"/>
                  </a:lnTo>
                  <a:lnTo>
                    <a:pt x="2399" y="4262"/>
                  </a:lnTo>
                  <a:lnTo>
                    <a:pt x="2302" y="4205"/>
                  </a:lnTo>
                  <a:lnTo>
                    <a:pt x="2203" y="4134"/>
                  </a:lnTo>
                  <a:lnTo>
                    <a:pt x="2106" y="4048"/>
                  </a:lnTo>
                  <a:lnTo>
                    <a:pt x="1999" y="4123"/>
                  </a:lnTo>
                  <a:lnTo>
                    <a:pt x="1896" y="4180"/>
                  </a:lnTo>
                  <a:lnTo>
                    <a:pt x="1789" y="4227"/>
                  </a:lnTo>
                  <a:lnTo>
                    <a:pt x="1689" y="4252"/>
                  </a:lnTo>
                  <a:lnTo>
                    <a:pt x="1592" y="4266"/>
                  </a:lnTo>
                  <a:lnTo>
                    <a:pt x="1496" y="4259"/>
                  </a:lnTo>
                  <a:lnTo>
                    <a:pt x="1407" y="4234"/>
                  </a:lnTo>
                  <a:lnTo>
                    <a:pt x="1325" y="4191"/>
                  </a:lnTo>
                  <a:lnTo>
                    <a:pt x="1250" y="4134"/>
                  </a:lnTo>
                  <a:lnTo>
                    <a:pt x="1185" y="4059"/>
                  </a:lnTo>
                  <a:lnTo>
                    <a:pt x="1132" y="3970"/>
                  </a:lnTo>
                  <a:lnTo>
                    <a:pt x="1085" y="3866"/>
                  </a:lnTo>
                  <a:lnTo>
                    <a:pt x="1050" y="3752"/>
                  </a:lnTo>
                  <a:lnTo>
                    <a:pt x="1021" y="3623"/>
                  </a:lnTo>
                  <a:lnTo>
                    <a:pt x="893" y="3620"/>
                  </a:lnTo>
                  <a:lnTo>
                    <a:pt x="771" y="3605"/>
                  </a:lnTo>
                  <a:lnTo>
                    <a:pt x="661" y="3580"/>
                  </a:lnTo>
                  <a:lnTo>
                    <a:pt x="564" y="3545"/>
                  </a:lnTo>
                  <a:lnTo>
                    <a:pt x="479" y="3495"/>
                  </a:lnTo>
                  <a:lnTo>
                    <a:pt x="404" y="3434"/>
                  </a:lnTo>
                  <a:lnTo>
                    <a:pt x="347" y="3363"/>
                  </a:lnTo>
                  <a:lnTo>
                    <a:pt x="304" y="3281"/>
                  </a:lnTo>
                  <a:lnTo>
                    <a:pt x="279" y="3188"/>
                  </a:lnTo>
                  <a:lnTo>
                    <a:pt x="272" y="3088"/>
                  </a:lnTo>
                  <a:lnTo>
                    <a:pt x="279" y="2984"/>
                  </a:lnTo>
                  <a:lnTo>
                    <a:pt x="304" y="2874"/>
                  </a:lnTo>
                  <a:lnTo>
                    <a:pt x="339" y="2759"/>
                  </a:lnTo>
                  <a:lnTo>
                    <a:pt x="393" y="2638"/>
                  </a:lnTo>
                  <a:lnTo>
                    <a:pt x="272" y="2545"/>
                  </a:lnTo>
                  <a:lnTo>
                    <a:pt x="172" y="2449"/>
                  </a:lnTo>
                  <a:lnTo>
                    <a:pt x="93" y="2349"/>
                  </a:lnTo>
                  <a:lnTo>
                    <a:pt x="40" y="2245"/>
                  </a:lnTo>
                  <a:lnTo>
                    <a:pt x="8" y="2138"/>
                  </a:lnTo>
                  <a:lnTo>
                    <a:pt x="0" y="2031"/>
                  </a:lnTo>
                  <a:lnTo>
                    <a:pt x="15" y="1938"/>
                  </a:lnTo>
                  <a:lnTo>
                    <a:pt x="50" y="1853"/>
                  </a:lnTo>
                  <a:lnTo>
                    <a:pt x="100" y="1767"/>
                  </a:lnTo>
                  <a:lnTo>
                    <a:pt x="168" y="1685"/>
                  </a:lnTo>
                  <a:lnTo>
                    <a:pt x="250" y="1610"/>
                  </a:lnTo>
                  <a:lnTo>
                    <a:pt x="350" y="1538"/>
                  </a:lnTo>
                  <a:lnTo>
                    <a:pt x="461" y="1474"/>
                  </a:lnTo>
                  <a:lnTo>
                    <a:pt x="422" y="1349"/>
                  </a:lnTo>
                  <a:lnTo>
                    <a:pt x="400" y="1231"/>
                  </a:lnTo>
                  <a:lnTo>
                    <a:pt x="389" y="1117"/>
                  </a:lnTo>
                  <a:lnTo>
                    <a:pt x="397" y="1014"/>
                  </a:lnTo>
                  <a:lnTo>
                    <a:pt x="414" y="917"/>
                  </a:lnTo>
                  <a:lnTo>
                    <a:pt x="450" y="832"/>
                  </a:lnTo>
                  <a:lnTo>
                    <a:pt x="500" y="753"/>
                  </a:lnTo>
                  <a:lnTo>
                    <a:pt x="568" y="689"/>
                  </a:lnTo>
                  <a:lnTo>
                    <a:pt x="646" y="635"/>
                  </a:lnTo>
                  <a:lnTo>
                    <a:pt x="736" y="596"/>
                  </a:lnTo>
                  <a:lnTo>
                    <a:pt x="839" y="571"/>
                  </a:lnTo>
                  <a:lnTo>
                    <a:pt x="950" y="560"/>
                  </a:lnTo>
                  <a:lnTo>
                    <a:pt x="1071" y="560"/>
                  </a:lnTo>
                  <a:lnTo>
                    <a:pt x="1203" y="575"/>
                  </a:lnTo>
                  <a:lnTo>
                    <a:pt x="1246" y="450"/>
                  </a:lnTo>
                  <a:lnTo>
                    <a:pt x="1296" y="339"/>
                  </a:lnTo>
                  <a:lnTo>
                    <a:pt x="1353" y="243"/>
                  </a:lnTo>
                  <a:lnTo>
                    <a:pt x="1417" y="161"/>
                  </a:lnTo>
                  <a:lnTo>
                    <a:pt x="1489" y="96"/>
                  </a:lnTo>
                  <a:lnTo>
                    <a:pt x="1571" y="46"/>
                  </a:lnTo>
                  <a:lnTo>
                    <a:pt x="1656" y="14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rgbClr val="DC8390"/>
            </a:solidFill>
            <a:ln w="12700" cap="flat" cmpd="sng" algn="ctr">
              <a:solidFill>
                <a:srgbClr val="843C0B"/>
              </a:solidFill>
              <a:prstDash val="dash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2094" y="2084"/>
              <a:ext cx="5351" cy="5221"/>
            </a:xfrm>
            <a:custGeom>
              <a:avLst/>
              <a:gdLst/>
              <a:ahLst/>
              <a:cxnLst>
                <a:cxn ang="0">
                  <a:pos x="1942" y="25"/>
                </a:cxn>
                <a:cxn ang="0">
                  <a:pos x="2235" y="193"/>
                </a:cxn>
                <a:cxn ang="0">
                  <a:pos x="2542" y="146"/>
                </a:cxn>
                <a:cxn ang="0">
                  <a:pos x="2845" y="61"/>
                </a:cxn>
                <a:cxn ang="0">
                  <a:pos x="3113" y="136"/>
                </a:cxn>
                <a:cxn ang="0">
                  <a:pos x="3305" y="360"/>
                </a:cxn>
                <a:cxn ang="0">
                  <a:pos x="3416" y="707"/>
                </a:cxn>
                <a:cxn ang="0">
                  <a:pos x="3776" y="750"/>
                </a:cxn>
                <a:cxn ang="0">
                  <a:pos x="4033" y="892"/>
                </a:cxn>
                <a:cxn ang="0">
                  <a:pos x="4158" y="1142"/>
                </a:cxn>
                <a:cxn ang="0">
                  <a:pos x="4133" y="1453"/>
                </a:cxn>
                <a:cxn ang="0">
                  <a:pos x="4166" y="1781"/>
                </a:cxn>
                <a:cxn ang="0">
                  <a:pos x="4398" y="2081"/>
                </a:cxn>
                <a:cxn ang="0">
                  <a:pos x="4422" y="2388"/>
                </a:cxn>
                <a:cxn ang="0">
                  <a:pos x="4269" y="2642"/>
                </a:cxn>
                <a:cxn ang="0">
                  <a:pos x="3976" y="2852"/>
                </a:cxn>
                <a:cxn ang="0">
                  <a:pos x="4048" y="3209"/>
                </a:cxn>
                <a:cxn ang="0">
                  <a:pos x="3987" y="3495"/>
                </a:cxn>
                <a:cxn ang="0">
                  <a:pos x="3791" y="3691"/>
                </a:cxn>
                <a:cxn ang="0">
                  <a:pos x="3487" y="3770"/>
                </a:cxn>
                <a:cxn ang="0">
                  <a:pos x="3191" y="3877"/>
                </a:cxn>
                <a:cxn ang="0">
                  <a:pos x="3020" y="4166"/>
                </a:cxn>
                <a:cxn ang="0">
                  <a:pos x="2777" y="4316"/>
                </a:cxn>
                <a:cxn ang="0">
                  <a:pos x="2495" y="4302"/>
                </a:cxn>
                <a:cxn ang="0">
                  <a:pos x="2203" y="4134"/>
                </a:cxn>
                <a:cxn ang="0">
                  <a:pos x="1896" y="4180"/>
                </a:cxn>
                <a:cxn ang="0">
                  <a:pos x="1592" y="4266"/>
                </a:cxn>
                <a:cxn ang="0">
                  <a:pos x="1325" y="4191"/>
                </a:cxn>
                <a:cxn ang="0">
                  <a:pos x="1132" y="3970"/>
                </a:cxn>
                <a:cxn ang="0">
                  <a:pos x="1021" y="3623"/>
                </a:cxn>
                <a:cxn ang="0">
                  <a:pos x="661" y="3580"/>
                </a:cxn>
                <a:cxn ang="0">
                  <a:pos x="404" y="3434"/>
                </a:cxn>
                <a:cxn ang="0">
                  <a:pos x="279" y="3188"/>
                </a:cxn>
                <a:cxn ang="0">
                  <a:pos x="304" y="2874"/>
                </a:cxn>
                <a:cxn ang="0">
                  <a:pos x="272" y="2545"/>
                </a:cxn>
                <a:cxn ang="0">
                  <a:pos x="40" y="2245"/>
                </a:cxn>
                <a:cxn ang="0">
                  <a:pos x="15" y="1938"/>
                </a:cxn>
                <a:cxn ang="0">
                  <a:pos x="168" y="1685"/>
                </a:cxn>
                <a:cxn ang="0">
                  <a:pos x="461" y="1474"/>
                </a:cxn>
                <a:cxn ang="0">
                  <a:pos x="389" y="1117"/>
                </a:cxn>
                <a:cxn ang="0">
                  <a:pos x="450" y="832"/>
                </a:cxn>
                <a:cxn ang="0">
                  <a:pos x="646" y="635"/>
                </a:cxn>
                <a:cxn ang="0">
                  <a:pos x="950" y="560"/>
                </a:cxn>
                <a:cxn ang="0">
                  <a:pos x="1246" y="450"/>
                </a:cxn>
                <a:cxn ang="0">
                  <a:pos x="1417" y="161"/>
                </a:cxn>
                <a:cxn ang="0">
                  <a:pos x="1656" y="14"/>
                </a:cxn>
              </a:cxnLst>
              <a:rect l="0" t="0" r="r" b="b"/>
              <a:pathLst>
                <a:path w="4437" h="4330">
                  <a:moveTo>
                    <a:pt x="1749" y="0"/>
                  </a:moveTo>
                  <a:lnTo>
                    <a:pt x="1846" y="3"/>
                  </a:lnTo>
                  <a:lnTo>
                    <a:pt x="1942" y="25"/>
                  </a:lnTo>
                  <a:lnTo>
                    <a:pt x="2038" y="64"/>
                  </a:lnTo>
                  <a:lnTo>
                    <a:pt x="2135" y="121"/>
                  </a:lnTo>
                  <a:lnTo>
                    <a:pt x="2235" y="193"/>
                  </a:lnTo>
                  <a:lnTo>
                    <a:pt x="2331" y="278"/>
                  </a:lnTo>
                  <a:lnTo>
                    <a:pt x="2438" y="203"/>
                  </a:lnTo>
                  <a:lnTo>
                    <a:pt x="2542" y="146"/>
                  </a:lnTo>
                  <a:lnTo>
                    <a:pt x="2649" y="100"/>
                  </a:lnTo>
                  <a:lnTo>
                    <a:pt x="2749" y="75"/>
                  </a:lnTo>
                  <a:lnTo>
                    <a:pt x="2845" y="61"/>
                  </a:lnTo>
                  <a:lnTo>
                    <a:pt x="2941" y="68"/>
                  </a:lnTo>
                  <a:lnTo>
                    <a:pt x="3031" y="93"/>
                  </a:lnTo>
                  <a:lnTo>
                    <a:pt x="3113" y="136"/>
                  </a:lnTo>
                  <a:lnTo>
                    <a:pt x="3188" y="196"/>
                  </a:lnTo>
                  <a:lnTo>
                    <a:pt x="3252" y="271"/>
                  </a:lnTo>
                  <a:lnTo>
                    <a:pt x="3305" y="360"/>
                  </a:lnTo>
                  <a:lnTo>
                    <a:pt x="3352" y="464"/>
                  </a:lnTo>
                  <a:lnTo>
                    <a:pt x="3387" y="578"/>
                  </a:lnTo>
                  <a:lnTo>
                    <a:pt x="3416" y="707"/>
                  </a:lnTo>
                  <a:lnTo>
                    <a:pt x="3544" y="710"/>
                  </a:lnTo>
                  <a:lnTo>
                    <a:pt x="3666" y="725"/>
                  </a:lnTo>
                  <a:lnTo>
                    <a:pt x="3776" y="750"/>
                  </a:lnTo>
                  <a:lnTo>
                    <a:pt x="3873" y="785"/>
                  </a:lnTo>
                  <a:lnTo>
                    <a:pt x="3959" y="832"/>
                  </a:lnTo>
                  <a:lnTo>
                    <a:pt x="4033" y="892"/>
                  </a:lnTo>
                  <a:lnTo>
                    <a:pt x="4091" y="967"/>
                  </a:lnTo>
                  <a:lnTo>
                    <a:pt x="4133" y="1049"/>
                  </a:lnTo>
                  <a:lnTo>
                    <a:pt x="4158" y="1142"/>
                  </a:lnTo>
                  <a:lnTo>
                    <a:pt x="4166" y="1239"/>
                  </a:lnTo>
                  <a:lnTo>
                    <a:pt x="4158" y="1342"/>
                  </a:lnTo>
                  <a:lnTo>
                    <a:pt x="4133" y="1453"/>
                  </a:lnTo>
                  <a:lnTo>
                    <a:pt x="4098" y="1571"/>
                  </a:lnTo>
                  <a:lnTo>
                    <a:pt x="4044" y="1688"/>
                  </a:lnTo>
                  <a:lnTo>
                    <a:pt x="4166" y="1781"/>
                  </a:lnTo>
                  <a:lnTo>
                    <a:pt x="4265" y="1878"/>
                  </a:lnTo>
                  <a:lnTo>
                    <a:pt x="4344" y="1978"/>
                  </a:lnTo>
                  <a:lnTo>
                    <a:pt x="4398" y="2081"/>
                  </a:lnTo>
                  <a:lnTo>
                    <a:pt x="4430" y="2188"/>
                  </a:lnTo>
                  <a:lnTo>
                    <a:pt x="4437" y="2295"/>
                  </a:lnTo>
                  <a:lnTo>
                    <a:pt x="4422" y="2388"/>
                  </a:lnTo>
                  <a:lnTo>
                    <a:pt x="4387" y="2474"/>
                  </a:lnTo>
                  <a:lnTo>
                    <a:pt x="4337" y="2559"/>
                  </a:lnTo>
                  <a:lnTo>
                    <a:pt x="4269" y="2642"/>
                  </a:lnTo>
                  <a:lnTo>
                    <a:pt x="4187" y="2717"/>
                  </a:lnTo>
                  <a:lnTo>
                    <a:pt x="4087" y="2788"/>
                  </a:lnTo>
                  <a:lnTo>
                    <a:pt x="3976" y="2852"/>
                  </a:lnTo>
                  <a:lnTo>
                    <a:pt x="4016" y="2977"/>
                  </a:lnTo>
                  <a:lnTo>
                    <a:pt x="4037" y="3095"/>
                  </a:lnTo>
                  <a:lnTo>
                    <a:pt x="4048" y="3209"/>
                  </a:lnTo>
                  <a:lnTo>
                    <a:pt x="4041" y="3313"/>
                  </a:lnTo>
                  <a:lnTo>
                    <a:pt x="4023" y="3409"/>
                  </a:lnTo>
                  <a:lnTo>
                    <a:pt x="3987" y="3495"/>
                  </a:lnTo>
                  <a:lnTo>
                    <a:pt x="3937" y="3573"/>
                  </a:lnTo>
                  <a:lnTo>
                    <a:pt x="3869" y="3641"/>
                  </a:lnTo>
                  <a:lnTo>
                    <a:pt x="3791" y="3691"/>
                  </a:lnTo>
                  <a:lnTo>
                    <a:pt x="3702" y="3730"/>
                  </a:lnTo>
                  <a:lnTo>
                    <a:pt x="3598" y="3755"/>
                  </a:lnTo>
                  <a:lnTo>
                    <a:pt x="3487" y="3770"/>
                  </a:lnTo>
                  <a:lnTo>
                    <a:pt x="3366" y="3766"/>
                  </a:lnTo>
                  <a:lnTo>
                    <a:pt x="3234" y="3755"/>
                  </a:lnTo>
                  <a:lnTo>
                    <a:pt x="3191" y="3877"/>
                  </a:lnTo>
                  <a:lnTo>
                    <a:pt x="3141" y="3987"/>
                  </a:lnTo>
                  <a:lnTo>
                    <a:pt x="3084" y="4084"/>
                  </a:lnTo>
                  <a:lnTo>
                    <a:pt x="3020" y="4166"/>
                  </a:lnTo>
                  <a:lnTo>
                    <a:pt x="2945" y="4234"/>
                  </a:lnTo>
                  <a:lnTo>
                    <a:pt x="2866" y="4284"/>
                  </a:lnTo>
                  <a:lnTo>
                    <a:pt x="2777" y="4316"/>
                  </a:lnTo>
                  <a:lnTo>
                    <a:pt x="2684" y="4330"/>
                  </a:lnTo>
                  <a:lnTo>
                    <a:pt x="2592" y="4323"/>
                  </a:lnTo>
                  <a:lnTo>
                    <a:pt x="2495" y="4302"/>
                  </a:lnTo>
                  <a:lnTo>
                    <a:pt x="2399" y="4262"/>
                  </a:lnTo>
                  <a:lnTo>
                    <a:pt x="2302" y="4205"/>
                  </a:lnTo>
                  <a:lnTo>
                    <a:pt x="2203" y="4134"/>
                  </a:lnTo>
                  <a:lnTo>
                    <a:pt x="2106" y="4048"/>
                  </a:lnTo>
                  <a:lnTo>
                    <a:pt x="1999" y="4123"/>
                  </a:lnTo>
                  <a:lnTo>
                    <a:pt x="1896" y="4180"/>
                  </a:lnTo>
                  <a:lnTo>
                    <a:pt x="1789" y="4227"/>
                  </a:lnTo>
                  <a:lnTo>
                    <a:pt x="1689" y="4252"/>
                  </a:lnTo>
                  <a:lnTo>
                    <a:pt x="1592" y="4266"/>
                  </a:lnTo>
                  <a:lnTo>
                    <a:pt x="1496" y="4259"/>
                  </a:lnTo>
                  <a:lnTo>
                    <a:pt x="1407" y="4234"/>
                  </a:lnTo>
                  <a:lnTo>
                    <a:pt x="1325" y="4191"/>
                  </a:lnTo>
                  <a:lnTo>
                    <a:pt x="1250" y="4134"/>
                  </a:lnTo>
                  <a:lnTo>
                    <a:pt x="1185" y="4059"/>
                  </a:lnTo>
                  <a:lnTo>
                    <a:pt x="1132" y="3970"/>
                  </a:lnTo>
                  <a:lnTo>
                    <a:pt x="1085" y="3866"/>
                  </a:lnTo>
                  <a:lnTo>
                    <a:pt x="1050" y="3752"/>
                  </a:lnTo>
                  <a:lnTo>
                    <a:pt x="1021" y="3623"/>
                  </a:lnTo>
                  <a:lnTo>
                    <a:pt x="893" y="3620"/>
                  </a:lnTo>
                  <a:lnTo>
                    <a:pt x="771" y="3605"/>
                  </a:lnTo>
                  <a:lnTo>
                    <a:pt x="661" y="3580"/>
                  </a:lnTo>
                  <a:lnTo>
                    <a:pt x="564" y="3545"/>
                  </a:lnTo>
                  <a:lnTo>
                    <a:pt x="479" y="3495"/>
                  </a:lnTo>
                  <a:lnTo>
                    <a:pt x="404" y="3434"/>
                  </a:lnTo>
                  <a:lnTo>
                    <a:pt x="347" y="3363"/>
                  </a:lnTo>
                  <a:lnTo>
                    <a:pt x="304" y="3281"/>
                  </a:lnTo>
                  <a:lnTo>
                    <a:pt x="279" y="3188"/>
                  </a:lnTo>
                  <a:lnTo>
                    <a:pt x="272" y="3088"/>
                  </a:lnTo>
                  <a:lnTo>
                    <a:pt x="279" y="2984"/>
                  </a:lnTo>
                  <a:lnTo>
                    <a:pt x="304" y="2874"/>
                  </a:lnTo>
                  <a:lnTo>
                    <a:pt x="339" y="2759"/>
                  </a:lnTo>
                  <a:lnTo>
                    <a:pt x="393" y="2638"/>
                  </a:lnTo>
                  <a:lnTo>
                    <a:pt x="272" y="2545"/>
                  </a:lnTo>
                  <a:lnTo>
                    <a:pt x="172" y="2449"/>
                  </a:lnTo>
                  <a:lnTo>
                    <a:pt x="93" y="2349"/>
                  </a:lnTo>
                  <a:lnTo>
                    <a:pt x="40" y="2245"/>
                  </a:lnTo>
                  <a:lnTo>
                    <a:pt x="8" y="2138"/>
                  </a:lnTo>
                  <a:lnTo>
                    <a:pt x="0" y="2031"/>
                  </a:lnTo>
                  <a:lnTo>
                    <a:pt x="15" y="1938"/>
                  </a:lnTo>
                  <a:lnTo>
                    <a:pt x="50" y="1853"/>
                  </a:lnTo>
                  <a:lnTo>
                    <a:pt x="100" y="1767"/>
                  </a:lnTo>
                  <a:lnTo>
                    <a:pt x="168" y="1685"/>
                  </a:lnTo>
                  <a:lnTo>
                    <a:pt x="250" y="1610"/>
                  </a:lnTo>
                  <a:lnTo>
                    <a:pt x="350" y="1538"/>
                  </a:lnTo>
                  <a:lnTo>
                    <a:pt x="461" y="1474"/>
                  </a:lnTo>
                  <a:lnTo>
                    <a:pt x="422" y="1349"/>
                  </a:lnTo>
                  <a:lnTo>
                    <a:pt x="400" y="1231"/>
                  </a:lnTo>
                  <a:lnTo>
                    <a:pt x="389" y="1117"/>
                  </a:lnTo>
                  <a:lnTo>
                    <a:pt x="397" y="1014"/>
                  </a:lnTo>
                  <a:lnTo>
                    <a:pt x="414" y="917"/>
                  </a:lnTo>
                  <a:lnTo>
                    <a:pt x="450" y="832"/>
                  </a:lnTo>
                  <a:lnTo>
                    <a:pt x="500" y="753"/>
                  </a:lnTo>
                  <a:lnTo>
                    <a:pt x="568" y="689"/>
                  </a:lnTo>
                  <a:lnTo>
                    <a:pt x="646" y="635"/>
                  </a:lnTo>
                  <a:lnTo>
                    <a:pt x="736" y="596"/>
                  </a:lnTo>
                  <a:lnTo>
                    <a:pt x="839" y="571"/>
                  </a:lnTo>
                  <a:lnTo>
                    <a:pt x="950" y="560"/>
                  </a:lnTo>
                  <a:lnTo>
                    <a:pt x="1071" y="560"/>
                  </a:lnTo>
                  <a:lnTo>
                    <a:pt x="1203" y="575"/>
                  </a:lnTo>
                  <a:lnTo>
                    <a:pt x="1246" y="450"/>
                  </a:lnTo>
                  <a:lnTo>
                    <a:pt x="1296" y="339"/>
                  </a:lnTo>
                  <a:lnTo>
                    <a:pt x="1353" y="243"/>
                  </a:lnTo>
                  <a:lnTo>
                    <a:pt x="1417" y="161"/>
                  </a:lnTo>
                  <a:lnTo>
                    <a:pt x="1489" y="96"/>
                  </a:lnTo>
                  <a:lnTo>
                    <a:pt x="1571" y="46"/>
                  </a:lnTo>
                  <a:lnTo>
                    <a:pt x="1656" y="14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rgbClr val="843C0B"/>
              </a:solidFill>
              <a:prstDash val="dash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43" name="图片 42" descr="D:\PPT\包图网\素材\微信截图_20211013140349.png微信截图_2021101314034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781669" y="184105"/>
            <a:ext cx="3559175" cy="335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523669-CC63-EB61-221C-2603E42BE3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8722" b="22492"/>
          <a:stretch/>
        </p:blipFill>
        <p:spPr>
          <a:xfrm>
            <a:off x="307856" y="1736519"/>
            <a:ext cx="5984741" cy="1502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AA6D8D-9C5E-DA8D-7570-894CFD0376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752" t="3887"/>
          <a:stretch/>
        </p:blipFill>
        <p:spPr>
          <a:xfrm>
            <a:off x="1730895" y="3113987"/>
            <a:ext cx="3833253" cy="1863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6714" y="14096"/>
            <a:ext cx="9637427" cy="5894561"/>
          </a:xfrm>
          <a:custGeom>
            <a:avLst/>
            <a:gdLst/>
            <a:ahLst/>
            <a:cxnLst/>
            <a:rect l="l" t="t" r="r" b="b"/>
            <a:pathLst>
              <a:path w="19274853" h="11789122">
                <a:moveTo>
                  <a:pt x="0" y="0"/>
                </a:moveTo>
                <a:lnTo>
                  <a:pt x="19274854" y="0"/>
                </a:lnTo>
                <a:lnTo>
                  <a:pt x="19274854" y="11789122"/>
                </a:lnTo>
                <a:lnTo>
                  <a:pt x="0" y="117891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12657" t="-50982" r="-11420" b="-51882"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135115" y="2046976"/>
            <a:ext cx="2170331" cy="1069381"/>
          </a:xfrm>
          <a:custGeom>
            <a:avLst/>
            <a:gdLst/>
            <a:ahLst/>
            <a:cxnLst/>
            <a:rect l="l" t="t" r="r" b="b"/>
            <a:pathLst>
              <a:path w="4340661" h="2138762">
                <a:moveTo>
                  <a:pt x="4340661" y="0"/>
                </a:moveTo>
                <a:lnTo>
                  <a:pt x="0" y="0"/>
                </a:lnTo>
                <a:lnTo>
                  <a:pt x="0" y="2138762"/>
                </a:lnTo>
                <a:lnTo>
                  <a:pt x="4340661" y="2138762"/>
                </a:lnTo>
                <a:lnTo>
                  <a:pt x="434066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4962131" y="-282066"/>
            <a:ext cx="377084" cy="400379"/>
          </a:xfrm>
          <a:custGeom>
            <a:avLst/>
            <a:gdLst/>
            <a:ahLst/>
            <a:cxnLst/>
            <a:rect l="l" t="t" r="r" b="b"/>
            <a:pathLst>
              <a:path w="754167" h="800757">
                <a:moveTo>
                  <a:pt x="0" y="0"/>
                </a:moveTo>
                <a:lnTo>
                  <a:pt x="754167" y="0"/>
                </a:lnTo>
                <a:lnTo>
                  <a:pt x="754167" y="800757"/>
                </a:lnTo>
                <a:lnTo>
                  <a:pt x="0" y="8007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0" y="1997729"/>
            <a:ext cx="377084" cy="400379"/>
          </a:xfrm>
          <a:custGeom>
            <a:avLst/>
            <a:gdLst/>
            <a:ahLst/>
            <a:cxnLst/>
            <a:rect l="l" t="t" r="r" b="b"/>
            <a:pathLst>
              <a:path w="754167" h="800757">
                <a:moveTo>
                  <a:pt x="0" y="0"/>
                </a:moveTo>
                <a:lnTo>
                  <a:pt x="754168" y="0"/>
                </a:lnTo>
                <a:lnTo>
                  <a:pt x="754168" y="800757"/>
                </a:lnTo>
                <a:lnTo>
                  <a:pt x="0" y="8007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7294211" y="1399014"/>
            <a:ext cx="272329" cy="289152"/>
          </a:xfrm>
          <a:custGeom>
            <a:avLst/>
            <a:gdLst/>
            <a:ahLst/>
            <a:cxnLst/>
            <a:rect l="l" t="t" r="r" b="b"/>
            <a:pathLst>
              <a:path w="544657" h="578304">
                <a:moveTo>
                  <a:pt x="0" y="0"/>
                </a:moveTo>
                <a:lnTo>
                  <a:pt x="544657" y="0"/>
                </a:lnTo>
                <a:lnTo>
                  <a:pt x="544657" y="578304"/>
                </a:lnTo>
                <a:lnTo>
                  <a:pt x="0" y="5783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534640" y="3807977"/>
            <a:ext cx="1215048" cy="534621"/>
          </a:xfrm>
          <a:custGeom>
            <a:avLst/>
            <a:gdLst/>
            <a:ahLst/>
            <a:cxnLst/>
            <a:rect l="l" t="t" r="r" b="b"/>
            <a:pathLst>
              <a:path w="2430096" h="1069242">
                <a:moveTo>
                  <a:pt x="0" y="0"/>
                </a:moveTo>
                <a:lnTo>
                  <a:pt x="2430095" y="0"/>
                </a:lnTo>
                <a:lnTo>
                  <a:pt x="2430095" y="1069242"/>
                </a:lnTo>
                <a:lnTo>
                  <a:pt x="0" y="1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6732079" y="146302"/>
            <a:ext cx="1048340" cy="674750"/>
          </a:xfrm>
          <a:custGeom>
            <a:avLst/>
            <a:gdLst/>
            <a:ahLst/>
            <a:cxnLst/>
            <a:rect l="l" t="t" r="r" b="b"/>
            <a:pathLst>
              <a:path w="2096680" h="1349499">
                <a:moveTo>
                  <a:pt x="0" y="0"/>
                </a:moveTo>
                <a:lnTo>
                  <a:pt x="2096680" y="0"/>
                </a:lnTo>
                <a:lnTo>
                  <a:pt x="2096680" y="1349499"/>
                </a:lnTo>
                <a:lnTo>
                  <a:pt x="0" y="13494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951435" y="3502660"/>
            <a:ext cx="255235" cy="271002"/>
          </a:xfrm>
          <a:custGeom>
            <a:avLst/>
            <a:gdLst/>
            <a:ahLst/>
            <a:cxnLst/>
            <a:rect l="l" t="t" r="r" b="b"/>
            <a:pathLst>
              <a:path w="510469" h="542004">
                <a:moveTo>
                  <a:pt x="0" y="0"/>
                </a:moveTo>
                <a:lnTo>
                  <a:pt x="510469" y="0"/>
                </a:lnTo>
                <a:lnTo>
                  <a:pt x="510469" y="542004"/>
                </a:lnTo>
                <a:lnTo>
                  <a:pt x="0" y="542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5285349" y="222444"/>
            <a:ext cx="1447058" cy="1751131"/>
          </a:xfrm>
          <a:custGeom>
            <a:avLst/>
            <a:gdLst/>
            <a:ahLst/>
            <a:cxnLst/>
            <a:rect l="l" t="t" r="r" b="b"/>
            <a:pathLst>
              <a:path w="2894116" h="3502261">
                <a:moveTo>
                  <a:pt x="0" y="0"/>
                </a:moveTo>
                <a:lnTo>
                  <a:pt x="2894116" y="0"/>
                </a:lnTo>
                <a:lnTo>
                  <a:pt x="2894116" y="3502261"/>
                </a:lnTo>
                <a:lnTo>
                  <a:pt x="0" y="350226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8ACB60-E050-E843-9778-1AFC3EF35EEC}"/>
              </a:ext>
            </a:extLst>
          </p:cNvPr>
          <p:cNvGrpSpPr/>
          <p:nvPr/>
        </p:nvGrpSpPr>
        <p:grpSpPr>
          <a:xfrm>
            <a:off x="2492968" y="1997729"/>
            <a:ext cx="5030180" cy="1195048"/>
            <a:chOff x="6253594" y="5824257"/>
            <a:chExt cx="10060360" cy="2390095"/>
          </a:xfrm>
        </p:grpSpPr>
        <p:grpSp>
          <p:nvGrpSpPr>
            <p:cNvPr id="7" name="Group 7"/>
            <p:cNvGrpSpPr/>
            <p:nvPr/>
          </p:nvGrpSpPr>
          <p:grpSpPr>
            <a:xfrm>
              <a:off x="6253594" y="5824257"/>
              <a:ext cx="10060360" cy="2390095"/>
              <a:chOff x="0" y="0"/>
              <a:chExt cx="2474483" cy="58787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48260" y="48260"/>
                <a:ext cx="2426223" cy="539617"/>
              </a:xfrm>
              <a:custGeom>
                <a:avLst/>
                <a:gdLst/>
                <a:ahLst/>
                <a:cxnLst/>
                <a:rect l="l" t="t" r="r" b="b"/>
                <a:pathLst>
                  <a:path w="2426223" h="539617">
                    <a:moveTo>
                      <a:pt x="0" y="0"/>
                    </a:moveTo>
                    <a:lnTo>
                      <a:pt x="2426223" y="0"/>
                    </a:lnTo>
                    <a:lnTo>
                      <a:pt x="2426223" y="539617"/>
                    </a:lnTo>
                    <a:lnTo>
                      <a:pt x="0" y="539617"/>
                    </a:lnTo>
                    <a:close/>
                  </a:path>
                </a:pathLst>
              </a:custGeom>
              <a:solidFill>
                <a:srgbClr val="121212"/>
              </a:solidFill>
            </p:spPr>
            <p:txBody>
              <a:bodyPr/>
              <a:lstStyle/>
              <a:p>
                <a:pPr defTabSz="457200"/>
                <a:endParaRPr lang="en-SG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6350" y="6350"/>
                <a:ext cx="2426223" cy="539617"/>
              </a:xfrm>
              <a:custGeom>
                <a:avLst/>
                <a:gdLst/>
                <a:ahLst/>
                <a:cxnLst/>
                <a:rect l="l" t="t" r="r" b="b"/>
                <a:pathLst>
                  <a:path w="2426223" h="539617">
                    <a:moveTo>
                      <a:pt x="0" y="0"/>
                    </a:moveTo>
                    <a:lnTo>
                      <a:pt x="2426223" y="0"/>
                    </a:lnTo>
                    <a:lnTo>
                      <a:pt x="2426223" y="539617"/>
                    </a:lnTo>
                    <a:lnTo>
                      <a:pt x="0" y="539617"/>
                    </a:lnTo>
                    <a:close/>
                  </a:path>
                </a:pathLst>
              </a:custGeom>
              <a:solidFill>
                <a:srgbClr val="F86A9D"/>
              </a:solidFill>
            </p:spPr>
            <p:txBody>
              <a:bodyPr/>
              <a:lstStyle/>
              <a:p>
                <a:pPr defTabSz="457200"/>
                <a:endParaRPr lang="en-SG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8923" cy="552317"/>
              </a:xfrm>
              <a:custGeom>
                <a:avLst/>
                <a:gdLst/>
                <a:ahLst/>
                <a:cxnLst/>
                <a:rect l="l" t="t" r="r" b="b"/>
                <a:pathLst>
                  <a:path w="2438923" h="552317">
                    <a:moveTo>
                      <a:pt x="2438923" y="552317"/>
                    </a:moveTo>
                    <a:lnTo>
                      <a:pt x="0" y="552317"/>
                    </a:lnTo>
                    <a:lnTo>
                      <a:pt x="0" y="0"/>
                    </a:lnTo>
                    <a:lnTo>
                      <a:pt x="2438923" y="0"/>
                    </a:lnTo>
                    <a:lnTo>
                      <a:pt x="2438923" y="552317"/>
                    </a:lnTo>
                    <a:close/>
                    <a:moveTo>
                      <a:pt x="12700" y="539617"/>
                    </a:moveTo>
                    <a:lnTo>
                      <a:pt x="2426223" y="539617"/>
                    </a:lnTo>
                    <a:lnTo>
                      <a:pt x="2426223" y="12700"/>
                    </a:lnTo>
                    <a:lnTo>
                      <a:pt x="12700" y="12700"/>
                    </a:lnTo>
                    <a:lnTo>
                      <a:pt x="12700" y="539617"/>
                    </a:lnTo>
                    <a:close/>
                  </a:path>
                </a:pathLst>
              </a:custGeom>
              <a:solidFill>
                <a:srgbClr val="121212"/>
              </a:solidFill>
            </p:spPr>
            <p:txBody>
              <a:bodyPr/>
              <a:lstStyle/>
              <a:p>
                <a:pPr defTabSz="457200"/>
                <a:endParaRPr lang="en-SG"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6527762" y="5977721"/>
              <a:ext cx="9328318" cy="1949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7629"/>
                </a:lnSpc>
              </a:pPr>
              <a:r>
                <a:rPr lang="en-US" sz="6357" spc="-229" dirty="0">
                  <a:solidFill>
                    <a:srgbClr val="FFFAF2"/>
                  </a:solidFill>
                  <a:latin typeface="Arimo"/>
                </a:rPr>
                <a:t>AI ĐÚNG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630052" y="3214149"/>
            <a:ext cx="6231396" cy="1732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vi-VN" sz="4000" b="1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 ghi Đ, sai ghi S</a:t>
            </a:r>
          </a:p>
          <a:p>
            <a:pPr algn="ctr" defTabSz="457200">
              <a:lnSpc>
                <a:spcPct val="150000"/>
              </a:lnSpc>
            </a:pPr>
            <a:r>
              <a:rPr lang="vi-VN" sz="4000" b="1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 bảng con nhé</a:t>
            </a:r>
            <a:r>
              <a:rPr lang="en-US" sz="4000" b="1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!!!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846D54-7DB6-2647-835A-7D110AD1F05D}"/>
              </a:ext>
            </a:extLst>
          </p:cNvPr>
          <p:cNvGrpSpPr/>
          <p:nvPr/>
        </p:nvGrpSpPr>
        <p:grpSpPr>
          <a:xfrm>
            <a:off x="377084" y="388158"/>
            <a:ext cx="4850686" cy="1413756"/>
            <a:chOff x="2021825" y="2605115"/>
            <a:chExt cx="9701371" cy="2827511"/>
          </a:xfrm>
        </p:grpSpPr>
        <p:grpSp>
          <p:nvGrpSpPr>
            <p:cNvPr id="3" name="Group 3"/>
            <p:cNvGrpSpPr/>
            <p:nvPr/>
          </p:nvGrpSpPr>
          <p:grpSpPr>
            <a:xfrm>
              <a:off x="2021825" y="2605115"/>
              <a:ext cx="9701371" cy="2827511"/>
              <a:chOff x="0" y="0"/>
              <a:chExt cx="2386185" cy="695465"/>
            </a:xfrm>
            <a:solidFill>
              <a:srgbClr val="97C1FB"/>
            </a:solidFill>
          </p:grpSpPr>
          <p:sp>
            <p:nvSpPr>
              <p:cNvPr id="4" name="Freeform 4"/>
              <p:cNvSpPr/>
              <p:nvPr/>
            </p:nvSpPr>
            <p:spPr>
              <a:xfrm>
                <a:off x="48260" y="48260"/>
                <a:ext cx="2337925" cy="647205"/>
              </a:xfrm>
              <a:custGeom>
                <a:avLst/>
                <a:gdLst/>
                <a:ahLst/>
                <a:cxnLst/>
                <a:rect l="l" t="t" r="r" b="b"/>
                <a:pathLst>
                  <a:path w="2337925" h="647205">
                    <a:moveTo>
                      <a:pt x="0" y="0"/>
                    </a:moveTo>
                    <a:lnTo>
                      <a:pt x="2337925" y="0"/>
                    </a:lnTo>
                    <a:lnTo>
                      <a:pt x="2337925" y="647205"/>
                    </a:lnTo>
                    <a:lnTo>
                      <a:pt x="0" y="647205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/>
              <a:lstStyle/>
              <a:p>
                <a:pPr defTabSz="457200"/>
                <a:endParaRPr lang="en-SG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6350" y="6350"/>
                <a:ext cx="2337925" cy="647205"/>
              </a:xfrm>
              <a:custGeom>
                <a:avLst/>
                <a:gdLst/>
                <a:ahLst/>
                <a:cxnLst/>
                <a:rect l="l" t="t" r="r" b="b"/>
                <a:pathLst>
                  <a:path w="2337925" h="647205">
                    <a:moveTo>
                      <a:pt x="0" y="0"/>
                    </a:moveTo>
                    <a:lnTo>
                      <a:pt x="2337925" y="0"/>
                    </a:lnTo>
                    <a:lnTo>
                      <a:pt x="2337925" y="647205"/>
                    </a:lnTo>
                    <a:lnTo>
                      <a:pt x="0" y="647205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defTabSz="457200"/>
                <a:endParaRPr lang="en-SG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350625" cy="659905"/>
              </a:xfrm>
              <a:custGeom>
                <a:avLst/>
                <a:gdLst/>
                <a:ahLst/>
                <a:cxnLst/>
                <a:rect l="l" t="t" r="r" b="b"/>
                <a:pathLst>
                  <a:path w="2350625" h="659905">
                    <a:moveTo>
                      <a:pt x="2350625" y="659905"/>
                    </a:moveTo>
                    <a:lnTo>
                      <a:pt x="0" y="659905"/>
                    </a:lnTo>
                    <a:lnTo>
                      <a:pt x="0" y="0"/>
                    </a:lnTo>
                    <a:lnTo>
                      <a:pt x="2350625" y="0"/>
                    </a:lnTo>
                    <a:lnTo>
                      <a:pt x="2350625" y="659905"/>
                    </a:lnTo>
                    <a:close/>
                    <a:moveTo>
                      <a:pt x="12700" y="647205"/>
                    </a:moveTo>
                    <a:lnTo>
                      <a:pt x="2337925" y="647205"/>
                    </a:lnTo>
                    <a:lnTo>
                      <a:pt x="2337925" y="12700"/>
                    </a:lnTo>
                    <a:lnTo>
                      <a:pt x="12700" y="12700"/>
                    </a:lnTo>
                    <a:lnTo>
                      <a:pt x="12700" y="647205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/>
              <a:lstStyle/>
              <a:p>
                <a:pPr defTabSz="457200"/>
                <a:endParaRPr lang="en-SG"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F47FAB8C-5DDF-7F42-B832-4200623E5E83}"/>
                </a:ext>
              </a:extLst>
            </p:cNvPr>
            <p:cNvSpPr txBox="1"/>
            <p:nvPr/>
          </p:nvSpPr>
          <p:spPr>
            <a:xfrm>
              <a:off x="2102875" y="3025209"/>
              <a:ext cx="9328317" cy="1949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7629"/>
                </a:lnSpc>
              </a:pPr>
              <a:r>
                <a:rPr lang="en-US" sz="6357" spc="-229" dirty="0">
                  <a:solidFill>
                    <a:prstClr val="black"/>
                  </a:solidFill>
                  <a:latin typeface="Arimo"/>
                </a:rPr>
                <a:t>AI NHANH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36060" y="212618"/>
            <a:ext cx="6967897" cy="2335212"/>
            <a:chOff x="0" y="0"/>
            <a:chExt cx="121573517" cy="19953456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21428733" cy="19808676"/>
            </a:xfrm>
            <a:custGeom>
              <a:avLst/>
              <a:gdLst/>
              <a:ahLst/>
              <a:cxnLst/>
              <a:rect l="l" t="t" r="r" b="b"/>
              <a:pathLst>
                <a:path w="121428733" h="19808676">
                  <a:moveTo>
                    <a:pt x="0" y="0"/>
                  </a:moveTo>
                  <a:lnTo>
                    <a:pt x="121428733" y="0"/>
                  </a:lnTo>
                  <a:lnTo>
                    <a:pt x="121428733" y="19808676"/>
                  </a:lnTo>
                  <a:lnTo>
                    <a:pt x="0" y="19808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6A9D"/>
            </a:solidFill>
          </p:spPr>
          <p:txBody>
            <a:bodyPr/>
            <a:lstStyle/>
            <a:p>
              <a:pPr defTabSz="457200"/>
              <a:endParaRPr lang="en-SG" sz="9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21573516" cy="19953456"/>
            </a:xfrm>
            <a:custGeom>
              <a:avLst/>
              <a:gdLst/>
              <a:ahLst/>
              <a:cxnLst/>
              <a:rect l="l" t="t" r="r" b="b"/>
              <a:pathLst>
                <a:path w="121573516" h="19953456">
                  <a:moveTo>
                    <a:pt x="121428743" y="19808676"/>
                  </a:moveTo>
                  <a:lnTo>
                    <a:pt x="121573516" y="19808676"/>
                  </a:lnTo>
                  <a:lnTo>
                    <a:pt x="121573516" y="19953456"/>
                  </a:lnTo>
                  <a:lnTo>
                    <a:pt x="121428743" y="19953456"/>
                  </a:lnTo>
                  <a:lnTo>
                    <a:pt x="121428743" y="1980867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808676"/>
                  </a:lnTo>
                  <a:lnTo>
                    <a:pt x="0" y="19808676"/>
                  </a:lnTo>
                  <a:lnTo>
                    <a:pt x="0" y="144780"/>
                  </a:lnTo>
                  <a:close/>
                  <a:moveTo>
                    <a:pt x="0" y="19808676"/>
                  </a:moveTo>
                  <a:lnTo>
                    <a:pt x="144780" y="19808676"/>
                  </a:lnTo>
                  <a:lnTo>
                    <a:pt x="144780" y="19953456"/>
                  </a:lnTo>
                  <a:lnTo>
                    <a:pt x="0" y="19953456"/>
                  </a:lnTo>
                  <a:lnTo>
                    <a:pt x="0" y="19808676"/>
                  </a:lnTo>
                  <a:close/>
                  <a:moveTo>
                    <a:pt x="121428743" y="144780"/>
                  </a:moveTo>
                  <a:lnTo>
                    <a:pt x="121573516" y="144780"/>
                  </a:lnTo>
                  <a:lnTo>
                    <a:pt x="121573516" y="19808676"/>
                  </a:lnTo>
                  <a:lnTo>
                    <a:pt x="121428743" y="19808676"/>
                  </a:lnTo>
                  <a:lnTo>
                    <a:pt x="121428743" y="144780"/>
                  </a:lnTo>
                  <a:close/>
                  <a:moveTo>
                    <a:pt x="144780" y="19808676"/>
                  </a:moveTo>
                  <a:lnTo>
                    <a:pt x="121428743" y="19808676"/>
                  </a:lnTo>
                  <a:lnTo>
                    <a:pt x="121428743" y="19953456"/>
                  </a:lnTo>
                  <a:lnTo>
                    <a:pt x="144780" y="19953456"/>
                  </a:lnTo>
                  <a:lnTo>
                    <a:pt x="144780" y="19808676"/>
                  </a:lnTo>
                  <a:close/>
                  <a:moveTo>
                    <a:pt x="121428743" y="0"/>
                  </a:moveTo>
                  <a:lnTo>
                    <a:pt x="121573516" y="0"/>
                  </a:lnTo>
                  <a:lnTo>
                    <a:pt x="121573516" y="144780"/>
                  </a:lnTo>
                  <a:lnTo>
                    <a:pt x="121428743" y="144780"/>
                  </a:lnTo>
                  <a:lnTo>
                    <a:pt x="12142874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28743" y="0"/>
                  </a:lnTo>
                  <a:lnTo>
                    <a:pt x="12142874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pPr defTabSz="457200"/>
              <a:endParaRPr lang="en-SG" sz="9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84096" y="899800"/>
            <a:ext cx="231562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5519"/>
              </a:lnSpc>
            </a:pPr>
            <a:r>
              <a:rPr lang="en-US" sz="5017" u="sng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5017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sz="501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3" name="Freeform 23"/>
          <p:cNvSpPr/>
          <p:nvPr/>
        </p:nvSpPr>
        <p:spPr>
          <a:xfrm>
            <a:off x="8155122" y="407832"/>
            <a:ext cx="685250" cy="229248"/>
          </a:xfrm>
          <a:custGeom>
            <a:avLst/>
            <a:gdLst/>
            <a:ahLst/>
            <a:cxnLst/>
            <a:rect l="l" t="t" r="r" b="b"/>
            <a:pathLst>
              <a:path w="1370500" h="458495">
                <a:moveTo>
                  <a:pt x="0" y="0"/>
                </a:moveTo>
                <a:lnTo>
                  <a:pt x="1370500" y="0"/>
                </a:lnTo>
                <a:lnTo>
                  <a:pt x="1370500" y="458495"/>
                </a:lnTo>
                <a:lnTo>
                  <a:pt x="0" y="458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25"/>
          <p:cNvSpPr/>
          <p:nvPr/>
        </p:nvSpPr>
        <p:spPr>
          <a:xfrm rot="-975842">
            <a:off x="6582934" y="383536"/>
            <a:ext cx="202221" cy="187882"/>
          </a:xfrm>
          <a:custGeom>
            <a:avLst/>
            <a:gdLst/>
            <a:ahLst/>
            <a:cxnLst/>
            <a:rect l="l" t="t" r="r" b="b"/>
            <a:pathLst>
              <a:path w="404442" h="375763">
                <a:moveTo>
                  <a:pt x="0" y="0"/>
                </a:moveTo>
                <a:lnTo>
                  <a:pt x="404442" y="0"/>
                </a:lnTo>
                <a:lnTo>
                  <a:pt x="404442" y="375763"/>
                </a:lnTo>
                <a:lnTo>
                  <a:pt x="0" y="3757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259472" y="2932288"/>
            <a:ext cx="2515462" cy="1525216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250737" y="2932288"/>
            <a:ext cx="2643765" cy="1476078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F86A9D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1226389" y="2910593"/>
            <a:ext cx="2668113" cy="1574355"/>
          </a:xfrm>
          <a:custGeom>
            <a:avLst/>
            <a:gdLst/>
            <a:ahLst/>
            <a:cxnLst/>
            <a:rect l="l" t="t" r="r" b="b"/>
            <a:pathLst>
              <a:path w="786723" h="805048">
                <a:moveTo>
                  <a:pt x="786723" y="805048"/>
                </a:moveTo>
                <a:lnTo>
                  <a:pt x="0" y="805048"/>
                </a:lnTo>
                <a:lnTo>
                  <a:pt x="0" y="0"/>
                </a:lnTo>
                <a:lnTo>
                  <a:pt x="786723" y="0"/>
                </a:lnTo>
                <a:lnTo>
                  <a:pt x="786723" y="805048"/>
                </a:lnTo>
                <a:close/>
                <a:moveTo>
                  <a:pt x="12700" y="792348"/>
                </a:moveTo>
                <a:lnTo>
                  <a:pt x="774023" y="792348"/>
                </a:lnTo>
                <a:lnTo>
                  <a:pt x="774023" y="12700"/>
                </a:lnTo>
                <a:lnTo>
                  <a:pt x="12700" y="12700"/>
                </a:lnTo>
                <a:lnTo>
                  <a:pt x="1270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859B0FED-4D1E-4047-A1CF-A447DC831C91}"/>
              </a:ext>
            </a:extLst>
          </p:cNvPr>
          <p:cNvSpPr txBox="1"/>
          <p:nvPr/>
        </p:nvSpPr>
        <p:spPr>
          <a:xfrm>
            <a:off x="1259471" y="3376399"/>
            <a:ext cx="2212219" cy="791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6090"/>
              </a:lnSpc>
            </a:pPr>
            <a:r>
              <a:rPr lang="vi-VN" sz="7000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7000" dirty="0">
              <a:solidFill>
                <a:srgbClr val="12121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4475970" y="2939937"/>
            <a:ext cx="2441715" cy="1323450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4475969" y="2950986"/>
            <a:ext cx="2494065" cy="1506517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F86A9D"/>
          </a:solidFill>
        </p:spPr>
        <p:txBody>
          <a:bodyPr/>
          <a:lstStyle/>
          <a:p>
            <a:pPr defTabSz="457200"/>
            <a:endParaRPr lang="en-SG" sz="6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4466122" y="2938496"/>
            <a:ext cx="2494062" cy="1469870"/>
          </a:xfrm>
          <a:custGeom>
            <a:avLst/>
            <a:gdLst/>
            <a:ahLst/>
            <a:cxnLst/>
            <a:rect l="l" t="t" r="r" b="b"/>
            <a:pathLst>
              <a:path w="786723" h="805048">
                <a:moveTo>
                  <a:pt x="786723" y="805048"/>
                </a:moveTo>
                <a:lnTo>
                  <a:pt x="0" y="805048"/>
                </a:lnTo>
                <a:lnTo>
                  <a:pt x="0" y="0"/>
                </a:lnTo>
                <a:lnTo>
                  <a:pt x="786723" y="0"/>
                </a:lnTo>
                <a:lnTo>
                  <a:pt x="786723" y="805048"/>
                </a:lnTo>
                <a:close/>
                <a:moveTo>
                  <a:pt x="12700" y="792348"/>
                </a:moveTo>
                <a:lnTo>
                  <a:pt x="774023" y="792348"/>
                </a:lnTo>
                <a:lnTo>
                  <a:pt x="774023" y="12700"/>
                </a:lnTo>
                <a:lnTo>
                  <a:pt x="12700" y="12700"/>
                </a:lnTo>
                <a:lnTo>
                  <a:pt x="1270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6D32C50F-F05E-9749-9C65-3326142192F2}"/>
              </a:ext>
            </a:extLst>
          </p:cNvPr>
          <p:cNvSpPr txBox="1"/>
          <p:nvPr/>
        </p:nvSpPr>
        <p:spPr>
          <a:xfrm>
            <a:off x="4997282" y="3398952"/>
            <a:ext cx="1580062" cy="791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6090"/>
              </a:lnSpc>
            </a:pPr>
            <a:r>
              <a:rPr lang="vi-VN" sz="7000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7000" dirty="0">
              <a:solidFill>
                <a:srgbClr val="12121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2045A1-948B-040A-0D87-3A1C993709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5892" y="253482"/>
            <a:ext cx="4251889" cy="2318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1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03628" y="59965"/>
            <a:ext cx="7744276" cy="2177941"/>
            <a:chOff x="0" y="0"/>
            <a:chExt cx="121573517" cy="19953456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21428733" cy="19808676"/>
            </a:xfrm>
            <a:custGeom>
              <a:avLst/>
              <a:gdLst/>
              <a:ahLst/>
              <a:cxnLst/>
              <a:rect l="l" t="t" r="r" b="b"/>
              <a:pathLst>
                <a:path w="121428733" h="19808676">
                  <a:moveTo>
                    <a:pt x="0" y="0"/>
                  </a:moveTo>
                  <a:lnTo>
                    <a:pt x="121428733" y="0"/>
                  </a:lnTo>
                  <a:lnTo>
                    <a:pt x="121428733" y="19808676"/>
                  </a:lnTo>
                  <a:lnTo>
                    <a:pt x="0" y="19808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6A9D"/>
            </a:solidFill>
          </p:spPr>
          <p:txBody>
            <a:bodyPr/>
            <a:lstStyle/>
            <a:p>
              <a:pPr defTabSz="457200"/>
              <a:endParaRPr lang="en-SG" sz="9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21573516" cy="19953456"/>
            </a:xfrm>
            <a:custGeom>
              <a:avLst/>
              <a:gdLst/>
              <a:ahLst/>
              <a:cxnLst/>
              <a:rect l="l" t="t" r="r" b="b"/>
              <a:pathLst>
                <a:path w="121573516" h="19953456">
                  <a:moveTo>
                    <a:pt x="121428743" y="19808676"/>
                  </a:moveTo>
                  <a:lnTo>
                    <a:pt x="121573516" y="19808676"/>
                  </a:lnTo>
                  <a:lnTo>
                    <a:pt x="121573516" y="19953456"/>
                  </a:lnTo>
                  <a:lnTo>
                    <a:pt x="121428743" y="19953456"/>
                  </a:lnTo>
                  <a:lnTo>
                    <a:pt x="121428743" y="1980867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808676"/>
                  </a:lnTo>
                  <a:lnTo>
                    <a:pt x="0" y="19808676"/>
                  </a:lnTo>
                  <a:lnTo>
                    <a:pt x="0" y="144780"/>
                  </a:lnTo>
                  <a:close/>
                  <a:moveTo>
                    <a:pt x="0" y="19808676"/>
                  </a:moveTo>
                  <a:lnTo>
                    <a:pt x="144780" y="19808676"/>
                  </a:lnTo>
                  <a:lnTo>
                    <a:pt x="144780" y="19953456"/>
                  </a:lnTo>
                  <a:lnTo>
                    <a:pt x="0" y="19953456"/>
                  </a:lnTo>
                  <a:lnTo>
                    <a:pt x="0" y="19808676"/>
                  </a:lnTo>
                  <a:close/>
                  <a:moveTo>
                    <a:pt x="121428743" y="144780"/>
                  </a:moveTo>
                  <a:lnTo>
                    <a:pt x="121573516" y="144780"/>
                  </a:lnTo>
                  <a:lnTo>
                    <a:pt x="121573516" y="19808676"/>
                  </a:lnTo>
                  <a:lnTo>
                    <a:pt x="121428743" y="19808676"/>
                  </a:lnTo>
                  <a:lnTo>
                    <a:pt x="121428743" y="144780"/>
                  </a:lnTo>
                  <a:close/>
                  <a:moveTo>
                    <a:pt x="144780" y="19808676"/>
                  </a:moveTo>
                  <a:lnTo>
                    <a:pt x="121428743" y="19808676"/>
                  </a:lnTo>
                  <a:lnTo>
                    <a:pt x="121428743" y="19953456"/>
                  </a:lnTo>
                  <a:lnTo>
                    <a:pt x="144780" y="19953456"/>
                  </a:lnTo>
                  <a:lnTo>
                    <a:pt x="144780" y="19808676"/>
                  </a:lnTo>
                  <a:close/>
                  <a:moveTo>
                    <a:pt x="121428743" y="0"/>
                  </a:moveTo>
                  <a:lnTo>
                    <a:pt x="121573516" y="0"/>
                  </a:lnTo>
                  <a:lnTo>
                    <a:pt x="121573516" y="144780"/>
                  </a:lnTo>
                  <a:lnTo>
                    <a:pt x="121428743" y="144780"/>
                  </a:lnTo>
                  <a:lnTo>
                    <a:pt x="12142874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28743" y="0"/>
                  </a:lnTo>
                  <a:lnTo>
                    <a:pt x="12142874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pPr defTabSz="457200"/>
              <a:endParaRPr lang="en-SG" sz="9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50225" y="442850"/>
            <a:ext cx="5195359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5519"/>
              </a:lnSpc>
            </a:pPr>
            <a:r>
              <a:rPr lang="en-US" sz="5017" u="sng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5017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en-US" sz="501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3" name="Freeform 23"/>
          <p:cNvSpPr/>
          <p:nvPr/>
        </p:nvSpPr>
        <p:spPr>
          <a:xfrm>
            <a:off x="8155122" y="407832"/>
            <a:ext cx="685250" cy="229248"/>
          </a:xfrm>
          <a:custGeom>
            <a:avLst/>
            <a:gdLst/>
            <a:ahLst/>
            <a:cxnLst/>
            <a:rect l="l" t="t" r="r" b="b"/>
            <a:pathLst>
              <a:path w="1370500" h="458495">
                <a:moveTo>
                  <a:pt x="0" y="0"/>
                </a:moveTo>
                <a:lnTo>
                  <a:pt x="1370500" y="0"/>
                </a:lnTo>
                <a:lnTo>
                  <a:pt x="1370500" y="458495"/>
                </a:lnTo>
                <a:lnTo>
                  <a:pt x="0" y="458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25"/>
          <p:cNvSpPr/>
          <p:nvPr/>
        </p:nvSpPr>
        <p:spPr>
          <a:xfrm rot="-975842">
            <a:off x="6582934" y="383536"/>
            <a:ext cx="202221" cy="187882"/>
          </a:xfrm>
          <a:custGeom>
            <a:avLst/>
            <a:gdLst/>
            <a:ahLst/>
            <a:cxnLst/>
            <a:rect l="l" t="t" r="r" b="b"/>
            <a:pathLst>
              <a:path w="404442" h="375763">
                <a:moveTo>
                  <a:pt x="0" y="0"/>
                </a:moveTo>
                <a:lnTo>
                  <a:pt x="404442" y="0"/>
                </a:lnTo>
                <a:lnTo>
                  <a:pt x="404442" y="375763"/>
                </a:lnTo>
                <a:lnTo>
                  <a:pt x="0" y="3757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ECEC65-F69E-7C24-7D46-9CFC07BF34C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4054"/>
          <a:stretch/>
        </p:blipFill>
        <p:spPr>
          <a:xfrm>
            <a:off x="2733868" y="65537"/>
            <a:ext cx="5181510" cy="2212356"/>
          </a:xfrm>
          <a:prstGeom prst="rect">
            <a:avLst/>
          </a:prstGeom>
        </p:spPr>
      </p:pic>
      <p:sp>
        <p:nvSpPr>
          <p:cNvPr id="12" name="Freeform 27">
            <a:extLst>
              <a:ext uri="{FF2B5EF4-FFF2-40B4-BE49-F238E27FC236}">
                <a16:creationId xmlns:a16="http://schemas.microsoft.com/office/drawing/2014/main" id="{2AE0ED40-7125-C736-1595-7DF1343BE00D}"/>
              </a:ext>
            </a:extLst>
          </p:cNvPr>
          <p:cNvSpPr/>
          <p:nvPr/>
        </p:nvSpPr>
        <p:spPr>
          <a:xfrm>
            <a:off x="1259472" y="2932288"/>
            <a:ext cx="2515462" cy="1525216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id="{872A471C-4DBF-52D1-C11A-94BA164B3C34}"/>
              </a:ext>
            </a:extLst>
          </p:cNvPr>
          <p:cNvSpPr/>
          <p:nvPr/>
        </p:nvSpPr>
        <p:spPr>
          <a:xfrm>
            <a:off x="1250737" y="2932288"/>
            <a:ext cx="2643765" cy="1476078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F86A9D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Freeform 29">
            <a:extLst>
              <a:ext uri="{FF2B5EF4-FFF2-40B4-BE49-F238E27FC236}">
                <a16:creationId xmlns:a16="http://schemas.microsoft.com/office/drawing/2014/main" id="{A6F8B46B-78B3-DDBC-6BD7-644723910FBA}"/>
              </a:ext>
            </a:extLst>
          </p:cNvPr>
          <p:cNvSpPr/>
          <p:nvPr/>
        </p:nvSpPr>
        <p:spPr>
          <a:xfrm>
            <a:off x="1226389" y="2910593"/>
            <a:ext cx="2668113" cy="1574355"/>
          </a:xfrm>
          <a:custGeom>
            <a:avLst/>
            <a:gdLst/>
            <a:ahLst/>
            <a:cxnLst/>
            <a:rect l="l" t="t" r="r" b="b"/>
            <a:pathLst>
              <a:path w="786723" h="805048">
                <a:moveTo>
                  <a:pt x="786723" y="805048"/>
                </a:moveTo>
                <a:lnTo>
                  <a:pt x="0" y="805048"/>
                </a:lnTo>
                <a:lnTo>
                  <a:pt x="0" y="0"/>
                </a:lnTo>
                <a:lnTo>
                  <a:pt x="786723" y="0"/>
                </a:lnTo>
                <a:lnTo>
                  <a:pt x="786723" y="805048"/>
                </a:lnTo>
                <a:close/>
                <a:moveTo>
                  <a:pt x="12700" y="792348"/>
                </a:moveTo>
                <a:lnTo>
                  <a:pt x="774023" y="792348"/>
                </a:lnTo>
                <a:lnTo>
                  <a:pt x="774023" y="12700"/>
                </a:lnTo>
                <a:lnTo>
                  <a:pt x="12700" y="12700"/>
                </a:lnTo>
                <a:lnTo>
                  <a:pt x="1270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EC0CD43E-8A9A-7D9F-FDC2-B58738A9287F}"/>
              </a:ext>
            </a:extLst>
          </p:cNvPr>
          <p:cNvSpPr txBox="1"/>
          <p:nvPr/>
        </p:nvSpPr>
        <p:spPr>
          <a:xfrm>
            <a:off x="1259471" y="3376399"/>
            <a:ext cx="2212219" cy="791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6090"/>
              </a:lnSpc>
            </a:pPr>
            <a:r>
              <a:rPr lang="vi-VN" sz="7000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7000" dirty="0">
              <a:solidFill>
                <a:srgbClr val="12121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CE985DA1-1A8A-D001-E1B0-5D419AC6AB5C}"/>
              </a:ext>
            </a:extLst>
          </p:cNvPr>
          <p:cNvSpPr/>
          <p:nvPr/>
        </p:nvSpPr>
        <p:spPr>
          <a:xfrm>
            <a:off x="4475970" y="2939937"/>
            <a:ext cx="2441715" cy="1323450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id="{30330A6A-056B-C858-6E01-F98ED2559CDE}"/>
              </a:ext>
            </a:extLst>
          </p:cNvPr>
          <p:cNvSpPr/>
          <p:nvPr/>
        </p:nvSpPr>
        <p:spPr>
          <a:xfrm>
            <a:off x="4475969" y="2950986"/>
            <a:ext cx="2494065" cy="1506517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F86A9D"/>
          </a:solidFill>
        </p:spPr>
        <p:txBody>
          <a:bodyPr/>
          <a:lstStyle/>
          <a:p>
            <a:pPr defTabSz="457200"/>
            <a:endParaRPr lang="en-SG" sz="6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6234C524-448D-4634-CE7C-ABD1B2C179D4}"/>
              </a:ext>
            </a:extLst>
          </p:cNvPr>
          <p:cNvSpPr/>
          <p:nvPr/>
        </p:nvSpPr>
        <p:spPr>
          <a:xfrm>
            <a:off x="4466122" y="2938496"/>
            <a:ext cx="2494062" cy="1469870"/>
          </a:xfrm>
          <a:custGeom>
            <a:avLst/>
            <a:gdLst/>
            <a:ahLst/>
            <a:cxnLst/>
            <a:rect l="l" t="t" r="r" b="b"/>
            <a:pathLst>
              <a:path w="786723" h="805048">
                <a:moveTo>
                  <a:pt x="786723" y="805048"/>
                </a:moveTo>
                <a:lnTo>
                  <a:pt x="0" y="805048"/>
                </a:lnTo>
                <a:lnTo>
                  <a:pt x="0" y="0"/>
                </a:lnTo>
                <a:lnTo>
                  <a:pt x="786723" y="0"/>
                </a:lnTo>
                <a:lnTo>
                  <a:pt x="786723" y="805048"/>
                </a:lnTo>
                <a:close/>
                <a:moveTo>
                  <a:pt x="12700" y="792348"/>
                </a:moveTo>
                <a:lnTo>
                  <a:pt x="774023" y="792348"/>
                </a:lnTo>
                <a:lnTo>
                  <a:pt x="774023" y="12700"/>
                </a:lnTo>
                <a:lnTo>
                  <a:pt x="12700" y="12700"/>
                </a:lnTo>
                <a:lnTo>
                  <a:pt x="1270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11">
            <a:extLst>
              <a:ext uri="{FF2B5EF4-FFF2-40B4-BE49-F238E27FC236}">
                <a16:creationId xmlns:a16="http://schemas.microsoft.com/office/drawing/2014/main" id="{0D65DE61-7870-0598-2B4F-A151A21C2B4D}"/>
              </a:ext>
            </a:extLst>
          </p:cNvPr>
          <p:cNvSpPr txBox="1"/>
          <p:nvPr/>
        </p:nvSpPr>
        <p:spPr>
          <a:xfrm>
            <a:off x="4997282" y="3398952"/>
            <a:ext cx="1580062" cy="791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6090"/>
              </a:lnSpc>
            </a:pPr>
            <a:r>
              <a:rPr lang="vi-VN" sz="7000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7000" dirty="0">
              <a:solidFill>
                <a:srgbClr val="12121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6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474955" y="251955"/>
            <a:ext cx="7680167" cy="2294819"/>
            <a:chOff x="0" y="0"/>
            <a:chExt cx="121573517" cy="19953456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21428733" cy="19808676"/>
            </a:xfrm>
            <a:custGeom>
              <a:avLst/>
              <a:gdLst/>
              <a:ahLst/>
              <a:cxnLst/>
              <a:rect l="l" t="t" r="r" b="b"/>
              <a:pathLst>
                <a:path w="121428733" h="19808676">
                  <a:moveTo>
                    <a:pt x="0" y="0"/>
                  </a:moveTo>
                  <a:lnTo>
                    <a:pt x="121428733" y="0"/>
                  </a:lnTo>
                  <a:lnTo>
                    <a:pt x="121428733" y="19808676"/>
                  </a:lnTo>
                  <a:lnTo>
                    <a:pt x="0" y="19808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6A9D"/>
            </a:solidFill>
          </p:spPr>
          <p:txBody>
            <a:bodyPr/>
            <a:lstStyle/>
            <a:p>
              <a:pPr defTabSz="457200"/>
              <a:endParaRPr lang="en-SG" sz="9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21573516" cy="19953456"/>
            </a:xfrm>
            <a:custGeom>
              <a:avLst/>
              <a:gdLst/>
              <a:ahLst/>
              <a:cxnLst/>
              <a:rect l="l" t="t" r="r" b="b"/>
              <a:pathLst>
                <a:path w="121573516" h="19953456">
                  <a:moveTo>
                    <a:pt x="121428743" y="19808676"/>
                  </a:moveTo>
                  <a:lnTo>
                    <a:pt x="121573516" y="19808676"/>
                  </a:lnTo>
                  <a:lnTo>
                    <a:pt x="121573516" y="19953456"/>
                  </a:lnTo>
                  <a:lnTo>
                    <a:pt x="121428743" y="19953456"/>
                  </a:lnTo>
                  <a:lnTo>
                    <a:pt x="121428743" y="1980867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808676"/>
                  </a:lnTo>
                  <a:lnTo>
                    <a:pt x="0" y="19808676"/>
                  </a:lnTo>
                  <a:lnTo>
                    <a:pt x="0" y="144780"/>
                  </a:lnTo>
                  <a:close/>
                  <a:moveTo>
                    <a:pt x="0" y="19808676"/>
                  </a:moveTo>
                  <a:lnTo>
                    <a:pt x="144780" y="19808676"/>
                  </a:lnTo>
                  <a:lnTo>
                    <a:pt x="144780" y="19953456"/>
                  </a:lnTo>
                  <a:lnTo>
                    <a:pt x="0" y="19953456"/>
                  </a:lnTo>
                  <a:lnTo>
                    <a:pt x="0" y="19808676"/>
                  </a:lnTo>
                  <a:close/>
                  <a:moveTo>
                    <a:pt x="121428743" y="144780"/>
                  </a:moveTo>
                  <a:lnTo>
                    <a:pt x="121573516" y="144780"/>
                  </a:lnTo>
                  <a:lnTo>
                    <a:pt x="121573516" y="19808676"/>
                  </a:lnTo>
                  <a:lnTo>
                    <a:pt x="121428743" y="19808676"/>
                  </a:lnTo>
                  <a:lnTo>
                    <a:pt x="121428743" y="144780"/>
                  </a:lnTo>
                  <a:close/>
                  <a:moveTo>
                    <a:pt x="144780" y="19808676"/>
                  </a:moveTo>
                  <a:lnTo>
                    <a:pt x="121428743" y="19808676"/>
                  </a:lnTo>
                  <a:lnTo>
                    <a:pt x="121428743" y="19953456"/>
                  </a:lnTo>
                  <a:lnTo>
                    <a:pt x="144780" y="19953456"/>
                  </a:lnTo>
                  <a:lnTo>
                    <a:pt x="144780" y="19808676"/>
                  </a:lnTo>
                  <a:close/>
                  <a:moveTo>
                    <a:pt x="121428743" y="0"/>
                  </a:moveTo>
                  <a:lnTo>
                    <a:pt x="121573516" y="0"/>
                  </a:lnTo>
                  <a:lnTo>
                    <a:pt x="121573516" y="144780"/>
                  </a:lnTo>
                  <a:lnTo>
                    <a:pt x="121428743" y="144780"/>
                  </a:lnTo>
                  <a:lnTo>
                    <a:pt x="12142874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28743" y="0"/>
                  </a:lnTo>
                  <a:lnTo>
                    <a:pt x="12142874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pPr defTabSz="457200"/>
              <a:endParaRPr lang="en-SG" sz="9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00137" y="880113"/>
            <a:ext cx="209119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5519"/>
              </a:lnSpc>
            </a:pPr>
            <a:r>
              <a:rPr lang="en-US" sz="5017" b="1" u="sng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5017" b="1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r>
              <a:rPr lang="en-US" sz="501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3" name="Freeform 23"/>
          <p:cNvSpPr/>
          <p:nvPr/>
        </p:nvSpPr>
        <p:spPr>
          <a:xfrm>
            <a:off x="8155122" y="407832"/>
            <a:ext cx="685250" cy="229248"/>
          </a:xfrm>
          <a:custGeom>
            <a:avLst/>
            <a:gdLst/>
            <a:ahLst/>
            <a:cxnLst/>
            <a:rect l="l" t="t" r="r" b="b"/>
            <a:pathLst>
              <a:path w="1370500" h="458495">
                <a:moveTo>
                  <a:pt x="0" y="0"/>
                </a:moveTo>
                <a:lnTo>
                  <a:pt x="1370500" y="0"/>
                </a:lnTo>
                <a:lnTo>
                  <a:pt x="1370500" y="458495"/>
                </a:lnTo>
                <a:lnTo>
                  <a:pt x="0" y="4584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25"/>
          <p:cNvSpPr/>
          <p:nvPr/>
        </p:nvSpPr>
        <p:spPr>
          <a:xfrm rot="-975842">
            <a:off x="6582934" y="383536"/>
            <a:ext cx="202221" cy="187882"/>
          </a:xfrm>
          <a:custGeom>
            <a:avLst/>
            <a:gdLst/>
            <a:ahLst/>
            <a:cxnLst/>
            <a:rect l="l" t="t" r="r" b="b"/>
            <a:pathLst>
              <a:path w="404442" h="375763">
                <a:moveTo>
                  <a:pt x="0" y="0"/>
                </a:moveTo>
                <a:lnTo>
                  <a:pt x="404442" y="0"/>
                </a:lnTo>
                <a:lnTo>
                  <a:pt x="404442" y="375763"/>
                </a:lnTo>
                <a:lnTo>
                  <a:pt x="0" y="3757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7E14CB-F224-26F0-8B74-5F7DF165EE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3988" y="310860"/>
            <a:ext cx="4978807" cy="2177008"/>
          </a:xfrm>
          <a:prstGeom prst="rect">
            <a:avLst/>
          </a:prstGeom>
        </p:spPr>
      </p:pic>
      <p:sp>
        <p:nvSpPr>
          <p:cNvPr id="12" name="Freeform 27">
            <a:extLst>
              <a:ext uri="{FF2B5EF4-FFF2-40B4-BE49-F238E27FC236}">
                <a16:creationId xmlns:a16="http://schemas.microsoft.com/office/drawing/2014/main" id="{B281F45B-82A1-FE21-74C7-927684ADF64B}"/>
              </a:ext>
            </a:extLst>
          </p:cNvPr>
          <p:cNvSpPr/>
          <p:nvPr/>
        </p:nvSpPr>
        <p:spPr>
          <a:xfrm>
            <a:off x="1259472" y="2932288"/>
            <a:ext cx="2515462" cy="1525216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id="{EB224B33-4F9C-9332-1288-A1EB65EA7074}"/>
              </a:ext>
            </a:extLst>
          </p:cNvPr>
          <p:cNvSpPr/>
          <p:nvPr/>
        </p:nvSpPr>
        <p:spPr>
          <a:xfrm>
            <a:off x="1250737" y="2932288"/>
            <a:ext cx="2643765" cy="1476078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F86A9D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Freeform 29">
            <a:extLst>
              <a:ext uri="{FF2B5EF4-FFF2-40B4-BE49-F238E27FC236}">
                <a16:creationId xmlns:a16="http://schemas.microsoft.com/office/drawing/2014/main" id="{39156EF6-E22B-B9B1-459D-2496E0BFD4EE}"/>
              </a:ext>
            </a:extLst>
          </p:cNvPr>
          <p:cNvSpPr/>
          <p:nvPr/>
        </p:nvSpPr>
        <p:spPr>
          <a:xfrm>
            <a:off x="1226389" y="2910593"/>
            <a:ext cx="2668113" cy="1574355"/>
          </a:xfrm>
          <a:custGeom>
            <a:avLst/>
            <a:gdLst/>
            <a:ahLst/>
            <a:cxnLst/>
            <a:rect l="l" t="t" r="r" b="b"/>
            <a:pathLst>
              <a:path w="786723" h="805048">
                <a:moveTo>
                  <a:pt x="786723" y="805048"/>
                </a:moveTo>
                <a:lnTo>
                  <a:pt x="0" y="805048"/>
                </a:lnTo>
                <a:lnTo>
                  <a:pt x="0" y="0"/>
                </a:lnTo>
                <a:lnTo>
                  <a:pt x="786723" y="0"/>
                </a:lnTo>
                <a:lnTo>
                  <a:pt x="786723" y="805048"/>
                </a:lnTo>
                <a:close/>
                <a:moveTo>
                  <a:pt x="12700" y="792348"/>
                </a:moveTo>
                <a:lnTo>
                  <a:pt x="774023" y="792348"/>
                </a:lnTo>
                <a:lnTo>
                  <a:pt x="774023" y="12700"/>
                </a:lnTo>
                <a:lnTo>
                  <a:pt x="12700" y="12700"/>
                </a:lnTo>
                <a:lnTo>
                  <a:pt x="1270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097E2269-F44F-C595-A257-5C3A6C11B4B4}"/>
              </a:ext>
            </a:extLst>
          </p:cNvPr>
          <p:cNvSpPr txBox="1"/>
          <p:nvPr/>
        </p:nvSpPr>
        <p:spPr>
          <a:xfrm>
            <a:off x="1466509" y="3418910"/>
            <a:ext cx="2212219" cy="791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6090"/>
              </a:lnSpc>
            </a:pPr>
            <a:r>
              <a:rPr lang="vi-VN" sz="7000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7000" dirty="0">
              <a:solidFill>
                <a:srgbClr val="12121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E9C26C7E-076B-1F2C-C27C-20A106E167FC}"/>
              </a:ext>
            </a:extLst>
          </p:cNvPr>
          <p:cNvSpPr/>
          <p:nvPr/>
        </p:nvSpPr>
        <p:spPr>
          <a:xfrm>
            <a:off x="4475970" y="2939937"/>
            <a:ext cx="2441715" cy="1323450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id="{6F6BD6D5-A049-7470-E44B-7C8EAE58E419}"/>
              </a:ext>
            </a:extLst>
          </p:cNvPr>
          <p:cNvSpPr/>
          <p:nvPr/>
        </p:nvSpPr>
        <p:spPr>
          <a:xfrm>
            <a:off x="4475969" y="2950986"/>
            <a:ext cx="2494065" cy="1506517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F86A9D"/>
          </a:solidFill>
        </p:spPr>
        <p:txBody>
          <a:bodyPr/>
          <a:lstStyle/>
          <a:p>
            <a:pPr defTabSz="457200"/>
            <a:endParaRPr lang="en-SG" sz="6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63261404-DADF-17E9-D1DD-8E3F42DE9828}"/>
              </a:ext>
            </a:extLst>
          </p:cNvPr>
          <p:cNvSpPr/>
          <p:nvPr/>
        </p:nvSpPr>
        <p:spPr>
          <a:xfrm>
            <a:off x="4466122" y="2938496"/>
            <a:ext cx="2494062" cy="1469870"/>
          </a:xfrm>
          <a:custGeom>
            <a:avLst/>
            <a:gdLst/>
            <a:ahLst/>
            <a:cxnLst/>
            <a:rect l="l" t="t" r="r" b="b"/>
            <a:pathLst>
              <a:path w="786723" h="805048">
                <a:moveTo>
                  <a:pt x="786723" y="805048"/>
                </a:moveTo>
                <a:lnTo>
                  <a:pt x="0" y="805048"/>
                </a:lnTo>
                <a:lnTo>
                  <a:pt x="0" y="0"/>
                </a:lnTo>
                <a:lnTo>
                  <a:pt x="786723" y="0"/>
                </a:lnTo>
                <a:lnTo>
                  <a:pt x="786723" y="805048"/>
                </a:lnTo>
                <a:close/>
                <a:moveTo>
                  <a:pt x="12700" y="792348"/>
                </a:moveTo>
                <a:lnTo>
                  <a:pt x="774023" y="792348"/>
                </a:lnTo>
                <a:lnTo>
                  <a:pt x="774023" y="12700"/>
                </a:lnTo>
                <a:lnTo>
                  <a:pt x="12700" y="12700"/>
                </a:lnTo>
                <a:lnTo>
                  <a:pt x="1270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11">
            <a:extLst>
              <a:ext uri="{FF2B5EF4-FFF2-40B4-BE49-F238E27FC236}">
                <a16:creationId xmlns:a16="http://schemas.microsoft.com/office/drawing/2014/main" id="{9B0CD520-8D89-05A5-247A-9DBA91F97377}"/>
              </a:ext>
            </a:extLst>
          </p:cNvPr>
          <p:cNvSpPr txBox="1"/>
          <p:nvPr/>
        </p:nvSpPr>
        <p:spPr>
          <a:xfrm>
            <a:off x="4997282" y="3398952"/>
            <a:ext cx="1580062" cy="791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6090"/>
              </a:lnSpc>
            </a:pPr>
            <a:r>
              <a:rPr lang="vi-VN" sz="7000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7000" dirty="0">
              <a:solidFill>
                <a:srgbClr val="12121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 descr="微信截图_202110131046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298" y="2801620"/>
            <a:ext cx="5907405" cy="2326640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0" y="2092960"/>
            <a:ext cx="9144000" cy="3037840"/>
            <a:chOff x="0" y="0"/>
            <a:chExt cx="14400" cy="4784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4" cstate="screen"/>
            <a:srcRect t="16751"/>
            <a:stretch>
              <a:fillRect/>
            </a:stretch>
          </p:blipFill>
          <p:spPr>
            <a:xfrm>
              <a:off x="0" y="0"/>
              <a:ext cx="14400" cy="4785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4" cstate="screen"/>
            <a:srcRect t="16751"/>
            <a:stretch>
              <a:fillRect/>
            </a:stretch>
          </p:blipFill>
          <p:spPr>
            <a:xfrm flipH="1">
              <a:off x="0" y="0"/>
              <a:ext cx="14400" cy="4785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348F72-B6DB-C1A1-BD7F-E4FA4B48AB22}"/>
              </a:ext>
            </a:extLst>
          </p:cNvPr>
          <p:cNvSpPr/>
          <p:nvPr/>
        </p:nvSpPr>
        <p:spPr>
          <a:xfrm>
            <a:off x="183715" y="870585"/>
            <a:ext cx="8423510" cy="40352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图片 25" descr="组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6670"/>
            <a:ext cx="9144000" cy="203835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169795" y="133350"/>
            <a:ext cx="4642485" cy="1146175"/>
            <a:chOff x="3379" y="264"/>
            <a:chExt cx="7311" cy="1805"/>
          </a:xfrm>
        </p:grpSpPr>
        <p:sp>
          <p:nvSpPr>
            <p:cNvPr id="33" name="椭圆 32"/>
            <p:cNvSpPr/>
            <p:nvPr/>
          </p:nvSpPr>
          <p:spPr>
            <a:xfrm>
              <a:off x="3379" y="585"/>
              <a:ext cx="611" cy="611"/>
            </a:xfrm>
            <a:prstGeom prst="ellipse">
              <a:avLst/>
            </a:prstGeom>
            <a:solidFill>
              <a:srgbClr val="FAD19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812" y="264"/>
              <a:ext cx="735" cy="735"/>
            </a:xfrm>
            <a:prstGeom prst="ellipse">
              <a:avLst/>
            </a:prstGeom>
            <a:solidFill>
              <a:srgbClr val="AFCFBD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22" y="347"/>
              <a:ext cx="476" cy="476"/>
            </a:xfrm>
            <a:prstGeom prst="ellipse">
              <a:avLst/>
            </a:prstGeom>
            <a:solidFill>
              <a:srgbClr val="FA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315" y="585"/>
              <a:ext cx="345" cy="345"/>
            </a:xfrm>
            <a:prstGeom prst="ellipse">
              <a:avLst/>
            </a:prstGeom>
            <a:solidFill>
              <a:srgbClr val="AFCFB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311" y="758"/>
              <a:ext cx="373" cy="373"/>
            </a:xfrm>
            <a:prstGeom prst="ellipse">
              <a:avLst/>
            </a:prstGeom>
            <a:solidFill>
              <a:srgbClr val="D2B297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884" y="564"/>
              <a:ext cx="611" cy="611"/>
            </a:xfrm>
            <a:prstGeom prst="ellipse">
              <a:avLst/>
            </a:prstGeom>
            <a:solidFill>
              <a:srgbClr val="CCE1DE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0192" y="564"/>
              <a:ext cx="259" cy="259"/>
            </a:xfrm>
            <a:prstGeom prst="ellipse">
              <a:avLst/>
            </a:prstGeom>
            <a:solidFill>
              <a:srgbClr val="FAD194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448" y="488"/>
              <a:ext cx="193" cy="193"/>
            </a:xfrm>
            <a:prstGeom prst="ellipse">
              <a:avLst/>
            </a:prstGeom>
            <a:solidFill>
              <a:srgbClr val="FCC6B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432" y="804"/>
              <a:ext cx="259" cy="259"/>
            </a:xfrm>
            <a:prstGeom prst="ellipse">
              <a:avLst/>
            </a:prstGeom>
            <a:solidFill>
              <a:srgbClr val="D1C9E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568" y="1437"/>
              <a:ext cx="632" cy="632"/>
            </a:xfrm>
            <a:prstGeom prst="ellipse">
              <a:avLst/>
            </a:prstGeom>
            <a:solidFill>
              <a:srgbClr val="FCC6B7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ED29CF6-0F77-841F-32DB-90D3924717D9}"/>
                  </a:ext>
                </a:extLst>
              </p:cNvPr>
              <p:cNvSpPr/>
              <p:nvPr/>
            </p:nvSpPr>
            <p:spPr>
              <a:xfrm>
                <a:off x="2002155" y="1226769"/>
                <a:ext cx="5139691" cy="1495476"/>
              </a:xfrm>
              <a:prstGeom prst="roundRect">
                <a:avLst/>
              </a:prstGeom>
              <a:solidFill>
                <a:srgbClr val="5BBEA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5000" b="1" i="1" smtClean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a</m:t>
                    </m:r>
                    <m:r>
                      <a:rPr lang="vi-VN" sz="5000" b="1" i="1" smtClean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SG" sz="5000" b="1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5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5000" b="1" i="1" smtClean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5000" b="1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5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5000" b="1" i="1" smtClean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5000" b="1" i="1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a:rPr lang="vi-VN" sz="5000" b="1" i="1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</m:oMath>
                </a14:m>
                <a:r>
                  <a:rPr lang="vi-VN" sz="50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000" b="1" i="1" dirty="0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5000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5000" b="1" i="1" dirty="0" smtClean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5000" b="1" i="1" dirty="0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5000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SG" sz="5000" b="1" dirty="0">
                  <a:solidFill>
                    <a:srgbClr val="F7F2E3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ED29CF6-0F77-841F-32DB-90D392471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155" y="1226769"/>
                <a:ext cx="5139691" cy="149547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933E07-F21E-8795-393E-1AF2F55F0875}"/>
              </a:ext>
            </a:extLst>
          </p:cNvPr>
          <p:cNvSpPr/>
          <p:nvPr/>
        </p:nvSpPr>
        <p:spPr>
          <a:xfrm>
            <a:off x="1612231" y="161925"/>
            <a:ext cx="5919538" cy="788670"/>
          </a:xfrm>
          <a:prstGeom prst="roundRect">
            <a:avLst/>
          </a:prstGeom>
          <a:solidFill>
            <a:srgbClr val="655CA6"/>
          </a:solidFill>
          <a:ln w="57150">
            <a:solidFill>
              <a:srgbClr val="D2D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Tính rồi so sánh</a:t>
            </a:r>
            <a:endParaRPr lang="en-SG" sz="5000" b="1" dirty="0">
              <a:solidFill>
                <a:schemeClr val="accent4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AC2AB57-E65E-6FC4-65CD-D4BE6F9081AF}"/>
                  </a:ext>
                </a:extLst>
              </p:cNvPr>
              <p:cNvSpPr/>
              <p:nvPr/>
            </p:nvSpPr>
            <p:spPr>
              <a:xfrm>
                <a:off x="55052" y="3104515"/>
                <a:ext cx="9033896" cy="1495476"/>
              </a:xfrm>
              <a:prstGeom prst="roundRect">
                <a:avLst/>
              </a:prstGeom>
              <a:solidFill>
                <a:srgbClr val="5BBEA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5000" b="1" i="1" smtClean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a:rPr lang="vi-VN" sz="5000" b="1" i="1" smtClean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SG" sz="5000" b="1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5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000" b="1" i="1" smtClean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5000" b="1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5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000" b="1" i="1" smtClean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vi-VN" sz="5000" b="1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5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000" b="1" i="0" smtClean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5000" b="1" i="1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a:rPr lang="vi-VN" sz="5000" b="1" i="1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</m:oMath>
                </a14:m>
                <a:r>
                  <a:rPr lang="vi-VN" sz="50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000" b="1" i="1" dirty="0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5000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000" b="1" i="1" dirty="0" smtClean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5000" b="1" i="1" dirty="0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5000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000" b="1" i="1" dirty="0" smtClean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vi-VN" sz="5000" b="1" i="1" dirty="0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5000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SG" sz="5000" b="1" dirty="0">
                  <a:solidFill>
                    <a:srgbClr val="F7F2E3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AC2AB57-E65E-6FC4-65CD-D4BE6F908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2" y="3104515"/>
                <a:ext cx="9033896" cy="149547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0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 descr="微信截图_202110131046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298" y="2801620"/>
            <a:ext cx="5907405" cy="2326640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0" y="2092960"/>
            <a:ext cx="9144000" cy="3037840"/>
            <a:chOff x="0" y="0"/>
            <a:chExt cx="14400" cy="4784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4" cstate="screen"/>
            <a:srcRect t="16751"/>
            <a:stretch>
              <a:fillRect/>
            </a:stretch>
          </p:blipFill>
          <p:spPr>
            <a:xfrm>
              <a:off x="0" y="0"/>
              <a:ext cx="14400" cy="4785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4" cstate="screen"/>
            <a:srcRect t="16751"/>
            <a:stretch>
              <a:fillRect/>
            </a:stretch>
          </p:blipFill>
          <p:spPr>
            <a:xfrm flipH="1">
              <a:off x="0" y="0"/>
              <a:ext cx="14400" cy="4785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348F72-B6DB-C1A1-BD7F-E4FA4B48AB22}"/>
              </a:ext>
            </a:extLst>
          </p:cNvPr>
          <p:cNvSpPr/>
          <p:nvPr/>
        </p:nvSpPr>
        <p:spPr>
          <a:xfrm>
            <a:off x="183715" y="870585"/>
            <a:ext cx="8423510" cy="40352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25" descr="组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6670"/>
            <a:ext cx="9144000" cy="203835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169795" y="133350"/>
            <a:ext cx="4642485" cy="1146175"/>
            <a:chOff x="3379" y="264"/>
            <a:chExt cx="7311" cy="1805"/>
          </a:xfrm>
        </p:grpSpPr>
        <p:sp>
          <p:nvSpPr>
            <p:cNvPr id="33" name="椭圆 32"/>
            <p:cNvSpPr/>
            <p:nvPr/>
          </p:nvSpPr>
          <p:spPr>
            <a:xfrm>
              <a:off x="3379" y="585"/>
              <a:ext cx="611" cy="611"/>
            </a:xfrm>
            <a:prstGeom prst="ellipse">
              <a:avLst/>
            </a:prstGeom>
            <a:solidFill>
              <a:srgbClr val="FAD19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812" y="264"/>
              <a:ext cx="735" cy="735"/>
            </a:xfrm>
            <a:prstGeom prst="ellipse">
              <a:avLst/>
            </a:prstGeom>
            <a:solidFill>
              <a:srgbClr val="AFCFBD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22" y="347"/>
              <a:ext cx="476" cy="476"/>
            </a:xfrm>
            <a:prstGeom prst="ellipse">
              <a:avLst/>
            </a:prstGeom>
            <a:solidFill>
              <a:srgbClr val="FA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315" y="585"/>
              <a:ext cx="345" cy="345"/>
            </a:xfrm>
            <a:prstGeom prst="ellipse">
              <a:avLst/>
            </a:prstGeom>
            <a:solidFill>
              <a:srgbClr val="AFCFB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311" y="758"/>
              <a:ext cx="373" cy="373"/>
            </a:xfrm>
            <a:prstGeom prst="ellipse">
              <a:avLst/>
            </a:prstGeom>
            <a:solidFill>
              <a:srgbClr val="D2B297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884" y="564"/>
              <a:ext cx="611" cy="611"/>
            </a:xfrm>
            <a:prstGeom prst="ellipse">
              <a:avLst/>
            </a:prstGeom>
            <a:solidFill>
              <a:srgbClr val="CCE1DE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0192" y="564"/>
              <a:ext cx="259" cy="259"/>
            </a:xfrm>
            <a:prstGeom prst="ellipse">
              <a:avLst/>
            </a:prstGeom>
            <a:solidFill>
              <a:srgbClr val="FAD194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448" y="488"/>
              <a:ext cx="193" cy="193"/>
            </a:xfrm>
            <a:prstGeom prst="ellipse">
              <a:avLst/>
            </a:prstGeom>
            <a:solidFill>
              <a:srgbClr val="FCC6B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432" y="804"/>
              <a:ext cx="259" cy="259"/>
            </a:xfrm>
            <a:prstGeom prst="ellipse">
              <a:avLst/>
            </a:prstGeom>
            <a:solidFill>
              <a:srgbClr val="D1C9E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568" y="1437"/>
              <a:ext cx="632" cy="632"/>
            </a:xfrm>
            <a:prstGeom prst="ellipse">
              <a:avLst/>
            </a:prstGeom>
            <a:solidFill>
              <a:srgbClr val="FCC6B7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ED29CF6-0F77-841F-32DB-90D3924717D9}"/>
                  </a:ext>
                </a:extLst>
              </p:cNvPr>
              <p:cNvSpPr/>
              <p:nvPr/>
            </p:nvSpPr>
            <p:spPr>
              <a:xfrm>
                <a:off x="682603" y="1550035"/>
                <a:ext cx="7778795" cy="2891155"/>
              </a:xfrm>
              <a:prstGeom prst="roundRect">
                <a:avLst/>
              </a:prstGeom>
              <a:solidFill>
                <a:srgbClr val="5BBEA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SG" sz="5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vi-VN" sz="5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0" lang="vi-VN" sz="5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kumimoji="0" lang="vi-VN" sz="5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F2E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vi-VN" sz="5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vi-VN" sz="5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kumimoji="0" lang="vi-VN" sz="5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kumimoji="0" lang="vi-VN" sz="5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F2E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vi-VN" sz="5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000" b="1" i="1">
                              <a:solidFill>
                                <a:srgbClr val="F7F2E3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5000" b="1" i="1">
                              <a:solidFill>
                                <a:srgbClr val="F7F2E3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kumimoji="0" lang="vi-VN" sz="5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F2E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;    </m:t>
                      </m:r>
                      <m:f>
                        <m:fPr>
                          <m:ctrlPr>
                            <a:rPr kumimoji="0" lang="vi-VN" sz="5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vi-VN" sz="5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kumimoji="0" lang="vi-VN" sz="5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kumimoji="0" lang="vi-VN" sz="5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F2E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vi-VN" sz="5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vi-VN" sz="5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0" lang="vi-VN" sz="5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kumimoji="0" lang="vi-VN" sz="5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F2E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vi-VN" sz="5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000" b="1" i="1" dirty="0">
                              <a:solidFill>
                                <a:srgbClr val="F7F2E3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5000" b="1" i="1" dirty="0">
                              <a:solidFill>
                                <a:srgbClr val="F7F2E3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7F2E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vi-VN" sz="5000" dirty="0" smtClean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vi-VN" sz="5000" b="1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SG" sz="5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5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vi-VN" sz="5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kumimoji="0" lang="vi-VN" sz="5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843C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vi-VN" sz="5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5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vi-VN" sz="5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5000" b="1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:r>
                  <a:rPr lang="en-SG" sz="5000" b="1" dirty="0">
                    <a:solidFill>
                      <a:srgbClr val="843C0B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000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5000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5000" b="1" i="1">
                        <a:solidFill>
                          <a:srgbClr val="843C0B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5000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5000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5000" b="1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endParaRPr kumimoji="0" lang="en-SG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843C0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ED29CF6-0F77-841F-32DB-90D392471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03" y="1550035"/>
                <a:ext cx="7778795" cy="2891155"/>
              </a:xfrm>
              <a:prstGeom prst="roundRect">
                <a:avLst/>
              </a:prstGeom>
              <a:blipFill>
                <a:blip r:embed="rId6"/>
                <a:stretch>
                  <a:fillRect b="-10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933E07-F21E-8795-393E-1AF2F55F0875}"/>
              </a:ext>
            </a:extLst>
          </p:cNvPr>
          <p:cNvSpPr/>
          <p:nvPr/>
        </p:nvSpPr>
        <p:spPr>
          <a:xfrm>
            <a:off x="1612231" y="403543"/>
            <a:ext cx="5919538" cy="788670"/>
          </a:xfrm>
          <a:prstGeom prst="roundRect">
            <a:avLst/>
          </a:prstGeom>
          <a:solidFill>
            <a:srgbClr val="655CA6"/>
          </a:solidFill>
          <a:ln w="38100">
            <a:solidFill>
              <a:srgbClr val="D2D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Tính rồi so sánh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1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 descr="微信截图_202110131046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298" y="2801620"/>
            <a:ext cx="5907405" cy="2326640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0" y="2092960"/>
            <a:ext cx="9144000" cy="3037840"/>
            <a:chOff x="0" y="0"/>
            <a:chExt cx="14400" cy="4784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4" cstate="screen"/>
            <a:srcRect t="16751"/>
            <a:stretch>
              <a:fillRect/>
            </a:stretch>
          </p:blipFill>
          <p:spPr>
            <a:xfrm>
              <a:off x="0" y="0"/>
              <a:ext cx="14400" cy="4785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4" cstate="screen"/>
            <a:srcRect t="16751"/>
            <a:stretch>
              <a:fillRect/>
            </a:stretch>
          </p:blipFill>
          <p:spPr>
            <a:xfrm flipH="1">
              <a:off x="0" y="0"/>
              <a:ext cx="14400" cy="4785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348F72-B6DB-C1A1-BD7F-E4FA4B48AB22}"/>
              </a:ext>
            </a:extLst>
          </p:cNvPr>
          <p:cNvSpPr/>
          <p:nvPr/>
        </p:nvSpPr>
        <p:spPr>
          <a:xfrm>
            <a:off x="183715" y="870585"/>
            <a:ext cx="8423510" cy="40352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25" descr="组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6670"/>
            <a:ext cx="9144000" cy="203835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169795" y="133350"/>
            <a:ext cx="4642485" cy="1146175"/>
            <a:chOff x="3379" y="264"/>
            <a:chExt cx="7311" cy="1805"/>
          </a:xfrm>
        </p:grpSpPr>
        <p:sp>
          <p:nvSpPr>
            <p:cNvPr id="33" name="椭圆 32"/>
            <p:cNvSpPr/>
            <p:nvPr/>
          </p:nvSpPr>
          <p:spPr>
            <a:xfrm>
              <a:off x="3379" y="585"/>
              <a:ext cx="611" cy="611"/>
            </a:xfrm>
            <a:prstGeom prst="ellipse">
              <a:avLst/>
            </a:prstGeom>
            <a:solidFill>
              <a:srgbClr val="FAD19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812" y="264"/>
              <a:ext cx="735" cy="735"/>
            </a:xfrm>
            <a:prstGeom prst="ellipse">
              <a:avLst/>
            </a:prstGeom>
            <a:solidFill>
              <a:srgbClr val="AFCFBD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22" y="347"/>
              <a:ext cx="476" cy="476"/>
            </a:xfrm>
            <a:prstGeom prst="ellipse">
              <a:avLst/>
            </a:prstGeom>
            <a:solidFill>
              <a:srgbClr val="FA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315" y="585"/>
              <a:ext cx="345" cy="345"/>
            </a:xfrm>
            <a:prstGeom prst="ellipse">
              <a:avLst/>
            </a:prstGeom>
            <a:solidFill>
              <a:srgbClr val="AFCFB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311" y="758"/>
              <a:ext cx="373" cy="373"/>
            </a:xfrm>
            <a:prstGeom prst="ellipse">
              <a:avLst/>
            </a:prstGeom>
            <a:solidFill>
              <a:srgbClr val="D2B297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884" y="564"/>
              <a:ext cx="611" cy="611"/>
            </a:xfrm>
            <a:prstGeom prst="ellipse">
              <a:avLst/>
            </a:prstGeom>
            <a:solidFill>
              <a:srgbClr val="CCE1DE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0192" y="564"/>
              <a:ext cx="259" cy="259"/>
            </a:xfrm>
            <a:prstGeom prst="ellipse">
              <a:avLst/>
            </a:prstGeom>
            <a:solidFill>
              <a:srgbClr val="FAD194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448" y="488"/>
              <a:ext cx="193" cy="193"/>
            </a:xfrm>
            <a:prstGeom prst="ellipse">
              <a:avLst/>
            </a:prstGeom>
            <a:solidFill>
              <a:srgbClr val="FCC6B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432" y="804"/>
              <a:ext cx="259" cy="259"/>
            </a:xfrm>
            <a:prstGeom prst="ellipse">
              <a:avLst/>
            </a:prstGeom>
            <a:solidFill>
              <a:srgbClr val="D1C9E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568" y="1437"/>
              <a:ext cx="632" cy="632"/>
            </a:xfrm>
            <a:prstGeom prst="ellipse">
              <a:avLst/>
            </a:prstGeom>
            <a:solidFill>
              <a:srgbClr val="FCC6B7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933E07-F21E-8795-393E-1AF2F55F0875}"/>
              </a:ext>
            </a:extLst>
          </p:cNvPr>
          <p:cNvSpPr/>
          <p:nvPr/>
        </p:nvSpPr>
        <p:spPr>
          <a:xfrm>
            <a:off x="1559084" y="596446"/>
            <a:ext cx="5919538" cy="788670"/>
          </a:xfrm>
          <a:prstGeom prst="roundRect">
            <a:avLst/>
          </a:prstGeom>
          <a:solidFill>
            <a:srgbClr val="655CA6"/>
          </a:solidFill>
          <a:ln w="38100">
            <a:solidFill>
              <a:srgbClr val="D2D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F7F2E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Tính rồi so sánh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F7F2E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AC2AB57-E65E-6FC4-65CD-D4BE6F9081AF}"/>
                  </a:ext>
                </a:extLst>
              </p:cNvPr>
              <p:cNvSpPr/>
              <p:nvPr/>
            </p:nvSpPr>
            <p:spPr>
              <a:xfrm>
                <a:off x="810097" y="1493247"/>
                <a:ext cx="7523805" cy="3273516"/>
              </a:xfrm>
              <a:prstGeom prst="roundRect">
                <a:avLst/>
              </a:prstGeom>
              <a:solidFill>
                <a:srgbClr val="5BBEA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SG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7F2E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7F2E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 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7F2E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2E3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a:rPr lang="vi-VN" sz="4000" b="1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vi-VN" sz="4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  <m:r>
                          <a:rPr lang="vi-VN" sz="4000" b="1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vi-VN" sz="4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7F2E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4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7F2E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</m:t>
                    </m:r>
                  </m:oMath>
                </a14:m>
                <a:endPara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F2E3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marR="0" lvl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vi-VN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7F2E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7F2E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7F2E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kumimoji="0" lang="vi-VN" sz="4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2E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4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a:rPr lang="vi-VN" sz="4000" b="0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vi-VN" sz="4000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  <m:r>
                          <a:rPr lang="vi-VN" sz="4000" b="0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vi-VN" sz="4000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kumimoji="0" lang="vi-VN" sz="4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2E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400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4000" b="0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kumimoji="0" lang="vi-VN" sz="4000" i="0" u="none" strike="noStrike" kern="1200" cap="none" spc="0" normalizeH="0" baseline="0" noProof="0" dirty="0">
                  <a:ln>
                    <a:noFill/>
                  </a:ln>
                  <a:solidFill>
                    <a:srgbClr val="F7F2E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vi-VN" sz="4000" dirty="0" smtClean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SG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843C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843C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 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4000" b="1" i="1" dirty="0">
                        <a:solidFill>
                          <a:srgbClr val="843C0B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4000" b="1" i="1" dirty="0">
                        <a:solidFill>
                          <a:srgbClr val="843C0B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SG" sz="4000" i="0" u="none" strike="noStrike" kern="1200" cap="none" spc="0" normalizeH="0" baseline="0" noProof="0" dirty="0">
                  <a:ln>
                    <a:noFill/>
                  </a:ln>
                  <a:solidFill>
                    <a:srgbClr val="843C0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AC2AB57-E65E-6FC4-65CD-D4BE6F908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97" y="1493247"/>
                <a:ext cx="7523805" cy="327351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4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40030"/>
            <a:ext cx="9144635" cy="5904230"/>
            <a:chOff x="0" y="378"/>
            <a:chExt cx="14401" cy="929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4"/>
              <a:chOff x="0" y="0"/>
              <a:chExt cx="14401" cy="4784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" y="378"/>
              <a:ext cx="891" cy="889"/>
            </a:xfrm>
            <a:prstGeom prst="rect">
              <a:avLst/>
            </a:prstGeom>
          </p:spPr>
        </p:pic>
      </p:grpSp>
      <p:pic>
        <p:nvPicPr>
          <p:cNvPr id="15" name="图片 14" descr="微信截图_202110131137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070" y="3599815"/>
            <a:ext cx="2406650" cy="1723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F28707-0204-7932-59E6-243C59E0CD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665" y="321541"/>
            <a:ext cx="8397332" cy="4581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55B467F-25A4-4177-B5D6-2F68DFFC1A43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幼儿教育-1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xe31t3c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1478</TotalTime>
  <Words>124</Words>
  <Application>Microsoft Office PowerPoint</Application>
  <PresentationFormat>On-screen Show (16:9)</PresentationFormat>
  <Paragraphs>52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#9Slide03 AllRoundGothic</vt:lpstr>
      <vt:lpstr>Cambria</vt:lpstr>
      <vt:lpstr>Calibri</vt:lpstr>
      <vt:lpstr>微软雅黑</vt:lpstr>
      <vt:lpstr>方正卡通简体</vt:lpstr>
      <vt:lpstr>Arimo</vt:lpstr>
      <vt:lpstr>Cambria Math</vt:lpstr>
      <vt:lpstr>Arial</vt:lpstr>
      <vt:lpstr>Times New Roman</vt:lpstr>
      <vt:lpstr>宋体</vt:lpstr>
      <vt:lpstr>SVN-Newton</vt:lpstr>
      <vt:lpstr>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MANG NON</dc:creator>
  <cp:keywords>MĂNG NON TEAM</cp:keywords>
  <cp:lastModifiedBy>Diepthuphu</cp:lastModifiedBy>
  <cp:revision>18</cp:revision>
  <dcterms:created xsi:type="dcterms:W3CDTF">2021-10-13T06:17:00Z</dcterms:created>
  <dcterms:modified xsi:type="dcterms:W3CDTF">2024-04-12T07:55:39Z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ECF273F95DFE4FD2A91ADC13A38D74C8</vt:lpwstr>
  </property>
</Properties>
</file>