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9" r:id="rId2"/>
    <p:sldId id="320" r:id="rId3"/>
    <p:sldId id="318" r:id="rId4"/>
    <p:sldId id="288" r:id="rId5"/>
    <p:sldId id="342" r:id="rId6"/>
    <p:sldId id="345" r:id="rId7"/>
    <p:sldId id="346" r:id="rId8"/>
    <p:sldId id="349" r:id="rId9"/>
    <p:sldId id="340" r:id="rId10"/>
    <p:sldId id="364" r:id="rId11"/>
    <p:sldId id="350" r:id="rId12"/>
    <p:sldId id="351" r:id="rId13"/>
    <p:sldId id="353" r:id="rId14"/>
    <p:sldId id="359" r:id="rId15"/>
    <p:sldId id="354" r:id="rId16"/>
    <p:sldId id="355" r:id="rId17"/>
    <p:sldId id="338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EB40-0D5C-4AB4-A337-5A27F9C1E69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D7A0-0C19-4050-A159-2909D62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57" y="1"/>
            <a:ext cx="6861211" cy="549180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F7858F-1019-4DCA-A084-5DC35CEC8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689" y="1675114"/>
            <a:ext cx="742557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số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srgbClr val="73281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773E7-B41B-496F-99E1-DF05EE93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" y="3056314"/>
            <a:ext cx="5118368" cy="380168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4DFED9-E93B-27F1-46B7-E85BA6BD0E06}"/>
              </a:ext>
            </a:extLst>
          </p:cNvPr>
          <p:cNvSpPr/>
          <p:nvPr/>
        </p:nvSpPr>
        <p:spPr>
          <a:xfrm>
            <a:off x="1000125" y="1362075"/>
            <a:ext cx="6410325" cy="1609725"/>
          </a:xfrm>
          <a:prstGeom prst="wedgeRoundRectCallout">
            <a:avLst>
              <a:gd name="adj1" fmla="val -36881"/>
              <a:gd name="adj2" fmla="val 9385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3A8770B-3E40-4F23-2BDE-E4D6BE3DA9E5}"/>
              </a:ext>
            </a:extLst>
          </p:cNvPr>
          <p:cNvSpPr/>
          <p:nvPr/>
        </p:nvSpPr>
        <p:spPr>
          <a:xfrm>
            <a:off x="4905375" y="3152775"/>
            <a:ext cx="6410325" cy="1343025"/>
          </a:xfrm>
          <a:prstGeom prst="wedgeRoundRectCallout">
            <a:avLst>
              <a:gd name="adj1" fmla="val -60061"/>
              <a:gd name="adj2" fmla="val 2994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Cách dùng từ ngữ miêu tả làm nổi bật đặc điểm riêng biệt của cây đó.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363BF6-866D-54D2-BA1A-15D3216C546E}"/>
              </a:ext>
            </a:extLst>
          </p:cNvPr>
          <p:cNvSpPr/>
          <p:nvPr/>
        </p:nvSpPr>
        <p:spPr>
          <a:xfrm>
            <a:off x="5457826" y="4953000"/>
            <a:ext cx="6400800" cy="1343025"/>
          </a:xfrm>
          <a:prstGeom prst="wedgeRoundRectCallout">
            <a:avLst>
              <a:gd name="adj1" fmla="val -58427"/>
              <a:gd name="adj2" fmla="val -1402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Cách thể hiện tình cảm với cây hoặc người trồng cây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4777611"/>
            <a:ext cx="4976976" cy="2459823"/>
          </a:xfrm>
          <a:prstGeom prst="rect">
            <a:avLst/>
          </a:prstGeom>
        </p:spPr>
      </p:pic>
      <p:sp>
        <p:nvSpPr>
          <p:cNvPr id="12" name="文本框 139">
            <a:extLst>
              <a:ext uri="{FF2B5EF4-FFF2-40B4-BE49-F238E27FC236}">
                <a16:creationId xmlns:a16="http://schemas.microsoft.com/office/drawing/2014/main" id="{E8DABF11-BDFE-47FC-8528-CB722162A1D4}"/>
              </a:ext>
            </a:extLst>
          </p:cNvPr>
          <p:cNvSpPr txBox="1"/>
          <p:nvPr/>
        </p:nvSpPr>
        <p:spPr>
          <a:xfrm>
            <a:off x="1668981" y="2019300"/>
            <a:ext cx="963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3.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Chỉnh</a:t>
            </a: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sửa</a:t>
            </a:r>
            <a:endParaRPr lang="zh-CN" altLang="en-US" sz="9600" b="1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723900" y="951832"/>
            <a:ext cx="10787377" cy="175432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bài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mình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những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nhận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xét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thầy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cô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</a:t>
            </a:r>
            <a:endParaRPr lang="zh-CN" altLang="en-US" sz="5400" b="1" dirty="0">
              <a:ln>
                <a:solidFill>
                  <a:srgbClr val="73281D"/>
                </a:solidFill>
              </a:ln>
              <a:solidFill>
                <a:srgbClr val="7030A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0148-C6A8-4A8B-A823-82488AC2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268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6D529-3CF8-5A94-3410-396CE65A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243" y="1323229"/>
            <a:ext cx="5534771" cy="5534771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27DACDF-2B5D-0608-DC93-C565EE2C4D16}"/>
              </a:ext>
            </a:extLst>
          </p:cNvPr>
          <p:cNvSpPr txBox="1">
            <a:spLocks/>
          </p:cNvSpPr>
          <p:nvPr/>
        </p:nvSpPr>
        <p:spPr>
          <a:xfrm>
            <a:off x="447675" y="1464253"/>
            <a:ext cx="6814317" cy="26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Prime"/>
              <a:buNone/>
              <a:tabLst/>
              <a:defRPr/>
            </a:pPr>
            <a:r>
              <a:rPr lang="en-US" sz="7200" b="1" noProof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CHỈNH SỬA BÀI VIẾT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564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7941" y="838197"/>
            <a:ext cx="6861211" cy="5491807"/>
            <a:chOff x="1696813" y="553743"/>
            <a:chExt cx="5145908" cy="411885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709B4D8A-1E23-4C70-A347-71DD069F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813" y="553743"/>
              <a:ext cx="5145908" cy="41188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3A728E-F6DC-4BFD-A55D-1F47A46C46D9}"/>
                </a:ext>
              </a:extLst>
            </p:cNvPr>
            <p:cNvSpPr/>
            <p:nvPr/>
          </p:nvSpPr>
          <p:spPr>
            <a:xfrm>
              <a:off x="2014551" y="2173143"/>
              <a:ext cx="4317972" cy="132334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914377">
                <a:defRPr/>
              </a:pPr>
              <a:r>
                <a:rPr lang="en-US" sz="10666">
                  <a:ln w="0"/>
                  <a:solidFill>
                    <a:prstClr val="white"/>
                  </a:solidFill>
                  <a:effectLst>
                    <a:glow rad="139700">
                      <a:srgbClr val="4472C4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Vận dụng </a:t>
              </a:r>
              <a:endParaRPr lang="en-US" sz="10666" dirty="0">
                <a:ln w="0"/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endParaRPr>
            </a:p>
          </p:txBody>
        </p:sp>
      </p:grpSp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0BC42F-7F20-4EBF-915C-4ABA6432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8" y="1347719"/>
            <a:ext cx="7096564" cy="5271000"/>
          </a:xfrm>
          <a:prstGeom prst="rect">
            <a:avLst/>
          </a:prstGeom>
        </p:spPr>
      </p:pic>
      <p:sp>
        <p:nvSpPr>
          <p:cNvPr id="17" name="文本框 26">
            <a:extLst>
              <a:ext uri="{FF2B5EF4-FFF2-40B4-BE49-F238E27FC236}">
                <a16:creationId xmlns:a16="http://schemas.microsoft.com/office/drawing/2014/main" id="{A11C9311-578F-46CF-BF37-C7BCA6822DE3}"/>
              </a:ext>
            </a:extLst>
          </p:cNvPr>
          <p:cNvSpPr txBox="1"/>
          <p:nvPr/>
        </p:nvSpPr>
        <p:spPr>
          <a:xfrm>
            <a:off x="239723" y="652377"/>
            <a:ext cx="12035612" cy="1938992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vi-VN" altLang="zh-CN" sz="6000" b="1" dirty="0">
                <a:ln>
                  <a:solidFill>
                    <a:srgbClr val="73281D"/>
                  </a:solidFill>
                </a:ln>
                <a:solidFill>
                  <a:srgbClr val="FFC00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Chuẩn bị bài ca dao, bài thơ nói về quê hương </a:t>
            </a:r>
            <a:endParaRPr lang="zh-CN" altLang="en-US" sz="6000" b="1" dirty="0">
              <a:ln>
                <a:solidFill>
                  <a:srgbClr val="73281D"/>
                </a:solidFill>
              </a:ln>
              <a:solidFill>
                <a:srgbClr val="FFC00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3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1" y="838198"/>
            <a:ext cx="6861211" cy="5491807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2D3B32-6C53-578A-79FF-EDD0778B9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686" y="2275189"/>
            <a:ext cx="583437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EFB8-412A-9CD4-22F4-D83A8677B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33450" y="1242511"/>
            <a:ext cx="12192000" cy="30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3" y="1031807"/>
            <a:ext cx="10505880" cy="4591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" y="0"/>
            <a:ext cx="5115263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661400" y="0"/>
            <a:ext cx="3448275" cy="3327403"/>
            <a:chOff x="5427332" y="-114300"/>
            <a:chExt cx="3896856" cy="4198311"/>
          </a:xfrm>
        </p:grpSpPr>
        <p:pic>
          <p:nvPicPr>
            <p:cNvPr id="1026" name="Picture 2" descr="Tổng hợp những bài văn tả cây bàng hay nhất! - Bigv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676">
              <a:off x="6039163" y="942525"/>
              <a:ext cx="2711294" cy="266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BEEA8805-BA60-4F15-B5CD-00C9679A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332" y="-114300"/>
              <a:ext cx="3896856" cy="419831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99117" y="1860409"/>
            <a:ext cx="7163916" cy="309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gì</a:t>
            </a:r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 tai voi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 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 em chơi sân trường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về trơ trụi cành xương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thành mảnh nắng nhẹ vương gió chiều. 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</a:pP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cây gì?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4283005"/>
            <a:ext cx="12192000" cy="2663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30E2F-C076-4104-9FCC-20347A3BA6EF}"/>
              </a:ext>
            </a:extLst>
          </p:cNvPr>
          <p:cNvSpPr txBox="1"/>
          <p:nvPr/>
        </p:nvSpPr>
        <p:spPr>
          <a:xfrm>
            <a:off x="9992884" y="3455901"/>
            <a:ext cx="1667444" cy="502766"/>
          </a:xfrm>
          <a:custGeom>
            <a:avLst/>
            <a:gdLst>
              <a:gd name="connsiteX0" fmla="*/ 0 w 1297150"/>
              <a:gd name="connsiteY0" fmla="*/ 0 h 400110"/>
              <a:gd name="connsiteX1" fmla="*/ 635604 w 1297150"/>
              <a:gd name="connsiteY1" fmla="*/ 0 h 400110"/>
              <a:gd name="connsiteX2" fmla="*/ 1297150 w 1297150"/>
              <a:gd name="connsiteY2" fmla="*/ 0 h 400110"/>
              <a:gd name="connsiteX3" fmla="*/ 1297150 w 1297150"/>
              <a:gd name="connsiteY3" fmla="*/ 400110 h 400110"/>
              <a:gd name="connsiteX4" fmla="*/ 661547 w 1297150"/>
              <a:gd name="connsiteY4" fmla="*/ 400110 h 400110"/>
              <a:gd name="connsiteX5" fmla="*/ 0 w 1297150"/>
              <a:gd name="connsiteY5" fmla="*/ 400110 h 400110"/>
              <a:gd name="connsiteX6" fmla="*/ 0 w 1297150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150" h="400110" fill="none" extrusionOk="0">
                <a:moveTo>
                  <a:pt x="0" y="0"/>
                </a:moveTo>
                <a:cubicBezTo>
                  <a:pt x="196092" y="20786"/>
                  <a:pt x="412238" y="-10542"/>
                  <a:pt x="635604" y="0"/>
                </a:cubicBezTo>
                <a:cubicBezTo>
                  <a:pt x="858970" y="10542"/>
                  <a:pt x="1051515" y="-18535"/>
                  <a:pt x="1297150" y="0"/>
                </a:cubicBezTo>
                <a:cubicBezTo>
                  <a:pt x="1292704" y="80046"/>
                  <a:pt x="1286236" y="254651"/>
                  <a:pt x="1297150" y="400110"/>
                </a:cubicBezTo>
                <a:cubicBezTo>
                  <a:pt x="1104864" y="419652"/>
                  <a:pt x="897213" y="396624"/>
                  <a:pt x="661547" y="400110"/>
                </a:cubicBezTo>
                <a:cubicBezTo>
                  <a:pt x="425881" y="403596"/>
                  <a:pt x="309308" y="369362"/>
                  <a:pt x="0" y="400110"/>
                </a:cubicBezTo>
                <a:cubicBezTo>
                  <a:pt x="743" y="278630"/>
                  <a:pt x="-2823" y="128926"/>
                  <a:pt x="0" y="0"/>
                </a:cubicBezTo>
                <a:close/>
              </a:path>
              <a:path w="1297150" h="400110" stroke="0" extrusionOk="0">
                <a:moveTo>
                  <a:pt x="0" y="0"/>
                </a:moveTo>
                <a:cubicBezTo>
                  <a:pt x="293457" y="4600"/>
                  <a:pt x="497178" y="16175"/>
                  <a:pt x="622632" y="0"/>
                </a:cubicBezTo>
                <a:cubicBezTo>
                  <a:pt x="748086" y="-16175"/>
                  <a:pt x="968469" y="-31692"/>
                  <a:pt x="1297150" y="0"/>
                </a:cubicBezTo>
                <a:cubicBezTo>
                  <a:pt x="1313453" y="130854"/>
                  <a:pt x="1300271" y="297713"/>
                  <a:pt x="1297150" y="400110"/>
                </a:cubicBezTo>
                <a:cubicBezTo>
                  <a:pt x="1073298" y="379836"/>
                  <a:pt x="975336" y="402911"/>
                  <a:pt x="687490" y="400110"/>
                </a:cubicBezTo>
                <a:cubicBezTo>
                  <a:pt x="399644" y="397309"/>
                  <a:pt x="199690" y="375533"/>
                  <a:pt x="0" y="400110"/>
                </a:cubicBezTo>
                <a:cubicBezTo>
                  <a:pt x="9696" y="213102"/>
                  <a:pt x="17336" y="11979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425601036">
                  <a:custGeom>
                    <a:avLst/>
                    <a:gdLst>
                      <a:gd name="connsiteX0" fmla="*/ 0 w 1667444"/>
                      <a:gd name="connsiteY0" fmla="*/ 0 h 502766"/>
                      <a:gd name="connsiteX1" fmla="*/ 817048 w 1667444"/>
                      <a:gd name="connsiteY1" fmla="*/ 0 h 502766"/>
                      <a:gd name="connsiteX2" fmla="*/ 1667444 w 1667444"/>
                      <a:gd name="connsiteY2" fmla="*/ 0 h 502766"/>
                      <a:gd name="connsiteX3" fmla="*/ 1667444 w 1667444"/>
                      <a:gd name="connsiteY3" fmla="*/ 502766 h 502766"/>
                      <a:gd name="connsiteX4" fmla="*/ 850397 w 1667444"/>
                      <a:gd name="connsiteY4" fmla="*/ 502766 h 502766"/>
                      <a:gd name="connsiteX5" fmla="*/ 0 w 1667444"/>
                      <a:gd name="connsiteY5" fmla="*/ 502766 h 502766"/>
                      <a:gd name="connsiteX6" fmla="*/ 0 w 1667444"/>
                      <a:gd name="connsiteY6" fmla="*/ 0 h 502766"/>
                      <a:gd name="connsiteX0" fmla="*/ 0 w 1667444"/>
                      <a:gd name="connsiteY0" fmla="*/ 0 h 502766"/>
                      <a:gd name="connsiteX1" fmla="*/ 800373 w 1667444"/>
                      <a:gd name="connsiteY1" fmla="*/ 0 h 502766"/>
                      <a:gd name="connsiteX2" fmla="*/ 1667444 w 1667444"/>
                      <a:gd name="connsiteY2" fmla="*/ 0 h 502766"/>
                      <a:gd name="connsiteX3" fmla="*/ 1667444 w 1667444"/>
                      <a:gd name="connsiteY3" fmla="*/ 502766 h 502766"/>
                      <a:gd name="connsiteX4" fmla="*/ 883745 w 1667444"/>
                      <a:gd name="connsiteY4" fmla="*/ 502766 h 502766"/>
                      <a:gd name="connsiteX5" fmla="*/ 0 w 1667444"/>
                      <a:gd name="connsiteY5" fmla="*/ 502766 h 502766"/>
                      <a:gd name="connsiteX6" fmla="*/ 0 w 1667444"/>
                      <a:gd name="connsiteY6" fmla="*/ 0 h 50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7444" h="502766" fill="none" extrusionOk="0">
                        <a:moveTo>
                          <a:pt x="0" y="0"/>
                        </a:moveTo>
                        <a:cubicBezTo>
                          <a:pt x="287470" y="46699"/>
                          <a:pt x="541515" y="33777"/>
                          <a:pt x="817048" y="0"/>
                        </a:cubicBezTo>
                        <a:cubicBezTo>
                          <a:pt x="1117035" y="4400"/>
                          <a:pt x="1364562" y="-11310"/>
                          <a:pt x="1667444" y="0"/>
                        </a:cubicBezTo>
                        <a:cubicBezTo>
                          <a:pt x="1654060" y="79398"/>
                          <a:pt x="1662563" y="319411"/>
                          <a:pt x="1667444" y="502766"/>
                        </a:cubicBezTo>
                        <a:cubicBezTo>
                          <a:pt x="1467686" y="536567"/>
                          <a:pt x="1177701" y="533448"/>
                          <a:pt x="850397" y="502766"/>
                        </a:cubicBezTo>
                        <a:cubicBezTo>
                          <a:pt x="578374" y="502235"/>
                          <a:pt x="400610" y="449439"/>
                          <a:pt x="0" y="502766"/>
                        </a:cubicBezTo>
                        <a:cubicBezTo>
                          <a:pt x="-15509" y="335136"/>
                          <a:pt x="-5409" y="153681"/>
                          <a:pt x="0" y="0"/>
                        </a:cubicBezTo>
                        <a:close/>
                      </a:path>
                      <a:path w="1667444" h="502766" stroke="0" extrusionOk="0">
                        <a:moveTo>
                          <a:pt x="0" y="0"/>
                        </a:moveTo>
                        <a:cubicBezTo>
                          <a:pt x="363901" y="41386"/>
                          <a:pt x="658792" y="16546"/>
                          <a:pt x="800373" y="0"/>
                        </a:cubicBezTo>
                        <a:cubicBezTo>
                          <a:pt x="972234" y="42443"/>
                          <a:pt x="1263820" y="2209"/>
                          <a:pt x="1667444" y="0"/>
                        </a:cubicBezTo>
                        <a:cubicBezTo>
                          <a:pt x="1696619" y="190005"/>
                          <a:pt x="1699133" y="368594"/>
                          <a:pt x="1667444" y="502766"/>
                        </a:cubicBezTo>
                        <a:cubicBezTo>
                          <a:pt x="1364725" y="499910"/>
                          <a:pt x="1247682" y="497594"/>
                          <a:pt x="883745" y="502766"/>
                        </a:cubicBezTo>
                        <a:cubicBezTo>
                          <a:pt x="531789" y="506139"/>
                          <a:pt x="250019" y="427250"/>
                          <a:pt x="0" y="502766"/>
                        </a:cubicBezTo>
                        <a:cubicBezTo>
                          <a:pt x="5481" y="283516"/>
                          <a:pt x="29406" y="131509"/>
                          <a:pt x="0" y="0"/>
                        </a:cubicBezTo>
                        <a:close/>
                      </a:path>
                      <a:path w="1667444" h="502766" fill="none" stroke="0" extrusionOk="0">
                        <a:moveTo>
                          <a:pt x="0" y="0"/>
                        </a:moveTo>
                        <a:cubicBezTo>
                          <a:pt x="225613" y="-38433"/>
                          <a:pt x="514350" y="-23698"/>
                          <a:pt x="817048" y="0"/>
                        </a:cubicBezTo>
                        <a:cubicBezTo>
                          <a:pt x="1141611" y="-12904"/>
                          <a:pt x="1342236" y="-36033"/>
                          <a:pt x="1667444" y="0"/>
                        </a:cubicBezTo>
                        <a:cubicBezTo>
                          <a:pt x="1655043" y="99879"/>
                          <a:pt x="1643366" y="301193"/>
                          <a:pt x="1667444" y="502766"/>
                        </a:cubicBezTo>
                        <a:cubicBezTo>
                          <a:pt x="1470016" y="519212"/>
                          <a:pt x="1145779" y="508477"/>
                          <a:pt x="850397" y="502766"/>
                        </a:cubicBezTo>
                        <a:cubicBezTo>
                          <a:pt x="520592" y="481372"/>
                          <a:pt x="392673" y="487475"/>
                          <a:pt x="0" y="502766"/>
                        </a:cubicBezTo>
                        <a:cubicBezTo>
                          <a:pt x="22226" y="352111"/>
                          <a:pt x="-19339" y="1579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77"/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bàng</a:t>
            </a:r>
          </a:p>
        </p:txBody>
      </p:sp>
    </p:spTree>
    <p:extLst>
      <p:ext uri="{BB962C8B-B14F-4D97-AF65-F5344CB8AC3E}">
        <p14:creationId xmlns:p14="http://schemas.microsoft.com/office/powerpoint/2010/main" val="7167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" y="0"/>
            <a:ext cx="511526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7" y="-1395270"/>
            <a:ext cx="9275268" cy="92752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0770" y="1539335"/>
            <a:ext cx="6492348" cy="325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200000"/>
              </a:lnSpc>
            </a:pP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Cây gì ôm ấp làng ta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Thân 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từng đốt,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lá reo ca bốn mùa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Gội muôn nắng, tắm ngàn mưa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Măng như cây bút viết thơ lên trời?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 rot="422187">
            <a:off x="8018921" y="-239508"/>
            <a:ext cx="3912529" cy="4494435"/>
            <a:chOff x="6162923" y="499835"/>
            <a:chExt cx="2934397" cy="3370826"/>
          </a:xfrm>
        </p:grpSpPr>
        <p:pic>
          <p:nvPicPr>
            <p:cNvPr id="20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4865" flipH="1">
              <a:off x="6162923" y="499835"/>
              <a:ext cx="2934397" cy="3370826"/>
            </a:xfrm>
            <a:prstGeom prst="rect">
              <a:avLst/>
            </a:prstGeom>
          </p:spPr>
        </p:pic>
        <p:pic>
          <p:nvPicPr>
            <p:cNvPr id="21" name="Picture 2" descr="Trúc nhự Duocphambachthong.v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8524">
              <a:off x="6506439" y="1214632"/>
              <a:ext cx="2161747" cy="171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4710761"/>
            <a:ext cx="12192000" cy="223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EF004-02F9-43A3-A76C-9FFBA51DABA6}"/>
              </a:ext>
            </a:extLst>
          </p:cNvPr>
          <p:cNvSpPr txBox="1"/>
          <p:nvPr/>
        </p:nvSpPr>
        <p:spPr>
          <a:xfrm>
            <a:off x="9992885" y="3455901"/>
            <a:ext cx="1289135" cy="502766"/>
          </a:xfrm>
          <a:custGeom>
            <a:avLst/>
            <a:gdLst>
              <a:gd name="connsiteX0" fmla="*/ 0 w 1010213"/>
              <a:gd name="connsiteY0" fmla="*/ 0 h 400110"/>
              <a:gd name="connsiteX1" fmla="*/ 495004 w 1010213"/>
              <a:gd name="connsiteY1" fmla="*/ 0 h 400110"/>
              <a:gd name="connsiteX2" fmla="*/ 1010213 w 1010213"/>
              <a:gd name="connsiteY2" fmla="*/ 0 h 400110"/>
              <a:gd name="connsiteX3" fmla="*/ 1010213 w 1010213"/>
              <a:gd name="connsiteY3" fmla="*/ 400110 h 400110"/>
              <a:gd name="connsiteX4" fmla="*/ 515209 w 1010213"/>
              <a:gd name="connsiteY4" fmla="*/ 400110 h 400110"/>
              <a:gd name="connsiteX5" fmla="*/ 0 w 1010213"/>
              <a:gd name="connsiteY5" fmla="*/ 400110 h 400110"/>
              <a:gd name="connsiteX6" fmla="*/ 0 w 1010213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213" h="400110" fill="none" extrusionOk="0">
                <a:moveTo>
                  <a:pt x="0" y="0"/>
                </a:moveTo>
                <a:cubicBezTo>
                  <a:pt x="211952" y="-21450"/>
                  <a:pt x="315362" y="-3751"/>
                  <a:pt x="495004" y="0"/>
                </a:cubicBezTo>
                <a:cubicBezTo>
                  <a:pt x="674646" y="3751"/>
                  <a:pt x="895443" y="3547"/>
                  <a:pt x="1010213" y="0"/>
                </a:cubicBezTo>
                <a:cubicBezTo>
                  <a:pt x="1005767" y="80046"/>
                  <a:pt x="999299" y="254651"/>
                  <a:pt x="1010213" y="400110"/>
                </a:cubicBezTo>
                <a:cubicBezTo>
                  <a:pt x="845993" y="398953"/>
                  <a:pt x="760444" y="388452"/>
                  <a:pt x="515209" y="400110"/>
                </a:cubicBezTo>
                <a:cubicBezTo>
                  <a:pt x="269974" y="411768"/>
                  <a:pt x="190848" y="389865"/>
                  <a:pt x="0" y="400110"/>
                </a:cubicBezTo>
                <a:cubicBezTo>
                  <a:pt x="743" y="278630"/>
                  <a:pt x="-2823" y="128926"/>
                  <a:pt x="0" y="0"/>
                </a:cubicBezTo>
                <a:close/>
              </a:path>
              <a:path w="1010213" h="400110" stroke="0" extrusionOk="0">
                <a:moveTo>
                  <a:pt x="0" y="0"/>
                </a:moveTo>
                <a:cubicBezTo>
                  <a:pt x="123563" y="12577"/>
                  <a:pt x="348420" y="-4722"/>
                  <a:pt x="484902" y="0"/>
                </a:cubicBezTo>
                <a:cubicBezTo>
                  <a:pt x="621384" y="4722"/>
                  <a:pt x="852385" y="23105"/>
                  <a:pt x="1010213" y="0"/>
                </a:cubicBezTo>
                <a:cubicBezTo>
                  <a:pt x="1026516" y="130854"/>
                  <a:pt x="1013334" y="297713"/>
                  <a:pt x="1010213" y="400110"/>
                </a:cubicBezTo>
                <a:cubicBezTo>
                  <a:pt x="857681" y="403109"/>
                  <a:pt x="662840" y="391740"/>
                  <a:pt x="535413" y="400110"/>
                </a:cubicBezTo>
                <a:cubicBezTo>
                  <a:pt x="407986" y="408480"/>
                  <a:pt x="248754" y="416141"/>
                  <a:pt x="0" y="400110"/>
                </a:cubicBezTo>
                <a:cubicBezTo>
                  <a:pt x="9696" y="213102"/>
                  <a:pt x="17336" y="11979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FBF36"/>
            </a:solidFill>
            <a:extLst>
              <a:ext uri="{C807C97D-BFC1-408E-A445-0C87EB9F89A2}">
                <ask:lineSketchStyleProps xmlns:ask="http://schemas.microsoft.com/office/drawing/2018/sketchyshapes" sd="2425601036">
                  <a:custGeom>
                    <a:avLst/>
                    <a:gdLst>
                      <a:gd name="connsiteX0" fmla="*/ 0 w 1289135"/>
                      <a:gd name="connsiteY0" fmla="*/ 0 h 502766"/>
                      <a:gd name="connsiteX1" fmla="*/ 631675 w 1289135"/>
                      <a:gd name="connsiteY1" fmla="*/ 0 h 502766"/>
                      <a:gd name="connsiteX2" fmla="*/ 1289135 w 1289135"/>
                      <a:gd name="connsiteY2" fmla="*/ 0 h 502766"/>
                      <a:gd name="connsiteX3" fmla="*/ 1289135 w 1289135"/>
                      <a:gd name="connsiteY3" fmla="*/ 502766 h 502766"/>
                      <a:gd name="connsiteX4" fmla="*/ 657459 w 1289135"/>
                      <a:gd name="connsiteY4" fmla="*/ 502766 h 502766"/>
                      <a:gd name="connsiteX5" fmla="*/ 0 w 1289135"/>
                      <a:gd name="connsiteY5" fmla="*/ 502766 h 502766"/>
                      <a:gd name="connsiteX6" fmla="*/ 0 w 1289135"/>
                      <a:gd name="connsiteY6" fmla="*/ 0 h 502766"/>
                      <a:gd name="connsiteX0" fmla="*/ 0 w 1289135"/>
                      <a:gd name="connsiteY0" fmla="*/ 0 h 502766"/>
                      <a:gd name="connsiteX1" fmla="*/ 618784 w 1289135"/>
                      <a:gd name="connsiteY1" fmla="*/ 0 h 502766"/>
                      <a:gd name="connsiteX2" fmla="*/ 1289135 w 1289135"/>
                      <a:gd name="connsiteY2" fmla="*/ 0 h 502766"/>
                      <a:gd name="connsiteX3" fmla="*/ 1289135 w 1289135"/>
                      <a:gd name="connsiteY3" fmla="*/ 502766 h 502766"/>
                      <a:gd name="connsiteX4" fmla="*/ 683241 w 1289135"/>
                      <a:gd name="connsiteY4" fmla="*/ 502766 h 502766"/>
                      <a:gd name="connsiteX5" fmla="*/ 0 w 1289135"/>
                      <a:gd name="connsiteY5" fmla="*/ 502766 h 502766"/>
                      <a:gd name="connsiteX6" fmla="*/ 0 w 1289135"/>
                      <a:gd name="connsiteY6" fmla="*/ 0 h 50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89135" h="502766" fill="none" extrusionOk="0">
                        <a:moveTo>
                          <a:pt x="0" y="0"/>
                        </a:moveTo>
                        <a:cubicBezTo>
                          <a:pt x="281088" y="-20782"/>
                          <a:pt x="410392" y="27553"/>
                          <a:pt x="631675" y="0"/>
                        </a:cubicBezTo>
                        <a:cubicBezTo>
                          <a:pt x="869432" y="-1145"/>
                          <a:pt x="1168489" y="28479"/>
                          <a:pt x="1289135" y="0"/>
                        </a:cubicBezTo>
                        <a:cubicBezTo>
                          <a:pt x="1270418" y="64545"/>
                          <a:pt x="1319718" y="317190"/>
                          <a:pt x="1289135" y="502766"/>
                        </a:cubicBezTo>
                        <a:cubicBezTo>
                          <a:pt x="1085278" y="502424"/>
                          <a:pt x="975021" y="494761"/>
                          <a:pt x="657459" y="502766"/>
                        </a:cubicBezTo>
                        <a:cubicBezTo>
                          <a:pt x="348684" y="516753"/>
                          <a:pt x="244915" y="483174"/>
                          <a:pt x="0" y="502766"/>
                        </a:cubicBezTo>
                        <a:cubicBezTo>
                          <a:pt x="-21486" y="329704"/>
                          <a:pt x="-5470" y="153271"/>
                          <a:pt x="0" y="0"/>
                        </a:cubicBezTo>
                        <a:close/>
                      </a:path>
                      <a:path w="1289135" h="502766" stroke="0" extrusionOk="0">
                        <a:moveTo>
                          <a:pt x="0" y="0"/>
                        </a:moveTo>
                        <a:cubicBezTo>
                          <a:pt x="143666" y="53240"/>
                          <a:pt x="452043" y="-7359"/>
                          <a:pt x="618784" y="0"/>
                        </a:cubicBezTo>
                        <a:cubicBezTo>
                          <a:pt x="800966" y="53430"/>
                          <a:pt x="1089677" y="33367"/>
                          <a:pt x="1289135" y="0"/>
                        </a:cubicBezTo>
                        <a:cubicBezTo>
                          <a:pt x="1317368" y="187547"/>
                          <a:pt x="1318692" y="369013"/>
                          <a:pt x="1289135" y="502766"/>
                        </a:cubicBezTo>
                        <a:cubicBezTo>
                          <a:pt x="1090405" y="512706"/>
                          <a:pt x="842678" y="487713"/>
                          <a:pt x="683241" y="502766"/>
                        </a:cubicBezTo>
                        <a:cubicBezTo>
                          <a:pt x="559077" y="527957"/>
                          <a:pt x="313176" y="494430"/>
                          <a:pt x="0" y="502766"/>
                        </a:cubicBezTo>
                        <a:cubicBezTo>
                          <a:pt x="5284" y="283757"/>
                          <a:pt x="24969" y="142928"/>
                          <a:pt x="0" y="0"/>
                        </a:cubicBezTo>
                        <a:close/>
                      </a:path>
                      <a:path w="1289135" h="502766" fill="none" stroke="0" extrusionOk="0">
                        <a:moveTo>
                          <a:pt x="0" y="0"/>
                        </a:moveTo>
                        <a:cubicBezTo>
                          <a:pt x="261624" y="-48542"/>
                          <a:pt x="388418" y="-14123"/>
                          <a:pt x="631675" y="0"/>
                        </a:cubicBezTo>
                        <a:cubicBezTo>
                          <a:pt x="873425" y="-4025"/>
                          <a:pt x="1122556" y="-22667"/>
                          <a:pt x="1289135" y="0"/>
                        </a:cubicBezTo>
                        <a:cubicBezTo>
                          <a:pt x="1239981" y="96005"/>
                          <a:pt x="1254517" y="281289"/>
                          <a:pt x="1289135" y="502766"/>
                        </a:cubicBezTo>
                        <a:cubicBezTo>
                          <a:pt x="1097533" y="498385"/>
                          <a:pt x="962678" y="498432"/>
                          <a:pt x="657459" y="502766"/>
                        </a:cubicBezTo>
                        <a:cubicBezTo>
                          <a:pt x="334901" y="508192"/>
                          <a:pt x="241907" y="497626"/>
                          <a:pt x="0" y="502766"/>
                        </a:cubicBezTo>
                        <a:cubicBezTo>
                          <a:pt x="28049" y="352657"/>
                          <a:pt x="-19449" y="1579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77"/>
            <a:r>
              <a:rPr lang="en-US" sz="2667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tre</a:t>
            </a:r>
          </a:p>
        </p:txBody>
      </p:sp>
    </p:spTree>
    <p:extLst>
      <p:ext uri="{BB962C8B-B14F-4D97-AF65-F5344CB8AC3E}">
        <p14:creationId xmlns:p14="http://schemas.microsoft.com/office/powerpoint/2010/main" val="1391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88D5-95CE-3C0D-A106-CE96C1BC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478" y="0"/>
            <a:ext cx="3346994" cy="1926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3E935-A844-65E5-3DB4-79D72026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29" y="1452250"/>
            <a:ext cx="686469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-5277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2" y="5298057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sp>
        <p:nvSpPr>
          <p:cNvPr id="19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109292" y="1481627"/>
            <a:ext cx="11873761" cy="4401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Chọn 1 trong 3 đề dưới đây: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1: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ăn quả mà em yêu thích.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2: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ở sân trường đã gắn bó với em và bạn bè.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3: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mà em biết qua phim ảnh, sách báo.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5142600"/>
            <a:ext cx="1828850" cy="179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F415F-3185-5F58-7FB0-7C3F192BE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471" y="0"/>
            <a:ext cx="37615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4702747"/>
            <a:ext cx="4976976" cy="2459823"/>
          </a:xfrm>
          <a:prstGeom prst="rect">
            <a:avLst/>
          </a:prstGeom>
        </p:spPr>
      </p:pic>
      <p:sp>
        <p:nvSpPr>
          <p:cNvPr id="2" name=" 184">
            <a:extLst>
              <a:ext uri="{FF2B5EF4-FFF2-40B4-BE49-F238E27FC236}">
                <a16:creationId xmlns:a16="http://schemas.microsoft.com/office/drawing/2014/main" id="{C63D5BCA-8C77-837D-B71E-CEB421502309}"/>
              </a:ext>
            </a:extLst>
          </p:cNvPr>
          <p:cNvSpPr/>
          <p:nvPr/>
        </p:nvSpPr>
        <p:spPr>
          <a:xfrm>
            <a:off x="2302510" y="456662"/>
            <a:ext cx="1738630" cy="1738630"/>
          </a:xfrm>
          <a:prstGeom prst="ellipse">
            <a:avLst/>
          </a:prstGeom>
          <a:solidFill>
            <a:srgbClr val="C1ED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95248947-BD80-81C2-4F25-E9FB6C5E9B8D}"/>
              </a:ext>
            </a:extLst>
          </p:cNvPr>
          <p:cNvSpPr txBox="1"/>
          <p:nvPr/>
        </p:nvSpPr>
        <p:spPr>
          <a:xfrm>
            <a:off x="4149291" y="1475443"/>
            <a:ext cx="5851959" cy="1061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Nhận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xét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chung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bài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幼圆" panose="020105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4D21EF6F-1948-55D8-240A-E0474BAB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8" y="-152946"/>
            <a:ext cx="1843600" cy="200025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D218BC7-C458-AD0C-ECBD-1D57D7EF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699" y="4049138"/>
            <a:ext cx="2572881" cy="26864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01E86-EB75-5418-C328-442FE972CF89}"/>
              </a:ext>
            </a:extLst>
          </p:cNvPr>
          <p:cNvGrpSpPr/>
          <p:nvPr/>
        </p:nvGrpSpPr>
        <p:grpSpPr>
          <a:xfrm>
            <a:off x="591710" y="1847304"/>
            <a:ext cx="5975345" cy="4574277"/>
            <a:chOff x="678552" y="2135897"/>
            <a:chExt cx="5756598" cy="45182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38E4E2-577F-4EE3-AE6B-9C2C14AB20B9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AE741D6-72D1-CDB1-E604-471B8043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7" y="2270080"/>
              <a:ext cx="5338469" cy="3885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endPara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7D897-7AAE-CC69-ECE6-265CEB031433}"/>
              </a:ext>
            </a:extLst>
          </p:cNvPr>
          <p:cNvGrpSpPr/>
          <p:nvPr/>
        </p:nvGrpSpPr>
        <p:grpSpPr>
          <a:xfrm>
            <a:off x="7045036" y="891087"/>
            <a:ext cx="3626426" cy="2415927"/>
            <a:chOff x="7308648" y="1310187"/>
            <a:chExt cx="3464958" cy="2415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B82081-AC99-D431-CB13-C22CF7A34AE2}"/>
                </a:ext>
              </a:extLst>
            </p:cNvPr>
            <p:cNvSpPr/>
            <p:nvPr/>
          </p:nvSpPr>
          <p:spPr>
            <a:xfrm>
              <a:off x="7308648" y="1310187"/>
              <a:ext cx="3464958" cy="2415927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21223A7-676E-C565-6FA5-66D81502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097" y="1518025"/>
              <a:ext cx="2862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………..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7D394-7A17-7982-4F30-5261E297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11" y="689182"/>
            <a:ext cx="4078577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744-709D-53E9-B947-3E70613F3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61" y="3150060"/>
            <a:ext cx="40785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172742" y="1776114"/>
            <a:ext cx="7085308" cy="30469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2. </a:t>
            </a:r>
            <a:r>
              <a:rPr lang="vi-VN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 hoặc nghe những bài được thầy cô khen, ghi lại những điều em muốn học tập.</a:t>
            </a:r>
            <a:endParaRPr lang="zh-CN" altLang="en-US" sz="4800" b="1" dirty="0">
              <a:ln>
                <a:solidFill>
                  <a:srgbClr val="73281D"/>
                </a:solidFill>
              </a:ln>
              <a:solidFill>
                <a:srgbClr val="00B05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E0204-0442-4096-8A77-95C91A0E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65" y="2238915"/>
            <a:ext cx="3832398" cy="47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CD636-7912-4E6F-A07F-C4D0BF4A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0" y="2409825"/>
            <a:ext cx="3863204" cy="47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Một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số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viết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hay</a:t>
            </a:r>
            <a:endParaRPr lang="zh-CN" altLang="en-US" sz="4400" b="1" dirty="0">
              <a:ln>
                <a:solidFill>
                  <a:srgbClr val="73281D"/>
                </a:solidFill>
              </a:ln>
              <a:solidFill>
                <a:schemeClr val="bg1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0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313</Words>
  <Application>Microsoft Office PowerPoint</Application>
  <PresentationFormat>Widescreen</PresentationFormat>
  <Paragraphs>31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Courier Prime</vt:lpstr>
      <vt:lpstr>Arial</vt:lpstr>
      <vt:lpstr>Calibri</vt:lpstr>
      <vt:lpstr>Calibri Light</vt:lpstr>
      <vt:lpstr>Cambria</vt:lpstr>
      <vt:lpstr>UVN Banh Mi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12</cp:revision>
  <dcterms:created xsi:type="dcterms:W3CDTF">2024-01-08T11:11:06Z</dcterms:created>
  <dcterms:modified xsi:type="dcterms:W3CDTF">2024-01-08T11:39:44Z</dcterms:modified>
</cp:coreProperties>
</file>