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4" r:id="rId3"/>
    <p:sldMasterId id="2147483686" r:id="rId4"/>
    <p:sldMasterId id="2147483700" r:id="rId5"/>
    <p:sldMasterId id="2147483712" r:id="rId6"/>
  </p:sldMasterIdLst>
  <p:notesMasterIdLst>
    <p:notesMasterId r:id="rId23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12192000" cy="6858000"/>
  <p:notesSz cx="6858000" cy="9144000"/>
  <p:custDataLst>
    <p:tags r:id="rId2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UpUjRKHVLQ4MYrnOfSI24xu+q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6" name="Google Shape;47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Bài giảng thiết kế bởi: Hương Thảo - tranthao121006@gmail.com</a:t>
            </a:r>
            <a:endParaRPr/>
          </a:p>
        </p:txBody>
      </p:sp>
      <p:sp>
        <p:nvSpPr>
          <p:cNvPr id="477" name="Google Shape;47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7" name="Google Shape;61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Bài giảng thiết kế bởi: Hương Thảo - tranthao121006@gmail.com</a:t>
            </a:r>
            <a:endParaRPr/>
          </a:p>
        </p:txBody>
      </p:sp>
      <p:sp>
        <p:nvSpPr>
          <p:cNvPr id="618" name="Google Shape;61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4" name="Google Shape;57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标题幻灯片">
  <p:cSld name="2_标题幻灯片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 rotWithShape="1">
          <a:blip r:embed="rId2">
            <a:alphaModFix/>
          </a:blip>
          <a:srcRect r="27110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" y="4610950"/>
            <a:ext cx="12192015" cy="22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8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8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8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8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8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8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8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3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83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8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8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8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8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4" name="Google Shape;114;p84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5" name="Google Shape;115;p8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8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8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85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8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2" name="Google Shape;122;p85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85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4" name="Google Shape;124;p8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8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8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8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8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8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8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8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8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88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9" name="Google Shape;139;p88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p8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8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8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8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7" name="Google Shape;147;p8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8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8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9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9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9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9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1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91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9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9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2"/>
          <p:cNvSpPr txBox="1">
            <a:spLocks noGrp="1"/>
          </p:cNvSpPr>
          <p:nvPr>
            <p:ph type="body" idx="1"/>
          </p:nvPr>
        </p:nvSpPr>
        <p:spPr>
          <a:xfrm>
            <a:off x="609600" y="274661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9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9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9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1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98" name="Google Shape;198;p32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99" name="Google Shape;199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3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5" name="Google Shape;205;p33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5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9" name="Google Shape;219;p35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27" name="Google Shape;227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8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2" name="Google Shape;25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4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7" name="Google Shape;277;p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9" name="Google Shape;279;p4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4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95" name="Google Shape;295;p4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6" name="Google Shape;296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4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2" name="Google Shape;302;p4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03" name="Google Shape;303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4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4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505" y="108235"/>
            <a:ext cx="4097612" cy="1034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16" y="6502009"/>
            <a:ext cx="12192000" cy="35375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50"/>
          <p:cNvSpPr txBox="1">
            <a:spLocks noGrp="1"/>
          </p:cNvSpPr>
          <p:nvPr>
            <p:ph type="title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265"/>
              <a:buFont typeface="Microsoft YaHei"/>
              <a:buNone/>
              <a:defRPr sz="4265" b="1">
                <a:solidFill>
                  <a:srgbClr val="1E4E79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6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5" name="Google Shape;335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6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6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4" name="Google Shape;354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6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0" name="Google Shape;360;p6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p6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2" name="Google Shape;362;p6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6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4" name="Google Shape;374;p6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5" name="Google Shape;375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6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1" name="Google Shape;381;p6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2" name="Google Shape;382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6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8" name="Google Shape;388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7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4" name="Google Shape;394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7" name="Google Shape;40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0" name="Google Shape;410;p29"/>
          <p:cNvSpPr>
            <a:spLocks noGrp="1"/>
          </p:cNvSpPr>
          <p:nvPr>
            <p:ph type="pic" idx="2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5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4" name="Google Shape;414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5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0" name="Google Shape;420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5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7" name="Google Shape;427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5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3" name="Google Shape;433;p5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4" name="Google Shape;434;p5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5" name="Google Shape;435;p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6" name="Google Shape;436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5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1" name="Google Shape;451;p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2" name="Google Shape;452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8" name="Google Shape;458;p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9" name="Google Shape;459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5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6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1" name="Google Shape;471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7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4" name="Google Shape;32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5" name="Google Shape;32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6" name="Google Shape;32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7" name="Google Shape;32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9" name="Google Shape;39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0" name="Google Shape;40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1" name="Google Shape;40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2" name="Google Shape;40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3" name="Google Shape;403;p28" descr="A picture containing flower, plant, bouquet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121654" y="-14085"/>
            <a:ext cx="1223705" cy="10419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444" y="3178647"/>
            <a:ext cx="12209444" cy="3679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52" y="2465007"/>
            <a:ext cx="4906376" cy="398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43825" y="4230988"/>
            <a:ext cx="3773430" cy="27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3" name="Google Shape;483;p1"/>
          <p:cNvGrpSpPr/>
          <p:nvPr/>
        </p:nvGrpSpPr>
        <p:grpSpPr>
          <a:xfrm>
            <a:off x="6756819" y="3169720"/>
            <a:ext cx="804180" cy="374559"/>
            <a:chOff x="217690" y="6414967"/>
            <a:chExt cx="804180" cy="374559"/>
          </a:xfrm>
        </p:grpSpPr>
        <p:grpSp>
          <p:nvGrpSpPr>
            <p:cNvPr id="484" name="Google Shape;484;p1"/>
            <p:cNvGrpSpPr/>
            <p:nvPr/>
          </p:nvGrpSpPr>
          <p:grpSpPr>
            <a:xfrm>
              <a:off x="217690" y="6414967"/>
              <a:ext cx="443922" cy="374559"/>
              <a:chOff x="3746" y="2079"/>
              <a:chExt cx="192" cy="162"/>
            </a:xfrm>
          </p:grpSpPr>
          <p:sp>
            <p:nvSpPr>
              <p:cNvPr id="485" name="Google Shape;485;p1"/>
              <p:cNvSpPr/>
              <p:nvPr/>
            </p:nvSpPr>
            <p:spPr>
              <a:xfrm>
                <a:off x="3855" y="2108"/>
                <a:ext cx="83" cy="133"/>
              </a:xfrm>
              <a:custGeom>
                <a:avLst/>
                <a:gdLst/>
                <a:ahLst/>
                <a:cxnLst/>
                <a:rect l="l" t="t" r="r" b="b"/>
                <a:pathLst>
                  <a:path w="34" h="54" extrusionOk="0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solidFill>
                <a:srgbClr val="A5CB0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1"/>
              <p:cNvSpPr/>
              <p:nvPr/>
            </p:nvSpPr>
            <p:spPr>
              <a:xfrm>
                <a:off x="3852" y="2089"/>
                <a:ext cx="86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35" h="44" extrusionOk="0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solidFill>
                <a:srgbClr val="A5CB0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1"/>
              <p:cNvSpPr/>
              <p:nvPr/>
            </p:nvSpPr>
            <p:spPr>
              <a:xfrm>
                <a:off x="3746" y="2104"/>
                <a:ext cx="84" cy="132"/>
              </a:xfrm>
              <a:custGeom>
                <a:avLst/>
                <a:gdLst/>
                <a:ahLst/>
                <a:cxnLst/>
                <a:rect l="l" t="t" r="r" b="b"/>
                <a:pathLst>
                  <a:path w="34" h="54" extrusionOk="0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solidFill>
                <a:srgbClr val="A5CB0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"/>
              <p:cNvSpPr/>
              <p:nvPr/>
            </p:nvSpPr>
            <p:spPr>
              <a:xfrm>
                <a:off x="3778" y="2079"/>
                <a:ext cx="106" cy="16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5" extrusionOk="0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solidFill>
                <a:srgbClr val="A5CB0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"/>
            <p:cNvGrpSpPr/>
            <p:nvPr/>
          </p:nvGrpSpPr>
          <p:grpSpPr>
            <a:xfrm>
              <a:off x="657417" y="6421203"/>
              <a:ext cx="364454" cy="307508"/>
              <a:chOff x="3746" y="2079"/>
              <a:chExt cx="192" cy="162"/>
            </a:xfrm>
          </p:grpSpPr>
          <p:sp>
            <p:nvSpPr>
              <p:cNvPr id="490" name="Google Shape;490;p1"/>
              <p:cNvSpPr/>
              <p:nvPr/>
            </p:nvSpPr>
            <p:spPr>
              <a:xfrm>
                <a:off x="3855" y="2108"/>
                <a:ext cx="83" cy="133"/>
              </a:xfrm>
              <a:custGeom>
                <a:avLst/>
                <a:gdLst/>
                <a:ahLst/>
                <a:cxnLst/>
                <a:rect l="l" t="t" r="r" b="b"/>
                <a:pathLst>
                  <a:path w="34" h="54" extrusionOk="0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solidFill>
                <a:srgbClr val="A5CB0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"/>
              <p:cNvSpPr/>
              <p:nvPr/>
            </p:nvSpPr>
            <p:spPr>
              <a:xfrm>
                <a:off x="3852" y="2089"/>
                <a:ext cx="86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35" h="44" extrusionOk="0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solidFill>
                <a:srgbClr val="A5CB0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1"/>
              <p:cNvSpPr/>
              <p:nvPr/>
            </p:nvSpPr>
            <p:spPr>
              <a:xfrm>
                <a:off x="3746" y="2104"/>
                <a:ext cx="84" cy="132"/>
              </a:xfrm>
              <a:custGeom>
                <a:avLst/>
                <a:gdLst/>
                <a:ahLst/>
                <a:cxnLst/>
                <a:rect l="l" t="t" r="r" b="b"/>
                <a:pathLst>
                  <a:path w="34" h="54" extrusionOk="0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solidFill>
                <a:srgbClr val="A5CB0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1"/>
              <p:cNvSpPr/>
              <p:nvPr/>
            </p:nvSpPr>
            <p:spPr>
              <a:xfrm>
                <a:off x="3778" y="2079"/>
                <a:ext cx="106" cy="16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5" extrusionOk="0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solidFill>
                <a:srgbClr val="A5CB0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94" name="Google Shape;494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22131" y="450639"/>
            <a:ext cx="4465329" cy="2328677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1"/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4800"/>
              <a:buFont typeface="Times New Roman"/>
              <a:buNone/>
            </a:pPr>
            <a:r>
              <a:rPr lang="en-US" sz="4800" b="1" i="1" u="none" strike="noStrike" cap="none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các em đến với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4800"/>
              <a:buFont typeface="Times New Roman"/>
              <a:buNone/>
            </a:pPr>
            <a:r>
              <a:rPr lang="en-US" sz="4800" b="1" i="1" u="none" strike="noStrike" cap="none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Đạo Đức</a:t>
            </a:r>
            <a:endParaRPr sz="4800" b="1" i="1" u="none" strike="noStrike" cap="none">
              <a:solidFill>
                <a:srgbClr val="4472C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10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10"/>
          <p:cNvSpPr txBox="1"/>
          <p:nvPr/>
        </p:nvSpPr>
        <p:spPr>
          <a:xfrm>
            <a:off x="2209800" y="2170965"/>
            <a:ext cx="7772400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1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Xây dựng nội quy góc thư viện lớp học</a:t>
            </a:r>
            <a:br>
              <a:rPr lang="en-US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400" b="1" i="1" u="none" strike="noStrike" cap="non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1"/>
          <p:cNvSpPr/>
          <p:nvPr/>
        </p:nvSpPr>
        <p:spPr>
          <a:xfrm>
            <a:off x="6433750" y="205945"/>
            <a:ext cx="5239266" cy="6122457"/>
          </a:xfrm>
          <a:prstGeom prst="verticalScroll">
            <a:avLst>
              <a:gd name="adj" fmla="val 12500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4" name="Google Shape;594;p11"/>
          <p:cNvSpPr txBox="1"/>
          <p:nvPr/>
        </p:nvSpPr>
        <p:spPr>
          <a:xfrm>
            <a:off x="7438766" y="850325"/>
            <a:ext cx="3459892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quy góc thư viện lớp 2A</a:t>
            </a:r>
            <a:b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1"/>
          <p:cNvSpPr txBox="1"/>
          <p:nvPr/>
        </p:nvSpPr>
        <p:spPr>
          <a:xfrm>
            <a:off x="7619998" y="2051223"/>
            <a:ext cx="3097429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Giữ gìn thư viện sạch sẽ.</a:t>
            </a:r>
            <a:b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Không nên đùa giỡn trong thư viện.</a:t>
            </a:r>
            <a:b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Nói khẽ khi các bạn khác đang đọc sách.</a:t>
            </a:r>
            <a:b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Mở sách cẩn thận với bàn tay sạch.</a:t>
            </a:r>
            <a:b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Lấy sách nơi nào trả vào nơi ấy.</a:t>
            </a:r>
            <a:b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Đừng vẽ lên sách.</a:t>
            </a:r>
            <a:b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6" name="Google Shape;596;p11"/>
          <p:cNvPicPr preferRelativeResize="0"/>
          <p:nvPr/>
        </p:nvPicPr>
        <p:blipFill rotWithShape="1">
          <a:blip r:embed="rId4">
            <a:alphaModFix/>
          </a:blip>
          <a:srcRect l="44601" t="19321"/>
          <a:stretch/>
        </p:blipFill>
        <p:spPr>
          <a:xfrm>
            <a:off x="313120" y="757915"/>
            <a:ext cx="6170057" cy="4746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12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12"/>
          <p:cNvSpPr txBox="1"/>
          <p:nvPr/>
        </p:nvSpPr>
        <p:spPr>
          <a:xfrm>
            <a:off x="1997242" y="2211070"/>
            <a:ext cx="7940842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2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Sưu tầm và chia sẻ với các bạn nội quy của một số nơi công cộng.</a:t>
            </a:r>
            <a:br>
              <a:rPr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b="1" i="1" u="none" strike="noStrike" cap="non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4223" y="0"/>
            <a:ext cx="554051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1902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8152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36397" y="0"/>
            <a:ext cx="5623798" cy="6785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Google Shape;62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 flipH="1">
            <a:off x="2637125" y="-2667000"/>
            <a:ext cx="6858000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15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lang="en-US" sz="8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CỦNG CỐ BÀI HỌC</a:t>
            </a:r>
            <a:endParaRPr/>
          </a:p>
        </p:txBody>
      </p:sp>
      <p:pic>
        <p:nvPicPr>
          <p:cNvPr id="622" name="Google Shape;622;p15" descr="Kết nối tri thức với cuộc số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623" name="Google Shape;623;p15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624" name="Google Shape;624;p15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5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29" name="Google Shape;62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6"/>
          <p:cNvSpPr/>
          <p:nvPr/>
        </p:nvSpPr>
        <p:spPr>
          <a:xfrm>
            <a:off x="11348906" y="-1"/>
            <a:ext cx="843094" cy="948192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5" name="Google Shape;635;p1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4856" t="9790" r="31199" b="42464"/>
          <a:stretch/>
        </p:blipFill>
        <p:spPr>
          <a:xfrm>
            <a:off x="346046" y="190429"/>
            <a:ext cx="11499908" cy="6477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rgbClr val="CCC0D9">
              <a:alpha val="47843"/>
            </a:srgbClr>
          </a:solidFill>
          <a:ln>
            <a:noFill/>
          </a:ln>
        </p:spPr>
        <p:txBody>
          <a:bodyPr spcFirstLastPara="1" wrap="square" lIns="68475" tIns="34250" rIns="68475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25"/>
              <a:buFont typeface="Arial"/>
              <a:buNone/>
            </a:pPr>
            <a:endParaRPr sz="142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 cap="flat" cmpd="sng">
            <a:solidFill>
              <a:srgbClr val="F7E3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475" tIns="34250" rIns="68475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25"/>
              <a:buFont typeface="Arial"/>
              <a:buNone/>
            </a:pPr>
            <a:endParaRPr sz="142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rgbClr val="CCC0D9">
              <a:alpha val="47843"/>
            </a:srgbClr>
          </a:solidFill>
          <a:ln>
            <a:noFill/>
          </a:ln>
        </p:spPr>
        <p:txBody>
          <a:bodyPr spcFirstLastPara="1" wrap="square" lIns="68475" tIns="34250" rIns="68475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25"/>
              <a:buFont typeface="Arial"/>
              <a:buNone/>
            </a:pPr>
            <a:endParaRPr sz="142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4" name="Google Shape;504;p2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505" name="Google Shape;505;p2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506" name="Google Shape;506;p2"/>
              <p:cNvCxnSpPr/>
              <p:nvPr/>
            </p:nvCxnSpPr>
            <p:spPr>
              <a:xfrm>
                <a:off x="6154058" y="-335112"/>
                <a:ext cx="0" cy="5760000"/>
              </a:xfrm>
              <a:prstGeom prst="straightConnector1">
                <a:avLst/>
              </a:prstGeom>
              <a:noFill/>
              <a:ln w="76200" cap="rnd" cmpd="sng">
                <a:solidFill>
                  <a:srgbClr val="F7E3A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pic>
            <p:nvPicPr>
              <p:cNvPr id="507" name="Google Shape;507;p2"/>
              <p:cNvPicPr preferRelativeResize="0"/>
              <p:nvPr/>
            </p:nvPicPr>
            <p:blipFill rotWithShape="1">
              <a:blip r:embed="rId3">
                <a:alphaModFix/>
              </a:blip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08" name="Google Shape;50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9" name="Google Shape;509;p2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 cap="flat" cmpd="sng">
            <a:solidFill>
              <a:srgbClr val="F7E3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475" tIns="34250" rIns="68475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25"/>
              <a:buFont typeface="Arial"/>
              <a:buNone/>
            </a:pPr>
            <a:endParaRPr sz="142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0" name="Google Shape;510;p2"/>
          <p:cNvPicPr preferRelativeResize="0"/>
          <p:nvPr/>
        </p:nvPicPr>
        <p:blipFill rotWithShape="1">
          <a:blip r:embed="rId5">
            <a:alphaModFix/>
          </a:blip>
          <a:srcRect l="53606" t="-1143" r="26891" b="81649"/>
          <a:stretch/>
        </p:blipFill>
        <p:spPr>
          <a:xfrm>
            <a:off x="8587644" y="810849"/>
            <a:ext cx="1759996" cy="734428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2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7843"/>
            </a:srgbClr>
          </a:solidFill>
          <a:ln>
            <a:noFill/>
          </a:ln>
        </p:spPr>
        <p:txBody>
          <a:bodyPr spcFirstLastPara="1" wrap="square" lIns="68475" tIns="34250" rIns="68475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25"/>
              <a:buFont typeface="Arial"/>
              <a:buNone/>
            </a:pPr>
            <a:endParaRPr sz="142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7843"/>
            </a:srgbClr>
          </a:solidFill>
          <a:ln>
            <a:noFill/>
          </a:ln>
        </p:spPr>
        <p:txBody>
          <a:bodyPr spcFirstLastPara="1" wrap="square" lIns="68475" tIns="34250" rIns="68475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25"/>
              <a:buFont typeface="Arial"/>
              <a:buNone/>
            </a:pPr>
            <a:endParaRPr sz="142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75" tIns="34250" rIns="68475" bIns="342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6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4" name="Google Shape;514;p2" descr="在走动的火车 852x480 | Pics, Animation, Trave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04075" y="2728275"/>
            <a:ext cx="9554501" cy="44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079" y="96794"/>
            <a:ext cx="11847842" cy="6664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"/>
          <p:cNvSpPr/>
          <p:nvPr/>
        </p:nvSpPr>
        <p:spPr>
          <a:xfrm>
            <a:off x="-43199" y="10758"/>
            <a:ext cx="12235199" cy="1777224"/>
          </a:xfrm>
          <a:custGeom>
            <a:avLst/>
            <a:gdLst/>
            <a:ahLst/>
            <a:cxnLst/>
            <a:rect l="l" t="t" r="r" b="b"/>
            <a:pathLst>
              <a:path w="21676" h="23168" extrusionOk="0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E36C09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5" name="Google Shape;525;p4"/>
          <p:cNvGrpSpPr/>
          <p:nvPr/>
        </p:nvGrpSpPr>
        <p:grpSpPr>
          <a:xfrm>
            <a:off x="3144252" y="2574608"/>
            <a:ext cx="8581028" cy="3192514"/>
            <a:chOff x="9566064" y="851858"/>
            <a:chExt cx="5481071" cy="925733"/>
          </a:xfrm>
        </p:grpSpPr>
        <p:sp>
          <p:nvSpPr>
            <p:cNvPr id="526" name="Google Shape;526;p4"/>
            <p:cNvSpPr/>
            <p:nvPr/>
          </p:nvSpPr>
          <p:spPr>
            <a:xfrm rot="416356">
              <a:off x="13066911" y="966823"/>
              <a:ext cx="1945316" cy="695802"/>
            </a:xfrm>
            <a:custGeom>
              <a:avLst/>
              <a:gdLst/>
              <a:ahLst/>
              <a:cxnLst/>
              <a:rect l="l" t="t" r="r" b="b"/>
              <a:pathLst>
                <a:path w="5673840" h="661803" extrusionOk="0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/>
              <a:ahLst/>
              <a:cxnLst/>
              <a:rect l="l" t="t" r="r" b="b"/>
              <a:pathLst>
                <a:path w="5334002" h="724766" extrusionOk="0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/>
              <a:ahLst/>
              <a:cxnLst/>
              <a:rect l="l" t="t" r="r" b="b"/>
              <a:pathLst>
                <a:path w="5334002" h="724766" extrusionOk="0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9" name="Google Shape;529;p4"/>
          <p:cNvSpPr/>
          <p:nvPr/>
        </p:nvSpPr>
        <p:spPr>
          <a:xfrm>
            <a:off x="1873593" y="3158147"/>
            <a:ext cx="1750345" cy="1205899"/>
          </a:xfrm>
          <a:custGeom>
            <a:avLst/>
            <a:gdLst/>
            <a:ahLst/>
            <a:cxnLst/>
            <a:rect l="l" t="t" r="r" b="b"/>
            <a:pathLst>
              <a:path w="1371609" h="1295400" extrusionOk="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 w="25400" cap="flat" cmpd="sng">
            <a:solidFill>
              <a:srgbClr val="FABF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4"/>
          <p:cNvSpPr/>
          <p:nvPr/>
        </p:nvSpPr>
        <p:spPr>
          <a:xfrm>
            <a:off x="2060392" y="3208197"/>
            <a:ext cx="1258009" cy="999997"/>
          </a:xfrm>
          <a:custGeom>
            <a:avLst/>
            <a:gdLst/>
            <a:ahLst/>
            <a:cxnLst/>
            <a:rect l="l" t="t" r="r" b="b"/>
            <a:pathLst>
              <a:path w="1258009" h="1219200" extrusionOk="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1" name="Google Shape;531;p4"/>
          <p:cNvGrpSpPr/>
          <p:nvPr/>
        </p:nvGrpSpPr>
        <p:grpSpPr>
          <a:xfrm>
            <a:off x="2815797" y="2822865"/>
            <a:ext cx="1378806" cy="1412343"/>
            <a:chOff x="1149549" y="1066515"/>
            <a:chExt cx="992332" cy="992332"/>
          </a:xfrm>
        </p:grpSpPr>
        <p:sp>
          <p:nvSpPr>
            <p:cNvPr id="532" name="Google Shape;532;p4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solidFill>
              <a:srgbClr val="E36C0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solidFill>
              <a:srgbClr val="E36C0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4" name="Google Shape;534;p4"/>
          <p:cNvSpPr txBox="1"/>
          <p:nvPr/>
        </p:nvSpPr>
        <p:spPr>
          <a:xfrm>
            <a:off x="2524533" y="2822864"/>
            <a:ext cx="1656342" cy="141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Times New Roman"/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endParaRPr/>
          </a:p>
        </p:txBody>
      </p:sp>
      <p:sp>
        <p:nvSpPr>
          <p:cNvPr id="535" name="Google Shape;535;p4"/>
          <p:cNvSpPr txBox="1"/>
          <p:nvPr/>
        </p:nvSpPr>
        <p:spPr>
          <a:xfrm>
            <a:off x="3973714" y="3015979"/>
            <a:ext cx="7215653" cy="193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6000"/>
              <a:buFont typeface="Times New Roman"/>
              <a:buNone/>
            </a:pPr>
            <a:r>
              <a:rPr lang="en-US" sz="6000" b="1" i="0" u="none" strike="noStrike" cap="none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với quy định nơi công cộng</a:t>
            </a:r>
            <a:endParaRPr sz="6000" b="1" i="0" u="none" strike="noStrike" cap="none">
              <a:solidFill>
                <a:srgbClr val="E36C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advClick="0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1" name="Google Shape;541;p5"/>
          <p:cNvCxnSpPr/>
          <p:nvPr/>
        </p:nvCxnSpPr>
        <p:spPr>
          <a:xfrm>
            <a:off x="3717388" y="2328601"/>
            <a:ext cx="4357441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diamond" w="med" len="med"/>
          </a:ln>
        </p:spPr>
      </p:cxnSp>
      <p:grpSp>
        <p:nvGrpSpPr>
          <p:cNvPr id="542" name="Google Shape;542;p5"/>
          <p:cNvGrpSpPr/>
          <p:nvPr/>
        </p:nvGrpSpPr>
        <p:grpSpPr>
          <a:xfrm>
            <a:off x="2867660" y="1442085"/>
            <a:ext cx="6456679" cy="2016125"/>
            <a:chOff x="2118480" y="1316166"/>
            <a:chExt cx="1512168" cy="1512168"/>
          </a:xfrm>
        </p:grpSpPr>
        <p:sp>
          <p:nvSpPr>
            <p:cNvPr id="543" name="Google Shape;543;p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3992B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5"/>
            <p:cNvSpPr txBox="1"/>
            <p:nvPr/>
          </p:nvSpPr>
          <p:spPr>
            <a:xfrm>
              <a:off x="2523933" y="1575935"/>
              <a:ext cx="942374" cy="992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Times New Roman"/>
                <a:buNone/>
              </a:pPr>
              <a:r>
                <a:rPr lang="en-US" sz="8000" b="0" i="0" u="none" strike="noStrike" cap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Tiết 3</a:t>
              </a:r>
              <a:endParaRPr sz="8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545" name="Google Shape;545;p5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546" name="Google Shape;546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" name="Google Shape;547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8" name="Google Shape;548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6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6"/>
          <p:cNvSpPr txBox="1"/>
          <p:nvPr/>
        </p:nvSpPr>
        <p:spPr>
          <a:xfrm>
            <a:off x="3248025" y="1906270"/>
            <a:ext cx="5696585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9600"/>
              <a:buFont typeface="Times New Roman"/>
              <a:buNone/>
            </a:pPr>
            <a:r>
              <a:rPr lang="en-US" sz="9600" b="1" i="1" u="none" strike="noStrike" cap="none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liên hệ</a:t>
            </a:r>
            <a:endParaRPr sz="9600" b="1" i="1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7"/>
          <p:cNvSpPr/>
          <p:nvPr/>
        </p:nvSpPr>
        <p:spPr>
          <a:xfrm>
            <a:off x="228600" y="1160820"/>
            <a:ext cx="51746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7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7"/>
          <p:cNvSpPr/>
          <p:nvPr/>
        </p:nvSpPr>
        <p:spPr>
          <a:xfrm>
            <a:off x="4973053" y="393568"/>
            <a:ext cx="3512002" cy="2461927"/>
          </a:xfrm>
          <a:prstGeom prst="wedgeEllipseCallout">
            <a:avLst>
              <a:gd name="adj1" fmla="val 60380"/>
              <a:gd name="adj2" fmla="val 43572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đã thực hiện những quy định nào khi đến nơi công cộng ?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7"/>
          <p:cNvSpPr/>
          <p:nvPr/>
        </p:nvSpPr>
        <p:spPr>
          <a:xfrm>
            <a:off x="288757" y="3401285"/>
            <a:ext cx="4323347" cy="3227496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Giữ trật tự nơi công cộng.</a:t>
            </a:r>
            <a:br>
              <a:rPr lang="en-US" sz="2400" b="0" i="0" u="none" strike="noStrike" cap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Vứt rác đúng nơi quy định.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Xếp hàng khi mua đồ </a:t>
            </a:r>
            <a:br>
              <a:rPr lang="en-US" sz="2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Không hái hoa, bẻ cành nơi công cộng.</a:t>
            </a:r>
            <a:br>
              <a:rPr lang="en-US" sz="2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Không vẽ bậy lên tường ở nơi công cộng…..</a:t>
            </a:r>
            <a:br>
              <a:rPr lang="en-US" sz="2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4" name="Google Shape;56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1789" y="2712165"/>
            <a:ext cx="3916616" cy="3916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p8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8"/>
          <p:cNvSpPr txBox="1"/>
          <p:nvPr/>
        </p:nvSpPr>
        <p:spPr>
          <a:xfrm>
            <a:off x="2205288" y="1914291"/>
            <a:ext cx="7460080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8800"/>
              <a:buFont typeface="Times New Roman"/>
              <a:buNone/>
            </a:pPr>
            <a:r>
              <a:rPr lang="en-US" sz="8800" b="1" i="1" u="none" strike="noStrike" cap="none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</a:t>
            </a:r>
            <a:endParaRPr sz="8800" b="1" i="1" u="none" strike="noStrike" cap="none">
              <a:solidFill>
                <a:srgbClr val="4472C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8800"/>
              <a:buFont typeface="Times New Roman"/>
              <a:buNone/>
            </a:pPr>
            <a:r>
              <a:rPr lang="en-US" sz="8800" b="1" i="1" u="none" strike="noStrike" cap="none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Vận dụng</a:t>
            </a:r>
            <a:endParaRPr sz="8800" b="1" i="1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1" name="Google Shape;571;p8"/>
          <p:cNvPicPr preferRelativeResize="0"/>
          <p:nvPr/>
        </p:nvPicPr>
        <p:blipFill rotWithShape="1">
          <a:blip r:embed="rId4">
            <a:alphaModFix/>
          </a:blip>
          <a:srcRect t="6169" r="55512" b="66725"/>
          <a:stretch/>
        </p:blipFill>
        <p:spPr>
          <a:xfrm>
            <a:off x="1902596" y="1558292"/>
            <a:ext cx="2655855" cy="711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7" name="Google Shape;577;p9"/>
          <p:cNvCxnSpPr/>
          <p:nvPr/>
        </p:nvCxnSpPr>
        <p:spPr>
          <a:xfrm>
            <a:off x="3717388" y="2328601"/>
            <a:ext cx="4357441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diamond" w="med" len="med"/>
          </a:ln>
        </p:spPr>
      </p:cxnSp>
      <p:grpSp>
        <p:nvGrpSpPr>
          <p:cNvPr id="578" name="Google Shape;578;p9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579" name="Google Shape;579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0" name="Google Shape;580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1" name="Google Shape;581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2" name="Google Shape;582;p9"/>
          <p:cNvSpPr txBox="1"/>
          <p:nvPr/>
        </p:nvSpPr>
        <p:spPr>
          <a:xfrm>
            <a:off x="3202444" y="1866936"/>
            <a:ext cx="5654841" cy="92333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 luận nhóm 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67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0&quot;/&gt;&lt;/object&gt;&lt;object type=&quot;3&quot; unique_id=&quot;10018&quot;&gt;&lt;property id=&quot;20148&quot; value=&quot;5&quot;/&gt;&lt;property id=&quot;20300&quot; value=&quot;Slide 16&quot;/&gt;&lt;property id=&quot;20307&quot; value=&quot;271&quot;/&gt;&lt;/object&gt;&lt;/object&gt;&lt;object type=&quot;8&quot; unique_id=&quot;1003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Microsoft Office PowerPoint</Application>
  <PresentationFormat>Widescreen</PresentationFormat>
  <Paragraphs>29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Microsoft YaHei</vt:lpstr>
      <vt:lpstr>Arial</vt:lpstr>
      <vt:lpstr>Times New Roman</vt:lpstr>
      <vt:lpstr>Verdana</vt:lpstr>
      <vt:lpstr>Office Theme</vt:lpstr>
      <vt:lpstr>6_Office Theme</vt:lpstr>
      <vt:lpstr>2_Office Theme</vt:lpstr>
      <vt:lpstr>4_Office Theme</vt:lpstr>
      <vt:lpstr>9_Office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huyen nguyen</cp:lastModifiedBy>
  <cp:revision>1</cp:revision>
  <dcterms:created xsi:type="dcterms:W3CDTF">2021-05-27T10:18:55Z</dcterms:created>
  <dcterms:modified xsi:type="dcterms:W3CDTF">2021-07-29T13:22:18Z</dcterms:modified>
</cp:coreProperties>
</file>