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93" r:id="rId2"/>
    <p:sldId id="256" r:id="rId3"/>
    <p:sldId id="259" r:id="rId4"/>
    <p:sldId id="282" r:id="rId5"/>
    <p:sldId id="284" r:id="rId6"/>
    <p:sldId id="257" r:id="rId7"/>
    <p:sldId id="294" r:id="rId8"/>
    <p:sldId id="295" r:id="rId9"/>
    <p:sldId id="276" r:id="rId10"/>
    <p:sldId id="292" r:id="rId11"/>
    <p:sldId id="281" r:id="rId12"/>
  </p:sldIdLst>
  <p:sldSz cx="12192000" cy="6858000"/>
  <p:notesSz cx="6858000" cy="9144000"/>
  <p:embeddedFontLst>
    <p:embeddedFont>
      <p:font typeface="Futura-Condensed-Normal" panose="020B0604020202020204"/>
      <p:regular r:id="rId14"/>
    </p:embeddedFont>
    <p:embeddedFont>
      <p:font typeface="等线 Light" panose="02010600030101010101" pitchFamily="2" charset="-122"/>
      <p:regular r:id="rId15"/>
    </p:embeddedFont>
    <p:embeddedFont>
      <p:font typeface="等线" panose="02010600030101010101" pitchFamily="2" charset="-122"/>
      <p:regular r:id="rId16"/>
      <p:bold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微软雅黑" panose="020B0503020204020204" pitchFamily="34" charset="-122"/>
      <p:regular r:id="rId22"/>
      <p:bold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7BBE"/>
    <a:srgbClr val="C1C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6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2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6D37F-2B28-4233-93A4-9CC45464D6B9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6E407-6009-4CDE-8B5D-A6FA418591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85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538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987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444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210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456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912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959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82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916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06E407-6009-4CDE-8B5D-A6FA4185915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586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6E407-6009-4CDE-8B5D-A6FA4185915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12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6E6BE4-7BAD-47A3-8541-01157DD3C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F8B36AB-DC48-40B5-AB38-BE473D07F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B9DA884-0411-40CC-A731-D40A35695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0F9516-7C51-4F9F-B600-A9CD6A12B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81BDBB-835B-48BB-9264-437C09191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83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1E4CE7D-70E9-4C69-B1C2-D930B964D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9D7BF7A-D4E0-45C9-A714-CD971D1AC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33AB06-E9B0-4D32-9787-E70B8B508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8206855-177B-4EC6-8F05-735699EC9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9283F5B-1A24-4CF6-BECF-286F675B8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54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F6B47B2-CC68-4724-A852-DF124E10C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D6C5A6-B95C-4A63-96D2-6DD5B3105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FE1E645-0643-4D77-B15C-77C622476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6EB58E-5923-4011-855A-0875EA835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E59B461-9F08-4167-9858-817A9B22D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41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7ADE46E-1B98-4F90-A825-094D8008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B97731A-52D5-476D-BEAD-58C4481B1B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EE0881-D038-4D11-BEB6-97EA0EF47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3613F24-BC5F-4F0D-A345-05745A7B0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CBE2C9-1829-4851-A2BE-633512B81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22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051DB2-445B-450E-9061-BD25087B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90BFA67-F773-4814-A318-3F91B9894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6FB446-B221-4747-A8DD-384E6B10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5CD4585-8ADB-4398-9B8F-B16BB0FFE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545479-6C94-4C7A-9A22-8FBF37582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9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B31D648-1C8B-43AB-8CEA-BBB3C0492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6F72F0C-F0F5-4206-85F4-AF038E73D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EA41251-5BEE-4128-9AB9-011E299BA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1083EC6-B1F9-4F07-97C4-FBE7C646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5944742-7044-4EBF-A3FB-4FD28BBA5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0D2BCBF-4801-4C09-9AB2-0E664E31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31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DB4E09-0D88-4893-A622-7DB51B1E2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1B0080-8E43-48C5-B998-FB999582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B598F28-032B-4C08-B981-C6EB23835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8DE3015-A56C-4E4A-9CDF-B6B4FD297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3811FA45-606E-4F0F-B8FB-130DD90D3F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AE1D23C-651D-4CA9-A15D-BC09647F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DC02641-FDE7-4C4C-B17F-FE606125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753FD049-E0B0-4310-9289-8047959F6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02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F46C0E4-8246-4E34-A10D-6F03A6817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129AF1A-0B77-4E1F-847B-A33BC5F9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60F999C-8666-49E6-A837-3B7FE6A60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21944A6-A60A-406E-8E66-63914BEE0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6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28B804C-9B1A-46EE-8E3C-DC19232CB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60B7E37-9CB5-46C7-AC82-11C6E0D4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3DB2596-92C4-4F06-86DC-1511BEC67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50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EFD071-AF2F-42DE-90AA-B833CC4B5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0E5909E-1E75-4EF7-9970-30F635EE5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87A5227-6E21-4816-B078-3BE161D83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15DA2E2-1CEB-48BB-9B85-E64310FC1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B5A9F6B-1D94-48FE-8605-6793CB8B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5D733A1-8C7F-4A24-90F5-2DF4074E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47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E5DB534-95BB-412D-9958-316DF4912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5372B38-841F-4223-ACB2-2B50BAAE9B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A70C6A3-3669-471B-8327-9BB55C856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E8DB0FC-0D85-4529-A1A9-972D48DFB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60468-4E6D-48C9-BB02-EEE828B91C57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FFDC44E-9679-49A9-AD94-72FBB002A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5F32A6F-B1F8-4520-AEAD-8570628F1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33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F00D4BA-FB52-4315-AAFB-4B7717E1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A47F164-18AF-46CF-A5C5-499DE9D1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86724BC-1749-4607-AE84-725637D6AC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60468-4E6D-48C9-BB02-EEE828B91C57}" type="datetimeFigureOut">
              <a:rPr lang="zh-CN" altLang="en-US" smtClean="0"/>
              <a:t>2021/8/12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A91BCEF-8D5B-4E7D-B335-D936493FF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2D4CBC7-CA42-446B-B1B2-F97B9B379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7E5F2-A1DD-45AA-950D-FF434B3B00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05597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5.jp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emf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7.xml"/><Relationship Id="rId7" Type="http://schemas.openxmlformats.org/officeDocument/2006/relationships/image" Target="../media/image1.jp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emf"/><Relationship Id="rId4" Type="http://schemas.openxmlformats.org/officeDocument/2006/relationships/tags" Target="../tags/tag8.xml"/><Relationship Id="rId9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11.xml"/><Relationship Id="rId7" Type="http://schemas.openxmlformats.org/officeDocument/2006/relationships/image" Target="../media/image1.jp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PNG"/><Relationship Id="rId4" Type="http://schemas.openxmlformats.org/officeDocument/2006/relationships/tags" Target="../tags/tag12.xml"/><Relationship Id="rId9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库_图片 8">
            <a:extLst>
              <a:ext uri="{FF2B5EF4-FFF2-40B4-BE49-F238E27FC236}">
                <a16:creationId xmlns:a16="http://schemas.microsoft.com/office/drawing/2014/main" xmlns="" id="{1ACAF52B-10F8-4266-AE80-BF5FA48AE9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7699" y="264036"/>
            <a:ext cx="4481763" cy="4481763"/>
          </a:xfrm>
          <a:prstGeom prst="rect">
            <a:avLst/>
          </a:prstGeom>
        </p:spPr>
      </p:pic>
      <p:sp>
        <p:nvSpPr>
          <p:cNvPr id="9" name="PA_库_文本框 10">
            <a:extLst>
              <a:ext uri="{FF2B5EF4-FFF2-40B4-BE49-F238E27FC236}">
                <a16:creationId xmlns:a16="http://schemas.microsoft.com/office/drawing/2014/main" xmlns="" id="{DA7FDAEE-FBF9-494F-B742-A55D396C925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466832" y="1564422"/>
            <a:ext cx="4407772" cy="17543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Bài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Em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yêu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quê</a:t>
            </a:r>
            <a:r>
              <a:rPr kumimoji="0" lang="en-US" sz="3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3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hương</a:t>
            </a:r>
            <a:endParaRPr kumimoji="0" lang="en-US" sz="3600" b="0" i="1" u="none" strike="noStrike" kern="1200" cap="none" spc="0" normalizeH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11" name="PA_图片 10">
            <a:extLst>
              <a:ext uri="{FF2B5EF4-FFF2-40B4-BE49-F238E27FC236}">
                <a16:creationId xmlns:a16="http://schemas.microsoft.com/office/drawing/2014/main" xmlns="" id="{7F73F1E8-F885-4590-8570-E31659BFB24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6832" y="446413"/>
            <a:ext cx="4665285" cy="190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70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  <p:bldP spid="9" grpId="1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_库_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-2836864"/>
            <a:ext cx="12191999" cy="12554860"/>
          </a:xfrm>
          <a:prstGeom prst="rect">
            <a:avLst/>
          </a:prstGeom>
        </p:spPr>
      </p:pic>
      <p:pic>
        <p:nvPicPr>
          <p:cNvPr id="40" name="图片 9">
            <a:extLst>
              <a:ext uri="{FF2B5EF4-FFF2-40B4-BE49-F238E27FC236}">
                <a16:creationId xmlns:a16="http://schemas.microsoft.com/office/drawing/2014/main" xmlns="" id="{E6150370-E44F-47F1-956B-22E2B1276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6" y="211883"/>
            <a:ext cx="1706006" cy="1567680"/>
          </a:xfrm>
          <a:prstGeom prst="rect">
            <a:avLst/>
          </a:prstGeom>
        </p:spPr>
      </p:pic>
      <p:pic>
        <p:nvPicPr>
          <p:cNvPr id="41" name="图片 10">
            <a:extLst>
              <a:ext uri="{FF2B5EF4-FFF2-40B4-BE49-F238E27FC236}">
                <a16:creationId xmlns:a16="http://schemas.microsoft.com/office/drawing/2014/main" xmlns="" id="{5D02BD79-FE86-4D7B-BCFD-9DE240577B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121" y="5174056"/>
            <a:ext cx="1130703" cy="1444786"/>
          </a:xfrm>
          <a:prstGeom prst="rect">
            <a:avLst/>
          </a:prstGeom>
        </p:spPr>
      </p:pic>
      <p:pic>
        <p:nvPicPr>
          <p:cNvPr id="42" name="图片 11" descr="图片包含 餐桌, 粉红色, 室内, 蛋糕&#10;&#10;已生成高可信度的说明">
            <a:extLst>
              <a:ext uri="{FF2B5EF4-FFF2-40B4-BE49-F238E27FC236}">
                <a16:creationId xmlns:a16="http://schemas.microsoft.com/office/drawing/2014/main" xmlns="" id="{B448B3E2-06E9-42EE-96B0-5030172EB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20" y="5116145"/>
            <a:ext cx="972836" cy="1543567"/>
          </a:xfrm>
          <a:prstGeom prst="rect">
            <a:avLst/>
          </a:prstGeom>
        </p:spPr>
      </p:pic>
      <p:pic>
        <p:nvPicPr>
          <p:cNvPr id="43" name="图片 12">
            <a:extLst>
              <a:ext uri="{FF2B5EF4-FFF2-40B4-BE49-F238E27FC236}">
                <a16:creationId xmlns:a16="http://schemas.microsoft.com/office/drawing/2014/main" xmlns="" id="{C6E77285-8B26-44ED-9044-09BEB8D839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542" y="85184"/>
            <a:ext cx="1358092" cy="910539"/>
          </a:xfrm>
          <a:prstGeom prst="rect">
            <a:avLst/>
          </a:prstGeom>
        </p:spPr>
      </p:pic>
      <p:pic>
        <p:nvPicPr>
          <p:cNvPr id="44" name="图片 2">
            <a:extLst>
              <a:ext uri="{FF2B5EF4-FFF2-40B4-BE49-F238E27FC236}">
                <a16:creationId xmlns:a16="http://schemas.microsoft.com/office/drawing/2014/main" xmlns="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" y="2619888"/>
            <a:ext cx="2545840" cy="4039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ounded Rectangle 19"/>
          <p:cNvSpPr/>
          <p:nvPr/>
        </p:nvSpPr>
        <p:spPr>
          <a:xfrm>
            <a:off x="3469440" y="250151"/>
            <a:ext cx="5666510" cy="914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Củng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cố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dặn</a:t>
            </a:r>
            <a:r>
              <a:rPr lang="en-US" sz="4000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UTM Avo" panose="02040603050506020204" pitchFamily="18" charset="0"/>
              </a:rPr>
              <a:t>dò</a:t>
            </a:r>
            <a:endParaRPr lang="en-US" sz="4000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88974" y="4218929"/>
            <a:ext cx="8014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SGK tr.68</a:t>
            </a:r>
          </a:p>
          <a:p>
            <a:pPr algn="ctr"/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Chuẩn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ôn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tập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020" y="1515643"/>
            <a:ext cx="7859222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库_图片 8">
            <a:extLst>
              <a:ext uri="{FF2B5EF4-FFF2-40B4-BE49-F238E27FC236}">
                <a16:creationId xmlns:a16="http://schemas.microsoft.com/office/drawing/2014/main" xmlns="" id="{1ACAF52B-10F8-4266-AE80-BF5FA48AE9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7699" y="264036"/>
            <a:ext cx="4481763" cy="4481763"/>
          </a:xfrm>
          <a:prstGeom prst="rect">
            <a:avLst/>
          </a:prstGeom>
        </p:spPr>
      </p:pic>
      <p:sp>
        <p:nvSpPr>
          <p:cNvPr id="9" name="PA_库_文本框 10">
            <a:extLst>
              <a:ext uri="{FF2B5EF4-FFF2-40B4-BE49-F238E27FC236}">
                <a16:creationId xmlns:a16="http://schemas.microsoft.com/office/drawing/2014/main" xmlns="" id="{DA7FDAEE-FBF9-494F-B742-A55D396C925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952504" y="1493023"/>
            <a:ext cx="1939954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dirty="0">
                <a:latin typeface="Futura-Condensed-Normal" pitchFamily="2" charset="0"/>
                <a:ea typeface="华康娃娃体W5" panose="040B0509000000000000" pitchFamily="81" charset="-122"/>
              </a:rPr>
              <a:t>Thank </a:t>
            </a:r>
          </a:p>
          <a:p>
            <a:pPr algn="ctr"/>
            <a:r>
              <a:rPr lang="en-US" altLang="zh-CN" sz="6600" dirty="0">
                <a:latin typeface="Futura-Condensed-Normal" pitchFamily="2" charset="0"/>
                <a:ea typeface="华康娃娃体W5" panose="040B0509000000000000" pitchFamily="81" charset="-122"/>
              </a:rPr>
              <a:t>you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F73F1E8-F885-4590-8570-E31659BFB24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19462" y="972880"/>
            <a:ext cx="3176779" cy="12957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F65263D9-AAA6-473C-AD6A-1E52B6F82A9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41114" y="3055419"/>
            <a:ext cx="3362736" cy="11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6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库_图片 8">
            <a:extLst>
              <a:ext uri="{FF2B5EF4-FFF2-40B4-BE49-F238E27FC236}">
                <a16:creationId xmlns:a16="http://schemas.microsoft.com/office/drawing/2014/main" xmlns="" id="{1ACAF52B-10F8-4266-AE80-BF5FA48AE9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7699" y="264036"/>
            <a:ext cx="4481763" cy="4481763"/>
          </a:xfrm>
          <a:prstGeom prst="rect">
            <a:avLst/>
          </a:prstGeom>
        </p:spPr>
      </p:pic>
      <p:sp>
        <p:nvSpPr>
          <p:cNvPr id="9" name="PA_库_文本框 10">
            <a:extLst>
              <a:ext uri="{FF2B5EF4-FFF2-40B4-BE49-F238E27FC236}">
                <a16:creationId xmlns:a16="http://schemas.microsoft.com/office/drawing/2014/main" xmlns="" id="{DA7FDAEE-FBF9-494F-B742-A55D396C925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052208" y="1557222"/>
            <a:ext cx="3740547" cy="21236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 smtClean="0">
                <a:latin typeface="UTM Avo" panose="02040603050506020204" pitchFamily="18" charset="0"/>
                <a:ea typeface="华康娃娃体W5" panose="040B0509000000000000" pitchFamily="81" charset="-122"/>
              </a:rPr>
              <a:t>Khởi</a:t>
            </a:r>
            <a:r>
              <a:rPr lang="en-US" altLang="zh-CN" sz="6600" dirty="0" smtClean="0"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6600" dirty="0" err="1" smtClean="0">
                <a:latin typeface="UTM Avo" panose="02040603050506020204" pitchFamily="18" charset="0"/>
                <a:ea typeface="华康娃娃体W5" panose="040B0509000000000000" pitchFamily="81" charset="-122"/>
              </a:rPr>
              <a:t>động</a:t>
            </a:r>
            <a:endParaRPr lang="en-US" altLang="zh-CN" sz="6600" dirty="0"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11" name="PA_图片 10">
            <a:extLst>
              <a:ext uri="{FF2B5EF4-FFF2-40B4-BE49-F238E27FC236}">
                <a16:creationId xmlns:a16="http://schemas.microsoft.com/office/drawing/2014/main" xmlns="" id="{7F73F1E8-F885-4590-8570-E31659BFB24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19462" y="972880"/>
            <a:ext cx="3176779" cy="1295719"/>
          </a:xfrm>
          <a:prstGeom prst="rect">
            <a:avLst/>
          </a:prstGeom>
        </p:spPr>
      </p:pic>
      <p:pic>
        <p:nvPicPr>
          <p:cNvPr id="12" name="PA_图片 11">
            <a:extLst>
              <a:ext uri="{FF2B5EF4-FFF2-40B4-BE49-F238E27FC236}">
                <a16:creationId xmlns:a16="http://schemas.microsoft.com/office/drawing/2014/main" xmlns="" id="{F65263D9-AAA6-473C-AD6A-1E52B6F82A9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41114" y="3055419"/>
            <a:ext cx="3362736" cy="11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1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  <p:bldP spid="9" grpId="1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3 Bài hát Màu xanh quê hương  Tiết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9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_库_文本框 10">
            <a:extLst>
              <a:ext uri="{FF2B5EF4-FFF2-40B4-BE49-F238E27FC236}">
                <a16:creationId xmlns:a16="http://schemas.microsoft.com/office/drawing/2014/main" xmlns="" id="{DA7FDAEE-FBF9-494F-B742-A55D396C925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466832" y="1564422"/>
            <a:ext cx="440777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Hãy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 chia </a:t>
            </a:r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sẻ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cảm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xúc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của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em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khi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xem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 video </a:t>
            </a:r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bài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hát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UTM Avo" panose="02040603050506020204" pitchFamily="18" charset="0"/>
              </a:rPr>
              <a:t>đó</a:t>
            </a:r>
            <a:r>
              <a:rPr lang="en-US" sz="3200" i="1" dirty="0">
                <a:solidFill>
                  <a:srgbClr val="7030A0"/>
                </a:solidFill>
                <a:latin typeface="UTM Avo" panose="02040603050506020204" pitchFamily="18" charset="0"/>
              </a:rPr>
              <a:t>?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11" name="PA_图片 10">
            <a:extLst>
              <a:ext uri="{FF2B5EF4-FFF2-40B4-BE49-F238E27FC236}">
                <a16:creationId xmlns:a16="http://schemas.microsoft.com/office/drawing/2014/main" xmlns="" id="{7F73F1E8-F885-4590-8570-E31659BFB24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66832" y="264036"/>
            <a:ext cx="4665285" cy="1902839"/>
          </a:xfrm>
          <a:prstGeom prst="rect">
            <a:avLst/>
          </a:prstGeom>
        </p:spPr>
      </p:pic>
      <p:pic>
        <p:nvPicPr>
          <p:cNvPr id="12" name="PA_图片 11">
            <a:extLst>
              <a:ext uri="{FF2B5EF4-FFF2-40B4-BE49-F238E27FC236}">
                <a16:creationId xmlns:a16="http://schemas.microsoft.com/office/drawing/2014/main" xmlns="" id="{F65263D9-AAA6-473C-AD6A-1E52B6F82A9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41113" y="2531629"/>
            <a:ext cx="4938375" cy="1641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" y="24664"/>
            <a:ext cx="3677163" cy="1190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A_库_图片 8">
            <a:extLst>
              <a:ext uri="{FF2B5EF4-FFF2-40B4-BE49-F238E27FC236}">
                <a16:creationId xmlns:a16="http://schemas.microsoft.com/office/drawing/2014/main" xmlns="" id="{1ACAF52B-10F8-4266-AE80-BF5FA48AE9C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7699" y="264036"/>
            <a:ext cx="4481763" cy="448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  <p:bldP spid="9" grpId="1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62"/>
            <a:ext cx="3677163" cy="1190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93E10654-4761-4CD0-846D-0EB863A48522}"/>
              </a:ext>
            </a:extLst>
          </p:cNvPr>
          <p:cNvGrpSpPr/>
          <p:nvPr/>
        </p:nvGrpSpPr>
        <p:grpSpPr>
          <a:xfrm>
            <a:off x="3221877" y="739195"/>
            <a:ext cx="6528174" cy="3218921"/>
            <a:chOff x="2831913" y="679086"/>
            <a:chExt cx="6528174" cy="3218921"/>
          </a:xfrm>
        </p:grpSpPr>
        <p:sp>
          <p:nvSpPr>
            <p:cNvPr id="35" name="Freeform 197">
              <a:extLst>
                <a:ext uri="{FF2B5EF4-FFF2-40B4-BE49-F238E27FC236}">
                  <a16:creationId xmlns:a16="http://schemas.microsoft.com/office/drawing/2014/main" xmlns="" id="{2078FE09-EECF-484D-B131-F80507BBDA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1913" y="679086"/>
              <a:ext cx="6528174" cy="3218921"/>
            </a:xfrm>
            <a:custGeom>
              <a:avLst/>
              <a:gdLst>
                <a:gd name="T0" fmla="*/ 238 w 1347"/>
                <a:gd name="T1" fmla="*/ 94 h 671"/>
                <a:gd name="T2" fmla="*/ 264 w 1347"/>
                <a:gd name="T3" fmla="*/ 254 h 671"/>
                <a:gd name="T4" fmla="*/ 296 w 1347"/>
                <a:gd name="T5" fmla="*/ 275 h 671"/>
                <a:gd name="T6" fmla="*/ 85 w 1347"/>
                <a:gd name="T7" fmla="*/ 295 h 671"/>
                <a:gd name="T8" fmla="*/ 89 w 1347"/>
                <a:gd name="T9" fmla="*/ 658 h 671"/>
                <a:gd name="T10" fmla="*/ 599 w 1347"/>
                <a:gd name="T11" fmla="*/ 658 h 671"/>
                <a:gd name="T12" fmla="*/ 1159 w 1347"/>
                <a:gd name="T13" fmla="*/ 608 h 671"/>
                <a:gd name="T14" fmla="*/ 1287 w 1347"/>
                <a:gd name="T15" fmla="*/ 397 h 671"/>
                <a:gd name="T16" fmla="*/ 948 w 1347"/>
                <a:gd name="T17" fmla="*/ 248 h 671"/>
                <a:gd name="T18" fmla="*/ 940 w 1347"/>
                <a:gd name="T19" fmla="*/ 85 h 671"/>
                <a:gd name="T20" fmla="*/ 1148 w 1347"/>
                <a:gd name="T21" fmla="*/ 64 h 671"/>
                <a:gd name="T22" fmla="*/ 1115 w 1347"/>
                <a:gd name="T23" fmla="*/ 14 h 671"/>
                <a:gd name="T24" fmla="*/ 755 w 1347"/>
                <a:gd name="T25" fmla="*/ 23 h 671"/>
                <a:gd name="T26" fmla="*/ 268 w 1347"/>
                <a:gd name="T27" fmla="*/ 8 h 671"/>
                <a:gd name="T28" fmla="*/ 19 w 1347"/>
                <a:gd name="T29" fmla="*/ 29 h 671"/>
                <a:gd name="T30" fmla="*/ 1201 w 1347"/>
                <a:gd name="T31" fmla="*/ 47 h 671"/>
                <a:gd name="T32" fmla="*/ 1190 w 1347"/>
                <a:gd name="T33" fmla="*/ 21 h 671"/>
                <a:gd name="T34" fmla="*/ 1140 w 1347"/>
                <a:gd name="T35" fmla="*/ 42 h 671"/>
                <a:gd name="T36" fmla="*/ 1110 w 1347"/>
                <a:gd name="T37" fmla="*/ 31 h 671"/>
                <a:gd name="T38" fmla="*/ 270 w 1347"/>
                <a:gd name="T39" fmla="*/ 190 h 671"/>
                <a:gd name="T40" fmla="*/ 77 w 1347"/>
                <a:gd name="T41" fmla="*/ 339 h 671"/>
                <a:gd name="T42" fmla="*/ 95 w 1347"/>
                <a:gd name="T43" fmla="*/ 651 h 671"/>
                <a:gd name="T44" fmla="*/ 100 w 1347"/>
                <a:gd name="T45" fmla="*/ 578 h 671"/>
                <a:gd name="T46" fmla="*/ 146 w 1347"/>
                <a:gd name="T47" fmla="*/ 643 h 671"/>
                <a:gd name="T48" fmla="*/ 243 w 1347"/>
                <a:gd name="T49" fmla="*/ 636 h 671"/>
                <a:gd name="T50" fmla="*/ 416 w 1347"/>
                <a:gd name="T51" fmla="*/ 654 h 671"/>
                <a:gd name="T52" fmla="*/ 590 w 1347"/>
                <a:gd name="T53" fmla="*/ 639 h 671"/>
                <a:gd name="T54" fmla="*/ 693 w 1347"/>
                <a:gd name="T55" fmla="*/ 644 h 671"/>
                <a:gd name="T56" fmla="*/ 764 w 1347"/>
                <a:gd name="T57" fmla="*/ 644 h 671"/>
                <a:gd name="T58" fmla="*/ 1069 w 1347"/>
                <a:gd name="T59" fmla="*/ 636 h 671"/>
                <a:gd name="T60" fmla="*/ 1202 w 1347"/>
                <a:gd name="T61" fmla="*/ 548 h 671"/>
                <a:gd name="T62" fmla="*/ 1317 w 1347"/>
                <a:gd name="T63" fmla="*/ 474 h 671"/>
                <a:gd name="T64" fmla="*/ 1318 w 1347"/>
                <a:gd name="T65" fmla="*/ 460 h 671"/>
                <a:gd name="T66" fmla="*/ 879 w 1347"/>
                <a:gd name="T67" fmla="*/ 615 h 671"/>
                <a:gd name="T68" fmla="*/ 219 w 1347"/>
                <a:gd name="T69" fmla="*/ 628 h 671"/>
                <a:gd name="T70" fmla="*/ 87 w 1347"/>
                <a:gd name="T71" fmla="*/ 347 h 671"/>
                <a:gd name="T72" fmla="*/ 278 w 1347"/>
                <a:gd name="T73" fmla="*/ 301 h 671"/>
                <a:gd name="T74" fmla="*/ 313 w 1347"/>
                <a:gd name="T75" fmla="*/ 320 h 671"/>
                <a:gd name="T76" fmla="*/ 899 w 1347"/>
                <a:gd name="T77" fmla="*/ 298 h 671"/>
                <a:gd name="T78" fmla="*/ 826 w 1347"/>
                <a:gd name="T79" fmla="*/ 330 h 671"/>
                <a:gd name="T80" fmla="*/ 889 w 1347"/>
                <a:gd name="T81" fmla="*/ 296 h 671"/>
                <a:gd name="T82" fmla="*/ 791 w 1347"/>
                <a:gd name="T83" fmla="*/ 343 h 671"/>
                <a:gd name="T84" fmla="*/ 1030 w 1347"/>
                <a:gd name="T85" fmla="*/ 327 h 671"/>
                <a:gd name="T86" fmla="*/ 1000 w 1347"/>
                <a:gd name="T87" fmla="*/ 307 h 671"/>
                <a:gd name="T88" fmla="*/ 951 w 1347"/>
                <a:gd name="T89" fmla="*/ 280 h 671"/>
                <a:gd name="T90" fmla="*/ 288 w 1347"/>
                <a:gd name="T91" fmla="*/ 342 h 671"/>
                <a:gd name="T92" fmla="*/ 905 w 1347"/>
                <a:gd name="T93" fmla="*/ 318 h 671"/>
                <a:gd name="T94" fmla="*/ 908 w 1347"/>
                <a:gd name="T95" fmla="*/ 243 h 671"/>
                <a:gd name="T96" fmla="*/ 927 w 1347"/>
                <a:gd name="T97" fmla="*/ 178 h 671"/>
                <a:gd name="T98" fmla="*/ 914 w 1347"/>
                <a:gd name="T99" fmla="*/ 184 h 671"/>
                <a:gd name="T100" fmla="*/ 905 w 1347"/>
                <a:gd name="T101" fmla="*/ 24 h 671"/>
                <a:gd name="T102" fmla="*/ 923 w 1347"/>
                <a:gd name="T103" fmla="*/ 71 h 671"/>
                <a:gd name="T104" fmla="*/ 900 w 1347"/>
                <a:gd name="T105" fmla="*/ 115 h 671"/>
                <a:gd name="T106" fmla="*/ 791 w 1347"/>
                <a:gd name="T107" fmla="*/ 35 h 671"/>
                <a:gd name="T108" fmla="*/ 881 w 1347"/>
                <a:gd name="T109" fmla="*/ 71 h 671"/>
                <a:gd name="T110" fmla="*/ 903 w 1347"/>
                <a:gd name="T111" fmla="*/ 232 h 671"/>
                <a:gd name="T112" fmla="*/ 295 w 1347"/>
                <a:gd name="T113" fmla="*/ 189 h 671"/>
                <a:gd name="T114" fmla="*/ 272 w 1347"/>
                <a:gd name="T115" fmla="*/ 24 h 671"/>
                <a:gd name="T116" fmla="*/ 271 w 1347"/>
                <a:gd name="T117" fmla="*/ 68 h 671"/>
                <a:gd name="T118" fmla="*/ 265 w 1347"/>
                <a:gd name="T119" fmla="*/ 133 h 671"/>
                <a:gd name="T120" fmla="*/ 266 w 1347"/>
                <a:gd name="T121" fmla="*/ 85 h 671"/>
                <a:gd name="T122" fmla="*/ 18 w 1347"/>
                <a:gd name="T123" fmla="*/ 43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47" h="671">
                  <a:moveTo>
                    <a:pt x="4" y="49"/>
                  </a:moveTo>
                  <a:lnTo>
                    <a:pt x="4" y="49"/>
                  </a:lnTo>
                  <a:lnTo>
                    <a:pt x="11" y="51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48" y="54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75" y="54"/>
                  </a:lnTo>
                  <a:lnTo>
                    <a:pt x="85" y="54"/>
                  </a:lnTo>
                  <a:lnTo>
                    <a:pt x="108" y="53"/>
                  </a:lnTo>
                  <a:lnTo>
                    <a:pt x="108" y="53"/>
                  </a:lnTo>
                  <a:lnTo>
                    <a:pt x="111" y="54"/>
                  </a:lnTo>
                  <a:lnTo>
                    <a:pt x="114" y="55"/>
                  </a:lnTo>
                  <a:lnTo>
                    <a:pt x="130" y="58"/>
                  </a:lnTo>
                  <a:lnTo>
                    <a:pt x="153" y="58"/>
                  </a:lnTo>
                  <a:lnTo>
                    <a:pt x="178" y="58"/>
                  </a:lnTo>
                  <a:lnTo>
                    <a:pt x="229" y="55"/>
                  </a:lnTo>
                  <a:lnTo>
                    <a:pt x="259" y="54"/>
                  </a:lnTo>
                  <a:lnTo>
                    <a:pt x="259" y="54"/>
                  </a:lnTo>
                  <a:lnTo>
                    <a:pt x="252" y="58"/>
                  </a:lnTo>
                  <a:lnTo>
                    <a:pt x="245" y="62"/>
                  </a:lnTo>
                  <a:lnTo>
                    <a:pt x="242" y="70"/>
                  </a:lnTo>
                  <a:lnTo>
                    <a:pt x="239" y="77"/>
                  </a:lnTo>
                  <a:lnTo>
                    <a:pt x="238" y="85"/>
                  </a:lnTo>
                  <a:lnTo>
                    <a:pt x="238" y="94"/>
                  </a:lnTo>
                  <a:lnTo>
                    <a:pt x="239" y="101"/>
                  </a:lnTo>
                  <a:lnTo>
                    <a:pt x="242" y="108"/>
                  </a:lnTo>
                  <a:lnTo>
                    <a:pt x="242" y="108"/>
                  </a:lnTo>
                  <a:lnTo>
                    <a:pt x="244" y="120"/>
                  </a:lnTo>
                  <a:lnTo>
                    <a:pt x="249" y="132"/>
                  </a:lnTo>
                  <a:lnTo>
                    <a:pt x="252" y="137"/>
                  </a:lnTo>
                  <a:lnTo>
                    <a:pt x="256" y="142"/>
                  </a:lnTo>
                  <a:lnTo>
                    <a:pt x="260" y="144"/>
                  </a:lnTo>
                  <a:lnTo>
                    <a:pt x="266" y="147"/>
                  </a:lnTo>
                  <a:lnTo>
                    <a:pt x="266" y="147"/>
                  </a:lnTo>
                  <a:lnTo>
                    <a:pt x="266" y="159"/>
                  </a:lnTo>
                  <a:lnTo>
                    <a:pt x="266" y="159"/>
                  </a:lnTo>
                  <a:lnTo>
                    <a:pt x="262" y="162"/>
                  </a:lnTo>
                  <a:lnTo>
                    <a:pt x="259" y="166"/>
                  </a:lnTo>
                  <a:lnTo>
                    <a:pt x="258" y="171"/>
                  </a:lnTo>
                  <a:lnTo>
                    <a:pt x="255" y="176"/>
                  </a:lnTo>
                  <a:lnTo>
                    <a:pt x="254" y="188"/>
                  </a:lnTo>
                  <a:lnTo>
                    <a:pt x="255" y="200"/>
                  </a:lnTo>
                  <a:lnTo>
                    <a:pt x="258" y="212"/>
                  </a:lnTo>
                  <a:lnTo>
                    <a:pt x="261" y="224"/>
                  </a:lnTo>
                  <a:lnTo>
                    <a:pt x="266" y="235"/>
                  </a:lnTo>
                  <a:lnTo>
                    <a:pt x="270" y="242"/>
                  </a:lnTo>
                  <a:lnTo>
                    <a:pt x="270" y="242"/>
                  </a:lnTo>
                  <a:lnTo>
                    <a:pt x="267" y="245"/>
                  </a:lnTo>
                  <a:lnTo>
                    <a:pt x="265" y="249"/>
                  </a:lnTo>
                  <a:lnTo>
                    <a:pt x="264" y="254"/>
                  </a:lnTo>
                  <a:lnTo>
                    <a:pt x="262" y="259"/>
                  </a:lnTo>
                  <a:lnTo>
                    <a:pt x="262" y="263"/>
                  </a:lnTo>
                  <a:lnTo>
                    <a:pt x="264" y="268"/>
                  </a:lnTo>
                  <a:lnTo>
                    <a:pt x="265" y="272"/>
                  </a:lnTo>
                  <a:lnTo>
                    <a:pt x="268" y="274"/>
                  </a:lnTo>
                  <a:lnTo>
                    <a:pt x="268" y="274"/>
                  </a:lnTo>
                  <a:lnTo>
                    <a:pt x="272" y="274"/>
                  </a:lnTo>
                  <a:lnTo>
                    <a:pt x="273" y="273"/>
                  </a:lnTo>
                  <a:lnTo>
                    <a:pt x="274" y="269"/>
                  </a:lnTo>
                  <a:lnTo>
                    <a:pt x="274" y="265"/>
                  </a:lnTo>
                  <a:lnTo>
                    <a:pt x="274" y="256"/>
                  </a:lnTo>
                  <a:lnTo>
                    <a:pt x="274" y="253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8" y="251"/>
                  </a:lnTo>
                  <a:lnTo>
                    <a:pt x="278" y="251"/>
                  </a:lnTo>
                  <a:lnTo>
                    <a:pt x="282" y="254"/>
                  </a:lnTo>
                  <a:lnTo>
                    <a:pt x="285" y="255"/>
                  </a:lnTo>
                  <a:lnTo>
                    <a:pt x="289" y="256"/>
                  </a:lnTo>
                  <a:lnTo>
                    <a:pt x="294" y="255"/>
                  </a:lnTo>
                  <a:lnTo>
                    <a:pt x="294" y="255"/>
                  </a:lnTo>
                  <a:lnTo>
                    <a:pt x="295" y="260"/>
                  </a:lnTo>
                  <a:lnTo>
                    <a:pt x="296" y="265"/>
                  </a:lnTo>
                  <a:lnTo>
                    <a:pt x="296" y="271"/>
                  </a:lnTo>
                  <a:lnTo>
                    <a:pt x="296" y="275"/>
                  </a:lnTo>
                  <a:lnTo>
                    <a:pt x="296" y="275"/>
                  </a:lnTo>
                  <a:lnTo>
                    <a:pt x="268" y="275"/>
                  </a:lnTo>
                  <a:lnTo>
                    <a:pt x="242" y="275"/>
                  </a:lnTo>
                  <a:lnTo>
                    <a:pt x="189" y="277"/>
                  </a:lnTo>
                  <a:lnTo>
                    <a:pt x="189" y="277"/>
                  </a:lnTo>
                  <a:lnTo>
                    <a:pt x="165" y="275"/>
                  </a:lnTo>
                  <a:lnTo>
                    <a:pt x="153" y="274"/>
                  </a:lnTo>
                  <a:lnTo>
                    <a:pt x="141" y="272"/>
                  </a:lnTo>
                  <a:lnTo>
                    <a:pt x="141" y="272"/>
                  </a:lnTo>
                  <a:lnTo>
                    <a:pt x="136" y="271"/>
                  </a:lnTo>
                  <a:lnTo>
                    <a:pt x="130" y="272"/>
                  </a:lnTo>
                  <a:lnTo>
                    <a:pt x="128" y="273"/>
                  </a:lnTo>
                  <a:lnTo>
                    <a:pt x="126" y="274"/>
                  </a:lnTo>
                  <a:lnTo>
                    <a:pt x="128" y="275"/>
                  </a:lnTo>
                  <a:lnTo>
                    <a:pt x="130" y="278"/>
                  </a:lnTo>
                  <a:lnTo>
                    <a:pt x="130" y="278"/>
                  </a:lnTo>
                  <a:lnTo>
                    <a:pt x="124" y="280"/>
                  </a:lnTo>
                  <a:lnTo>
                    <a:pt x="118" y="282"/>
                  </a:lnTo>
                  <a:lnTo>
                    <a:pt x="111" y="284"/>
                  </a:lnTo>
                  <a:lnTo>
                    <a:pt x="105" y="286"/>
                  </a:lnTo>
                  <a:lnTo>
                    <a:pt x="105" y="286"/>
                  </a:lnTo>
                  <a:lnTo>
                    <a:pt x="102" y="285"/>
                  </a:lnTo>
                  <a:lnTo>
                    <a:pt x="100" y="284"/>
                  </a:lnTo>
                  <a:lnTo>
                    <a:pt x="99" y="284"/>
                  </a:lnTo>
                  <a:lnTo>
                    <a:pt x="96" y="285"/>
                  </a:lnTo>
                  <a:lnTo>
                    <a:pt x="90" y="289"/>
                  </a:lnTo>
                  <a:lnTo>
                    <a:pt x="85" y="295"/>
                  </a:lnTo>
                  <a:lnTo>
                    <a:pt x="76" y="308"/>
                  </a:lnTo>
                  <a:lnTo>
                    <a:pt x="71" y="316"/>
                  </a:lnTo>
                  <a:lnTo>
                    <a:pt x="71" y="316"/>
                  </a:lnTo>
                  <a:lnTo>
                    <a:pt x="69" y="318"/>
                  </a:lnTo>
                  <a:lnTo>
                    <a:pt x="66" y="320"/>
                  </a:lnTo>
                  <a:lnTo>
                    <a:pt x="63" y="327"/>
                  </a:lnTo>
                  <a:lnTo>
                    <a:pt x="61" y="337"/>
                  </a:lnTo>
                  <a:lnTo>
                    <a:pt x="61" y="349"/>
                  </a:lnTo>
                  <a:lnTo>
                    <a:pt x="61" y="372"/>
                  </a:lnTo>
                  <a:lnTo>
                    <a:pt x="64" y="387"/>
                  </a:lnTo>
                  <a:lnTo>
                    <a:pt x="64" y="387"/>
                  </a:lnTo>
                  <a:lnTo>
                    <a:pt x="66" y="409"/>
                  </a:lnTo>
                  <a:lnTo>
                    <a:pt x="70" y="431"/>
                  </a:lnTo>
                  <a:lnTo>
                    <a:pt x="70" y="431"/>
                  </a:lnTo>
                  <a:lnTo>
                    <a:pt x="75" y="471"/>
                  </a:lnTo>
                  <a:lnTo>
                    <a:pt x="77" y="510"/>
                  </a:lnTo>
                  <a:lnTo>
                    <a:pt x="77" y="550"/>
                  </a:lnTo>
                  <a:lnTo>
                    <a:pt x="76" y="589"/>
                  </a:lnTo>
                  <a:lnTo>
                    <a:pt x="76" y="589"/>
                  </a:lnTo>
                  <a:lnTo>
                    <a:pt x="75" y="607"/>
                  </a:lnTo>
                  <a:lnTo>
                    <a:pt x="75" y="616"/>
                  </a:lnTo>
                  <a:lnTo>
                    <a:pt x="75" y="626"/>
                  </a:lnTo>
                  <a:lnTo>
                    <a:pt x="77" y="636"/>
                  </a:lnTo>
                  <a:lnTo>
                    <a:pt x="79" y="644"/>
                  </a:lnTo>
                  <a:lnTo>
                    <a:pt x="83" y="652"/>
                  </a:lnTo>
                  <a:lnTo>
                    <a:pt x="89" y="658"/>
                  </a:lnTo>
                  <a:lnTo>
                    <a:pt x="89" y="658"/>
                  </a:lnTo>
                  <a:lnTo>
                    <a:pt x="90" y="661"/>
                  </a:lnTo>
                  <a:lnTo>
                    <a:pt x="91" y="662"/>
                  </a:lnTo>
                  <a:lnTo>
                    <a:pt x="93" y="663"/>
                  </a:lnTo>
                  <a:lnTo>
                    <a:pt x="95" y="663"/>
                  </a:lnTo>
                  <a:lnTo>
                    <a:pt x="95" y="663"/>
                  </a:lnTo>
                  <a:lnTo>
                    <a:pt x="101" y="666"/>
                  </a:lnTo>
                  <a:lnTo>
                    <a:pt x="108" y="668"/>
                  </a:lnTo>
                  <a:lnTo>
                    <a:pt x="124" y="671"/>
                  </a:lnTo>
                  <a:lnTo>
                    <a:pt x="141" y="671"/>
                  </a:lnTo>
                  <a:lnTo>
                    <a:pt x="158" y="671"/>
                  </a:lnTo>
                  <a:lnTo>
                    <a:pt x="193" y="667"/>
                  </a:lnTo>
                  <a:lnTo>
                    <a:pt x="223" y="663"/>
                  </a:lnTo>
                  <a:lnTo>
                    <a:pt x="223" y="663"/>
                  </a:lnTo>
                  <a:lnTo>
                    <a:pt x="260" y="662"/>
                  </a:lnTo>
                  <a:lnTo>
                    <a:pt x="297" y="663"/>
                  </a:lnTo>
                  <a:lnTo>
                    <a:pt x="335" y="664"/>
                  </a:lnTo>
                  <a:lnTo>
                    <a:pt x="373" y="666"/>
                  </a:lnTo>
                  <a:lnTo>
                    <a:pt x="373" y="666"/>
                  </a:lnTo>
                  <a:lnTo>
                    <a:pt x="410" y="663"/>
                  </a:lnTo>
                  <a:lnTo>
                    <a:pt x="448" y="661"/>
                  </a:lnTo>
                  <a:lnTo>
                    <a:pt x="485" y="657"/>
                  </a:lnTo>
                  <a:lnTo>
                    <a:pt x="504" y="657"/>
                  </a:lnTo>
                  <a:lnTo>
                    <a:pt x="524" y="657"/>
                  </a:lnTo>
                  <a:lnTo>
                    <a:pt x="524" y="657"/>
                  </a:lnTo>
                  <a:lnTo>
                    <a:pt x="599" y="658"/>
                  </a:lnTo>
                  <a:lnTo>
                    <a:pt x="675" y="657"/>
                  </a:lnTo>
                  <a:lnTo>
                    <a:pt x="675" y="657"/>
                  </a:lnTo>
                  <a:lnTo>
                    <a:pt x="693" y="658"/>
                  </a:lnTo>
                  <a:lnTo>
                    <a:pt x="711" y="660"/>
                  </a:lnTo>
                  <a:lnTo>
                    <a:pt x="729" y="662"/>
                  </a:lnTo>
                  <a:lnTo>
                    <a:pt x="747" y="662"/>
                  </a:lnTo>
                  <a:lnTo>
                    <a:pt x="747" y="662"/>
                  </a:lnTo>
                  <a:lnTo>
                    <a:pt x="764" y="661"/>
                  </a:lnTo>
                  <a:lnTo>
                    <a:pt x="782" y="660"/>
                  </a:lnTo>
                  <a:lnTo>
                    <a:pt x="799" y="658"/>
                  </a:lnTo>
                  <a:lnTo>
                    <a:pt x="816" y="657"/>
                  </a:lnTo>
                  <a:lnTo>
                    <a:pt x="816" y="657"/>
                  </a:lnTo>
                  <a:lnTo>
                    <a:pt x="891" y="657"/>
                  </a:lnTo>
                  <a:lnTo>
                    <a:pt x="927" y="656"/>
                  </a:lnTo>
                  <a:lnTo>
                    <a:pt x="964" y="654"/>
                  </a:lnTo>
                  <a:lnTo>
                    <a:pt x="964" y="654"/>
                  </a:lnTo>
                  <a:lnTo>
                    <a:pt x="998" y="652"/>
                  </a:lnTo>
                  <a:lnTo>
                    <a:pt x="1033" y="650"/>
                  </a:lnTo>
                  <a:lnTo>
                    <a:pt x="1051" y="649"/>
                  </a:lnTo>
                  <a:lnTo>
                    <a:pt x="1068" y="646"/>
                  </a:lnTo>
                  <a:lnTo>
                    <a:pt x="1085" y="643"/>
                  </a:lnTo>
                  <a:lnTo>
                    <a:pt x="1100" y="637"/>
                  </a:lnTo>
                  <a:lnTo>
                    <a:pt x="1100" y="637"/>
                  </a:lnTo>
                  <a:lnTo>
                    <a:pt x="1116" y="631"/>
                  </a:lnTo>
                  <a:lnTo>
                    <a:pt x="1130" y="624"/>
                  </a:lnTo>
                  <a:lnTo>
                    <a:pt x="1159" y="608"/>
                  </a:lnTo>
                  <a:lnTo>
                    <a:pt x="1215" y="573"/>
                  </a:lnTo>
                  <a:lnTo>
                    <a:pt x="1215" y="573"/>
                  </a:lnTo>
                  <a:lnTo>
                    <a:pt x="1224" y="571"/>
                  </a:lnTo>
                  <a:lnTo>
                    <a:pt x="1234" y="566"/>
                  </a:lnTo>
                  <a:lnTo>
                    <a:pt x="1243" y="561"/>
                  </a:lnTo>
                  <a:lnTo>
                    <a:pt x="1253" y="555"/>
                  </a:lnTo>
                  <a:lnTo>
                    <a:pt x="1271" y="540"/>
                  </a:lnTo>
                  <a:lnTo>
                    <a:pt x="1286" y="527"/>
                  </a:lnTo>
                  <a:lnTo>
                    <a:pt x="1286" y="527"/>
                  </a:lnTo>
                  <a:lnTo>
                    <a:pt x="1306" y="510"/>
                  </a:lnTo>
                  <a:lnTo>
                    <a:pt x="1323" y="495"/>
                  </a:lnTo>
                  <a:lnTo>
                    <a:pt x="1330" y="487"/>
                  </a:lnTo>
                  <a:lnTo>
                    <a:pt x="1336" y="480"/>
                  </a:lnTo>
                  <a:lnTo>
                    <a:pt x="1340" y="472"/>
                  </a:lnTo>
                  <a:lnTo>
                    <a:pt x="1343" y="466"/>
                  </a:lnTo>
                  <a:lnTo>
                    <a:pt x="1343" y="466"/>
                  </a:lnTo>
                  <a:lnTo>
                    <a:pt x="1346" y="460"/>
                  </a:lnTo>
                  <a:lnTo>
                    <a:pt x="1347" y="455"/>
                  </a:lnTo>
                  <a:lnTo>
                    <a:pt x="1347" y="449"/>
                  </a:lnTo>
                  <a:lnTo>
                    <a:pt x="1345" y="444"/>
                  </a:lnTo>
                  <a:lnTo>
                    <a:pt x="1342" y="438"/>
                  </a:lnTo>
                  <a:lnTo>
                    <a:pt x="1338" y="433"/>
                  </a:lnTo>
                  <a:lnTo>
                    <a:pt x="1329" y="425"/>
                  </a:lnTo>
                  <a:lnTo>
                    <a:pt x="1318" y="416"/>
                  </a:lnTo>
                  <a:lnTo>
                    <a:pt x="1306" y="408"/>
                  </a:lnTo>
                  <a:lnTo>
                    <a:pt x="1287" y="397"/>
                  </a:lnTo>
                  <a:lnTo>
                    <a:pt x="1287" y="397"/>
                  </a:lnTo>
                  <a:lnTo>
                    <a:pt x="1275" y="389"/>
                  </a:lnTo>
                  <a:lnTo>
                    <a:pt x="1264" y="379"/>
                  </a:lnTo>
                  <a:lnTo>
                    <a:pt x="1243" y="360"/>
                  </a:lnTo>
                  <a:lnTo>
                    <a:pt x="1223" y="339"/>
                  </a:lnTo>
                  <a:lnTo>
                    <a:pt x="1212" y="330"/>
                  </a:lnTo>
                  <a:lnTo>
                    <a:pt x="1201" y="320"/>
                  </a:lnTo>
                  <a:lnTo>
                    <a:pt x="1201" y="320"/>
                  </a:lnTo>
                  <a:lnTo>
                    <a:pt x="1181" y="306"/>
                  </a:lnTo>
                  <a:lnTo>
                    <a:pt x="1159" y="291"/>
                  </a:lnTo>
                  <a:lnTo>
                    <a:pt x="1137" y="277"/>
                  </a:lnTo>
                  <a:lnTo>
                    <a:pt x="1115" y="266"/>
                  </a:lnTo>
                  <a:lnTo>
                    <a:pt x="1115" y="266"/>
                  </a:lnTo>
                  <a:lnTo>
                    <a:pt x="1105" y="262"/>
                  </a:lnTo>
                  <a:lnTo>
                    <a:pt x="1088" y="257"/>
                  </a:lnTo>
                  <a:lnTo>
                    <a:pt x="1080" y="256"/>
                  </a:lnTo>
                  <a:lnTo>
                    <a:pt x="1072" y="256"/>
                  </a:lnTo>
                  <a:lnTo>
                    <a:pt x="1070" y="256"/>
                  </a:lnTo>
                  <a:lnTo>
                    <a:pt x="1069" y="257"/>
                  </a:lnTo>
                  <a:lnTo>
                    <a:pt x="1068" y="260"/>
                  </a:lnTo>
                  <a:lnTo>
                    <a:pt x="1069" y="262"/>
                  </a:lnTo>
                  <a:lnTo>
                    <a:pt x="1069" y="262"/>
                  </a:lnTo>
                  <a:lnTo>
                    <a:pt x="952" y="263"/>
                  </a:lnTo>
                  <a:lnTo>
                    <a:pt x="952" y="263"/>
                  </a:lnTo>
                  <a:lnTo>
                    <a:pt x="951" y="256"/>
                  </a:lnTo>
                  <a:lnTo>
                    <a:pt x="948" y="248"/>
                  </a:lnTo>
                  <a:lnTo>
                    <a:pt x="944" y="241"/>
                  </a:lnTo>
                  <a:lnTo>
                    <a:pt x="939" y="235"/>
                  </a:lnTo>
                  <a:lnTo>
                    <a:pt x="939" y="235"/>
                  </a:lnTo>
                  <a:lnTo>
                    <a:pt x="944" y="226"/>
                  </a:lnTo>
                  <a:lnTo>
                    <a:pt x="948" y="214"/>
                  </a:lnTo>
                  <a:lnTo>
                    <a:pt x="951" y="202"/>
                  </a:lnTo>
                  <a:lnTo>
                    <a:pt x="952" y="190"/>
                  </a:lnTo>
                  <a:lnTo>
                    <a:pt x="951" y="178"/>
                  </a:lnTo>
                  <a:lnTo>
                    <a:pt x="948" y="172"/>
                  </a:lnTo>
                  <a:lnTo>
                    <a:pt x="946" y="167"/>
                  </a:lnTo>
                  <a:lnTo>
                    <a:pt x="942" y="163"/>
                  </a:lnTo>
                  <a:lnTo>
                    <a:pt x="939" y="160"/>
                  </a:lnTo>
                  <a:lnTo>
                    <a:pt x="933" y="157"/>
                  </a:lnTo>
                  <a:lnTo>
                    <a:pt x="927" y="155"/>
                  </a:lnTo>
                  <a:lnTo>
                    <a:pt x="927" y="155"/>
                  </a:lnTo>
                  <a:lnTo>
                    <a:pt x="926" y="141"/>
                  </a:lnTo>
                  <a:lnTo>
                    <a:pt x="924" y="133"/>
                  </a:lnTo>
                  <a:lnTo>
                    <a:pt x="922" y="126"/>
                  </a:lnTo>
                  <a:lnTo>
                    <a:pt x="922" y="126"/>
                  </a:lnTo>
                  <a:lnTo>
                    <a:pt x="927" y="123"/>
                  </a:lnTo>
                  <a:lnTo>
                    <a:pt x="930" y="118"/>
                  </a:lnTo>
                  <a:lnTo>
                    <a:pt x="934" y="114"/>
                  </a:lnTo>
                  <a:lnTo>
                    <a:pt x="936" y="108"/>
                  </a:lnTo>
                  <a:lnTo>
                    <a:pt x="939" y="103"/>
                  </a:lnTo>
                  <a:lnTo>
                    <a:pt x="940" y="97"/>
                  </a:lnTo>
                  <a:lnTo>
                    <a:pt x="940" y="85"/>
                  </a:lnTo>
                  <a:lnTo>
                    <a:pt x="939" y="80"/>
                  </a:lnTo>
                  <a:lnTo>
                    <a:pt x="938" y="74"/>
                  </a:lnTo>
                  <a:lnTo>
                    <a:pt x="935" y="70"/>
                  </a:lnTo>
                  <a:lnTo>
                    <a:pt x="932" y="65"/>
                  </a:lnTo>
                  <a:lnTo>
                    <a:pt x="928" y="61"/>
                  </a:lnTo>
                  <a:lnTo>
                    <a:pt x="924" y="58"/>
                  </a:lnTo>
                  <a:lnTo>
                    <a:pt x="918" y="54"/>
                  </a:lnTo>
                  <a:lnTo>
                    <a:pt x="914" y="53"/>
                  </a:lnTo>
                  <a:lnTo>
                    <a:pt x="914" y="53"/>
                  </a:lnTo>
                  <a:lnTo>
                    <a:pt x="914" y="43"/>
                  </a:lnTo>
                  <a:lnTo>
                    <a:pt x="914" y="43"/>
                  </a:lnTo>
                  <a:lnTo>
                    <a:pt x="965" y="41"/>
                  </a:lnTo>
                  <a:lnTo>
                    <a:pt x="1018" y="38"/>
                  </a:lnTo>
                  <a:lnTo>
                    <a:pt x="1018" y="38"/>
                  </a:lnTo>
                  <a:lnTo>
                    <a:pt x="1044" y="38"/>
                  </a:lnTo>
                  <a:lnTo>
                    <a:pt x="1070" y="41"/>
                  </a:lnTo>
                  <a:lnTo>
                    <a:pt x="1095" y="42"/>
                  </a:lnTo>
                  <a:lnTo>
                    <a:pt x="1109" y="41"/>
                  </a:lnTo>
                  <a:lnTo>
                    <a:pt x="1121" y="39"/>
                  </a:lnTo>
                  <a:lnTo>
                    <a:pt x="1121" y="39"/>
                  </a:lnTo>
                  <a:lnTo>
                    <a:pt x="1123" y="44"/>
                  </a:lnTo>
                  <a:lnTo>
                    <a:pt x="1125" y="49"/>
                  </a:lnTo>
                  <a:lnTo>
                    <a:pt x="1128" y="53"/>
                  </a:lnTo>
                  <a:lnTo>
                    <a:pt x="1131" y="56"/>
                  </a:lnTo>
                  <a:lnTo>
                    <a:pt x="1140" y="61"/>
                  </a:lnTo>
                  <a:lnTo>
                    <a:pt x="1148" y="64"/>
                  </a:lnTo>
                  <a:lnTo>
                    <a:pt x="1159" y="65"/>
                  </a:lnTo>
                  <a:lnTo>
                    <a:pt x="1169" y="65"/>
                  </a:lnTo>
                  <a:lnTo>
                    <a:pt x="1178" y="64"/>
                  </a:lnTo>
                  <a:lnTo>
                    <a:pt x="1188" y="61"/>
                  </a:lnTo>
                  <a:lnTo>
                    <a:pt x="1188" y="61"/>
                  </a:lnTo>
                  <a:lnTo>
                    <a:pt x="1202" y="55"/>
                  </a:lnTo>
                  <a:lnTo>
                    <a:pt x="1224" y="45"/>
                  </a:lnTo>
                  <a:lnTo>
                    <a:pt x="1234" y="39"/>
                  </a:lnTo>
                  <a:lnTo>
                    <a:pt x="1241" y="33"/>
                  </a:lnTo>
                  <a:lnTo>
                    <a:pt x="1242" y="31"/>
                  </a:lnTo>
                  <a:lnTo>
                    <a:pt x="1242" y="29"/>
                  </a:lnTo>
                  <a:lnTo>
                    <a:pt x="1241" y="26"/>
                  </a:lnTo>
                  <a:lnTo>
                    <a:pt x="1239" y="24"/>
                  </a:lnTo>
                  <a:lnTo>
                    <a:pt x="1239" y="24"/>
                  </a:lnTo>
                  <a:lnTo>
                    <a:pt x="1213" y="14"/>
                  </a:lnTo>
                  <a:lnTo>
                    <a:pt x="1196" y="8"/>
                  </a:lnTo>
                  <a:lnTo>
                    <a:pt x="1177" y="3"/>
                  </a:lnTo>
                  <a:lnTo>
                    <a:pt x="1160" y="0"/>
                  </a:lnTo>
                  <a:lnTo>
                    <a:pt x="1152" y="0"/>
                  </a:lnTo>
                  <a:lnTo>
                    <a:pt x="1143" y="0"/>
                  </a:lnTo>
                  <a:lnTo>
                    <a:pt x="1137" y="2"/>
                  </a:lnTo>
                  <a:lnTo>
                    <a:pt x="1131" y="5"/>
                  </a:lnTo>
                  <a:lnTo>
                    <a:pt x="1128" y="9"/>
                  </a:lnTo>
                  <a:lnTo>
                    <a:pt x="1124" y="15"/>
                  </a:lnTo>
                  <a:lnTo>
                    <a:pt x="1124" y="15"/>
                  </a:lnTo>
                  <a:lnTo>
                    <a:pt x="1115" y="14"/>
                  </a:lnTo>
                  <a:lnTo>
                    <a:pt x="1115" y="14"/>
                  </a:lnTo>
                  <a:lnTo>
                    <a:pt x="1089" y="11"/>
                  </a:lnTo>
                  <a:lnTo>
                    <a:pt x="1065" y="11"/>
                  </a:lnTo>
                  <a:lnTo>
                    <a:pt x="1040" y="12"/>
                  </a:lnTo>
                  <a:lnTo>
                    <a:pt x="1015" y="14"/>
                  </a:lnTo>
                  <a:lnTo>
                    <a:pt x="965" y="20"/>
                  </a:lnTo>
                  <a:lnTo>
                    <a:pt x="940" y="23"/>
                  </a:lnTo>
                  <a:lnTo>
                    <a:pt x="915" y="24"/>
                  </a:lnTo>
                  <a:lnTo>
                    <a:pt x="915" y="24"/>
                  </a:lnTo>
                  <a:lnTo>
                    <a:pt x="916" y="20"/>
                  </a:lnTo>
                  <a:lnTo>
                    <a:pt x="917" y="12"/>
                  </a:lnTo>
                  <a:lnTo>
                    <a:pt x="916" y="8"/>
                  </a:lnTo>
                  <a:lnTo>
                    <a:pt x="915" y="6"/>
                  </a:lnTo>
                  <a:lnTo>
                    <a:pt x="914" y="5"/>
                  </a:lnTo>
                  <a:lnTo>
                    <a:pt x="910" y="6"/>
                  </a:lnTo>
                  <a:lnTo>
                    <a:pt x="910" y="6"/>
                  </a:lnTo>
                  <a:lnTo>
                    <a:pt x="906" y="1"/>
                  </a:lnTo>
                  <a:lnTo>
                    <a:pt x="904" y="1"/>
                  </a:lnTo>
                  <a:lnTo>
                    <a:pt x="903" y="1"/>
                  </a:lnTo>
                  <a:lnTo>
                    <a:pt x="900" y="2"/>
                  </a:lnTo>
                  <a:lnTo>
                    <a:pt x="898" y="7"/>
                  </a:lnTo>
                  <a:lnTo>
                    <a:pt x="896" y="17"/>
                  </a:lnTo>
                  <a:lnTo>
                    <a:pt x="894" y="24"/>
                  </a:lnTo>
                  <a:lnTo>
                    <a:pt x="894" y="24"/>
                  </a:lnTo>
                  <a:lnTo>
                    <a:pt x="824" y="24"/>
                  </a:lnTo>
                  <a:lnTo>
                    <a:pt x="755" y="23"/>
                  </a:lnTo>
                  <a:lnTo>
                    <a:pt x="616" y="18"/>
                  </a:lnTo>
                  <a:lnTo>
                    <a:pt x="616" y="18"/>
                  </a:lnTo>
                  <a:lnTo>
                    <a:pt x="583" y="17"/>
                  </a:lnTo>
                  <a:lnTo>
                    <a:pt x="549" y="17"/>
                  </a:lnTo>
                  <a:lnTo>
                    <a:pt x="481" y="18"/>
                  </a:lnTo>
                  <a:lnTo>
                    <a:pt x="345" y="24"/>
                  </a:lnTo>
                  <a:lnTo>
                    <a:pt x="345" y="24"/>
                  </a:lnTo>
                  <a:lnTo>
                    <a:pt x="343" y="21"/>
                  </a:lnTo>
                  <a:lnTo>
                    <a:pt x="341" y="21"/>
                  </a:lnTo>
                  <a:lnTo>
                    <a:pt x="333" y="21"/>
                  </a:lnTo>
                  <a:lnTo>
                    <a:pt x="320" y="25"/>
                  </a:lnTo>
                  <a:lnTo>
                    <a:pt x="320" y="25"/>
                  </a:lnTo>
                  <a:lnTo>
                    <a:pt x="284" y="26"/>
                  </a:lnTo>
                  <a:lnTo>
                    <a:pt x="284" y="26"/>
                  </a:lnTo>
                  <a:lnTo>
                    <a:pt x="280" y="19"/>
                  </a:lnTo>
                  <a:lnTo>
                    <a:pt x="277" y="13"/>
                  </a:lnTo>
                  <a:lnTo>
                    <a:pt x="277" y="13"/>
                  </a:lnTo>
                  <a:lnTo>
                    <a:pt x="278" y="11"/>
                  </a:lnTo>
                  <a:lnTo>
                    <a:pt x="278" y="9"/>
                  </a:lnTo>
                  <a:lnTo>
                    <a:pt x="278" y="7"/>
                  </a:lnTo>
                  <a:lnTo>
                    <a:pt x="277" y="6"/>
                  </a:lnTo>
                  <a:lnTo>
                    <a:pt x="274" y="6"/>
                  </a:lnTo>
                  <a:lnTo>
                    <a:pt x="272" y="6"/>
                  </a:lnTo>
                  <a:lnTo>
                    <a:pt x="271" y="7"/>
                  </a:lnTo>
                  <a:lnTo>
                    <a:pt x="268" y="8"/>
                  </a:lnTo>
                  <a:lnTo>
                    <a:pt x="268" y="8"/>
                  </a:lnTo>
                  <a:lnTo>
                    <a:pt x="267" y="9"/>
                  </a:lnTo>
                  <a:lnTo>
                    <a:pt x="266" y="12"/>
                  </a:lnTo>
                  <a:lnTo>
                    <a:pt x="264" y="17"/>
                  </a:lnTo>
                  <a:lnTo>
                    <a:pt x="261" y="27"/>
                  </a:lnTo>
                  <a:lnTo>
                    <a:pt x="261" y="27"/>
                  </a:lnTo>
                  <a:lnTo>
                    <a:pt x="235" y="27"/>
                  </a:lnTo>
                  <a:lnTo>
                    <a:pt x="208" y="29"/>
                  </a:lnTo>
                  <a:lnTo>
                    <a:pt x="182" y="30"/>
                  </a:lnTo>
                  <a:lnTo>
                    <a:pt x="155" y="30"/>
                  </a:lnTo>
                  <a:lnTo>
                    <a:pt x="155" y="30"/>
                  </a:lnTo>
                  <a:lnTo>
                    <a:pt x="153" y="27"/>
                  </a:lnTo>
                  <a:lnTo>
                    <a:pt x="149" y="26"/>
                  </a:lnTo>
                  <a:lnTo>
                    <a:pt x="140" y="25"/>
                  </a:lnTo>
                  <a:lnTo>
                    <a:pt x="129" y="25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15" y="23"/>
                  </a:lnTo>
                  <a:lnTo>
                    <a:pt x="108" y="21"/>
                  </a:lnTo>
                  <a:lnTo>
                    <a:pt x="99" y="20"/>
                  </a:lnTo>
                  <a:lnTo>
                    <a:pt x="88" y="20"/>
                  </a:lnTo>
                  <a:lnTo>
                    <a:pt x="67" y="20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35" y="24"/>
                  </a:lnTo>
                  <a:lnTo>
                    <a:pt x="26" y="25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3" y="32"/>
                  </a:lnTo>
                  <a:lnTo>
                    <a:pt x="5" y="38"/>
                  </a:lnTo>
                  <a:lnTo>
                    <a:pt x="2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9"/>
                  </a:lnTo>
                  <a:lnTo>
                    <a:pt x="4" y="49"/>
                  </a:lnTo>
                  <a:close/>
                  <a:moveTo>
                    <a:pt x="1196" y="37"/>
                  </a:moveTo>
                  <a:lnTo>
                    <a:pt x="1196" y="37"/>
                  </a:lnTo>
                  <a:lnTo>
                    <a:pt x="1193" y="37"/>
                  </a:lnTo>
                  <a:lnTo>
                    <a:pt x="1193" y="37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5" y="35"/>
                  </a:lnTo>
                  <a:lnTo>
                    <a:pt x="1198" y="36"/>
                  </a:lnTo>
                  <a:lnTo>
                    <a:pt x="1198" y="36"/>
                  </a:lnTo>
                  <a:lnTo>
                    <a:pt x="1196" y="37"/>
                  </a:lnTo>
                  <a:lnTo>
                    <a:pt x="1196" y="37"/>
                  </a:lnTo>
                  <a:close/>
                  <a:moveTo>
                    <a:pt x="1199" y="48"/>
                  </a:moveTo>
                  <a:lnTo>
                    <a:pt x="1199" y="48"/>
                  </a:lnTo>
                  <a:lnTo>
                    <a:pt x="1200" y="47"/>
                  </a:lnTo>
                  <a:lnTo>
                    <a:pt x="1200" y="47"/>
                  </a:lnTo>
                  <a:lnTo>
                    <a:pt x="1201" y="47"/>
                  </a:lnTo>
                  <a:lnTo>
                    <a:pt x="1201" y="47"/>
                  </a:lnTo>
                  <a:lnTo>
                    <a:pt x="1199" y="48"/>
                  </a:lnTo>
                  <a:lnTo>
                    <a:pt x="1199" y="48"/>
                  </a:lnTo>
                  <a:close/>
                  <a:moveTo>
                    <a:pt x="1210" y="35"/>
                  </a:moveTo>
                  <a:lnTo>
                    <a:pt x="1210" y="35"/>
                  </a:lnTo>
                  <a:lnTo>
                    <a:pt x="1210" y="33"/>
                  </a:lnTo>
                  <a:lnTo>
                    <a:pt x="1210" y="33"/>
                  </a:lnTo>
                  <a:lnTo>
                    <a:pt x="1212" y="35"/>
                  </a:lnTo>
                  <a:lnTo>
                    <a:pt x="1212" y="35"/>
                  </a:lnTo>
                  <a:lnTo>
                    <a:pt x="1210" y="35"/>
                  </a:lnTo>
                  <a:lnTo>
                    <a:pt x="1210" y="35"/>
                  </a:lnTo>
                  <a:close/>
                  <a:moveTo>
                    <a:pt x="1227" y="33"/>
                  </a:moveTo>
                  <a:lnTo>
                    <a:pt x="1227" y="33"/>
                  </a:lnTo>
                  <a:lnTo>
                    <a:pt x="1225" y="31"/>
                  </a:lnTo>
                  <a:lnTo>
                    <a:pt x="1223" y="29"/>
                  </a:lnTo>
                  <a:lnTo>
                    <a:pt x="1217" y="26"/>
                  </a:lnTo>
                  <a:lnTo>
                    <a:pt x="1217" y="26"/>
                  </a:lnTo>
                  <a:lnTo>
                    <a:pt x="1230" y="31"/>
                  </a:lnTo>
                  <a:lnTo>
                    <a:pt x="1230" y="31"/>
                  </a:lnTo>
                  <a:lnTo>
                    <a:pt x="1227" y="33"/>
                  </a:lnTo>
                  <a:lnTo>
                    <a:pt x="1227" y="33"/>
                  </a:lnTo>
                  <a:close/>
                  <a:moveTo>
                    <a:pt x="1210" y="24"/>
                  </a:moveTo>
                  <a:lnTo>
                    <a:pt x="1210" y="24"/>
                  </a:lnTo>
                  <a:lnTo>
                    <a:pt x="1200" y="21"/>
                  </a:lnTo>
                  <a:lnTo>
                    <a:pt x="1190" y="21"/>
                  </a:lnTo>
                  <a:lnTo>
                    <a:pt x="1190" y="21"/>
                  </a:lnTo>
                  <a:lnTo>
                    <a:pt x="1183" y="15"/>
                  </a:lnTo>
                  <a:lnTo>
                    <a:pt x="1183" y="15"/>
                  </a:lnTo>
                  <a:lnTo>
                    <a:pt x="1210" y="24"/>
                  </a:lnTo>
                  <a:lnTo>
                    <a:pt x="1210" y="24"/>
                  </a:lnTo>
                  <a:close/>
                  <a:moveTo>
                    <a:pt x="1180" y="54"/>
                  </a:moveTo>
                  <a:lnTo>
                    <a:pt x="1180" y="54"/>
                  </a:lnTo>
                  <a:lnTo>
                    <a:pt x="1176" y="54"/>
                  </a:lnTo>
                  <a:lnTo>
                    <a:pt x="1176" y="54"/>
                  </a:lnTo>
                  <a:lnTo>
                    <a:pt x="1177" y="54"/>
                  </a:lnTo>
                  <a:lnTo>
                    <a:pt x="1177" y="54"/>
                  </a:lnTo>
                  <a:lnTo>
                    <a:pt x="1180" y="54"/>
                  </a:lnTo>
                  <a:lnTo>
                    <a:pt x="1180" y="54"/>
                  </a:lnTo>
                  <a:close/>
                  <a:moveTo>
                    <a:pt x="1176" y="43"/>
                  </a:moveTo>
                  <a:lnTo>
                    <a:pt x="1176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6" y="44"/>
                  </a:lnTo>
                  <a:lnTo>
                    <a:pt x="1176" y="44"/>
                  </a:lnTo>
                  <a:lnTo>
                    <a:pt x="1172" y="44"/>
                  </a:lnTo>
                  <a:lnTo>
                    <a:pt x="1172" y="44"/>
                  </a:lnTo>
                  <a:lnTo>
                    <a:pt x="1176" y="43"/>
                  </a:lnTo>
                  <a:lnTo>
                    <a:pt x="1176" y="43"/>
                  </a:lnTo>
                  <a:close/>
                  <a:moveTo>
                    <a:pt x="1140" y="42"/>
                  </a:moveTo>
                  <a:lnTo>
                    <a:pt x="1140" y="42"/>
                  </a:lnTo>
                  <a:lnTo>
                    <a:pt x="1145" y="45"/>
                  </a:lnTo>
                  <a:lnTo>
                    <a:pt x="1150" y="47"/>
                  </a:lnTo>
                  <a:lnTo>
                    <a:pt x="1150" y="47"/>
                  </a:lnTo>
                  <a:lnTo>
                    <a:pt x="1145" y="45"/>
                  </a:lnTo>
                  <a:lnTo>
                    <a:pt x="1140" y="42"/>
                  </a:lnTo>
                  <a:lnTo>
                    <a:pt x="1140" y="42"/>
                  </a:lnTo>
                  <a:close/>
                  <a:moveTo>
                    <a:pt x="1157" y="11"/>
                  </a:moveTo>
                  <a:lnTo>
                    <a:pt x="1157" y="11"/>
                  </a:lnTo>
                  <a:lnTo>
                    <a:pt x="1156" y="12"/>
                  </a:lnTo>
                  <a:lnTo>
                    <a:pt x="1156" y="12"/>
                  </a:lnTo>
                  <a:lnTo>
                    <a:pt x="1145" y="13"/>
                  </a:lnTo>
                  <a:lnTo>
                    <a:pt x="1140" y="14"/>
                  </a:lnTo>
                  <a:lnTo>
                    <a:pt x="1136" y="18"/>
                  </a:lnTo>
                  <a:lnTo>
                    <a:pt x="1136" y="18"/>
                  </a:lnTo>
                  <a:lnTo>
                    <a:pt x="1134" y="18"/>
                  </a:lnTo>
                  <a:lnTo>
                    <a:pt x="1134" y="18"/>
                  </a:lnTo>
                  <a:lnTo>
                    <a:pt x="1135" y="14"/>
                  </a:lnTo>
                  <a:lnTo>
                    <a:pt x="1137" y="13"/>
                  </a:lnTo>
                  <a:lnTo>
                    <a:pt x="1145" y="11"/>
                  </a:lnTo>
                  <a:lnTo>
                    <a:pt x="1151" y="11"/>
                  </a:lnTo>
                  <a:lnTo>
                    <a:pt x="1157" y="11"/>
                  </a:lnTo>
                  <a:lnTo>
                    <a:pt x="1157" y="11"/>
                  </a:lnTo>
                  <a:close/>
                  <a:moveTo>
                    <a:pt x="1106" y="31"/>
                  </a:moveTo>
                  <a:lnTo>
                    <a:pt x="1106" y="31"/>
                  </a:lnTo>
                  <a:lnTo>
                    <a:pt x="1110" y="31"/>
                  </a:lnTo>
                  <a:lnTo>
                    <a:pt x="1110" y="31"/>
                  </a:lnTo>
                  <a:lnTo>
                    <a:pt x="1104" y="31"/>
                  </a:lnTo>
                  <a:lnTo>
                    <a:pt x="1104" y="31"/>
                  </a:lnTo>
                  <a:lnTo>
                    <a:pt x="1106" y="31"/>
                  </a:lnTo>
                  <a:lnTo>
                    <a:pt x="1106" y="31"/>
                  </a:lnTo>
                  <a:close/>
                  <a:moveTo>
                    <a:pt x="915" y="33"/>
                  </a:moveTo>
                  <a:lnTo>
                    <a:pt x="915" y="33"/>
                  </a:lnTo>
                  <a:lnTo>
                    <a:pt x="927" y="32"/>
                  </a:lnTo>
                  <a:lnTo>
                    <a:pt x="940" y="32"/>
                  </a:lnTo>
                  <a:lnTo>
                    <a:pt x="940" y="32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close/>
                  <a:moveTo>
                    <a:pt x="282" y="238"/>
                  </a:moveTo>
                  <a:lnTo>
                    <a:pt x="282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3" y="227"/>
                  </a:lnTo>
                  <a:lnTo>
                    <a:pt x="270" y="215"/>
                  </a:lnTo>
                  <a:lnTo>
                    <a:pt x="267" y="203"/>
                  </a:lnTo>
                  <a:lnTo>
                    <a:pt x="265" y="191"/>
                  </a:lnTo>
                  <a:lnTo>
                    <a:pt x="265" y="191"/>
                  </a:lnTo>
                  <a:lnTo>
                    <a:pt x="267" y="191"/>
                  </a:lnTo>
                  <a:lnTo>
                    <a:pt x="270" y="190"/>
                  </a:lnTo>
                  <a:lnTo>
                    <a:pt x="272" y="188"/>
                  </a:lnTo>
                  <a:lnTo>
                    <a:pt x="272" y="188"/>
                  </a:lnTo>
                  <a:lnTo>
                    <a:pt x="272" y="191"/>
                  </a:lnTo>
                  <a:lnTo>
                    <a:pt x="273" y="194"/>
                  </a:lnTo>
                  <a:lnTo>
                    <a:pt x="274" y="194"/>
                  </a:lnTo>
                  <a:lnTo>
                    <a:pt x="277" y="192"/>
                  </a:lnTo>
                  <a:lnTo>
                    <a:pt x="280" y="188"/>
                  </a:lnTo>
                  <a:lnTo>
                    <a:pt x="282" y="180"/>
                  </a:lnTo>
                  <a:lnTo>
                    <a:pt x="282" y="180"/>
                  </a:lnTo>
                  <a:lnTo>
                    <a:pt x="285" y="195"/>
                  </a:lnTo>
                  <a:lnTo>
                    <a:pt x="286" y="209"/>
                  </a:lnTo>
                  <a:lnTo>
                    <a:pt x="285" y="224"/>
                  </a:lnTo>
                  <a:lnTo>
                    <a:pt x="284" y="231"/>
                  </a:lnTo>
                  <a:lnTo>
                    <a:pt x="282" y="238"/>
                  </a:lnTo>
                  <a:lnTo>
                    <a:pt x="282" y="238"/>
                  </a:lnTo>
                  <a:close/>
                  <a:moveTo>
                    <a:pt x="72" y="386"/>
                  </a:moveTo>
                  <a:lnTo>
                    <a:pt x="72" y="386"/>
                  </a:lnTo>
                  <a:lnTo>
                    <a:pt x="71" y="363"/>
                  </a:lnTo>
                  <a:lnTo>
                    <a:pt x="71" y="363"/>
                  </a:lnTo>
                  <a:lnTo>
                    <a:pt x="73" y="385"/>
                  </a:lnTo>
                  <a:lnTo>
                    <a:pt x="76" y="398"/>
                  </a:lnTo>
                  <a:lnTo>
                    <a:pt x="76" y="398"/>
                  </a:lnTo>
                  <a:lnTo>
                    <a:pt x="72" y="386"/>
                  </a:lnTo>
                  <a:lnTo>
                    <a:pt x="72" y="386"/>
                  </a:lnTo>
                  <a:close/>
                  <a:moveTo>
                    <a:pt x="77" y="339"/>
                  </a:moveTo>
                  <a:lnTo>
                    <a:pt x="77" y="339"/>
                  </a:lnTo>
                  <a:lnTo>
                    <a:pt x="76" y="339"/>
                  </a:lnTo>
                  <a:lnTo>
                    <a:pt x="75" y="341"/>
                  </a:lnTo>
                  <a:lnTo>
                    <a:pt x="72" y="345"/>
                  </a:lnTo>
                  <a:lnTo>
                    <a:pt x="72" y="345"/>
                  </a:lnTo>
                  <a:lnTo>
                    <a:pt x="76" y="331"/>
                  </a:lnTo>
                  <a:lnTo>
                    <a:pt x="78" y="324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78" y="327"/>
                  </a:lnTo>
                  <a:lnTo>
                    <a:pt x="77" y="339"/>
                  </a:lnTo>
                  <a:lnTo>
                    <a:pt x="77" y="339"/>
                  </a:lnTo>
                  <a:close/>
                  <a:moveTo>
                    <a:pt x="87" y="503"/>
                  </a:moveTo>
                  <a:lnTo>
                    <a:pt x="87" y="503"/>
                  </a:lnTo>
                  <a:lnTo>
                    <a:pt x="84" y="471"/>
                  </a:lnTo>
                  <a:lnTo>
                    <a:pt x="81" y="440"/>
                  </a:lnTo>
                  <a:lnTo>
                    <a:pt x="81" y="440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5" y="473"/>
                  </a:lnTo>
                  <a:lnTo>
                    <a:pt x="87" y="487"/>
                  </a:lnTo>
                  <a:lnTo>
                    <a:pt x="87" y="503"/>
                  </a:lnTo>
                  <a:lnTo>
                    <a:pt x="87" y="503"/>
                  </a:lnTo>
                  <a:close/>
                  <a:moveTo>
                    <a:pt x="95" y="651"/>
                  </a:moveTo>
                  <a:lnTo>
                    <a:pt x="95" y="651"/>
                  </a:lnTo>
                  <a:lnTo>
                    <a:pt x="95" y="651"/>
                  </a:lnTo>
                  <a:lnTo>
                    <a:pt x="95" y="651"/>
                  </a:lnTo>
                  <a:lnTo>
                    <a:pt x="91" y="646"/>
                  </a:lnTo>
                  <a:lnTo>
                    <a:pt x="91" y="646"/>
                  </a:lnTo>
                  <a:lnTo>
                    <a:pt x="93" y="646"/>
                  </a:lnTo>
                  <a:lnTo>
                    <a:pt x="93" y="646"/>
                  </a:lnTo>
                  <a:lnTo>
                    <a:pt x="96" y="649"/>
                  </a:lnTo>
                  <a:lnTo>
                    <a:pt x="96" y="649"/>
                  </a:lnTo>
                  <a:lnTo>
                    <a:pt x="95" y="651"/>
                  </a:lnTo>
                  <a:lnTo>
                    <a:pt x="95" y="651"/>
                  </a:lnTo>
                  <a:close/>
                  <a:moveTo>
                    <a:pt x="96" y="493"/>
                  </a:moveTo>
                  <a:lnTo>
                    <a:pt x="96" y="493"/>
                  </a:lnTo>
                  <a:lnTo>
                    <a:pt x="95" y="480"/>
                  </a:lnTo>
                  <a:lnTo>
                    <a:pt x="95" y="480"/>
                  </a:lnTo>
                  <a:lnTo>
                    <a:pt x="97" y="495"/>
                  </a:lnTo>
                  <a:lnTo>
                    <a:pt x="97" y="495"/>
                  </a:lnTo>
                  <a:lnTo>
                    <a:pt x="96" y="493"/>
                  </a:lnTo>
                  <a:lnTo>
                    <a:pt x="96" y="493"/>
                  </a:lnTo>
                  <a:close/>
                  <a:moveTo>
                    <a:pt x="100" y="578"/>
                  </a:moveTo>
                  <a:lnTo>
                    <a:pt x="100" y="578"/>
                  </a:lnTo>
                  <a:lnTo>
                    <a:pt x="99" y="540"/>
                  </a:lnTo>
                  <a:lnTo>
                    <a:pt x="99" y="522"/>
                  </a:lnTo>
                  <a:lnTo>
                    <a:pt x="99" y="503"/>
                  </a:lnTo>
                  <a:lnTo>
                    <a:pt x="99" y="503"/>
                  </a:lnTo>
                  <a:lnTo>
                    <a:pt x="101" y="534"/>
                  </a:lnTo>
                  <a:lnTo>
                    <a:pt x="102" y="567"/>
                  </a:lnTo>
                  <a:lnTo>
                    <a:pt x="102" y="567"/>
                  </a:lnTo>
                  <a:lnTo>
                    <a:pt x="100" y="578"/>
                  </a:lnTo>
                  <a:lnTo>
                    <a:pt x="100" y="578"/>
                  </a:lnTo>
                  <a:close/>
                  <a:moveTo>
                    <a:pt x="103" y="656"/>
                  </a:moveTo>
                  <a:lnTo>
                    <a:pt x="103" y="656"/>
                  </a:lnTo>
                  <a:lnTo>
                    <a:pt x="105" y="654"/>
                  </a:lnTo>
                  <a:lnTo>
                    <a:pt x="105" y="654"/>
                  </a:lnTo>
                  <a:lnTo>
                    <a:pt x="117" y="657"/>
                  </a:lnTo>
                  <a:lnTo>
                    <a:pt x="129" y="660"/>
                  </a:lnTo>
                  <a:lnTo>
                    <a:pt x="129" y="660"/>
                  </a:lnTo>
                  <a:lnTo>
                    <a:pt x="115" y="658"/>
                  </a:lnTo>
                  <a:lnTo>
                    <a:pt x="108" y="657"/>
                  </a:lnTo>
                  <a:lnTo>
                    <a:pt x="103" y="656"/>
                  </a:lnTo>
                  <a:lnTo>
                    <a:pt x="103" y="656"/>
                  </a:lnTo>
                  <a:close/>
                  <a:moveTo>
                    <a:pt x="102" y="619"/>
                  </a:moveTo>
                  <a:lnTo>
                    <a:pt x="102" y="619"/>
                  </a:lnTo>
                  <a:lnTo>
                    <a:pt x="102" y="616"/>
                  </a:lnTo>
                  <a:lnTo>
                    <a:pt x="102" y="616"/>
                  </a:lnTo>
                  <a:lnTo>
                    <a:pt x="103" y="620"/>
                  </a:lnTo>
                  <a:lnTo>
                    <a:pt x="103" y="620"/>
                  </a:lnTo>
                  <a:lnTo>
                    <a:pt x="102" y="619"/>
                  </a:lnTo>
                  <a:lnTo>
                    <a:pt x="102" y="619"/>
                  </a:lnTo>
                  <a:close/>
                  <a:moveTo>
                    <a:pt x="142" y="644"/>
                  </a:moveTo>
                  <a:lnTo>
                    <a:pt x="142" y="644"/>
                  </a:lnTo>
                  <a:lnTo>
                    <a:pt x="140" y="642"/>
                  </a:lnTo>
                  <a:lnTo>
                    <a:pt x="140" y="642"/>
                  </a:lnTo>
                  <a:lnTo>
                    <a:pt x="146" y="643"/>
                  </a:lnTo>
                  <a:lnTo>
                    <a:pt x="146" y="643"/>
                  </a:lnTo>
                  <a:lnTo>
                    <a:pt x="142" y="644"/>
                  </a:lnTo>
                  <a:lnTo>
                    <a:pt x="142" y="644"/>
                  </a:lnTo>
                  <a:close/>
                  <a:moveTo>
                    <a:pt x="209" y="655"/>
                  </a:moveTo>
                  <a:lnTo>
                    <a:pt x="209" y="655"/>
                  </a:lnTo>
                  <a:lnTo>
                    <a:pt x="182" y="656"/>
                  </a:lnTo>
                  <a:lnTo>
                    <a:pt x="182" y="656"/>
                  </a:lnTo>
                  <a:lnTo>
                    <a:pt x="214" y="654"/>
                  </a:lnTo>
                  <a:lnTo>
                    <a:pt x="245" y="651"/>
                  </a:lnTo>
                  <a:lnTo>
                    <a:pt x="309" y="651"/>
                  </a:lnTo>
                  <a:lnTo>
                    <a:pt x="309" y="651"/>
                  </a:lnTo>
                  <a:lnTo>
                    <a:pt x="313" y="652"/>
                  </a:lnTo>
                  <a:lnTo>
                    <a:pt x="313" y="652"/>
                  </a:lnTo>
                  <a:lnTo>
                    <a:pt x="286" y="651"/>
                  </a:lnTo>
                  <a:lnTo>
                    <a:pt x="261" y="651"/>
                  </a:lnTo>
                  <a:lnTo>
                    <a:pt x="209" y="655"/>
                  </a:lnTo>
                  <a:lnTo>
                    <a:pt x="209" y="655"/>
                  </a:lnTo>
                  <a:close/>
                  <a:moveTo>
                    <a:pt x="220" y="637"/>
                  </a:moveTo>
                  <a:lnTo>
                    <a:pt x="220" y="637"/>
                  </a:lnTo>
                  <a:lnTo>
                    <a:pt x="238" y="634"/>
                  </a:lnTo>
                  <a:lnTo>
                    <a:pt x="254" y="633"/>
                  </a:lnTo>
                  <a:lnTo>
                    <a:pt x="271" y="632"/>
                  </a:lnTo>
                  <a:lnTo>
                    <a:pt x="289" y="632"/>
                  </a:lnTo>
                  <a:lnTo>
                    <a:pt x="289" y="632"/>
                  </a:lnTo>
                  <a:lnTo>
                    <a:pt x="266" y="634"/>
                  </a:lnTo>
                  <a:lnTo>
                    <a:pt x="266" y="634"/>
                  </a:lnTo>
                  <a:lnTo>
                    <a:pt x="243" y="636"/>
                  </a:lnTo>
                  <a:lnTo>
                    <a:pt x="220" y="637"/>
                  </a:lnTo>
                  <a:lnTo>
                    <a:pt x="220" y="637"/>
                  </a:lnTo>
                  <a:close/>
                  <a:moveTo>
                    <a:pt x="318" y="654"/>
                  </a:moveTo>
                  <a:lnTo>
                    <a:pt x="318" y="654"/>
                  </a:lnTo>
                  <a:lnTo>
                    <a:pt x="320" y="651"/>
                  </a:lnTo>
                  <a:lnTo>
                    <a:pt x="320" y="651"/>
                  </a:lnTo>
                  <a:lnTo>
                    <a:pt x="337" y="651"/>
                  </a:lnTo>
                  <a:lnTo>
                    <a:pt x="337" y="651"/>
                  </a:lnTo>
                  <a:lnTo>
                    <a:pt x="338" y="655"/>
                  </a:lnTo>
                  <a:lnTo>
                    <a:pt x="338" y="655"/>
                  </a:lnTo>
                  <a:lnTo>
                    <a:pt x="318" y="654"/>
                  </a:lnTo>
                  <a:lnTo>
                    <a:pt x="318" y="654"/>
                  </a:lnTo>
                  <a:close/>
                  <a:moveTo>
                    <a:pt x="363" y="640"/>
                  </a:moveTo>
                  <a:lnTo>
                    <a:pt x="363" y="640"/>
                  </a:lnTo>
                  <a:lnTo>
                    <a:pt x="341" y="640"/>
                  </a:lnTo>
                  <a:lnTo>
                    <a:pt x="341" y="640"/>
                  </a:lnTo>
                  <a:lnTo>
                    <a:pt x="354" y="639"/>
                  </a:lnTo>
                  <a:lnTo>
                    <a:pt x="368" y="638"/>
                  </a:lnTo>
                  <a:lnTo>
                    <a:pt x="368" y="638"/>
                  </a:lnTo>
                  <a:lnTo>
                    <a:pt x="363" y="640"/>
                  </a:lnTo>
                  <a:lnTo>
                    <a:pt x="363" y="640"/>
                  </a:lnTo>
                  <a:close/>
                  <a:moveTo>
                    <a:pt x="382" y="656"/>
                  </a:moveTo>
                  <a:lnTo>
                    <a:pt x="382" y="656"/>
                  </a:lnTo>
                  <a:lnTo>
                    <a:pt x="398" y="654"/>
                  </a:lnTo>
                  <a:lnTo>
                    <a:pt x="398" y="654"/>
                  </a:lnTo>
                  <a:lnTo>
                    <a:pt x="416" y="654"/>
                  </a:lnTo>
                  <a:lnTo>
                    <a:pt x="416" y="654"/>
                  </a:lnTo>
                  <a:lnTo>
                    <a:pt x="382" y="656"/>
                  </a:lnTo>
                  <a:lnTo>
                    <a:pt x="382" y="656"/>
                  </a:lnTo>
                  <a:close/>
                  <a:moveTo>
                    <a:pt x="507" y="628"/>
                  </a:moveTo>
                  <a:lnTo>
                    <a:pt x="507" y="628"/>
                  </a:lnTo>
                  <a:lnTo>
                    <a:pt x="473" y="630"/>
                  </a:lnTo>
                  <a:lnTo>
                    <a:pt x="438" y="632"/>
                  </a:lnTo>
                  <a:lnTo>
                    <a:pt x="438" y="632"/>
                  </a:lnTo>
                  <a:lnTo>
                    <a:pt x="438" y="631"/>
                  </a:lnTo>
                  <a:lnTo>
                    <a:pt x="438" y="631"/>
                  </a:lnTo>
                  <a:lnTo>
                    <a:pt x="512" y="628"/>
                  </a:lnTo>
                  <a:lnTo>
                    <a:pt x="512" y="628"/>
                  </a:lnTo>
                  <a:lnTo>
                    <a:pt x="507" y="628"/>
                  </a:lnTo>
                  <a:lnTo>
                    <a:pt x="507" y="628"/>
                  </a:lnTo>
                  <a:close/>
                  <a:moveTo>
                    <a:pt x="534" y="642"/>
                  </a:moveTo>
                  <a:lnTo>
                    <a:pt x="534" y="642"/>
                  </a:lnTo>
                  <a:lnTo>
                    <a:pt x="557" y="640"/>
                  </a:lnTo>
                  <a:lnTo>
                    <a:pt x="557" y="640"/>
                  </a:lnTo>
                  <a:lnTo>
                    <a:pt x="534" y="642"/>
                  </a:lnTo>
                  <a:lnTo>
                    <a:pt x="534" y="642"/>
                  </a:lnTo>
                  <a:close/>
                  <a:moveTo>
                    <a:pt x="615" y="640"/>
                  </a:moveTo>
                  <a:lnTo>
                    <a:pt x="615" y="640"/>
                  </a:lnTo>
                  <a:lnTo>
                    <a:pt x="587" y="640"/>
                  </a:lnTo>
                  <a:lnTo>
                    <a:pt x="587" y="640"/>
                  </a:lnTo>
                  <a:lnTo>
                    <a:pt x="590" y="639"/>
                  </a:lnTo>
                  <a:lnTo>
                    <a:pt x="590" y="639"/>
                  </a:lnTo>
                  <a:lnTo>
                    <a:pt x="591" y="638"/>
                  </a:lnTo>
                  <a:lnTo>
                    <a:pt x="591" y="638"/>
                  </a:lnTo>
                  <a:lnTo>
                    <a:pt x="616" y="638"/>
                  </a:lnTo>
                  <a:lnTo>
                    <a:pt x="616" y="638"/>
                  </a:lnTo>
                  <a:lnTo>
                    <a:pt x="615" y="640"/>
                  </a:lnTo>
                  <a:lnTo>
                    <a:pt x="615" y="640"/>
                  </a:lnTo>
                  <a:close/>
                  <a:moveTo>
                    <a:pt x="674" y="643"/>
                  </a:moveTo>
                  <a:lnTo>
                    <a:pt x="674" y="643"/>
                  </a:lnTo>
                  <a:lnTo>
                    <a:pt x="631" y="640"/>
                  </a:lnTo>
                  <a:lnTo>
                    <a:pt x="631" y="640"/>
                  </a:lnTo>
                  <a:lnTo>
                    <a:pt x="626" y="638"/>
                  </a:lnTo>
                  <a:lnTo>
                    <a:pt x="626" y="638"/>
                  </a:lnTo>
                  <a:lnTo>
                    <a:pt x="675" y="638"/>
                  </a:lnTo>
                  <a:lnTo>
                    <a:pt x="675" y="638"/>
                  </a:lnTo>
                  <a:lnTo>
                    <a:pt x="674" y="640"/>
                  </a:lnTo>
                  <a:lnTo>
                    <a:pt x="674" y="643"/>
                  </a:lnTo>
                  <a:lnTo>
                    <a:pt x="674" y="643"/>
                  </a:lnTo>
                  <a:close/>
                  <a:moveTo>
                    <a:pt x="693" y="644"/>
                  </a:moveTo>
                  <a:lnTo>
                    <a:pt x="693" y="644"/>
                  </a:lnTo>
                  <a:lnTo>
                    <a:pt x="688" y="642"/>
                  </a:lnTo>
                  <a:lnTo>
                    <a:pt x="688" y="642"/>
                  </a:lnTo>
                  <a:lnTo>
                    <a:pt x="694" y="639"/>
                  </a:lnTo>
                  <a:lnTo>
                    <a:pt x="694" y="639"/>
                  </a:lnTo>
                  <a:lnTo>
                    <a:pt x="709" y="645"/>
                  </a:lnTo>
                  <a:lnTo>
                    <a:pt x="709" y="645"/>
                  </a:lnTo>
                  <a:lnTo>
                    <a:pt x="693" y="644"/>
                  </a:lnTo>
                  <a:lnTo>
                    <a:pt x="693" y="644"/>
                  </a:lnTo>
                  <a:close/>
                  <a:moveTo>
                    <a:pt x="723" y="628"/>
                  </a:moveTo>
                  <a:lnTo>
                    <a:pt x="723" y="628"/>
                  </a:lnTo>
                  <a:lnTo>
                    <a:pt x="817" y="626"/>
                  </a:lnTo>
                  <a:lnTo>
                    <a:pt x="817" y="626"/>
                  </a:lnTo>
                  <a:lnTo>
                    <a:pt x="815" y="626"/>
                  </a:lnTo>
                  <a:lnTo>
                    <a:pt x="815" y="626"/>
                  </a:lnTo>
                  <a:lnTo>
                    <a:pt x="800" y="627"/>
                  </a:lnTo>
                  <a:lnTo>
                    <a:pt x="786" y="630"/>
                  </a:lnTo>
                  <a:lnTo>
                    <a:pt x="786" y="630"/>
                  </a:lnTo>
                  <a:lnTo>
                    <a:pt x="755" y="630"/>
                  </a:lnTo>
                  <a:lnTo>
                    <a:pt x="723" y="628"/>
                  </a:lnTo>
                  <a:lnTo>
                    <a:pt x="723" y="628"/>
                  </a:lnTo>
                  <a:close/>
                  <a:moveTo>
                    <a:pt x="764" y="644"/>
                  </a:moveTo>
                  <a:lnTo>
                    <a:pt x="764" y="644"/>
                  </a:lnTo>
                  <a:lnTo>
                    <a:pt x="775" y="642"/>
                  </a:lnTo>
                  <a:lnTo>
                    <a:pt x="775" y="642"/>
                  </a:lnTo>
                  <a:lnTo>
                    <a:pt x="784" y="640"/>
                  </a:lnTo>
                  <a:lnTo>
                    <a:pt x="784" y="640"/>
                  </a:lnTo>
                  <a:lnTo>
                    <a:pt x="815" y="637"/>
                  </a:lnTo>
                  <a:lnTo>
                    <a:pt x="831" y="637"/>
                  </a:lnTo>
                  <a:lnTo>
                    <a:pt x="845" y="638"/>
                  </a:lnTo>
                  <a:lnTo>
                    <a:pt x="845" y="638"/>
                  </a:lnTo>
                  <a:lnTo>
                    <a:pt x="805" y="643"/>
                  </a:lnTo>
                  <a:lnTo>
                    <a:pt x="785" y="644"/>
                  </a:lnTo>
                  <a:lnTo>
                    <a:pt x="764" y="644"/>
                  </a:lnTo>
                  <a:lnTo>
                    <a:pt x="764" y="644"/>
                  </a:lnTo>
                  <a:close/>
                  <a:moveTo>
                    <a:pt x="880" y="628"/>
                  </a:moveTo>
                  <a:lnTo>
                    <a:pt x="880" y="628"/>
                  </a:lnTo>
                  <a:lnTo>
                    <a:pt x="881" y="626"/>
                  </a:lnTo>
                  <a:lnTo>
                    <a:pt x="881" y="625"/>
                  </a:lnTo>
                  <a:lnTo>
                    <a:pt x="881" y="625"/>
                  </a:lnTo>
                  <a:lnTo>
                    <a:pt x="920" y="625"/>
                  </a:lnTo>
                  <a:lnTo>
                    <a:pt x="959" y="627"/>
                  </a:lnTo>
                  <a:lnTo>
                    <a:pt x="959" y="627"/>
                  </a:lnTo>
                  <a:lnTo>
                    <a:pt x="920" y="628"/>
                  </a:lnTo>
                  <a:lnTo>
                    <a:pt x="880" y="628"/>
                  </a:lnTo>
                  <a:lnTo>
                    <a:pt x="880" y="628"/>
                  </a:lnTo>
                  <a:close/>
                  <a:moveTo>
                    <a:pt x="1029" y="633"/>
                  </a:moveTo>
                  <a:lnTo>
                    <a:pt x="1029" y="633"/>
                  </a:lnTo>
                  <a:lnTo>
                    <a:pt x="1027" y="632"/>
                  </a:lnTo>
                  <a:lnTo>
                    <a:pt x="1024" y="631"/>
                  </a:lnTo>
                  <a:lnTo>
                    <a:pt x="1024" y="631"/>
                  </a:lnTo>
                  <a:lnTo>
                    <a:pt x="1038" y="630"/>
                  </a:lnTo>
                  <a:lnTo>
                    <a:pt x="1052" y="630"/>
                  </a:lnTo>
                  <a:lnTo>
                    <a:pt x="1052" y="630"/>
                  </a:lnTo>
                  <a:lnTo>
                    <a:pt x="1029" y="633"/>
                  </a:lnTo>
                  <a:lnTo>
                    <a:pt x="1029" y="633"/>
                  </a:lnTo>
                  <a:close/>
                  <a:moveTo>
                    <a:pt x="1097" y="628"/>
                  </a:moveTo>
                  <a:lnTo>
                    <a:pt x="1097" y="628"/>
                  </a:lnTo>
                  <a:lnTo>
                    <a:pt x="1083" y="633"/>
                  </a:lnTo>
                  <a:lnTo>
                    <a:pt x="1069" y="636"/>
                  </a:lnTo>
                  <a:lnTo>
                    <a:pt x="1069" y="636"/>
                  </a:lnTo>
                  <a:lnTo>
                    <a:pt x="1087" y="630"/>
                  </a:lnTo>
                  <a:lnTo>
                    <a:pt x="1104" y="624"/>
                  </a:lnTo>
                  <a:lnTo>
                    <a:pt x="1137" y="608"/>
                  </a:lnTo>
                  <a:lnTo>
                    <a:pt x="1137" y="608"/>
                  </a:lnTo>
                  <a:lnTo>
                    <a:pt x="1117" y="619"/>
                  </a:lnTo>
                  <a:lnTo>
                    <a:pt x="1097" y="628"/>
                  </a:lnTo>
                  <a:lnTo>
                    <a:pt x="1097" y="628"/>
                  </a:lnTo>
                  <a:close/>
                  <a:moveTo>
                    <a:pt x="1064" y="621"/>
                  </a:moveTo>
                  <a:lnTo>
                    <a:pt x="1064" y="621"/>
                  </a:lnTo>
                  <a:lnTo>
                    <a:pt x="1071" y="619"/>
                  </a:lnTo>
                  <a:lnTo>
                    <a:pt x="1071" y="619"/>
                  </a:lnTo>
                  <a:lnTo>
                    <a:pt x="1071" y="621"/>
                  </a:lnTo>
                  <a:lnTo>
                    <a:pt x="1071" y="621"/>
                  </a:lnTo>
                  <a:lnTo>
                    <a:pt x="1064" y="621"/>
                  </a:lnTo>
                  <a:lnTo>
                    <a:pt x="1064" y="621"/>
                  </a:lnTo>
                  <a:close/>
                  <a:moveTo>
                    <a:pt x="1202" y="548"/>
                  </a:moveTo>
                  <a:lnTo>
                    <a:pt x="1202" y="548"/>
                  </a:lnTo>
                  <a:lnTo>
                    <a:pt x="1231" y="528"/>
                  </a:lnTo>
                  <a:lnTo>
                    <a:pt x="1246" y="519"/>
                  </a:lnTo>
                  <a:lnTo>
                    <a:pt x="1260" y="510"/>
                  </a:lnTo>
                  <a:lnTo>
                    <a:pt x="1260" y="510"/>
                  </a:lnTo>
                  <a:lnTo>
                    <a:pt x="1224" y="533"/>
                  </a:lnTo>
                  <a:lnTo>
                    <a:pt x="1224" y="533"/>
                  </a:lnTo>
                  <a:lnTo>
                    <a:pt x="1202" y="548"/>
                  </a:lnTo>
                  <a:lnTo>
                    <a:pt x="1202" y="548"/>
                  </a:lnTo>
                  <a:close/>
                  <a:moveTo>
                    <a:pt x="1254" y="527"/>
                  </a:moveTo>
                  <a:lnTo>
                    <a:pt x="1254" y="527"/>
                  </a:lnTo>
                  <a:lnTo>
                    <a:pt x="1233" y="539"/>
                  </a:lnTo>
                  <a:lnTo>
                    <a:pt x="1233" y="539"/>
                  </a:lnTo>
                  <a:lnTo>
                    <a:pt x="1264" y="519"/>
                  </a:lnTo>
                  <a:lnTo>
                    <a:pt x="1264" y="519"/>
                  </a:lnTo>
                  <a:lnTo>
                    <a:pt x="1254" y="527"/>
                  </a:lnTo>
                  <a:lnTo>
                    <a:pt x="1254" y="527"/>
                  </a:lnTo>
                  <a:close/>
                  <a:moveTo>
                    <a:pt x="1290" y="504"/>
                  </a:moveTo>
                  <a:lnTo>
                    <a:pt x="1290" y="504"/>
                  </a:lnTo>
                  <a:lnTo>
                    <a:pt x="1278" y="510"/>
                  </a:lnTo>
                  <a:lnTo>
                    <a:pt x="1278" y="510"/>
                  </a:lnTo>
                  <a:lnTo>
                    <a:pt x="1294" y="500"/>
                  </a:lnTo>
                  <a:lnTo>
                    <a:pt x="1294" y="500"/>
                  </a:lnTo>
                  <a:lnTo>
                    <a:pt x="1290" y="504"/>
                  </a:lnTo>
                  <a:lnTo>
                    <a:pt x="1290" y="504"/>
                  </a:lnTo>
                  <a:close/>
                  <a:moveTo>
                    <a:pt x="1310" y="495"/>
                  </a:moveTo>
                  <a:lnTo>
                    <a:pt x="1310" y="495"/>
                  </a:lnTo>
                  <a:lnTo>
                    <a:pt x="1314" y="487"/>
                  </a:lnTo>
                  <a:lnTo>
                    <a:pt x="1314" y="487"/>
                  </a:lnTo>
                  <a:lnTo>
                    <a:pt x="1320" y="484"/>
                  </a:lnTo>
                  <a:lnTo>
                    <a:pt x="1320" y="484"/>
                  </a:lnTo>
                  <a:lnTo>
                    <a:pt x="1310" y="495"/>
                  </a:lnTo>
                  <a:lnTo>
                    <a:pt x="1310" y="495"/>
                  </a:lnTo>
                  <a:close/>
                  <a:moveTo>
                    <a:pt x="1317" y="474"/>
                  </a:moveTo>
                  <a:lnTo>
                    <a:pt x="1317" y="474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7" y="474"/>
                  </a:lnTo>
                  <a:lnTo>
                    <a:pt x="1317" y="474"/>
                  </a:lnTo>
                  <a:close/>
                  <a:moveTo>
                    <a:pt x="1094" y="267"/>
                  </a:moveTo>
                  <a:lnTo>
                    <a:pt x="1094" y="267"/>
                  </a:lnTo>
                  <a:lnTo>
                    <a:pt x="1112" y="274"/>
                  </a:lnTo>
                  <a:lnTo>
                    <a:pt x="1131" y="283"/>
                  </a:lnTo>
                  <a:lnTo>
                    <a:pt x="1150" y="294"/>
                  </a:lnTo>
                  <a:lnTo>
                    <a:pt x="1168" y="306"/>
                  </a:lnTo>
                  <a:lnTo>
                    <a:pt x="1184" y="319"/>
                  </a:lnTo>
                  <a:lnTo>
                    <a:pt x="1200" y="332"/>
                  </a:lnTo>
                  <a:lnTo>
                    <a:pt x="1216" y="347"/>
                  </a:lnTo>
                  <a:lnTo>
                    <a:pt x="1230" y="361"/>
                  </a:lnTo>
                  <a:lnTo>
                    <a:pt x="1230" y="361"/>
                  </a:lnTo>
                  <a:lnTo>
                    <a:pt x="1241" y="372"/>
                  </a:lnTo>
                  <a:lnTo>
                    <a:pt x="1253" y="381"/>
                  </a:lnTo>
                  <a:lnTo>
                    <a:pt x="1280" y="400"/>
                  </a:lnTo>
                  <a:lnTo>
                    <a:pt x="1305" y="418"/>
                  </a:lnTo>
                  <a:lnTo>
                    <a:pt x="1317" y="427"/>
                  </a:lnTo>
                  <a:lnTo>
                    <a:pt x="1329" y="438"/>
                  </a:lnTo>
                  <a:lnTo>
                    <a:pt x="1329" y="438"/>
                  </a:lnTo>
                  <a:lnTo>
                    <a:pt x="1322" y="454"/>
                  </a:lnTo>
                  <a:lnTo>
                    <a:pt x="1318" y="460"/>
                  </a:lnTo>
                  <a:lnTo>
                    <a:pt x="1311" y="467"/>
                  </a:lnTo>
                  <a:lnTo>
                    <a:pt x="1311" y="467"/>
                  </a:lnTo>
                  <a:lnTo>
                    <a:pt x="1292" y="478"/>
                  </a:lnTo>
                  <a:lnTo>
                    <a:pt x="1281" y="485"/>
                  </a:lnTo>
                  <a:lnTo>
                    <a:pt x="1278" y="489"/>
                  </a:lnTo>
                  <a:lnTo>
                    <a:pt x="1277" y="491"/>
                  </a:lnTo>
                  <a:lnTo>
                    <a:pt x="1277" y="491"/>
                  </a:lnTo>
                  <a:lnTo>
                    <a:pt x="1260" y="500"/>
                  </a:lnTo>
                  <a:lnTo>
                    <a:pt x="1243" y="508"/>
                  </a:lnTo>
                  <a:lnTo>
                    <a:pt x="1228" y="518"/>
                  </a:lnTo>
                  <a:lnTo>
                    <a:pt x="1213" y="528"/>
                  </a:lnTo>
                  <a:lnTo>
                    <a:pt x="1183" y="550"/>
                  </a:lnTo>
                  <a:lnTo>
                    <a:pt x="1153" y="571"/>
                  </a:lnTo>
                  <a:lnTo>
                    <a:pt x="1153" y="571"/>
                  </a:lnTo>
                  <a:lnTo>
                    <a:pt x="1135" y="581"/>
                  </a:lnTo>
                  <a:lnTo>
                    <a:pt x="1117" y="591"/>
                  </a:lnTo>
                  <a:lnTo>
                    <a:pt x="1098" y="599"/>
                  </a:lnTo>
                  <a:lnTo>
                    <a:pt x="1080" y="605"/>
                  </a:lnTo>
                  <a:lnTo>
                    <a:pt x="1060" y="610"/>
                  </a:lnTo>
                  <a:lnTo>
                    <a:pt x="1040" y="614"/>
                  </a:lnTo>
                  <a:lnTo>
                    <a:pt x="1020" y="616"/>
                  </a:lnTo>
                  <a:lnTo>
                    <a:pt x="999" y="618"/>
                  </a:lnTo>
                  <a:lnTo>
                    <a:pt x="999" y="618"/>
                  </a:lnTo>
                  <a:lnTo>
                    <a:pt x="959" y="618"/>
                  </a:lnTo>
                  <a:lnTo>
                    <a:pt x="920" y="616"/>
                  </a:lnTo>
                  <a:lnTo>
                    <a:pt x="879" y="615"/>
                  </a:lnTo>
                  <a:lnTo>
                    <a:pt x="839" y="615"/>
                  </a:lnTo>
                  <a:lnTo>
                    <a:pt x="839" y="615"/>
                  </a:lnTo>
                  <a:lnTo>
                    <a:pt x="753" y="619"/>
                  </a:lnTo>
                  <a:lnTo>
                    <a:pt x="711" y="620"/>
                  </a:lnTo>
                  <a:lnTo>
                    <a:pt x="668" y="620"/>
                  </a:lnTo>
                  <a:lnTo>
                    <a:pt x="668" y="620"/>
                  </a:lnTo>
                  <a:lnTo>
                    <a:pt x="655" y="618"/>
                  </a:lnTo>
                  <a:lnTo>
                    <a:pt x="642" y="616"/>
                  </a:lnTo>
                  <a:lnTo>
                    <a:pt x="613" y="616"/>
                  </a:lnTo>
                  <a:lnTo>
                    <a:pt x="583" y="618"/>
                  </a:lnTo>
                  <a:lnTo>
                    <a:pt x="555" y="618"/>
                  </a:lnTo>
                  <a:lnTo>
                    <a:pt x="555" y="618"/>
                  </a:lnTo>
                  <a:lnTo>
                    <a:pt x="487" y="619"/>
                  </a:lnTo>
                  <a:lnTo>
                    <a:pt x="420" y="621"/>
                  </a:lnTo>
                  <a:lnTo>
                    <a:pt x="420" y="621"/>
                  </a:lnTo>
                  <a:lnTo>
                    <a:pt x="406" y="620"/>
                  </a:lnTo>
                  <a:lnTo>
                    <a:pt x="391" y="620"/>
                  </a:lnTo>
                  <a:lnTo>
                    <a:pt x="377" y="621"/>
                  </a:lnTo>
                  <a:lnTo>
                    <a:pt x="362" y="622"/>
                  </a:lnTo>
                  <a:lnTo>
                    <a:pt x="362" y="622"/>
                  </a:lnTo>
                  <a:lnTo>
                    <a:pt x="324" y="624"/>
                  </a:lnTo>
                  <a:lnTo>
                    <a:pt x="284" y="622"/>
                  </a:lnTo>
                  <a:lnTo>
                    <a:pt x="284" y="622"/>
                  </a:lnTo>
                  <a:lnTo>
                    <a:pt x="268" y="622"/>
                  </a:lnTo>
                  <a:lnTo>
                    <a:pt x="252" y="624"/>
                  </a:lnTo>
                  <a:lnTo>
                    <a:pt x="219" y="628"/>
                  </a:lnTo>
                  <a:lnTo>
                    <a:pt x="188" y="632"/>
                  </a:lnTo>
                  <a:lnTo>
                    <a:pt x="171" y="633"/>
                  </a:lnTo>
                  <a:lnTo>
                    <a:pt x="155" y="634"/>
                  </a:lnTo>
                  <a:lnTo>
                    <a:pt x="155" y="634"/>
                  </a:lnTo>
                  <a:lnTo>
                    <a:pt x="141" y="633"/>
                  </a:lnTo>
                  <a:lnTo>
                    <a:pt x="131" y="630"/>
                  </a:lnTo>
                  <a:lnTo>
                    <a:pt x="123" y="626"/>
                  </a:lnTo>
                  <a:lnTo>
                    <a:pt x="118" y="620"/>
                  </a:lnTo>
                  <a:lnTo>
                    <a:pt x="114" y="613"/>
                  </a:lnTo>
                  <a:lnTo>
                    <a:pt x="112" y="603"/>
                  </a:lnTo>
                  <a:lnTo>
                    <a:pt x="111" y="592"/>
                  </a:lnTo>
                  <a:lnTo>
                    <a:pt x="112" y="580"/>
                  </a:lnTo>
                  <a:lnTo>
                    <a:pt x="112" y="580"/>
                  </a:lnTo>
                  <a:lnTo>
                    <a:pt x="113" y="554"/>
                  </a:lnTo>
                  <a:lnTo>
                    <a:pt x="114" y="527"/>
                  </a:lnTo>
                  <a:lnTo>
                    <a:pt x="114" y="514"/>
                  </a:lnTo>
                  <a:lnTo>
                    <a:pt x="113" y="500"/>
                  </a:lnTo>
                  <a:lnTo>
                    <a:pt x="111" y="486"/>
                  </a:lnTo>
                  <a:lnTo>
                    <a:pt x="107" y="474"/>
                  </a:lnTo>
                  <a:lnTo>
                    <a:pt x="107" y="474"/>
                  </a:lnTo>
                  <a:lnTo>
                    <a:pt x="102" y="460"/>
                  </a:lnTo>
                  <a:lnTo>
                    <a:pt x="99" y="444"/>
                  </a:lnTo>
                  <a:lnTo>
                    <a:pt x="91" y="412"/>
                  </a:lnTo>
                  <a:lnTo>
                    <a:pt x="88" y="378"/>
                  </a:lnTo>
                  <a:lnTo>
                    <a:pt x="87" y="347"/>
                  </a:lnTo>
                  <a:lnTo>
                    <a:pt x="87" y="347"/>
                  </a:lnTo>
                  <a:lnTo>
                    <a:pt x="88" y="333"/>
                  </a:lnTo>
                  <a:lnTo>
                    <a:pt x="90" y="320"/>
                  </a:lnTo>
                  <a:lnTo>
                    <a:pt x="93" y="313"/>
                  </a:lnTo>
                  <a:lnTo>
                    <a:pt x="95" y="307"/>
                  </a:lnTo>
                  <a:lnTo>
                    <a:pt x="99" y="302"/>
                  </a:lnTo>
                  <a:lnTo>
                    <a:pt x="105" y="297"/>
                  </a:lnTo>
                  <a:lnTo>
                    <a:pt x="105" y="297"/>
                  </a:lnTo>
                  <a:lnTo>
                    <a:pt x="108" y="295"/>
                  </a:lnTo>
                  <a:lnTo>
                    <a:pt x="114" y="294"/>
                  </a:lnTo>
                  <a:lnTo>
                    <a:pt x="126" y="290"/>
                  </a:lnTo>
                  <a:lnTo>
                    <a:pt x="137" y="288"/>
                  </a:lnTo>
                  <a:lnTo>
                    <a:pt x="142" y="285"/>
                  </a:lnTo>
                  <a:lnTo>
                    <a:pt x="146" y="283"/>
                  </a:lnTo>
                  <a:lnTo>
                    <a:pt x="146" y="283"/>
                  </a:lnTo>
                  <a:lnTo>
                    <a:pt x="164" y="285"/>
                  </a:lnTo>
                  <a:lnTo>
                    <a:pt x="182" y="288"/>
                  </a:lnTo>
                  <a:lnTo>
                    <a:pt x="201" y="288"/>
                  </a:lnTo>
                  <a:lnTo>
                    <a:pt x="219" y="288"/>
                  </a:lnTo>
                  <a:lnTo>
                    <a:pt x="256" y="285"/>
                  </a:lnTo>
                  <a:lnTo>
                    <a:pt x="276" y="285"/>
                  </a:lnTo>
                  <a:lnTo>
                    <a:pt x="294" y="285"/>
                  </a:lnTo>
                  <a:lnTo>
                    <a:pt x="294" y="285"/>
                  </a:lnTo>
                  <a:lnTo>
                    <a:pt x="290" y="292"/>
                  </a:lnTo>
                  <a:lnTo>
                    <a:pt x="286" y="301"/>
                  </a:lnTo>
                  <a:lnTo>
                    <a:pt x="286" y="301"/>
                  </a:lnTo>
                  <a:lnTo>
                    <a:pt x="278" y="301"/>
                  </a:lnTo>
                  <a:lnTo>
                    <a:pt x="266" y="304"/>
                  </a:lnTo>
                  <a:lnTo>
                    <a:pt x="261" y="307"/>
                  </a:lnTo>
                  <a:lnTo>
                    <a:pt x="256" y="309"/>
                  </a:lnTo>
                  <a:lnTo>
                    <a:pt x="253" y="313"/>
                  </a:lnTo>
                  <a:lnTo>
                    <a:pt x="253" y="314"/>
                  </a:lnTo>
                  <a:lnTo>
                    <a:pt x="253" y="316"/>
                  </a:lnTo>
                  <a:lnTo>
                    <a:pt x="253" y="316"/>
                  </a:lnTo>
                  <a:lnTo>
                    <a:pt x="252" y="321"/>
                  </a:lnTo>
                  <a:lnTo>
                    <a:pt x="250" y="325"/>
                  </a:lnTo>
                  <a:lnTo>
                    <a:pt x="250" y="328"/>
                  </a:lnTo>
                  <a:lnTo>
                    <a:pt x="252" y="332"/>
                  </a:lnTo>
                  <a:lnTo>
                    <a:pt x="253" y="336"/>
                  </a:lnTo>
                  <a:lnTo>
                    <a:pt x="255" y="339"/>
                  </a:lnTo>
                  <a:lnTo>
                    <a:pt x="261" y="344"/>
                  </a:lnTo>
                  <a:lnTo>
                    <a:pt x="270" y="348"/>
                  </a:lnTo>
                  <a:lnTo>
                    <a:pt x="278" y="350"/>
                  </a:lnTo>
                  <a:lnTo>
                    <a:pt x="286" y="351"/>
                  </a:lnTo>
                  <a:lnTo>
                    <a:pt x="294" y="350"/>
                  </a:lnTo>
                  <a:lnTo>
                    <a:pt x="294" y="350"/>
                  </a:lnTo>
                  <a:lnTo>
                    <a:pt x="298" y="349"/>
                  </a:lnTo>
                  <a:lnTo>
                    <a:pt x="302" y="348"/>
                  </a:lnTo>
                  <a:lnTo>
                    <a:pt x="306" y="345"/>
                  </a:lnTo>
                  <a:lnTo>
                    <a:pt x="308" y="342"/>
                  </a:lnTo>
                  <a:lnTo>
                    <a:pt x="312" y="336"/>
                  </a:lnTo>
                  <a:lnTo>
                    <a:pt x="314" y="327"/>
                  </a:lnTo>
                  <a:lnTo>
                    <a:pt x="313" y="320"/>
                  </a:lnTo>
                  <a:lnTo>
                    <a:pt x="309" y="313"/>
                  </a:lnTo>
                  <a:lnTo>
                    <a:pt x="304" y="307"/>
                  </a:lnTo>
                  <a:lnTo>
                    <a:pt x="301" y="304"/>
                  </a:lnTo>
                  <a:lnTo>
                    <a:pt x="296" y="302"/>
                  </a:lnTo>
                  <a:lnTo>
                    <a:pt x="296" y="302"/>
                  </a:lnTo>
                  <a:lnTo>
                    <a:pt x="300" y="294"/>
                  </a:lnTo>
                  <a:lnTo>
                    <a:pt x="303" y="285"/>
                  </a:lnTo>
                  <a:lnTo>
                    <a:pt x="303" y="285"/>
                  </a:lnTo>
                  <a:lnTo>
                    <a:pt x="383" y="286"/>
                  </a:lnTo>
                  <a:lnTo>
                    <a:pt x="463" y="285"/>
                  </a:lnTo>
                  <a:lnTo>
                    <a:pt x="622" y="282"/>
                  </a:lnTo>
                  <a:lnTo>
                    <a:pt x="782" y="278"/>
                  </a:lnTo>
                  <a:lnTo>
                    <a:pt x="942" y="274"/>
                  </a:lnTo>
                  <a:lnTo>
                    <a:pt x="942" y="274"/>
                  </a:lnTo>
                  <a:lnTo>
                    <a:pt x="939" y="284"/>
                  </a:lnTo>
                  <a:lnTo>
                    <a:pt x="934" y="294"/>
                  </a:lnTo>
                  <a:lnTo>
                    <a:pt x="934" y="294"/>
                  </a:lnTo>
                  <a:lnTo>
                    <a:pt x="926" y="291"/>
                  </a:lnTo>
                  <a:lnTo>
                    <a:pt x="912" y="291"/>
                  </a:lnTo>
                  <a:lnTo>
                    <a:pt x="905" y="291"/>
                  </a:lnTo>
                  <a:lnTo>
                    <a:pt x="900" y="292"/>
                  </a:lnTo>
                  <a:lnTo>
                    <a:pt x="898" y="294"/>
                  </a:lnTo>
                  <a:lnTo>
                    <a:pt x="898" y="295"/>
                  </a:lnTo>
                  <a:lnTo>
                    <a:pt x="898" y="296"/>
                  </a:lnTo>
                  <a:lnTo>
                    <a:pt x="899" y="298"/>
                  </a:lnTo>
                  <a:lnTo>
                    <a:pt x="899" y="298"/>
                  </a:lnTo>
                  <a:lnTo>
                    <a:pt x="896" y="303"/>
                  </a:lnTo>
                  <a:lnTo>
                    <a:pt x="896" y="303"/>
                  </a:lnTo>
                  <a:lnTo>
                    <a:pt x="894" y="304"/>
                  </a:lnTo>
                  <a:lnTo>
                    <a:pt x="892" y="306"/>
                  </a:lnTo>
                  <a:lnTo>
                    <a:pt x="892" y="309"/>
                  </a:lnTo>
                  <a:lnTo>
                    <a:pt x="892" y="314"/>
                  </a:lnTo>
                  <a:lnTo>
                    <a:pt x="893" y="318"/>
                  </a:lnTo>
                  <a:lnTo>
                    <a:pt x="893" y="318"/>
                  </a:lnTo>
                  <a:lnTo>
                    <a:pt x="896" y="321"/>
                  </a:lnTo>
                  <a:lnTo>
                    <a:pt x="898" y="325"/>
                  </a:lnTo>
                  <a:lnTo>
                    <a:pt x="902" y="328"/>
                  </a:lnTo>
                  <a:lnTo>
                    <a:pt x="906" y="331"/>
                  </a:lnTo>
                  <a:lnTo>
                    <a:pt x="915" y="335"/>
                  </a:lnTo>
                  <a:lnTo>
                    <a:pt x="924" y="336"/>
                  </a:lnTo>
                  <a:lnTo>
                    <a:pt x="924" y="336"/>
                  </a:lnTo>
                  <a:lnTo>
                    <a:pt x="909" y="339"/>
                  </a:lnTo>
                  <a:lnTo>
                    <a:pt x="893" y="343"/>
                  </a:lnTo>
                  <a:lnTo>
                    <a:pt x="877" y="344"/>
                  </a:lnTo>
                  <a:lnTo>
                    <a:pt x="870" y="344"/>
                  </a:lnTo>
                  <a:lnTo>
                    <a:pt x="862" y="343"/>
                  </a:lnTo>
                  <a:lnTo>
                    <a:pt x="862" y="343"/>
                  </a:lnTo>
                  <a:lnTo>
                    <a:pt x="852" y="339"/>
                  </a:lnTo>
                  <a:lnTo>
                    <a:pt x="844" y="336"/>
                  </a:lnTo>
                  <a:lnTo>
                    <a:pt x="835" y="332"/>
                  </a:lnTo>
                  <a:lnTo>
                    <a:pt x="826" y="330"/>
                  </a:lnTo>
                  <a:lnTo>
                    <a:pt x="826" y="330"/>
                  </a:lnTo>
                  <a:lnTo>
                    <a:pt x="821" y="330"/>
                  </a:lnTo>
                  <a:lnTo>
                    <a:pt x="817" y="331"/>
                  </a:lnTo>
                  <a:lnTo>
                    <a:pt x="808" y="333"/>
                  </a:lnTo>
                  <a:lnTo>
                    <a:pt x="799" y="335"/>
                  </a:lnTo>
                  <a:lnTo>
                    <a:pt x="796" y="335"/>
                  </a:lnTo>
                  <a:lnTo>
                    <a:pt x="792" y="332"/>
                  </a:lnTo>
                  <a:lnTo>
                    <a:pt x="792" y="332"/>
                  </a:lnTo>
                  <a:lnTo>
                    <a:pt x="787" y="328"/>
                  </a:lnTo>
                  <a:lnTo>
                    <a:pt x="786" y="325"/>
                  </a:lnTo>
                  <a:lnTo>
                    <a:pt x="787" y="322"/>
                  </a:lnTo>
                  <a:lnTo>
                    <a:pt x="790" y="320"/>
                  </a:lnTo>
                  <a:lnTo>
                    <a:pt x="793" y="318"/>
                  </a:lnTo>
                  <a:lnTo>
                    <a:pt x="797" y="315"/>
                  </a:lnTo>
                  <a:lnTo>
                    <a:pt x="804" y="314"/>
                  </a:lnTo>
                  <a:lnTo>
                    <a:pt x="804" y="314"/>
                  </a:lnTo>
                  <a:lnTo>
                    <a:pt x="812" y="314"/>
                  </a:lnTo>
                  <a:lnTo>
                    <a:pt x="821" y="315"/>
                  </a:lnTo>
                  <a:lnTo>
                    <a:pt x="838" y="319"/>
                  </a:lnTo>
                  <a:lnTo>
                    <a:pt x="846" y="319"/>
                  </a:lnTo>
                  <a:lnTo>
                    <a:pt x="853" y="319"/>
                  </a:lnTo>
                  <a:lnTo>
                    <a:pt x="861" y="316"/>
                  </a:lnTo>
                  <a:lnTo>
                    <a:pt x="867" y="313"/>
                  </a:lnTo>
                  <a:lnTo>
                    <a:pt x="867" y="313"/>
                  </a:lnTo>
                  <a:lnTo>
                    <a:pt x="873" y="308"/>
                  </a:lnTo>
                  <a:lnTo>
                    <a:pt x="881" y="302"/>
                  </a:lnTo>
                  <a:lnTo>
                    <a:pt x="889" y="296"/>
                  </a:lnTo>
                  <a:lnTo>
                    <a:pt x="891" y="294"/>
                  </a:lnTo>
                  <a:lnTo>
                    <a:pt x="891" y="290"/>
                  </a:lnTo>
                  <a:lnTo>
                    <a:pt x="891" y="290"/>
                  </a:lnTo>
                  <a:lnTo>
                    <a:pt x="889" y="289"/>
                  </a:lnTo>
                  <a:lnTo>
                    <a:pt x="888" y="288"/>
                  </a:lnTo>
                  <a:lnTo>
                    <a:pt x="883" y="288"/>
                  </a:lnTo>
                  <a:lnTo>
                    <a:pt x="879" y="290"/>
                  </a:lnTo>
                  <a:lnTo>
                    <a:pt x="873" y="295"/>
                  </a:lnTo>
                  <a:lnTo>
                    <a:pt x="862" y="304"/>
                  </a:lnTo>
                  <a:lnTo>
                    <a:pt x="856" y="310"/>
                  </a:lnTo>
                  <a:lnTo>
                    <a:pt x="856" y="310"/>
                  </a:lnTo>
                  <a:lnTo>
                    <a:pt x="840" y="307"/>
                  </a:lnTo>
                  <a:lnTo>
                    <a:pt x="826" y="304"/>
                  </a:lnTo>
                  <a:lnTo>
                    <a:pt x="809" y="303"/>
                  </a:lnTo>
                  <a:lnTo>
                    <a:pt x="802" y="304"/>
                  </a:lnTo>
                  <a:lnTo>
                    <a:pt x="794" y="306"/>
                  </a:lnTo>
                  <a:lnTo>
                    <a:pt x="794" y="306"/>
                  </a:lnTo>
                  <a:lnTo>
                    <a:pt x="791" y="307"/>
                  </a:lnTo>
                  <a:lnTo>
                    <a:pt x="787" y="309"/>
                  </a:lnTo>
                  <a:lnTo>
                    <a:pt x="782" y="314"/>
                  </a:lnTo>
                  <a:lnTo>
                    <a:pt x="779" y="320"/>
                  </a:lnTo>
                  <a:lnTo>
                    <a:pt x="779" y="327"/>
                  </a:lnTo>
                  <a:lnTo>
                    <a:pt x="781" y="333"/>
                  </a:lnTo>
                  <a:lnTo>
                    <a:pt x="785" y="339"/>
                  </a:lnTo>
                  <a:lnTo>
                    <a:pt x="787" y="341"/>
                  </a:lnTo>
                  <a:lnTo>
                    <a:pt x="791" y="343"/>
                  </a:lnTo>
                  <a:lnTo>
                    <a:pt x="794" y="343"/>
                  </a:lnTo>
                  <a:lnTo>
                    <a:pt x="799" y="344"/>
                  </a:lnTo>
                  <a:lnTo>
                    <a:pt x="799" y="344"/>
                  </a:lnTo>
                  <a:lnTo>
                    <a:pt x="808" y="343"/>
                  </a:lnTo>
                  <a:lnTo>
                    <a:pt x="816" y="341"/>
                  </a:lnTo>
                  <a:lnTo>
                    <a:pt x="824" y="341"/>
                  </a:lnTo>
                  <a:lnTo>
                    <a:pt x="833" y="341"/>
                  </a:lnTo>
                  <a:lnTo>
                    <a:pt x="833" y="341"/>
                  </a:lnTo>
                  <a:lnTo>
                    <a:pt x="840" y="343"/>
                  </a:lnTo>
                  <a:lnTo>
                    <a:pt x="846" y="347"/>
                  </a:lnTo>
                  <a:lnTo>
                    <a:pt x="853" y="350"/>
                  </a:lnTo>
                  <a:lnTo>
                    <a:pt x="859" y="353"/>
                  </a:lnTo>
                  <a:lnTo>
                    <a:pt x="859" y="353"/>
                  </a:lnTo>
                  <a:lnTo>
                    <a:pt x="871" y="354"/>
                  </a:lnTo>
                  <a:lnTo>
                    <a:pt x="882" y="354"/>
                  </a:lnTo>
                  <a:lnTo>
                    <a:pt x="894" y="353"/>
                  </a:lnTo>
                  <a:lnTo>
                    <a:pt x="905" y="351"/>
                  </a:lnTo>
                  <a:lnTo>
                    <a:pt x="927" y="344"/>
                  </a:lnTo>
                  <a:lnTo>
                    <a:pt x="948" y="338"/>
                  </a:lnTo>
                  <a:lnTo>
                    <a:pt x="948" y="338"/>
                  </a:lnTo>
                  <a:lnTo>
                    <a:pt x="959" y="336"/>
                  </a:lnTo>
                  <a:lnTo>
                    <a:pt x="969" y="335"/>
                  </a:lnTo>
                  <a:lnTo>
                    <a:pt x="989" y="333"/>
                  </a:lnTo>
                  <a:lnTo>
                    <a:pt x="1010" y="332"/>
                  </a:lnTo>
                  <a:lnTo>
                    <a:pt x="1021" y="330"/>
                  </a:lnTo>
                  <a:lnTo>
                    <a:pt x="1030" y="327"/>
                  </a:lnTo>
                  <a:lnTo>
                    <a:pt x="1030" y="327"/>
                  </a:lnTo>
                  <a:lnTo>
                    <a:pt x="1036" y="325"/>
                  </a:lnTo>
                  <a:lnTo>
                    <a:pt x="1041" y="322"/>
                  </a:lnTo>
                  <a:lnTo>
                    <a:pt x="1045" y="320"/>
                  </a:lnTo>
                  <a:lnTo>
                    <a:pt x="1047" y="316"/>
                  </a:lnTo>
                  <a:lnTo>
                    <a:pt x="1048" y="314"/>
                  </a:lnTo>
                  <a:lnTo>
                    <a:pt x="1048" y="312"/>
                  </a:lnTo>
                  <a:lnTo>
                    <a:pt x="1047" y="308"/>
                  </a:lnTo>
                  <a:lnTo>
                    <a:pt x="1046" y="306"/>
                  </a:lnTo>
                  <a:lnTo>
                    <a:pt x="1040" y="301"/>
                  </a:lnTo>
                  <a:lnTo>
                    <a:pt x="1033" y="297"/>
                  </a:lnTo>
                  <a:lnTo>
                    <a:pt x="1024" y="294"/>
                  </a:lnTo>
                  <a:lnTo>
                    <a:pt x="1015" y="294"/>
                  </a:lnTo>
                  <a:lnTo>
                    <a:pt x="1015" y="294"/>
                  </a:lnTo>
                  <a:lnTo>
                    <a:pt x="1004" y="295"/>
                  </a:lnTo>
                  <a:lnTo>
                    <a:pt x="988" y="297"/>
                  </a:lnTo>
                  <a:lnTo>
                    <a:pt x="980" y="300"/>
                  </a:lnTo>
                  <a:lnTo>
                    <a:pt x="974" y="303"/>
                  </a:lnTo>
                  <a:lnTo>
                    <a:pt x="969" y="306"/>
                  </a:lnTo>
                  <a:lnTo>
                    <a:pt x="969" y="308"/>
                  </a:lnTo>
                  <a:lnTo>
                    <a:pt x="969" y="310"/>
                  </a:lnTo>
                  <a:lnTo>
                    <a:pt x="969" y="310"/>
                  </a:lnTo>
                  <a:lnTo>
                    <a:pt x="970" y="310"/>
                  </a:lnTo>
                  <a:lnTo>
                    <a:pt x="971" y="312"/>
                  </a:lnTo>
                  <a:lnTo>
                    <a:pt x="979" y="310"/>
                  </a:lnTo>
                  <a:lnTo>
                    <a:pt x="1000" y="307"/>
                  </a:lnTo>
                  <a:lnTo>
                    <a:pt x="1011" y="306"/>
                  </a:lnTo>
                  <a:lnTo>
                    <a:pt x="1023" y="306"/>
                  </a:lnTo>
                  <a:lnTo>
                    <a:pt x="1033" y="307"/>
                  </a:lnTo>
                  <a:lnTo>
                    <a:pt x="1036" y="309"/>
                  </a:lnTo>
                  <a:lnTo>
                    <a:pt x="1040" y="312"/>
                  </a:lnTo>
                  <a:lnTo>
                    <a:pt x="1040" y="312"/>
                  </a:lnTo>
                  <a:lnTo>
                    <a:pt x="1035" y="315"/>
                  </a:lnTo>
                  <a:lnTo>
                    <a:pt x="1030" y="318"/>
                  </a:lnTo>
                  <a:lnTo>
                    <a:pt x="1020" y="322"/>
                  </a:lnTo>
                  <a:lnTo>
                    <a:pt x="1007" y="324"/>
                  </a:lnTo>
                  <a:lnTo>
                    <a:pt x="994" y="325"/>
                  </a:lnTo>
                  <a:lnTo>
                    <a:pt x="969" y="326"/>
                  </a:lnTo>
                  <a:lnTo>
                    <a:pt x="957" y="326"/>
                  </a:lnTo>
                  <a:lnTo>
                    <a:pt x="946" y="328"/>
                  </a:lnTo>
                  <a:lnTo>
                    <a:pt x="946" y="328"/>
                  </a:lnTo>
                  <a:lnTo>
                    <a:pt x="948" y="325"/>
                  </a:lnTo>
                  <a:lnTo>
                    <a:pt x="951" y="321"/>
                  </a:lnTo>
                  <a:lnTo>
                    <a:pt x="952" y="316"/>
                  </a:lnTo>
                  <a:lnTo>
                    <a:pt x="952" y="313"/>
                  </a:lnTo>
                  <a:lnTo>
                    <a:pt x="951" y="308"/>
                  </a:lnTo>
                  <a:lnTo>
                    <a:pt x="948" y="304"/>
                  </a:lnTo>
                  <a:lnTo>
                    <a:pt x="946" y="301"/>
                  </a:lnTo>
                  <a:lnTo>
                    <a:pt x="942" y="297"/>
                  </a:lnTo>
                  <a:lnTo>
                    <a:pt x="942" y="297"/>
                  </a:lnTo>
                  <a:lnTo>
                    <a:pt x="948" y="286"/>
                  </a:lnTo>
                  <a:lnTo>
                    <a:pt x="951" y="280"/>
                  </a:lnTo>
                  <a:lnTo>
                    <a:pt x="952" y="273"/>
                  </a:lnTo>
                  <a:lnTo>
                    <a:pt x="952" y="273"/>
                  </a:lnTo>
                  <a:lnTo>
                    <a:pt x="980" y="274"/>
                  </a:lnTo>
                  <a:lnTo>
                    <a:pt x="1028" y="274"/>
                  </a:lnTo>
                  <a:lnTo>
                    <a:pt x="1052" y="274"/>
                  </a:lnTo>
                  <a:lnTo>
                    <a:pt x="1072" y="273"/>
                  </a:lnTo>
                  <a:lnTo>
                    <a:pt x="1088" y="271"/>
                  </a:lnTo>
                  <a:lnTo>
                    <a:pt x="1092" y="269"/>
                  </a:lnTo>
                  <a:lnTo>
                    <a:pt x="1094" y="267"/>
                  </a:lnTo>
                  <a:lnTo>
                    <a:pt x="1094" y="267"/>
                  </a:lnTo>
                  <a:close/>
                  <a:moveTo>
                    <a:pt x="265" y="332"/>
                  </a:moveTo>
                  <a:lnTo>
                    <a:pt x="265" y="332"/>
                  </a:lnTo>
                  <a:lnTo>
                    <a:pt x="264" y="327"/>
                  </a:lnTo>
                  <a:lnTo>
                    <a:pt x="262" y="322"/>
                  </a:lnTo>
                  <a:lnTo>
                    <a:pt x="262" y="322"/>
                  </a:lnTo>
                  <a:lnTo>
                    <a:pt x="268" y="325"/>
                  </a:lnTo>
                  <a:lnTo>
                    <a:pt x="277" y="330"/>
                  </a:lnTo>
                  <a:lnTo>
                    <a:pt x="285" y="335"/>
                  </a:lnTo>
                  <a:lnTo>
                    <a:pt x="288" y="335"/>
                  </a:lnTo>
                  <a:lnTo>
                    <a:pt x="290" y="335"/>
                  </a:lnTo>
                  <a:lnTo>
                    <a:pt x="290" y="335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89" y="338"/>
                  </a:lnTo>
                  <a:lnTo>
                    <a:pt x="288" y="342"/>
                  </a:lnTo>
                  <a:lnTo>
                    <a:pt x="288" y="342"/>
                  </a:lnTo>
                  <a:lnTo>
                    <a:pt x="282" y="342"/>
                  </a:lnTo>
                  <a:lnTo>
                    <a:pt x="276" y="341"/>
                  </a:lnTo>
                  <a:lnTo>
                    <a:pt x="271" y="338"/>
                  </a:lnTo>
                  <a:lnTo>
                    <a:pt x="266" y="336"/>
                  </a:lnTo>
                  <a:lnTo>
                    <a:pt x="266" y="336"/>
                  </a:lnTo>
                  <a:lnTo>
                    <a:pt x="265" y="332"/>
                  </a:lnTo>
                  <a:lnTo>
                    <a:pt x="265" y="332"/>
                  </a:lnTo>
                  <a:close/>
                  <a:moveTo>
                    <a:pt x="284" y="321"/>
                  </a:moveTo>
                  <a:lnTo>
                    <a:pt x="284" y="321"/>
                  </a:lnTo>
                  <a:lnTo>
                    <a:pt x="285" y="320"/>
                  </a:lnTo>
                  <a:lnTo>
                    <a:pt x="285" y="320"/>
                  </a:lnTo>
                  <a:lnTo>
                    <a:pt x="286" y="322"/>
                  </a:lnTo>
                  <a:lnTo>
                    <a:pt x="288" y="325"/>
                  </a:lnTo>
                  <a:lnTo>
                    <a:pt x="288" y="325"/>
                  </a:lnTo>
                  <a:lnTo>
                    <a:pt x="284" y="321"/>
                  </a:lnTo>
                  <a:lnTo>
                    <a:pt x="284" y="321"/>
                  </a:lnTo>
                  <a:close/>
                  <a:moveTo>
                    <a:pt x="924" y="316"/>
                  </a:moveTo>
                  <a:lnTo>
                    <a:pt x="924" y="316"/>
                  </a:lnTo>
                  <a:lnTo>
                    <a:pt x="932" y="324"/>
                  </a:lnTo>
                  <a:lnTo>
                    <a:pt x="932" y="324"/>
                  </a:lnTo>
                  <a:lnTo>
                    <a:pt x="930" y="325"/>
                  </a:lnTo>
                  <a:lnTo>
                    <a:pt x="930" y="325"/>
                  </a:lnTo>
                  <a:lnTo>
                    <a:pt x="923" y="326"/>
                  </a:lnTo>
                  <a:lnTo>
                    <a:pt x="915" y="324"/>
                  </a:lnTo>
                  <a:lnTo>
                    <a:pt x="908" y="321"/>
                  </a:lnTo>
                  <a:lnTo>
                    <a:pt x="905" y="318"/>
                  </a:lnTo>
                  <a:lnTo>
                    <a:pt x="903" y="315"/>
                  </a:lnTo>
                  <a:lnTo>
                    <a:pt x="903" y="315"/>
                  </a:lnTo>
                  <a:lnTo>
                    <a:pt x="906" y="313"/>
                  </a:lnTo>
                  <a:lnTo>
                    <a:pt x="906" y="313"/>
                  </a:lnTo>
                  <a:lnTo>
                    <a:pt x="911" y="316"/>
                  </a:lnTo>
                  <a:lnTo>
                    <a:pt x="916" y="319"/>
                  </a:lnTo>
                  <a:lnTo>
                    <a:pt x="920" y="319"/>
                  </a:lnTo>
                  <a:lnTo>
                    <a:pt x="924" y="316"/>
                  </a:lnTo>
                  <a:lnTo>
                    <a:pt x="924" y="316"/>
                  </a:lnTo>
                  <a:close/>
                  <a:moveTo>
                    <a:pt x="910" y="302"/>
                  </a:moveTo>
                  <a:lnTo>
                    <a:pt x="910" y="302"/>
                  </a:lnTo>
                  <a:lnTo>
                    <a:pt x="914" y="301"/>
                  </a:lnTo>
                  <a:lnTo>
                    <a:pt x="914" y="301"/>
                  </a:lnTo>
                  <a:lnTo>
                    <a:pt x="920" y="303"/>
                  </a:lnTo>
                  <a:lnTo>
                    <a:pt x="920" y="303"/>
                  </a:lnTo>
                  <a:lnTo>
                    <a:pt x="915" y="302"/>
                  </a:lnTo>
                  <a:lnTo>
                    <a:pt x="910" y="302"/>
                  </a:lnTo>
                  <a:lnTo>
                    <a:pt x="910" y="302"/>
                  </a:lnTo>
                  <a:close/>
                  <a:moveTo>
                    <a:pt x="942" y="265"/>
                  </a:moveTo>
                  <a:lnTo>
                    <a:pt x="942" y="265"/>
                  </a:lnTo>
                  <a:lnTo>
                    <a:pt x="909" y="265"/>
                  </a:lnTo>
                  <a:lnTo>
                    <a:pt x="909" y="265"/>
                  </a:lnTo>
                  <a:lnTo>
                    <a:pt x="906" y="259"/>
                  </a:lnTo>
                  <a:lnTo>
                    <a:pt x="905" y="253"/>
                  </a:lnTo>
                  <a:lnTo>
                    <a:pt x="905" y="247"/>
                  </a:lnTo>
                  <a:lnTo>
                    <a:pt x="908" y="243"/>
                  </a:lnTo>
                  <a:lnTo>
                    <a:pt x="908" y="243"/>
                  </a:lnTo>
                  <a:lnTo>
                    <a:pt x="910" y="247"/>
                  </a:lnTo>
                  <a:lnTo>
                    <a:pt x="912" y="249"/>
                  </a:lnTo>
                  <a:lnTo>
                    <a:pt x="916" y="250"/>
                  </a:lnTo>
                  <a:lnTo>
                    <a:pt x="918" y="251"/>
                  </a:lnTo>
                  <a:lnTo>
                    <a:pt x="922" y="250"/>
                  </a:lnTo>
                  <a:lnTo>
                    <a:pt x="926" y="248"/>
                  </a:lnTo>
                  <a:lnTo>
                    <a:pt x="933" y="242"/>
                  </a:lnTo>
                  <a:lnTo>
                    <a:pt x="933" y="242"/>
                  </a:lnTo>
                  <a:lnTo>
                    <a:pt x="936" y="247"/>
                  </a:lnTo>
                  <a:lnTo>
                    <a:pt x="936" y="247"/>
                  </a:lnTo>
                  <a:lnTo>
                    <a:pt x="939" y="251"/>
                  </a:lnTo>
                  <a:lnTo>
                    <a:pt x="941" y="255"/>
                  </a:lnTo>
                  <a:lnTo>
                    <a:pt x="942" y="265"/>
                  </a:lnTo>
                  <a:lnTo>
                    <a:pt x="942" y="265"/>
                  </a:lnTo>
                  <a:close/>
                  <a:moveTo>
                    <a:pt x="915" y="236"/>
                  </a:moveTo>
                  <a:lnTo>
                    <a:pt x="915" y="236"/>
                  </a:lnTo>
                  <a:lnTo>
                    <a:pt x="920" y="235"/>
                  </a:lnTo>
                  <a:lnTo>
                    <a:pt x="924" y="236"/>
                  </a:lnTo>
                  <a:lnTo>
                    <a:pt x="924" y="236"/>
                  </a:lnTo>
                  <a:lnTo>
                    <a:pt x="917" y="241"/>
                  </a:lnTo>
                  <a:lnTo>
                    <a:pt x="917" y="241"/>
                  </a:lnTo>
                  <a:lnTo>
                    <a:pt x="915" y="236"/>
                  </a:lnTo>
                  <a:lnTo>
                    <a:pt x="915" y="236"/>
                  </a:lnTo>
                  <a:close/>
                  <a:moveTo>
                    <a:pt x="927" y="178"/>
                  </a:moveTo>
                  <a:lnTo>
                    <a:pt x="927" y="178"/>
                  </a:lnTo>
                  <a:lnTo>
                    <a:pt x="928" y="177"/>
                  </a:lnTo>
                  <a:lnTo>
                    <a:pt x="929" y="176"/>
                  </a:lnTo>
                  <a:lnTo>
                    <a:pt x="929" y="172"/>
                  </a:lnTo>
                  <a:lnTo>
                    <a:pt x="927" y="166"/>
                  </a:lnTo>
                  <a:lnTo>
                    <a:pt x="927" y="166"/>
                  </a:lnTo>
                  <a:lnTo>
                    <a:pt x="927" y="165"/>
                  </a:lnTo>
                  <a:lnTo>
                    <a:pt x="927" y="165"/>
                  </a:lnTo>
                  <a:lnTo>
                    <a:pt x="932" y="168"/>
                  </a:lnTo>
                  <a:lnTo>
                    <a:pt x="938" y="176"/>
                  </a:lnTo>
                  <a:lnTo>
                    <a:pt x="938" y="176"/>
                  </a:lnTo>
                  <a:lnTo>
                    <a:pt x="941" y="182"/>
                  </a:lnTo>
                  <a:lnTo>
                    <a:pt x="944" y="189"/>
                  </a:lnTo>
                  <a:lnTo>
                    <a:pt x="944" y="196"/>
                  </a:lnTo>
                  <a:lnTo>
                    <a:pt x="942" y="203"/>
                  </a:lnTo>
                  <a:lnTo>
                    <a:pt x="940" y="210"/>
                  </a:lnTo>
                  <a:lnTo>
                    <a:pt x="938" y="216"/>
                  </a:lnTo>
                  <a:lnTo>
                    <a:pt x="932" y="229"/>
                  </a:lnTo>
                  <a:lnTo>
                    <a:pt x="932" y="229"/>
                  </a:lnTo>
                  <a:lnTo>
                    <a:pt x="927" y="226"/>
                  </a:lnTo>
                  <a:lnTo>
                    <a:pt x="922" y="225"/>
                  </a:lnTo>
                  <a:lnTo>
                    <a:pt x="917" y="225"/>
                  </a:lnTo>
                  <a:lnTo>
                    <a:pt x="914" y="226"/>
                  </a:lnTo>
                  <a:lnTo>
                    <a:pt x="914" y="226"/>
                  </a:lnTo>
                  <a:lnTo>
                    <a:pt x="912" y="213"/>
                  </a:lnTo>
                  <a:lnTo>
                    <a:pt x="912" y="198"/>
                  </a:lnTo>
                  <a:lnTo>
                    <a:pt x="914" y="184"/>
                  </a:lnTo>
                  <a:lnTo>
                    <a:pt x="917" y="173"/>
                  </a:lnTo>
                  <a:lnTo>
                    <a:pt x="917" y="173"/>
                  </a:lnTo>
                  <a:lnTo>
                    <a:pt x="917" y="176"/>
                  </a:lnTo>
                  <a:lnTo>
                    <a:pt x="918" y="179"/>
                  </a:lnTo>
                  <a:lnTo>
                    <a:pt x="922" y="184"/>
                  </a:lnTo>
                  <a:lnTo>
                    <a:pt x="923" y="184"/>
                  </a:lnTo>
                  <a:lnTo>
                    <a:pt x="926" y="184"/>
                  </a:lnTo>
                  <a:lnTo>
                    <a:pt x="927" y="182"/>
                  </a:lnTo>
                  <a:lnTo>
                    <a:pt x="927" y="178"/>
                  </a:lnTo>
                  <a:lnTo>
                    <a:pt x="927" y="178"/>
                  </a:lnTo>
                  <a:close/>
                  <a:moveTo>
                    <a:pt x="915" y="115"/>
                  </a:moveTo>
                  <a:lnTo>
                    <a:pt x="915" y="115"/>
                  </a:lnTo>
                  <a:lnTo>
                    <a:pt x="920" y="117"/>
                  </a:lnTo>
                  <a:lnTo>
                    <a:pt x="920" y="117"/>
                  </a:lnTo>
                  <a:lnTo>
                    <a:pt x="917" y="118"/>
                  </a:lnTo>
                  <a:lnTo>
                    <a:pt x="917" y="118"/>
                  </a:lnTo>
                  <a:lnTo>
                    <a:pt x="915" y="118"/>
                  </a:lnTo>
                  <a:lnTo>
                    <a:pt x="915" y="118"/>
                  </a:lnTo>
                  <a:lnTo>
                    <a:pt x="915" y="115"/>
                  </a:lnTo>
                  <a:lnTo>
                    <a:pt x="915" y="115"/>
                  </a:lnTo>
                  <a:close/>
                  <a:moveTo>
                    <a:pt x="904" y="20"/>
                  </a:moveTo>
                  <a:lnTo>
                    <a:pt x="904" y="20"/>
                  </a:lnTo>
                  <a:lnTo>
                    <a:pt x="906" y="21"/>
                  </a:lnTo>
                  <a:lnTo>
                    <a:pt x="906" y="21"/>
                  </a:lnTo>
                  <a:lnTo>
                    <a:pt x="905" y="24"/>
                  </a:lnTo>
                  <a:lnTo>
                    <a:pt x="905" y="24"/>
                  </a:lnTo>
                  <a:lnTo>
                    <a:pt x="904" y="24"/>
                  </a:lnTo>
                  <a:lnTo>
                    <a:pt x="904" y="24"/>
                  </a:lnTo>
                  <a:lnTo>
                    <a:pt x="904" y="20"/>
                  </a:lnTo>
                  <a:lnTo>
                    <a:pt x="904" y="20"/>
                  </a:lnTo>
                  <a:close/>
                  <a:moveTo>
                    <a:pt x="904" y="44"/>
                  </a:moveTo>
                  <a:lnTo>
                    <a:pt x="904" y="44"/>
                  </a:lnTo>
                  <a:lnTo>
                    <a:pt x="904" y="50"/>
                  </a:lnTo>
                  <a:lnTo>
                    <a:pt x="904" y="50"/>
                  </a:lnTo>
                  <a:lnTo>
                    <a:pt x="903" y="44"/>
                  </a:lnTo>
                  <a:lnTo>
                    <a:pt x="903" y="44"/>
                  </a:lnTo>
                  <a:lnTo>
                    <a:pt x="904" y="44"/>
                  </a:lnTo>
                  <a:lnTo>
                    <a:pt x="904" y="44"/>
                  </a:lnTo>
                  <a:close/>
                  <a:moveTo>
                    <a:pt x="902" y="79"/>
                  </a:moveTo>
                  <a:lnTo>
                    <a:pt x="902" y="79"/>
                  </a:lnTo>
                  <a:lnTo>
                    <a:pt x="902" y="85"/>
                  </a:lnTo>
                  <a:lnTo>
                    <a:pt x="903" y="88"/>
                  </a:lnTo>
                  <a:lnTo>
                    <a:pt x="906" y="89"/>
                  </a:lnTo>
                  <a:lnTo>
                    <a:pt x="906" y="89"/>
                  </a:lnTo>
                  <a:lnTo>
                    <a:pt x="909" y="88"/>
                  </a:lnTo>
                  <a:lnTo>
                    <a:pt x="911" y="85"/>
                  </a:lnTo>
                  <a:lnTo>
                    <a:pt x="911" y="82"/>
                  </a:lnTo>
                  <a:lnTo>
                    <a:pt x="912" y="77"/>
                  </a:lnTo>
                  <a:lnTo>
                    <a:pt x="912" y="62"/>
                  </a:lnTo>
                  <a:lnTo>
                    <a:pt x="912" y="62"/>
                  </a:lnTo>
                  <a:lnTo>
                    <a:pt x="918" y="66"/>
                  </a:lnTo>
                  <a:lnTo>
                    <a:pt x="923" y="71"/>
                  </a:lnTo>
                  <a:lnTo>
                    <a:pt x="928" y="77"/>
                  </a:lnTo>
                  <a:lnTo>
                    <a:pt x="930" y="84"/>
                  </a:lnTo>
                  <a:lnTo>
                    <a:pt x="930" y="84"/>
                  </a:lnTo>
                  <a:lnTo>
                    <a:pt x="930" y="91"/>
                  </a:lnTo>
                  <a:lnTo>
                    <a:pt x="930" y="98"/>
                  </a:lnTo>
                  <a:lnTo>
                    <a:pt x="929" y="103"/>
                  </a:lnTo>
                  <a:lnTo>
                    <a:pt x="927" y="108"/>
                  </a:lnTo>
                  <a:lnTo>
                    <a:pt x="927" y="108"/>
                  </a:lnTo>
                  <a:lnTo>
                    <a:pt x="923" y="106"/>
                  </a:lnTo>
                  <a:lnTo>
                    <a:pt x="923" y="106"/>
                  </a:lnTo>
                  <a:lnTo>
                    <a:pt x="922" y="102"/>
                  </a:lnTo>
                  <a:lnTo>
                    <a:pt x="920" y="101"/>
                  </a:lnTo>
                  <a:lnTo>
                    <a:pt x="917" y="102"/>
                  </a:lnTo>
                  <a:lnTo>
                    <a:pt x="915" y="103"/>
                  </a:lnTo>
                  <a:lnTo>
                    <a:pt x="915" y="103"/>
                  </a:lnTo>
                  <a:lnTo>
                    <a:pt x="911" y="100"/>
                  </a:lnTo>
                  <a:lnTo>
                    <a:pt x="909" y="98"/>
                  </a:lnTo>
                  <a:lnTo>
                    <a:pt x="908" y="101"/>
                  </a:lnTo>
                  <a:lnTo>
                    <a:pt x="906" y="104"/>
                  </a:lnTo>
                  <a:lnTo>
                    <a:pt x="906" y="114"/>
                  </a:lnTo>
                  <a:lnTo>
                    <a:pt x="906" y="120"/>
                  </a:lnTo>
                  <a:lnTo>
                    <a:pt x="906" y="120"/>
                  </a:lnTo>
                  <a:lnTo>
                    <a:pt x="904" y="120"/>
                  </a:lnTo>
                  <a:lnTo>
                    <a:pt x="902" y="118"/>
                  </a:lnTo>
                  <a:lnTo>
                    <a:pt x="902" y="118"/>
                  </a:lnTo>
                  <a:lnTo>
                    <a:pt x="900" y="115"/>
                  </a:lnTo>
                  <a:lnTo>
                    <a:pt x="898" y="110"/>
                  </a:lnTo>
                  <a:lnTo>
                    <a:pt x="894" y="103"/>
                  </a:lnTo>
                  <a:lnTo>
                    <a:pt x="894" y="103"/>
                  </a:lnTo>
                  <a:lnTo>
                    <a:pt x="894" y="97"/>
                  </a:lnTo>
                  <a:lnTo>
                    <a:pt x="893" y="94"/>
                  </a:lnTo>
                  <a:lnTo>
                    <a:pt x="892" y="92"/>
                  </a:lnTo>
                  <a:lnTo>
                    <a:pt x="891" y="91"/>
                  </a:lnTo>
                  <a:lnTo>
                    <a:pt x="891" y="91"/>
                  </a:lnTo>
                  <a:lnTo>
                    <a:pt x="889" y="84"/>
                  </a:lnTo>
                  <a:lnTo>
                    <a:pt x="889" y="77"/>
                  </a:lnTo>
                  <a:lnTo>
                    <a:pt x="889" y="73"/>
                  </a:lnTo>
                  <a:lnTo>
                    <a:pt x="891" y="70"/>
                  </a:lnTo>
                  <a:lnTo>
                    <a:pt x="893" y="67"/>
                  </a:lnTo>
                  <a:lnTo>
                    <a:pt x="897" y="65"/>
                  </a:lnTo>
                  <a:lnTo>
                    <a:pt x="897" y="65"/>
                  </a:lnTo>
                  <a:lnTo>
                    <a:pt x="898" y="72"/>
                  </a:lnTo>
                  <a:lnTo>
                    <a:pt x="902" y="79"/>
                  </a:lnTo>
                  <a:lnTo>
                    <a:pt x="902" y="79"/>
                  </a:lnTo>
                  <a:close/>
                  <a:moveTo>
                    <a:pt x="791" y="35"/>
                  </a:moveTo>
                  <a:lnTo>
                    <a:pt x="791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91" y="35"/>
                  </a:lnTo>
                  <a:lnTo>
                    <a:pt x="791" y="35"/>
                  </a:lnTo>
                  <a:close/>
                  <a:moveTo>
                    <a:pt x="691" y="32"/>
                  </a:moveTo>
                  <a:lnTo>
                    <a:pt x="691" y="32"/>
                  </a:lnTo>
                  <a:lnTo>
                    <a:pt x="713" y="33"/>
                  </a:lnTo>
                  <a:lnTo>
                    <a:pt x="713" y="33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close/>
                  <a:moveTo>
                    <a:pt x="285" y="53"/>
                  </a:moveTo>
                  <a:lnTo>
                    <a:pt x="285" y="53"/>
                  </a:lnTo>
                  <a:lnTo>
                    <a:pt x="360" y="49"/>
                  </a:lnTo>
                  <a:lnTo>
                    <a:pt x="434" y="45"/>
                  </a:lnTo>
                  <a:lnTo>
                    <a:pt x="509" y="43"/>
                  </a:lnTo>
                  <a:lnTo>
                    <a:pt x="584" y="41"/>
                  </a:lnTo>
                  <a:lnTo>
                    <a:pt x="584" y="41"/>
                  </a:lnTo>
                  <a:lnTo>
                    <a:pt x="661" y="42"/>
                  </a:lnTo>
                  <a:lnTo>
                    <a:pt x="738" y="44"/>
                  </a:lnTo>
                  <a:lnTo>
                    <a:pt x="816" y="45"/>
                  </a:lnTo>
                  <a:lnTo>
                    <a:pt x="855" y="45"/>
                  </a:lnTo>
                  <a:lnTo>
                    <a:pt x="893" y="44"/>
                  </a:lnTo>
                  <a:lnTo>
                    <a:pt x="893" y="44"/>
                  </a:lnTo>
                  <a:lnTo>
                    <a:pt x="894" y="55"/>
                  </a:lnTo>
                  <a:lnTo>
                    <a:pt x="894" y="55"/>
                  </a:lnTo>
                  <a:lnTo>
                    <a:pt x="887" y="59"/>
                  </a:lnTo>
                  <a:lnTo>
                    <a:pt x="883" y="65"/>
                  </a:lnTo>
                  <a:lnTo>
                    <a:pt x="881" y="71"/>
                  </a:lnTo>
                  <a:lnTo>
                    <a:pt x="880" y="78"/>
                  </a:lnTo>
                  <a:lnTo>
                    <a:pt x="880" y="85"/>
                  </a:lnTo>
                  <a:lnTo>
                    <a:pt x="881" y="92"/>
                  </a:lnTo>
                  <a:lnTo>
                    <a:pt x="886" y="107"/>
                  </a:lnTo>
                  <a:lnTo>
                    <a:pt x="886" y="107"/>
                  </a:lnTo>
                  <a:lnTo>
                    <a:pt x="888" y="115"/>
                  </a:lnTo>
                  <a:lnTo>
                    <a:pt x="892" y="123"/>
                  </a:lnTo>
                  <a:lnTo>
                    <a:pt x="896" y="126"/>
                  </a:lnTo>
                  <a:lnTo>
                    <a:pt x="899" y="129"/>
                  </a:lnTo>
                  <a:lnTo>
                    <a:pt x="903" y="130"/>
                  </a:lnTo>
                  <a:lnTo>
                    <a:pt x="908" y="130"/>
                  </a:lnTo>
                  <a:lnTo>
                    <a:pt x="908" y="130"/>
                  </a:lnTo>
                  <a:lnTo>
                    <a:pt x="911" y="145"/>
                  </a:lnTo>
                  <a:lnTo>
                    <a:pt x="915" y="159"/>
                  </a:lnTo>
                  <a:lnTo>
                    <a:pt x="915" y="159"/>
                  </a:lnTo>
                  <a:lnTo>
                    <a:pt x="912" y="162"/>
                  </a:lnTo>
                  <a:lnTo>
                    <a:pt x="910" y="166"/>
                  </a:lnTo>
                  <a:lnTo>
                    <a:pt x="906" y="176"/>
                  </a:lnTo>
                  <a:lnTo>
                    <a:pt x="904" y="188"/>
                  </a:lnTo>
                  <a:lnTo>
                    <a:pt x="903" y="198"/>
                  </a:lnTo>
                  <a:lnTo>
                    <a:pt x="903" y="198"/>
                  </a:lnTo>
                  <a:lnTo>
                    <a:pt x="900" y="202"/>
                  </a:lnTo>
                  <a:lnTo>
                    <a:pt x="900" y="206"/>
                  </a:lnTo>
                  <a:lnTo>
                    <a:pt x="899" y="215"/>
                  </a:lnTo>
                  <a:lnTo>
                    <a:pt x="902" y="225"/>
                  </a:lnTo>
                  <a:lnTo>
                    <a:pt x="903" y="232"/>
                  </a:lnTo>
                  <a:lnTo>
                    <a:pt x="903" y="232"/>
                  </a:lnTo>
                  <a:lnTo>
                    <a:pt x="898" y="238"/>
                  </a:lnTo>
                  <a:lnTo>
                    <a:pt x="897" y="245"/>
                  </a:lnTo>
                  <a:lnTo>
                    <a:pt x="896" y="255"/>
                  </a:lnTo>
                  <a:lnTo>
                    <a:pt x="898" y="265"/>
                  </a:lnTo>
                  <a:lnTo>
                    <a:pt x="898" y="265"/>
                  </a:lnTo>
                  <a:lnTo>
                    <a:pt x="750" y="268"/>
                  </a:lnTo>
                  <a:lnTo>
                    <a:pt x="602" y="272"/>
                  </a:lnTo>
                  <a:lnTo>
                    <a:pt x="454" y="275"/>
                  </a:lnTo>
                  <a:lnTo>
                    <a:pt x="379" y="277"/>
                  </a:lnTo>
                  <a:lnTo>
                    <a:pt x="306" y="275"/>
                  </a:lnTo>
                  <a:lnTo>
                    <a:pt x="306" y="275"/>
                  </a:lnTo>
                  <a:lnTo>
                    <a:pt x="306" y="265"/>
                  </a:lnTo>
                  <a:lnTo>
                    <a:pt x="306" y="260"/>
                  </a:lnTo>
                  <a:lnTo>
                    <a:pt x="303" y="255"/>
                  </a:lnTo>
                  <a:lnTo>
                    <a:pt x="303" y="255"/>
                  </a:lnTo>
                  <a:lnTo>
                    <a:pt x="301" y="250"/>
                  </a:lnTo>
                  <a:lnTo>
                    <a:pt x="298" y="245"/>
                  </a:lnTo>
                  <a:lnTo>
                    <a:pt x="295" y="242"/>
                  </a:lnTo>
                  <a:lnTo>
                    <a:pt x="290" y="239"/>
                  </a:lnTo>
                  <a:lnTo>
                    <a:pt x="290" y="239"/>
                  </a:lnTo>
                  <a:lnTo>
                    <a:pt x="294" y="231"/>
                  </a:lnTo>
                  <a:lnTo>
                    <a:pt x="295" y="221"/>
                  </a:lnTo>
                  <a:lnTo>
                    <a:pt x="296" y="210"/>
                  </a:lnTo>
                  <a:lnTo>
                    <a:pt x="296" y="200"/>
                  </a:lnTo>
                  <a:lnTo>
                    <a:pt x="295" y="189"/>
                  </a:lnTo>
                  <a:lnTo>
                    <a:pt x="292" y="179"/>
                  </a:lnTo>
                  <a:lnTo>
                    <a:pt x="289" y="170"/>
                  </a:lnTo>
                  <a:lnTo>
                    <a:pt x="283" y="162"/>
                  </a:lnTo>
                  <a:lnTo>
                    <a:pt x="283" y="162"/>
                  </a:lnTo>
                  <a:lnTo>
                    <a:pt x="284" y="151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8" y="138"/>
                  </a:lnTo>
                  <a:lnTo>
                    <a:pt x="290" y="135"/>
                  </a:lnTo>
                  <a:lnTo>
                    <a:pt x="295" y="125"/>
                  </a:lnTo>
                  <a:lnTo>
                    <a:pt x="296" y="114"/>
                  </a:lnTo>
                  <a:lnTo>
                    <a:pt x="296" y="103"/>
                  </a:lnTo>
                  <a:lnTo>
                    <a:pt x="295" y="92"/>
                  </a:lnTo>
                  <a:lnTo>
                    <a:pt x="292" y="82"/>
                  </a:lnTo>
                  <a:lnTo>
                    <a:pt x="288" y="72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5" y="53"/>
                  </a:lnTo>
                  <a:lnTo>
                    <a:pt x="285" y="53"/>
                  </a:lnTo>
                  <a:close/>
                  <a:moveTo>
                    <a:pt x="272" y="24"/>
                  </a:moveTo>
                  <a:lnTo>
                    <a:pt x="272" y="24"/>
                  </a:lnTo>
                  <a:lnTo>
                    <a:pt x="273" y="27"/>
                  </a:lnTo>
                  <a:lnTo>
                    <a:pt x="273" y="27"/>
                  </a:lnTo>
                  <a:lnTo>
                    <a:pt x="271" y="27"/>
                  </a:lnTo>
                  <a:lnTo>
                    <a:pt x="271" y="27"/>
                  </a:lnTo>
                  <a:lnTo>
                    <a:pt x="272" y="24"/>
                  </a:lnTo>
                  <a:lnTo>
                    <a:pt x="272" y="24"/>
                  </a:lnTo>
                  <a:close/>
                  <a:moveTo>
                    <a:pt x="270" y="43"/>
                  </a:moveTo>
                  <a:lnTo>
                    <a:pt x="270" y="43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77" y="43"/>
                  </a:lnTo>
                  <a:lnTo>
                    <a:pt x="277" y="43"/>
                  </a:lnTo>
                  <a:lnTo>
                    <a:pt x="277" y="44"/>
                  </a:lnTo>
                  <a:lnTo>
                    <a:pt x="277" y="44"/>
                  </a:lnTo>
                  <a:lnTo>
                    <a:pt x="270" y="44"/>
                  </a:lnTo>
                  <a:lnTo>
                    <a:pt x="270" y="44"/>
                  </a:lnTo>
                  <a:lnTo>
                    <a:pt x="270" y="43"/>
                  </a:lnTo>
                  <a:lnTo>
                    <a:pt x="270" y="43"/>
                  </a:lnTo>
                  <a:close/>
                  <a:moveTo>
                    <a:pt x="271" y="54"/>
                  </a:moveTo>
                  <a:lnTo>
                    <a:pt x="271" y="54"/>
                  </a:lnTo>
                  <a:lnTo>
                    <a:pt x="271" y="54"/>
                  </a:lnTo>
                  <a:lnTo>
                    <a:pt x="271" y="54"/>
                  </a:lnTo>
                  <a:lnTo>
                    <a:pt x="276" y="54"/>
                  </a:lnTo>
                  <a:lnTo>
                    <a:pt x="276" y="54"/>
                  </a:lnTo>
                  <a:lnTo>
                    <a:pt x="274" y="56"/>
                  </a:lnTo>
                  <a:lnTo>
                    <a:pt x="274" y="56"/>
                  </a:lnTo>
                  <a:lnTo>
                    <a:pt x="271" y="54"/>
                  </a:lnTo>
                  <a:lnTo>
                    <a:pt x="271" y="54"/>
                  </a:lnTo>
                  <a:close/>
                  <a:moveTo>
                    <a:pt x="272" y="66"/>
                  </a:moveTo>
                  <a:lnTo>
                    <a:pt x="272" y="66"/>
                  </a:lnTo>
                  <a:lnTo>
                    <a:pt x="271" y="68"/>
                  </a:lnTo>
                  <a:lnTo>
                    <a:pt x="271" y="68"/>
                  </a:lnTo>
                  <a:lnTo>
                    <a:pt x="271" y="66"/>
                  </a:lnTo>
                  <a:lnTo>
                    <a:pt x="271" y="66"/>
                  </a:lnTo>
                  <a:lnTo>
                    <a:pt x="272" y="66"/>
                  </a:lnTo>
                  <a:lnTo>
                    <a:pt x="272" y="66"/>
                  </a:lnTo>
                  <a:close/>
                  <a:moveTo>
                    <a:pt x="279" y="76"/>
                  </a:moveTo>
                  <a:lnTo>
                    <a:pt x="279" y="76"/>
                  </a:lnTo>
                  <a:lnTo>
                    <a:pt x="284" y="88"/>
                  </a:lnTo>
                  <a:lnTo>
                    <a:pt x="286" y="102"/>
                  </a:lnTo>
                  <a:lnTo>
                    <a:pt x="286" y="109"/>
                  </a:lnTo>
                  <a:lnTo>
                    <a:pt x="286" y="117"/>
                  </a:lnTo>
                  <a:lnTo>
                    <a:pt x="284" y="123"/>
                  </a:lnTo>
                  <a:lnTo>
                    <a:pt x="282" y="129"/>
                  </a:lnTo>
                  <a:lnTo>
                    <a:pt x="282" y="129"/>
                  </a:lnTo>
                  <a:lnTo>
                    <a:pt x="279" y="124"/>
                  </a:lnTo>
                  <a:lnTo>
                    <a:pt x="276" y="120"/>
                  </a:lnTo>
                  <a:lnTo>
                    <a:pt x="273" y="119"/>
                  </a:lnTo>
                  <a:lnTo>
                    <a:pt x="270" y="119"/>
                  </a:lnTo>
                  <a:lnTo>
                    <a:pt x="267" y="120"/>
                  </a:lnTo>
                  <a:lnTo>
                    <a:pt x="266" y="121"/>
                  </a:lnTo>
                  <a:lnTo>
                    <a:pt x="267" y="124"/>
                  </a:lnTo>
                  <a:lnTo>
                    <a:pt x="270" y="127"/>
                  </a:lnTo>
                  <a:lnTo>
                    <a:pt x="270" y="127"/>
                  </a:lnTo>
                  <a:lnTo>
                    <a:pt x="267" y="129"/>
                  </a:lnTo>
                  <a:lnTo>
                    <a:pt x="266" y="131"/>
                  </a:lnTo>
                  <a:lnTo>
                    <a:pt x="265" y="133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2" y="133"/>
                  </a:lnTo>
                  <a:lnTo>
                    <a:pt x="259" y="130"/>
                  </a:lnTo>
                  <a:lnTo>
                    <a:pt x="256" y="125"/>
                  </a:lnTo>
                  <a:lnTo>
                    <a:pt x="254" y="119"/>
                  </a:lnTo>
                  <a:lnTo>
                    <a:pt x="254" y="119"/>
                  </a:lnTo>
                  <a:lnTo>
                    <a:pt x="255" y="115"/>
                  </a:lnTo>
                  <a:lnTo>
                    <a:pt x="255" y="112"/>
                  </a:lnTo>
                  <a:lnTo>
                    <a:pt x="254" y="109"/>
                  </a:lnTo>
                  <a:lnTo>
                    <a:pt x="252" y="106"/>
                  </a:lnTo>
                  <a:lnTo>
                    <a:pt x="252" y="106"/>
                  </a:lnTo>
                  <a:lnTo>
                    <a:pt x="250" y="97"/>
                  </a:lnTo>
                  <a:lnTo>
                    <a:pt x="250" y="92"/>
                  </a:lnTo>
                  <a:lnTo>
                    <a:pt x="248" y="90"/>
                  </a:lnTo>
                  <a:lnTo>
                    <a:pt x="248" y="90"/>
                  </a:lnTo>
                  <a:lnTo>
                    <a:pt x="248" y="82"/>
                  </a:lnTo>
                  <a:lnTo>
                    <a:pt x="250" y="74"/>
                  </a:lnTo>
                  <a:lnTo>
                    <a:pt x="253" y="71"/>
                  </a:lnTo>
                  <a:lnTo>
                    <a:pt x="255" y="67"/>
                  </a:lnTo>
                  <a:lnTo>
                    <a:pt x="258" y="65"/>
                  </a:lnTo>
                  <a:lnTo>
                    <a:pt x="261" y="64"/>
                  </a:lnTo>
                  <a:lnTo>
                    <a:pt x="261" y="64"/>
                  </a:lnTo>
                  <a:lnTo>
                    <a:pt x="262" y="76"/>
                  </a:lnTo>
                  <a:lnTo>
                    <a:pt x="264" y="80"/>
                  </a:lnTo>
                  <a:lnTo>
                    <a:pt x="266" y="85"/>
                  </a:lnTo>
                  <a:lnTo>
                    <a:pt x="268" y="86"/>
                  </a:lnTo>
                  <a:lnTo>
                    <a:pt x="271" y="86"/>
                  </a:lnTo>
                  <a:lnTo>
                    <a:pt x="274" y="83"/>
                  </a:lnTo>
                  <a:lnTo>
                    <a:pt x="279" y="76"/>
                  </a:lnTo>
                  <a:lnTo>
                    <a:pt x="279" y="76"/>
                  </a:lnTo>
                  <a:close/>
                  <a:moveTo>
                    <a:pt x="254" y="37"/>
                  </a:moveTo>
                  <a:lnTo>
                    <a:pt x="254" y="37"/>
                  </a:lnTo>
                  <a:lnTo>
                    <a:pt x="241" y="38"/>
                  </a:lnTo>
                  <a:lnTo>
                    <a:pt x="226" y="38"/>
                  </a:lnTo>
                  <a:lnTo>
                    <a:pt x="226" y="38"/>
                  </a:lnTo>
                  <a:lnTo>
                    <a:pt x="254" y="37"/>
                  </a:lnTo>
                  <a:lnTo>
                    <a:pt x="254" y="37"/>
                  </a:lnTo>
                  <a:close/>
                  <a:moveTo>
                    <a:pt x="67" y="31"/>
                  </a:moveTo>
                  <a:lnTo>
                    <a:pt x="67" y="31"/>
                  </a:lnTo>
                  <a:lnTo>
                    <a:pt x="49" y="33"/>
                  </a:lnTo>
                  <a:lnTo>
                    <a:pt x="41" y="33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41" y="32"/>
                  </a:lnTo>
                  <a:lnTo>
                    <a:pt x="49" y="31"/>
                  </a:lnTo>
                  <a:lnTo>
                    <a:pt x="67" y="31"/>
                  </a:lnTo>
                  <a:lnTo>
                    <a:pt x="67" y="31"/>
                  </a:lnTo>
                  <a:close/>
                  <a:moveTo>
                    <a:pt x="16" y="41"/>
                  </a:moveTo>
                  <a:lnTo>
                    <a:pt x="16" y="41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6" y="41"/>
                  </a:lnTo>
                  <a:lnTo>
                    <a:pt x="16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xmlns="" id="{FBB687B6-F51E-4567-BF6F-571447DA39BD}"/>
                </a:ext>
              </a:extLst>
            </p:cNvPr>
            <p:cNvSpPr/>
            <p:nvPr/>
          </p:nvSpPr>
          <p:spPr>
            <a:xfrm>
              <a:off x="3177857" y="2014046"/>
              <a:ext cx="5905681" cy="1647580"/>
            </a:xfrm>
            <a:custGeom>
              <a:avLst/>
              <a:gdLst>
                <a:gd name="connsiteX0" fmla="*/ 131400 w 5905681"/>
                <a:gd name="connsiteY0" fmla="*/ 446125 h 1647580"/>
                <a:gd name="connsiteX1" fmla="*/ 185829 w 5905681"/>
                <a:gd name="connsiteY1" fmla="*/ 119554 h 1647580"/>
                <a:gd name="connsiteX2" fmla="*/ 2482714 w 5905681"/>
                <a:gd name="connsiteY2" fmla="*/ 65125 h 1647580"/>
                <a:gd name="connsiteX3" fmla="*/ 3832543 w 5905681"/>
                <a:gd name="connsiteY3" fmla="*/ 76011 h 1647580"/>
                <a:gd name="connsiteX4" fmla="*/ 5138829 w 5905681"/>
                <a:gd name="connsiteY4" fmla="*/ 43354 h 1647580"/>
                <a:gd name="connsiteX5" fmla="*/ 5900829 w 5905681"/>
                <a:gd name="connsiteY5" fmla="*/ 750925 h 1647580"/>
                <a:gd name="connsiteX6" fmla="*/ 4790486 w 5905681"/>
                <a:gd name="connsiteY6" fmla="*/ 1534697 h 1647580"/>
                <a:gd name="connsiteX7" fmla="*/ 2722200 w 5905681"/>
                <a:gd name="connsiteY7" fmla="*/ 1512925 h 1647580"/>
                <a:gd name="connsiteX8" fmla="*/ 229372 w 5905681"/>
                <a:gd name="connsiteY8" fmla="*/ 1578240 h 1647580"/>
                <a:gd name="connsiteX9" fmla="*/ 98743 w 5905681"/>
                <a:gd name="connsiteY9" fmla="*/ 402583 h 1647580"/>
                <a:gd name="connsiteX10" fmla="*/ 131400 w 5905681"/>
                <a:gd name="connsiteY10" fmla="*/ 446125 h 164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5681" h="1647580">
                  <a:moveTo>
                    <a:pt x="131400" y="446125"/>
                  </a:moveTo>
                  <a:cubicBezTo>
                    <a:pt x="145914" y="398954"/>
                    <a:pt x="-206057" y="183054"/>
                    <a:pt x="185829" y="119554"/>
                  </a:cubicBezTo>
                  <a:cubicBezTo>
                    <a:pt x="577715" y="56054"/>
                    <a:pt x="2482714" y="65125"/>
                    <a:pt x="2482714" y="65125"/>
                  </a:cubicBezTo>
                  <a:lnTo>
                    <a:pt x="3832543" y="76011"/>
                  </a:lnTo>
                  <a:cubicBezTo>
                    <a:pt x="4275229" y="72383"/>
                    <a:pt x="4794115" y="-69132"/>
                    <a:pt x="5138829" y="43354"/>
                  </a:cubicBezTo>
                  <a:cubicBezTo>
                    <a:pt x="5483543" y="155840"/>
                    <a:pt x="5958886" y="502368"/>
                    <a:pt x="5900829" y="750925"/>
                  </a:cubicBezTo>
                  <a:cubicBezTo>
                    <a:pt x="5842772" y="999482"/>
                    <a:pt x="5320257" y="1407697"/>
                    <a:pt x="4790486" y="1534697"/>
                  </a:cubicBezTo>
                  <a:cubicBezTo>
                    <a:pt x="4260715" y="1661697"/>
                    <a:pt x="3482386" y="1505668"/>
                    <a:pt x="2722200" y="1512925"/>
                  </a:cubicBezTo>
                  <a:cubicBezTo>
                    <a:pt x="1962014" y="1520182"/>
                    <a:pt x="666615" y="1763297"/>
                    <a:pt x="229372" y="1578240"/>
                  </a:cubicBezTo>
                  <a:cubicBezTo>
                    <a:pt x="-207871" y="1393183"/>
                    <a:pt x="120514" y="587640"/>
                    <a:pt x="98743" y="402583"/>
                  </a:cubicBezTo>
                  <a:cubicBezTo>
                    <a:pt x="76972" y="217526"/>
                    <a:pt x="116886" y="493296"/>
                    <a:pt x="131400" y="446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292DC134-C3FF-44A3-9E5D-C7D585036500}"/>
              </a:ext>
            </a:extLst>
          </p:cNvPr>
          <p:cNvSpPr txBox="1"/>
          <p:nvPr/>
        </p:nvSpPr>
        <p:spPr>
          <a:xfrm>
            <a:off x="3593752" y="2460079"/>
            <a:ext cx="5879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Sưu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tầm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và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triển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lãm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các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hình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ảnh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,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viết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về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quê</a:t>
            </a:r>
            <a:r>
              <a:rPr lang="en-US" altLang="zh-CN" sz="2800" b="1" dirty="0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hương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38" name="PA_库_图片 2">
            <a:extLst>
              <a:ext uri="{FF2B5EF4-FFF2-40B4-BE49-F238E27FC236}">
                <a16:creationId xmlns:a16="http://schemas.microsoft.com/office/drawing/2014/main" xmlns="" id="{F75EAD2C-42A2-492D-9549-4C91E4595F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805" y="1194726"/>
            <a:ext cx="2057943" cy="205794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679352" y="2468326"/>
            <a:ext cx="914400" cy="914400"/>
          </a:xfrm>
          <a:prstGeom prst="ellipse">
            <a:avLst/>
          </a:prstGeom>
          <a:solidFill>
            <a:srgbClr val="01B3C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0783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4" b="2707"/>
          <a:stretch/>
        </p:blipFill>
        <p:spPr>
          <a:xfrm>
            <a:off x="6594696" y="226019"/>
            <a:ext cx="5370881" cy="3324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2" y="226019"/>
            <a:ext cx="5515745" cy="3324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2" t="1" b="-745"/>
          <a:stretch/>
        </p:blipFill>
        <p:spPr>
          <a:xfrm>
            <a:off x="3286971" y="3634378"/>
            <a:ext cx="5025871" cy="322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128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62"/>
            <a:ext cx="3677163" cy="1190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93E10654-4761-4CD0-846D-0EB863A48522}"/>
              </a:ext>
            </a:extLst>
          </p:cNvPr>
          <p:cNvGrpSpPr/>
          <p:nvPr/>
        </p:nvGrpSpPr>
        <p:grpSpPr>
          <a:xfrm>
            <a:off x="3221877" y="739195"/>
            <a:ext cx="6528174" cy="3218921"/>
            <a:chOff x="2831913" y="679086"/>
            <a:chExt cx="6528174" cy="3218921"/>
          </a:xfrm>
        </p:grpSpPr>
        <p:sp>
          <p:nvSpPr>
            <p:cNvPr id="35" name="Freeform 197">
              <a:extLst>
                <a:ext uri="{FF2B5EF4-FFF2-40B4-BE49-F238E27FC236}">
                  <a16:creationId xmlns:a16="http://schemas.microsoft.com/office/drawing/2014/main" xmlns="" id="{2078FE09-EECF-484D-B131-F80507BBDA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31913" y="679086"/>
              <a:ext cx="6528174" cy="3218921"/>
            </a:xfrm>
            <a:custGeom>
              <a:avLst/>
              <a:gdLst>
                <a:gd name="T0" fmla="*/ 238 w 1347"/>
                <a:gd name="T1" fmla="*/ 94 h 671"/>
                <a:gd name="T2" fmla="*/ 264 w 1347"/>
                <a:gd name="T3" fmla="*/ 254 h 671"/>
                <a:gd name="T4" fmla="*/ 296 w 1347"/>
                <a:gd name="T5" fmla="*/ 275 h 671"/>
                <a:gd name="T6" fmla="*/ 85 w 1347"/>
                <a:gd name="T7" fmla="*/ 295 h 671"/>
                <a:gd name="T8" fmla="*/ 89 w 1347"/>
                <a:gd name="T9" fmla="*/ 658 h 671"/>
                <a:gd name="T10" fmla="*/ 599 w 1347"/>
                <a:gd name="T11" fmla="*/ 658 h 671"/>
                <a:gd name="T12" fmla="*/ 1159 w 1347"/>
                <a:gd name="T13" fmla="*/ 608 h 671"/>
                <a:gd name="T14" fmla="*/ 1287 w 1347"/>
                <a:gd name="T15" fmla="*/ 397 h 671"/>
                <a:gd name="T16" fmla="*/ 948 w 1347"/>
                <a:gd name="T17" fmla="*/ 248 h 671"/>
                <a:gd name="T18" fmla="*/ 940 w 1347"/>
                <a:gd name="T19" fmla="*/ 85 h 671"/>
                <a:gd name="T20" fmla="*/ 1148 w 1347"/>
                <a:gd name="T21" fmla="*/ 64 h 671"/>
                <a:gd name="T22" fmla="*/ 1115 w 1347"/>
                <a:gd name="T23" fmla="*/ 14 h 671"/>
                <a:gd name="T24" fmla="*/ 755 w 1347"/>
                <a:gd name="T25" fmla="*/ 23 h 671"/>
                <a:gd name="T26" fmla="*/ 268 w 1347"/>
                <a:gd name="T27" fmla="*/ 8 h 671"/>
                <a:gd name="T28" fmla="*/ 19 w 1347"/>
                <a:gd name="T29" fmla="*/ 29 h 671"/>
                <a:gd name="T30" fmla="*/ 1201 w 1347"/>
                <a:gd name="T31" fmla="*/ 47 h 671"/>
                <a:gd name="T32" fmla="*/ 1190 w 1347"/>
                <a:gd name="T33" fmla="*/ 21 h 671"/>
                <a:gd name="T34" fmla="*/ 1140 w 1347"/>
                <a:gd name="T35" fmla="*/ 42 h 671"/>
                <a:gd name="T36" fmla="*/ 1110 w 1347"/>
                <a:gd name="T37" fmla="*/ 31 h 671"/>
                <a:gd name="T38" fmla="*/ 270 w 1347"/>
                <a:gd name="T39" fmla="*/ 190 h 671"/>
                <a:gd name="T40" fmla="*/ 77 w 1347"/>
                <a:gd name="T41" fmla="*/ 339 h 671"/>
                <a:gd name="T42" fmla="*/ 95 w 1347"/>
                <a:gd name="T43" fmla="*/ 651 h 671"/>
                <a:gd name="T44" fmla="*/ 100 w 1347"/>
                <a:gd name="T45" fmla="*/ 578 h 671"/>
                <a:gd name="T46" fmla="*/ 146 w 1347"/>
                <a:gd name="T47" fmla="*/ 643 h 671"/>
                <a:gd name="T48" fmla="*/ 243 w 1347"/>
                <a:gd name="T49" fmla="*/ 636 h 671"/>
                <a:gd name="T50" fmla="*/ 416 w 1347"/>
                <a:gd name="T51" fmla="*/ 654 h 671"/>
                <a:gd name="T52" fmla="*/ 590 w 1347"/>
                <a:gd name="T53" fmla="*/ 639 h 671"/>
                <a:gd name="T54" fmla="*/ 693 w 1347"/>
                <a:gd name="T55" fmla="*/ 644 h 671"/>
                <a:gd name="T56" fmla="*/ 764 w 1347"/>
                <a:gd name="T57" fmla="*/ 644 h 671"/>
                <a:gd name="T58" fmla="*/ 1069 w 1347"/>
                <a:gd name="T59" fmla="*/ 636 h 671"/>
                <a:gd name="T60" fmla="*/ 1202 w 1347"/>
                <a:gd name="T61" fmla="*/ 548 h 671"/>
                <a:gd name="T62" fmla="*/ 1317 w 1347"/>
                <a:gd name="T63" fmla="*/ 474 h 671"/>
                <a:gd name="T64" fmla="*/ 1318 w 1347"/>
                <a:gd name="T65" fmla="*/ 460 h 671"/>
                <a:gd name="T66" fmla="*/ 879 w 1347"/>
                <a:gd name="T67" fmla="*/ 615 h 671"/>
                <a:gd name="T68" fmla="*/ 219 w 1347"/>
                <a:gd name="T69" fmla="*/ 628 h 671"/>
                <a:gd name="T70" fmla="*/ 87 w 1347"/>
                <a:gd name="T71" fmla="*/ 347 h 671"/>
                <a:gd name="T72" fmla="*/ 278 w 1347"/>
                <a:gd name="T73" fmla="*/ 301 h 671"/>
                <a:gd name="T74" fmla="*/ 313 w 1347"/>
                <a:gd name="T75" fmla="*/ 320 h 671"/>
                <a:gd name="T76" fmla="*/ 899 w 1347"/>
                <a:gd name="T77" fmla="*/ 298 h 671"/>
                <a:gd name="T78" fmla="*/ 826 w 1347"/>
                <a:gd name="T79" fmla="*/ 330 h 671"/>
                <a:gd name="T80" fmla="*/ 889 w 1347"/>
                <a:gd name="T81" fmla="*/ 296 h 671"/>
                <a:gd name="T82" fmla="*/ 791 w 1347"/>
                <a:gd name="T83" fmla="*/ 343 h 671"/>
                <a:gd name="T84" fmla="*/ 1030 w 1347"/>
                <a:gd name="T85" fmla="*/ 327 h 671"/>
                <a:gd name="T86" fmla="*/ 1000 w 1347"/>
                <a:gd name="T87" fmla="*/ 307 h 671"/>
                <a:gd name="T88" fmla="*/ 951 w 1347"/>
                <a:gd name="T89" fmla="*/ 280 h 671"/>
                <a:gd name="T90" fmla="*/ 288 w 1347"/>
                <a:gd name="T91" fmla="*/ 342 h 671"/>
                <a:gd name="T92" fmla="*/ 905 w 1347"/>
                <a:gd name="T93" fmla="*/ 318 h 671"/>
                <a:gd name="T94" fmla="*/ 908 w 1347"/>
                <a:gd name="T95" fmla="*/ 243 h 671"/>
                <a:gd name="T96" fmla="*/ 927 w 1347"/>
                <a:gd name="T97" fmla="*/ 178 h 671"/>
                <a:gd name="T98" fmla="*/ 914 w 1347"/>
                <a:gd name="T99" fmla="*/ 184 h 671"/>
                <a:gd name="T100" fmla="*/ 905 w 1347"/>
                <a:gd name="T101" fmla="*/ 24 h 671"/>
                <a:gd name="T102" fmla="*/ 923 w 1347"/>
                <a:gd name="T103" fmla="*/ 71 h 671"/>
                <a:gd name="T104" fmla="*/ 900 w 1347"/>
                <a:gd name="T105" fmla="*/ 115 h 671"/>
                <a:gd name="T106" fmla="*/ 791 w 1347"/>
                <a:gd name="T107" fmla="*/ 35 h 671"/>
                <a:gd name="T108" fmla="*/ 881 w 1347"/>
                <a:gd name="T109" fmla="*/ 71 h 671"/>
                <a:gd name="T110" fmla="*/ 903 w 1347"/>
                <a:gd name="T111" fmla="*/ 232 h 671"/>
                <a:gd name="T112" fmla="*/ 295 w 1347"/>
                <a:gd name="T113" fmla="*/ 189 h 671"/>
                <a:gd name="T114" fmla="*/ 272 w 1347"/>
                <a:gd name="T115" fmla="*/ 24 h 671"/>
                <a:gd name="T116" fmla="*/ 271 w 1347"/>
                <a:gd name="T117" fmla="*/ 68 h 671"/>
                <a:gd name="T118" fmla="*/ 265 w 1347"/>
                <a:gd name="T119" fmla="*/ 133 h 671"/>
                <a:gd name="T120" fmla="*/ 266 w 1347"/>
                <a:gd name="T121" fmla="*/ 85 h 671"/>
                <a:gd name="T122" fmla="*/ 18 w 1347"/>
                <a:gd name="T123" fmla="*/ 43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47" h="671">
                  <a:moveTo>
                    <a:pt x="4" y="49"/>
                  </a:moveTo>
                  <a:lnTo>
                    <a:pt x="4" y="49"/>
                  </a:lnTo>
                  <a:lnTo>
                    <a:pt x="11" y="51"/>
                  </a:lnTo>
                  <a:lnTo>
                    <a:pt x="18" y="53"/>
                  </a:lnTo>
                  <a:lnTo>
                    <a:pt x="32" y="54"/>
                  </a:lnTo>
                  <a:lnTo>
                    <a:pt x="48" y="54"/>
                  </a:lnTo>
                  <a:lnTo>
                    <a:pt x="63" y="51"/>
                  </a:lnTo>
                  <a:lnTo>
                    <a:pt x="63" y="51"/>
                  </a:lnTo>
                  <a:lnTo>
                    <a:pt x="75" y="54"/>
                  </a:lnTo>
                  <a:lnTo>
                    <a:pt x="85" y="54"/>
                  </a:lnTo>
                  <a:lnTo>
                    <a:pt x="108" y="53"/>
                  </a:lnTo>
                  <a:lnTo>
                    <a:pt x="108" y="53"/>
                  </a:lnTo>
                  <a:lnTo>
                    <a:pt x="111" y="54"/>
                  </a:lnTo>
                  <a:lnTo>
                    <a:pt x="114" y="55"/>
                  </a:lnTo>
                  <a:lnTo>
                    <a:pt x="130" y="58"/>
                  </a:lnTo>
                  <a:lnTo>
                    <a:pt x="153" y="58"/>
                  </a:lnTo>
                  <a:lnTo>
                    <a:pt x="178" y="58"/>
                  </a:lnTo>
                  <a:lnTo>
                    <a:pt x="229" y="55"/>
                  </a:lnTo>
                  <a:lnTo>
                    <a:pt x="259" y="54"/>
                  </a:lnTo>
                  <a:lnTo>
                    <a:pt x="259" y="54"/>
                  </a:lnTo>
                  <a:lnTo>
                    <a:pt x="252" y="58"/>
                  </a:lnTo>
                  <a:lnTo>
                    <a:pt x="245" y="62"/>
                  </a:lnTo>
                  <a:lnTo>
                    <a:pt x="242" y="70"/>
                  </a:lnTo>
                  <a:lnTo>
                    <a:pt x="239" y="77"/>
                  </a:lnTo>
                  <a:lnTo>
                    <a:pt x="238" y="85"/>
                  </a:lnTo>
                  <a:lnTo>
                    <a:pt x="238" y="94"/>
                  </a:lnTo>
                  <a:lnTo>
                    <a:pt x="239" y="101"/>
                  </a:lnTo>
                  <a:lnTo>
                    <a:pt x="242" y="108"/>
                  </a:lnTo>
                  <a:lnTo>
                    <a:pt x="242" y="108"/>
                  </a:lnTo>
                  <a:lnTo>
                    <a:pt x="244" y="120"/>
                  </a:lnTo>
                  <a:lnTo>
                    <a:pt x="249" y="132"/>
                  </a:lnTo>
                  <a:lnTo>
                    <a:pt x="252" y="137"/>
                  </a:lnTo>
                  <a:lnTo>
                    <a:pt x="256" y="142"/>
                  </a:lnTo>
                  <a:lnTo>
                    <a:pt x="260" y="144"/>
                  </a:lnTo>
                  <a:lnTo>
                    <a:pt x="266" y="147"/>
                  </a:lnTo>
                  <a:lnTo>
                    <a:pt x="266" y="147"/>
                  </a:lnTo>
                  <a:lnTo>
                    <a:pt x="266" y="159"/>
                  </a:lnTo>
                  <a:lnTo>
                    <a:pt x="266" y="159"/>
                  </a:lnTo>
                  <a:lnTo>
                    <a:pt x="262" y="162"/>
                  </a:lnTo>
                  <a:lnTo>
                    <a:pt x="259" y="166"/>
                  </a:lnTo>
                  <a:lnTo>
                    <a:pt x="258" y="171"/>
                  </a:lnTo>
                  <a:lnTo>
                    <a:pt x="255" y="176"/>
                  </a:lnTo>
                  <a:lnTo>
                    <a:pt x="254" y="188"/>
                  </a:lnTo>
                  <a:lnTo>
                    <a:pt x="255" y="200"/>
                  </a:lnTo>
                  <a:lnTo>
                    <a:pt x="258" y="212"/>
                  </a:lnTo>
                  <a:lnTo>
                    <a:pt x="261" y="224"/>
                  </a:lnTo>
                  <a:lnTo>
                    <a:pt x="266" y="235"/>
                  </a:lnTo>
                  <a:lnTo>
                    <a:pt x="270" y="242"/>
                  </a:lnTo>
                  <a:lnTo>
                    <a:pt x="270" y="242"/>
                  </a:lnTo>
                  <a:lnTo>
                    <a:pt x="267" y="245"/>
                  </a:lnTo>
                  <a:lnTo>
                    <a:pt x="265" y="249"/>
                  </a:lnTo>
                  <a:lnTo>
                    <a:pt x="264" y="254"/>
                  </a:lnTo>
                  <a:lnTo>
                    <a:pt x="262" y="259"/>
                  </a:lnTo>
                  <a:lnTo>
                    <a:pt x="262" y="263"/>
                  </a:lnTo>
                  <a:lnTo>
                    <a:pt x="264" y="268"/>
                  </a:lnTo>
                  <a:lnTo>
                    <a:pt x="265" y="272"/>
                  </a:lnTo>
                  <a:lnTo>
                    <a:pt x="268" y="274"/>
                  </a:lnTo>
                  <a:lnTo>
                    <a:pt x="268" y="274"/>
                  </a:lnTo>
                  <a:lnTo>
                    <a:pt x="272" y="274"/>
                  </a:lnTo>
                  <a:lnTo>
                    <a:pt x="273" y="273"/>
                  </a:lnTo>
                  <a:lnTo>
                    <a:pt x="274" y="269"/>
                  </a:lnTo>
                  <a:lnTo>
                    <a:pt x="274" y="265"/>
                  </a:lnTo>
                  <a:lnTo>
                    <a:pt x="274" y="256"/>
                  </a:lnTo>
                  <a:lnTo>
                    <a:pt x="274" y="253"/>
                  </a:lnTo>
                  <a:lnTo>
                    <a:pt x="276" y="250"/>
                  </a:lnTo>
                  <a:lnTo>
                    <a:pt x="276" y="250"/>
                  </a:lnTo>
                  <a:lnTo>
                    <a:pt x="278" y="251"/>
                  </a:lnTo>
                  <a:lnTo>
                    <a:pt x="278" y="251"/>
                  </a:lnTo>
                  <a:lnTo>
                    <a:pt x="282" y="254"/>
                  </a:lnTo>
                  <a:lnTo>
                    <a:pt x="285" y="255"/>
                  </a:lnTo>
                  <a:lnTo>
                    <a:pt x="289" y="256"/>
                  </a:lnTo>
                  <a:lnTo>
                    <a:pt x="294" y="255"/>
                  </a:lnTo>
                  <a:lnTo>
                    <a:pt x="294" y="255"/>
                  </a:lnTo>
                  <a:lnTo>
                    <a:pt x="295" y="260"/>
                  </a:lnTo>
                  <a:lnTo>
                    <a:pt x="296" y="265"/>
                  </a:lnTo>
                  <a:lnTo>
                    <a:pt x="296" y="271"/>
                  </a:lnTo>
                  <a:lnTo>
                    <a:pt x="296" y="275"/>
                  </a:lnTo>
                  <a:lnTo>
                    <a:pt x="296" y="275"/>
                  </a:lnTo>
                  <a:lnTo>
                    <a:pt x="268" y="275"/>
                  </a:lnTo>
                  <a:lnTo>
                    <a:pt x="242" y="275"/>
                  </a:lnTo>
                  <a:lnTo>
                    <a:pt x="189" y="277"/>
                  </a:lnTo>
                  <a:lnTo>
                    <a:pt x="189" y="277"/>
                  </a:lnTo>
                  <a:lnTo>
                    <a:pt x="165" y="275"/>
                  </a:lnTo>
                  <a:lnTo>
                    <a:pt x="153" y="274"/>
                  </a:lnTo>
                  <a:lnTo>
                    <a:pt x="141" y="272"/>
                  </a:lnTo>
                  <a:lnTo>
                    <a:pt x="141" y="272"/>
                  </a:lnTo>
                  <a:lnTo>
                    <a:pt x="136" y="271"/>
                  </a:lnTo>
                  <a:lnTo>
                    <a:pt x="130" y="272"/>
                  </a:lnTo>
                  <a:lnTo>
                    <a:pt x="128" y="273"/>
                  </a:lnTo>
                  <a:lnTo>
                    <a:pt x="126" y="274"/>
                  </a:lnTo>
                  <a:lnTo>
                    <a:pt x="128" y="275"/>
                  </a:lnTo>
                  <a:lnTo>
                    <a:pt x="130" y="278"/>
                  </a:lnTo>
                  <a:lnTo>
                    <a:pt x="130" y="278"/>
                  </a:lnTo>
                  <a:lnTo>
                    <a:pt x="124" y="280"/>
                  </a:lnTo>
                  <a:lnTo>
                    <a:pt x="118" y="282"/>
                  </a:lnTo>
                  <a:lnTo>
                    <a:pt x="111" y="284"/>
                  </a:lnTo>
                  <a:lnTo>
                    <a:pt x="105" y="286"/>
                  </a:lnTo>
                  <a:lnTo>
                    <a:pt x="105" y="286"/>
                  </a:lnTo>
                  <a:lnTo>
                    <a:pt x="102" y="285"/>
                  </a:lnTo>
                  <a:lnTo>
                    <a:pt x="100" y="284"/>
                  </a:lnTo>
                  <a:lnTo>
                    <a:pt x="99" y="284"/>
                  </a:lnTo>
                  <a:lnTo>
                    <a:pt x="96" y="285"/>
                  </a:lnTo>
                  <a:lnTo>
                    <a:pt x="90" y="289"/>
                  </a:lnTo>
                  <a:lnTo>
                    <a:pt x="85" y="295"/>
                  </a:lnTo>
                  <a:lnTo>
                    <a:pt x="76" y="308"/>
                  </a:lnTo>
                  <a:lnTo>
                    <a:pt x="71" y="316"/>
                  </a:lnTo>
                  <a:lnTo>
                    <a:pt x="71" y="316"/>
                  </a:lnTo>
                  <a:lnTo>
                    <a:pt x="69" y="318"/>
                  </a:lnTo>
                  <a:lnTo>
                    <a:pt x="66" y="320"/>
                  </a:lnTo>
                  <a:lnTo>
                    <a:pt x="63" y="327"/>
                  </a:lnTo>
                  <a:lnTo>
                    <a:pt x="61" y="337"/>
                  </a:lnTo>
                  <a:lnTo>
                    <a:pt x="61" y="349"/>
                  </a:lnTo>
                  <a:lnTo>
                    <a:pt x="61" y="372"/>
                  </a:lnTo>
                  <a:lnTo>
                    <a:pt x="64" y="387"/>
                  </a:lnTo>
                  <a:lnTo>
                    <a:pt x="64" y="387"/>
                  </a:lnTo>
                  <a:lnTo>
                    <a:pt x="66" y="409"/>
                  </a:lnTo>
                  <a:lnTo>
                    <a:pt x="70" y="431"/>
                  </a:lnTo>
                  <a:lnTo>
                    <a:pt x="70" y="431"/>
                  </a:lnTo>
                  <a:lnTo>
                    <a:pt x="75" y="471"/>
                  </a:lnTo>
                  <a:lnTo>
                    <a:pt x="77" y="510"/>
                  </a:lnTo>
                  <a:lnTo>
                    <a:pt x="77" y="550"/>
                  </a:lnTo>
                  <a:lnTo>
                    <a:pt x="76" y="589"/>
                  </a:lnTo>
                  <a:lnTo>
                    <a:pt x="76" y="589"/>
                  </a:lnTo>
                  <a:lnTo>
                    <a:pt x="75" y="607"/>
                  </a:lnTo>
                  <a:lnTo>
                    <a:pt x="75" y="616"/>
                  </a:lnTo>
                  <a:lnTo>
                    <a:pt x="75" y="626"/>
                  </a:lnTo>
                  <a:lnTo>
                    <a:pt x="77" y="636"/>
                  </a:lnTo>
                  <a:lnTo>
                    <a:pt x="79" y="644"/>
                  </a:lnTo>
                  <a:lnTo>
                    <a:pt x="83" y="652"/>
                  </a:lnTo>
                  <a:lnTo>
                    <a:pt x="89" y="658"/>
                  </a:lnTo>
                  <a:lnTo>
                    <a:pt x="89" y="658"/>
                  </a:lnTo>
                  <a:lnTo>
                    <a:pt x="90" y="661"/>
                  </a:lnTo>
                  <a:lnTo>
                    <a:pt x="91" y="662"/>
                  </a:lnTo>
                  <a:lnTo>
                    <a:pt x="93" y="663"/>
                  </a:lnTo>
                  <a:lnTo>
                    <a:pt x="95" y="663"/>
                  </a:lnTo>
                  <a:lnTo>
                    <a:pt x="95" y="663"/>
                  </a:lnTo>
                  <a:lnTo>
                    <a:pt x="101" y="666"/>
                  </a:lnTo>
                  <a:lnTo>
                    <a:pt x="108" y="668"/>
                  </a:lnTo>
                  <a:lnTo>
                    <a:pt x="124" y="671"/>
                  </a:lnTo>
                  <a:lnTo>
                    <a:pt x="141" y="671"/>
                  </a:lnTo>
                  <a:lnTo>
                    <a:pt x="158" y="671"/>
                  </a:lnTo>
                  <a:lnTo>
                    <a:pt x="193" y="667"/>
                  </a:lnTo>
                  <a:lnTo>
                    <a:pt x="223" y="663"/>
                  </a:lnTo>
                  <a:lnTo>
                    <a:pt x="223" y="663"/>
                  </a:lnTo>
                  <a:lnTo>
                    <a:pt x="260" y="662"/>
                  </a:lnTo>
                  <a:lnTo>
                    <a:pt x="297" y="663"/>
                  </a:lnTo>
                  <a:lnTo>
                    <a:pt x="335" y="664"/>
                  </a:lnTo>
                  <a:lnTo>
                    <a:pt x="373" y="666"/>
                  </a:lnTo>
                  <a:lnTo>
                    <a:pt x="373" y="666"/>
                  </a:lnTo>
                  <a:lnTo>
                    <a:pt x="410" y="663"/>
                  </a:lnTo>
                  <a:lnTo>
                    <a:pt x="448" y="661"/>
                  </a:lnTo>
                  <a:lnTo>
                    <a:pt x="485" y="657"/>
                  </a:lnTo>
                  <a:lnTo>
                    <a:pt x="504" y="657"/>
                  </a:lnTo>
                  <a:lnTo>
                    <a:pt x="524" y="657"/>
                  </a:lnTo>
                  <a:lnTo>
                    <a:pt x="524" y="657"/>
                  </a:lnTo>
                  <a:lnTo>
                    <a:pt x="599" y="658"/>
                  </a:lnTo>
                  <a:lnTo>
                    <a:pt x="675" y="657"/>
                  </a:lnTo>
                  <a:lnTo>
                    <a:pt x="675" y="657"/>
                  </a:lnTo>
                  <a:lnTo>
                    <a:pt x="693" y="658"/>
                  </a:lnTo>
                  <a:lnTo>
                    <a:pt x="711" y="660"/>
                  </a:lnTo>
                  <a:lnTo>
                    <a:pt x="729" y="662"/>
                  </a:lnTo>
                  <a:lnTo>
                    <a:pt x="747" y="662"/>
                  </a:lnTo>
                  <a:lnTo>
                    <a:pt x="747" y="662"/>
                  </a:lnTo>
                  <a:lnTo>
                    <a:pt x="764" y="661"/>
                  </a:lnTo>
                  <a:lnTo>
                    <a:pt x="782" y="660"/>
                  </a:lnTo>
                  <a:lnTo>
                    <a:pt x="799" y="658"/>
                  </a:lnTo>
                  <a:lnTo>
                    <a:pt x="816" y="657"/>
                  </a:lnTo>
                  <a:lnTo>
                    <a:pt x="816" y="657"/>
                  </a:lnTo>
                  <a:lnTo>
                    <a:pt x="891" y="657"/>
                  </a:lnTo>
                  <a:lnTo>
                    <a:pt x="927" y="656"/>
                  </a:lnTo>
                  <a:lnTo>
                    <a:pt x="964" y="654"/>
                  </a:lnTo>
                  <a:lnTo>
                    <a:pt x="964" y="654"/>
                  </a:lnTo>
                  <a:lnTo>
                    <a:pt x="998" y="652"/>
                  </a:lnTo>
                  <a:lnTo>
                    <a:pt x="1033" y="650"/>
                  </a:lnTo>
                  <a:lnTo>
                    <a:pt x="1051" y="649"/>
                  </a:lnTo>
                  <a:lnTo>
                    <a:pt x="1068" y="646"/>
                  </a:lnTo>
                  <a:lnTo>
                    <a:pt x="1085" y="643"/>
                  </a:lnTo>
                  <a:lnTo>
                    <a:pt x="1100" y="637"/>
                  </a:lnTo>
                  <a:lnTo>
                    <a:pt x="1100" y="637"/>
                  </a:lnTo>
                  <a:lnTo>
                    <a:pt x="1116" y="631"/>
                  </a:lnTo>
                  <a:lnTo>
                    <a:pt x="1130" y="624"/>
                  </a:lnTo>
                  <a:lnTo>
                    <a:pt x="1159" y="608"/>
                  </a:lnTo>
                  <a:lnTo>
                    <a:pt x="1215" y="573"/>
                  </a:lnTo>
                  <a:lnTo>
                    <a:pt x="1215" y="573"/>
                  </a:lnTo>
                  <a:lnTo>
                    <a:pt x="1224" y="571"/>
                  </a:lnTo>
                  <a:lnTo>
                    <a:pt x="1234" y="566"/>
                  </a:lnTo>
                  <a:lnTo>
                    <a:pt x="1243" y="561"/>
                  </a:lnTo>
                  <a:lnTo>
                    <a:pt x="1253" y="555"/>
                  </a:lnTo>
                  <a:lnTo>
                    <a:pt x="1271" y="540"/>
                  </a:lnTo>
                  <a:lnTo>
                    <a:pt x="1286" y="527"/>
                  </a:lnTo>
                  <a:lnTo>
                    <a:pt x="1286" y="527"/>
                  </a:lnTo>
                  <a:lnTo>
                    <a:pt x="1306" y="510"/>
                  </a:lnTo>
                  <a:lnTo>
                    <a:pt x="1323" y="495"/>
                  </a:lnTo>
                  <a:lnTo>
                    <a:pt x="1330" y="487"/>
                  </a:lnTo>
                  <a:lnTo>
                    <a:pt x="1336" y="480"/>
                  </a:lnTo>
                  <a:lnTo>
                    <a:pt x="1340" y="472"/>
                  </a:lnTo>
                  <a:lnTo>
                    <a:pt x="1343" y="466"/>
                  </a:lnTo>
                  <a:lnTo>
                    <a:pt x="1343" y="466"/>
                  </a:lnTo>
                  <a:lnTo>
                    <a:pt x="1346" y="460"/>
                  </a:lnTo>
                  <a:lnTo>
                    <a:pt x="1347" y="455"/>
                  </a:lnTo>
                  <a:lnTo>
                    <a:pt x="1347" y="449"/>
                  </a:lnTo>
                  <a:lnTo>
                    <a:pt x="1345" y="444"/>
                  </a:lnTo>
                  <a:lnTo>
                    <a:pt x="1342" y="438"/>
                  </a:lnTo>
                  <a:lnTo>
                    <a:pt x="1338" y="433"/>
                  </a:lnTo>
                  <a:lnTo>
                    <a:pt x="1329" y="425"/>
                  </a:lnTo>
                  <a:lnTo>
                    <a:pt x="1318" y="416"/>
                  </a:lnTo>
                  <a:lnTo>
                    <a:pt x="1306" y="408"/>
                  </a:lnTo>
                  <a:lnTo>
                    <a:pt x="1287" y="397"/>
                  </a:lnTo>
                  <a:lnTo>
                    <a:pt x="1287" y="397"/>
                  </a:lnTo>
                  <a:lnTo>
                    <a:pt x="1275" y="389"/>
                  </a:lnTo>
                  <a:lnTo>
                    <a:pt x="1264" y="379"/>
                  </a:lnTo>
                  <a:lnTo>
                    <a:pt x="1243" y="360"/>
                  </a:lnTo>
                  <a:lnTo>
                    <a:pt x="1223" y="339"/>
                  </a:lnTo>
                  <a:lnTo>
                    <a:pt x="1212" y="330"/>
                  </a:lnTo>
                  <a:lnTo>
                    <a:pt x="1201" y="320"/>
                  </a:lnTo>
                  <a:lnTo>
                    <a:pt x="1201" y="320"/>
                  </a:lnTo>
                  <a:lnTo>
                    <a:pt x="1181" y="306"/>
                  </a:lnTo>
                  <a:lnTo>
                    <a:pt x="1159" y="291"/>
                  </a:lnTo>
                  <a:lnTo>
                    <a:pt x="1137" y="277"/>
                  </a:lnTo>
                  <a:lnTo>
                    <a:pt x="1115" y="266"/>
                  </a:lnTo>
                  <a:lnTo>
                    <a:pt x="1115" y="266"/>
                  </a:lnTo>
                  <a:lnTo>
                    <a:pt x="1105" y="262"/>
                  </a:lnTo>
                  <a:lnTo>
                    <a:pt x="1088" y="257"/>
                  </a:lnTo>
                  <a:lnTo>
                    <a:pt x="1080" y="256"/>
                  </a:lnTo>
                  <a:lnTo>
                    <a:pt x="1072" y="256"/>
                  </a:lnTo>
                  <a:lnTo>
                    <a:pt x="1070" y="256"/>
                  </a:lnTo>
                  <a:lnTo>
                    <a:pt x="1069" y="257"/>
                  </a:lnTo>
                  <a:lnTo>
                    <a:pt x="1068" y="260"/>
                  </a:lnTo>
                  <a:lnTo>
                    <a:pt x="1069" y="262"/>
                  </a:lnTo>
                  <a:lnTo>
                    <a:pt x="1069" y="262"/>
                  </a:lnTo>
                  <a:lnTo>
                    <a:pt x="952" y="263"/>
                  </a:lnTo>
                  <a:lnTo>
                    <a:pt x="952" y="263"/>
                  </a:lnTo>
                  <a:lnTo>
                    <a:pt x="951" y="256"/>
                  </a:lnTo>
                  <a:lnTo>
                    <a:pt x="948" y="248"/>
                  </a:lnTo>
                  <a:lnTo>
                    <a:pt x="944" y="241"/>
                  </a:lnTo>
                  <a:lnTo>
                    <a:pt x="939" y="235"/>
                  </a:lnTo>
                  <a:lnTo>
                    <a:pt x="939" y="235"/>
                  </a:lnTo>
                  <a:lnTo>
                    <a:pt x="944" y="226"/>
                  </a:lnTo>
                  <a:lnTo>
                    <a:pt x="948" y="214"/>
                  </a:lnTo>
                  <a:lnTo>
                    <a:pt x="951" y="202"/>
                  </a:lnTo>
                  <a:lnTo>
                    <a:pt x="952" y="190"/>
                  </a:lnTo>
                  <a:lnTo>
                    <a:pt x="951" y="178"/>
                  </a:lnTo>
                  <a:lnTo>
                    <a:pt x="948" y="172"/>
                  </a:lnTo>
                  <a:lnTo>
                    <a:pt x="946" y="167"/>
                  </a:lnTo>
                  <a:lnTo>
                    <a:pt x="942" y="163"/>
                  </a:lnTo>
                  <a:lnTo>
                    <a:pt x="939" y="160"/>
                  </a:lnTo>
                  <a:lnTo>
                    <a:pt x="933" y="157"/>
                  </a:lnTo>
                  <a:lnTo>
                    <a:pt x="927" y="155"/>
                  </a:lnTo>
                  <a:lnTo>
                    <a:pt x="927" y="155"/>
                  </a:lnTo>
                  <a:lnTo>
                    <a:pt x="926" y="141"/>
                  </a:lnTo>
                  <a:lnTo>
                    <a:pt x="924" y="133"/>
                  </a:lnTo>
                  <a:lnTo>
                    <a:pt x="922" y="126"/>
                  </a:lnTo>
                  <a:lnTo>
                    <a:pt x="922" y="126"/>
                  </a:lnTo>
                  <a:lnTo>
                    <a:pt x="927" y="123"/>
                  </a:lnTo>
                  <a:lnTo>
                    <a:pt x="930" y="118"/>
                  </a:lnTo>
                  <a:lnTo>
                    <a:pt x="934" y="114"/>
                  </a:lnTo>
                  <a:lnTo>
                    <a:pt x="936" y="108"/>
                  </a:lnTo>
                  <a:lnTo>
                    <a:pt x="939" y="103"/>
                  </a:lnTo>
                  <a:lnTo>
                    <a:pt x="940" y="97"/>
                  </a:lnTo>
                  <a:lnTo>
                    <a:pt x="940" y="85"/>
                  </a:lnTo>
                  <a:lnTo>
                    <a:pt x="939" y="80"/>
                  </a:lnTo>
                  <a:lnTo>
                    <a:pt x="938" y="74"/>
                  </a:lnTo>
                  <a:lnTo>
                    <a:pt x="935" y="70"/>
                  </a:lnTo>
                  <a:lnTo>
                    <a:pt x="932" y="65"/>
                  </a:lnTo>
                  <a:lnTo>
                    <a:pt x="928" y="61"/>
                  </a:lnTo>
                  <a:lnTo>
                    <a:pt x="924" y="58"/>
                  </a:lnTo>
                  <a:lnTo>
                    <a:pt x="918" y="54"/>
                  </a:lnTo>
                  <a:lnTo>
                    <a:pt x="914" y="53"/>
                  </a:lnTo>
                  <a:lnTo>
                    <a:pt x="914" y="53"/>
                  </a:lnTo>
                  <a:lnTo>
                    <a:pt x="914" y="43"/>
                  </a:lnTo>
                  <a:lnTo>
                    <a:pt x="914" y="43"/>
                  </a:lnTo>
                  <a:lnTo>
                    <a:pt x="965" y="41"/>
                  </a:lnTo>
                  <a:lnTo>
                    <a:pt x="1018" y="38"/>
                  </a:lnTo>
                  <a:lnTo>
                    <a:pt x="1018" y="38"/>
                  </a:lnTo>
                  <a:lnTo>
                    <a:pt x="1044" y="38"/>
                  </a:lnTo>
                  <a:lnTo>
                    <a:pt x="1070" y="41"/>
                  </a:lnTo>
                  <a:lnTo>
                    <a:pt x="1095" y="42"/>
                  </a:lnTo>
                  <a:lnTo>
                    <a:pt x="1109" y="41"/>
                  </a:lnTo>
                  <a:lnTo>
                    <a:pt x="1121" y="39"/>
                  </a:lnTo>
                  <a:lnTo>
                    <a:pt x="1121" y="39"/>
                  </a:lnTo>
                  <a:lnTo>
                    <a:pt x="1123" y="44"/>
                  </a:lnTo>
                  <a:lnTo>
                    <a:pt x="1125" y="49"/>
                  </a:lnTo>
                  <a:lnTo>
                    <a:pt x="1128" y="53"/>
                  </a:lnTo>
                  <a:lnTo>
                    <a:pt x="1131" y="56"/>
                  </a:lnTo>
                  <a:lnTo>
                    <a:pt x="1140" y="61"/>
                  </a:lnTo>
                  <a:lnTo>
                    <a:pt x="1148" y="64"/>
                  </a:lnTo>
                  <a:lnTo>
                    <a:pt x="1159" y="65"/>
                  </a:lnTo>
                  <a:lnTo>
                    <a:pt x="1169" y="65"/>
                  </a:lnTo>
                  <a:lnTo>
                    <a:pt x="1178" y="64"/>
                  </a:lnTo>
                  <a:lnTo>
                    <a:pt x="1188" y="61"/>
                  </a:lnTo>
                  <a:lnTo>
                    <a:pt x="1188" y="61"/>
                  </a:lnTo>
                  <a:lnTo>
                    <a:pt x="1202" y="55"/>
                  </a:lnTo>
                  <a:lnTo>
                    <a:pt x="1224" y="45"/>
                  </a:lnTo>
                  <a:lnTo>
                    <a:pt x="1234" y="39"/>
                  </a:lnTo>
                  <a:lnTo>
                    <a:pt x="1241" y="33"/>
                  </a:lnTo>
                  <a:lnTo>
                    <a:pt x="1242" y="31"/>
                  </a:lnTo>
                  <a:lnTo>
                    <a:pt x="1242" y="29"/>
                  </a:lnTo>
                  <a:lnTo>
                    <a:pt x="1241" y="26"/>
                  </a:lnTo>
                  <a:lnTo>
                    <a:pt x="1239" y="24"/>
                  </a:lnTo>
                  <a:lnTo>
                    <a:pt x="1239" y="24"/>
                  </a:lnTo>
                  <a:lnTo>
                    <a:pt x="1213" y="14"/>
                  </a:lnTo>
                  <a:lnTo>
                    <a:pt x="1196" y="8"/>
                  </a:lnTo>
                  <a:lnTo>
                    <a:pt x="1177" y="3"/>
                  </a:lnTo>
                  <a:lnTo>
                    <a:pt x="1160" y="0"/>
                  </a:lnTo>
                  <a:lnTo>
                    <a:pt x="1152" y="0"/>
                  </a:lnTo>
                  <a:lnTo>
                    <a:pt x="1143" y="0"/>
                  </a:lnTo>
                  <a:lnTo>
                    <a:pt x="1137" y="2"/>
                  </a:lnTo>
                  <a:lnTo>
                    <a:pt x="1131" y="5"/>
                  </a:lnTo>
                  <a:lnTo>
                    <a:pt x="1128" y="9"/>
                  </a:lnTo>
                  <a:lnTo>
                    <a:pt x="1124" y="15"/>
                  </a:lnTo>
                  <a:lnTo>
                    <a:pt x="1124" y="15"/>
                  </a:lnTo>
                  <a:lnTo>
                    <a:pt x="1115" y="14"/>
                  </a:lnTo>
                  <a:lnTo>
                    <a:pt x="1115" y="14"/>
                  </a:lnTo>
                  <a:lnTo>
                    <a:pt x="1089" y="11"/>
                  </a:lnTo>
                  <a:lnTo>
                    <a:pt x="1065" y="11"/>
                  </a:lnTo>
                  <a:lnTo>
                    <a:pt x="1040" y="12"/>
                  </a:lnTo>
                  <a:lnTo>
                    <a:pt x="1015" y="14"/>
                  </a:lnTo>
                  <a:lnTo>
                    <a:pt x="965" y="20"/>
                  </a:lnTo>
                  <a:lnTo>
                    <a:pt x="940" y="23"/>
                  </a:lnTo>
                  <a:lnTo>
                    <a:pt x="915" y="24"/>
                  </a:lnTo>
                  <a:lnTo>
                    <a:pt x="915" y="24"/>
                  </a:lnTo>
                  <a:lnTo>
                    <a:pt x="916" y="20"/>
                  </a:lnTo>
                  <a:lnTo>
                    <a:pt x="917" y="12"/>
                  </a:lnTo>
                  <a:lnTo>
                    <a:pt x="916" y="8"/>
                  </a:lnTo>
                  <a:lnTo>
                    <a:pt x="915" y="6"/>
                  </a:lnTo>
                  <a:lnTo>
                    <a:pt x="914" y="5"/>
                  </a:lnTo>
                  <a:lnTo>
                    <a:pt x="910" y="6"/>
                  </a:lnTo>
                  <a:lnTo>
                    <a:pt x="910" y="6"/>
                  </a:lnTo>
                  <a:lnTo>
                    <a:pt x="906" y="1"/>
                  </a:lnTo>
                  <a:lnTo>
                    <a:pt x="904" y="1"/>
                  </a:lnTo>
                  <a:lnTo>
                    <a:pt x="903" y="1"/>
                  </a:lnTo>
                  <a:lnTo>
                    <a:pt x="900" y="2"/>
                  </a:lnTo>
                  <a:lnTo>
                    <a:pt x="898" y="7"/>
                  </a:lnTo>
                  <a:lnTo>
                    <a:pt x="896" y="17"/>
                  </a:lnTo>
                  <a:lnTo>
                    <a:pt x="894" y="24"/>
                  </a:lnTo>
                  <a:lnTo>
                    <a:pt x="894" y="24"/>
                  </a:lnTo>
                  <a:lnTo>
                    <a:pt x="824" y="24"/>
                  </a:lnTo>
                  <a:lnTo>
                    <a:pt x="755" y="23"/>
                  </a:lnTo>
                  <a:lnTo>
                    <a:pt x="616" y="18"/>
                  </a:lnTo>
                  <a:lnTo>
                    <a:pt x="616" y="18"/>
                  </a:lnTo>
                  <a:lnTo>
                    <a:pt x="583" y="17"/>
                  </a:lnTo>
                  <a:lnTo>
                    <a:pt x="549" y="17"/>
                  </a:lnTo>
                  <a:lnTo>
                    <a:pt x="481" y="18"/>
                  </a:lnTo>
                  <a:lnTo>
                    <a:pt x="345" y="24"/>
                  </a:lnTo>
                  <a:lnTo>
                    <a:pt x="345" y="24"/>
                  </a:lnTo>
                  <a:lnTo>
                    <a:pt x="343" y="21"/>
                  </a:lnTo>
                  <a:lnTo>
                    <a:pt x="341" y="21"/>
                  </a:lnTo>
                  <a:lnTo>
                    <a:pt x="333" y="21"/>
                  </a:lnTo>
                  <a:lnTo>
                    <a:pt x="320" y="25"/>
                  </a:lnTo>
                  <a:lnTo>
                    <a:pt x="320" y="25"/>
                  </a:lnTo>
                  <a:lnTo>
                    <a:pt x="284" y="26"/>
                  </a:lnTo>
                  <a:lnTo>
                    <a:pt x="284" y="26"/>
                  </a:lnTo>
                  <a:lnTo>
                    <a:pt x="280" y="19"/>
                  </a:lnTo>
                  <a:lnTo>
                    <a:pt x="277" y="13"/>
                  </a:lnTo>
                  <a:lnTo>
                    <a:pt x="277" y="13"/>
                  </a:lnTo>
                  <a:lnTo>
                    <a:pt x="278" y="11"/>
                  </a:lnTo>
                  <a:lnTo>
                    <a:pt x="278" y="9"/>
                  </a:lnTo>
                  <a:lnTo>
                    <a:pt x="278" y="7"/>
                  </a:lnTo>
                  <a:lnTo>
                    <a:pt x="277" y="6"/>
                  </a:lnTo>
                  <a:lnTo>
                    <a:pt x="274" y="6"/>
                  </a:lnTo>
                  <a:lnTo>
                    <a:pt x="272" y="6"/>
                  </a:lnTo>
                  <a:lnTo>
                    <a:pt x="271" y="7"/>
                  </a:lnTo>
                  <a:lnTo>
                    <a:pt x="268" y="8"/>
                  </a:lnTo>
                  <a:lnTo>
                    <a:pt x="268" y="8"/>
                  </a:lnTo>
                  <a:lnTo>
                    <a:pt x="267" y="9"/>
                  </a:lnTo>
                  <a:lnTo>
                    <a:pt x="266" y="12"/>
                  </a:lnTo>
                  <a:lnTo>
                    <a:pt x="264" y="17"/>
                  </a:lnTo>
                  <a:lnTo>
                    <a:pt x="261" y="27"/>
                  </a:lnTo>
                  <a:lnTo>
                    <a:pt x="261" y="27"/>
                  </a:lnTo>
                  <a:lnTo>
                    <a:pt x="235" y="27"/>
                  </a:lnTo>
                  <a:lnTo>
                    <a:pt x="208" y="29"/>
                  </a:lnTo>
                  <a:lnTo>
                    <a:pt x="182" y="30"/>
                  </a:lnTo>
                  <a:lnTo>
                    <a:pt x="155" y="30"/>
                  </a:lnTo>
                  <a:lnTo>
                    <a:pt x="155" y="30"/>
                  </a:lnTo>
                  <a:lnTo>
                    <a:pt x="153" y="27"/>
                  </a:lnTo>
                  <a:lnTo>
                    <a:pt x="149" y="26"/>
                  </a:lnTo>
                  <a:lnTo>
                    <a:pt x="140" y="25"/>
                  </a:lnTo>
                  <a:lnTo>
                    <a:pt x="129" y="25"/>
                  </a:lnTo>
                  <a:lnTo>
                    <a:pt x="122" y="26"/>
                  </a:lnTo>
                  <a:lnTo>
                    <a:pt x="122" y="26"/>
                  </a:lnTo>
                  <a:lnTo>
                    <a:pt x="115" y="23"/>
                  </a:lnTo>
                  <a:lnTo>
                    <a:pt x="108" y="21"/>
                  </a:lnTo>
                  <a:lnTo>
                    <a:pt x="99" y="20"/>
                  </a:lnTo>
                  <a:lnTo>
                    <a:pt x="88" y="20"/>
                  </a:lnTo>
                  <a:lnTo>
                    <a:pt x="67" y="20"/>
                  </a:lnTo>
                  <a:lnTo>
                    <a:pt x="53" y="21"/>
                  </a:lnTo>
                  <a:lnTo>
                    <a:pt x="53" y="21"/>
                  </a:lnTo>
                  <a:lnTo>
                    <a:pt x="35" y="24"/>
                  </a:lnTo>
                  <a:lnTo>
                    <a:pt x="26" y="25"/>
                  </a:lnTo>
                  <a:lnTo>
                    <a:pt x="19" y="29"/>
                  </a:lnTo>
                  <a:lnTo>
                    <a:pt x="19" y="29"/>
                  </a:lnTo>
                  <a:lnTo>
                    <a:pt x="13" y="32"/>
                  </a:lnTo>
                  <a:lnTo>
                    <a:pt x="5" y="38"/>
                  </a:lnTo>
                  <a:lnTo>
                    <a:pt x="2" y="41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4" y="49"/>
                  </a:lnTo>
                  <a:lnTo>
                    <a:pt x="4" y="49"/>
                  </a:lnTo>
                  <a:close/>
                  <a:moveTo>
                    <a:pt x="1196" y="37"/>
                  </a:moveTo>
                  <a:lnTo>
                    <a:pt x="1196" y="37"/>
                  </a:lnTo>
                  <a:lnTo>
                    <a:pt x="1193" y="37"/>
                  </a:lnTo>
                  <a:lnTo>
                    <a:pt x="1193" y="37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2" y="35"/>
                  </a:lnTo>
                  <a:lnTo>
                    <a:pt x="1195" y="35"/>
                  </a:lnTo>
                  <a:lnTo>
                    <a:pt x="1198" y="36"/>
                  </a:lnTo>
                  <a:lnTo>
                    <a:pt x="1198" y="36"/>
                  </a:lnTo>
                  <a:lnTo>
                    <a:pt x="1196" y="37"/>
                  </a:lnTo>
                  <a:lnTo>
                    <a:pt x="1196" y="37"/>
                  </a:lnTo>
                  <a:close/>
                  <a:moveTo>
                    <a:pt x="1199" y="48"/>
                  </a:moveTo>
                  <a:lnTo>
                    <a:pt x="1199" y="48"/>
                  </a:lnTo>
                  <a:lnTo>
                    <a:pt x="1200" y="47"/>
                  </a:lnTo>
                  <a:lnTo>
                    <a:pt x="1200" y="47"/>
                  </a:lnTo>
                  <a:lnTo>
                    <a:pt x="1201" y="47"/>
                  </a:lnTo>
                  <a:lnTo>
                    <a:pt x="1201" y="47"/>
                  </a:lnTo>
                  <a:lnTo>
                    <a:pt x="1199" y="48"/>
                  </a:lnTo>
                  <a:lnTo>
                    <a:pt x="1199" y="48"/>
                  </a:lnTo>
                  <a:close/>
                  <a:moveTo>
                    <a:pt x="1210" y="35"/>
                  </a:moveTo>
                  <a:lnTo>
                    <a:pt x="1210" y="35"/>
                  </a:lnTo>
                  <a:lnTo>
                    <a:pt x="1210" y="33"/>
                  </a:lnTo>
                  <a:lnTo>
                    <a:pt x="1210" y="33"/>
                  </a:lnTo>
                  <a:lnTo>
                    <a:pt x="1212" y="35"/>
                  </a:lnTo>
                  <a:lnTo>
                    <a:pt x="1212" y="35"/>
                  </a:lnTo>
                  <a:lnTo>
                    <a:pt x="1210" y="35"/>
                  </a:lnTo>
                  <a:lnTo>
                    <a:pt x="1210" y="35"/>
                  </a:lnTo>
                  <a:close/>
                  <a:moveTo>
                    <a:pt x="1227" y="33"/>
                  </a:moveTo>
                  <a:lnTo>
                    <a:pt x="1227" y="33"/>
                  </a:lnTo>
                  <a:lnTo>
                    <a:pt x="1225" y="31"/>
                  </a:lnTo>
                  <a:lnTo>
                    <a:pt x="1223" y="29"/>
                  </a:lnTo>
                  <a:lnTo>
                    <a:pt x="1217" y="26"/>
                  </a:lnTo>
                  <a:lnTo>
                    <a:pt x="1217" y="26"/>
                  </a:lnTo>
                  <a:lnTo>
                    <a:pt x="1230" y="31"/>
                  </a:lnTo>
                  <a:lnTo>
                    <a:pt x="1230" y="31"/>
                  </a:lnTo>
                  <a:lnTo>
                    <a:pt x="1227" y="33"/>
                  </a:lnTo>
                  <a:lnTo>
                    <a:pt x="1227" y="33"/>
                  </a:lnTo>
                  <a:close/>
                  <a:moveTo>
                    <a:pt x="1210" y="24"/>
                  </a:moveTo>
                  <a:lnTo>
                    <a:pt x="1210" y="24"/>
                  </a:lnTo>
                  <a:lnTo>
                    <a:pt x="1200" y="21"/>
                  </a:lnTo>
                  <a:lnTo>
                    <a:pt x="1190" y="21"/>
                  </a:lnTo>
                  <a:lnTo>
                    <a:pt x="1190" y="21"/>
                  </a:lnTo>
                  <a:lnTo>
                    <a:pt x="1183" y="15"/>
                  </a:lnTo>
                  <a:lnTo>
                    <a:pt x="1183" y="15"/>
                  </a:lnTo>
                  <a:lnTo>
                    <a:pt x="1210" y="24"/>
                  </a:lnTo>
                  <a:lnTo>
                    <a:pt x="1210" y="24"/>
                  </a:lnTo>
                  <a:close/>
                  <a:moveTo>
                    <a:pt x="1180" y="54"/>
                  </a:moveTo>
                  <a:lnTo>
                    <a:pt x="1180" y="54"/>
                  </a:lnTo>
                  <a:lnTo>
                    <a:pt x="1176" y="54"/>
                  </a:lnTo>
                  <a:lnTo>
                    <a:pt x="1176" y="54"/>
                  </a:lnTo>
                  <a:lnTo>
                    <a:pt x="1177" y="54"/>
                  </a:lnTo>
                  <a:lnTo>
                    <a:pt x="1177" y="54"/>
                  </a:lnTo>
                  <a:lnTo>
                    <a:pt x="1180" y="54"/>
                  </a:lnTo>
                  <a:lnTo>
                    <a:pt x="1180" y="54"/>
                  </a:lnTo>
                  <a:close/>
                  <a:moveTo>
                    <a:pt x="1176" y="43"/>
                  </a:moveTo>
                  <a:lnTo>
                    <a:pt x="1176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7" y="43"/>
                  </a:lnTo>
                  <a:lnTo>
                    <a:pt x="1176" y="44"/>
                  </a:lnTo>
                  <a:lnTo>
                    <a:pt x="1176" y="44"/>
                  </a:lnTo>
                  <a:lnTo>
                    <a:pt x="1172" y="44"/>
                  </a:lnTo>
                  <a:lnTo>
                    <a:pt x="1172" y="44"/>
                  </a:lnTo>
                  <a:lnTo>
                    <a:pt x="1176" y="43"/>
                  </a:lnTo>
                  <a:lnTo>
                    <a:pt x="1176" y="43"/>
                  </a:lnTo>
                  <a:close/>
                  <a:moveTo>
                    <a:pt x="1140" y="42"/>
                  </a:moveTo>
                  <a:lnTo>
                    <a:pt x="1140" y="42"/>
                  </a:lnTo>
                  <a:lnTo>
                    <a:pt x="1145" y="45"/>
                  </a:lnTo>
                  <a:lnTo>
                    <a:pt x="1150" y="47"/>
                  </a:lnTo>
                  <a:lnTo>
                    <a:pt x="1150" y="47"/>
                  </a:lnTo>
                  <a:lnTo>
                    <a:pt x="1145" y="45"/>
                  </a:lnTo>
                  <a:lnTo>
                    <a:pt x="1140" y="42"/>
                  </a:lnTo>
                  <a:lnTo>
                    <a:pt x="1140" y="42"/>
                  </a:lnTo>
                  <a:close/>
                  <a:moveTo>
                    <a:pt x="1157" y="11"/>
                  </a:moveTo>
                  <a:lnTo>
                    <a:pt x="1157" y="11"/>
                  </a:lnTo>
                  <a:lnTo>
                    <a:pt x="1156" y="12"/>
                  </a:lnTo>
                  <a:lnTo>
                    <a:pt x="1156" y="12"/>
                  </a:lnTo>
                  <a:lnTo>
                    <a:pt x="1145" y="13"/>
                  </a:lnTo>
                  <a:lnTo>
                    <a:pt x="1140" y="14"/>
                  </a:lnTo>
                  <a:lnTo>
                    <a:pt x="1136" y="18"/>
                  </a:lnTo>
                  <a:lnTo>
                    <a:pt x="1136" y="18"/>
                  </a:lnTo>
                  <a:lnTo>
                    <a:pt x="1134" y="18"/>
                  </a:lnTo>
                  <a:lnTo>
                    <a:pt x="1134" y="18"/>
                  </a:lnTo>
                  <a:lnTo>
                    <a:pt x="1135" y="14"/>
                  </a:lnTo>
                  <a:lnTo>
                    <a:pt x="1137" y="13"/>
                  </a:lnTo>
                  <a:lnTo>
                    <a:pt x="1145" y="11"/>
                  </a:lnTo>
                  <a:lnTo>
                    <a:pt x="1151" y="11"/>
                  </a:lnTo>
                  <a:lnTo>
                    <a:pt x="1157" y="11"/>
                  </a:lnTo>
                  <a:lnTo>
                    <a:pt x="1157" y="11"/>
                  </a:lnTo>
                  <a:close/>
                  <a:moveTo>
                    <a:pt x="1106" y="31"/>
                  </a:moveTo>
                  <a:lnTo>
                    <a:pt x="1106" y="31"/>
                  </a:lnTo>
                  <a:lnTo>
                    <a:pt x="1110" y="31"/>
                  </a:lnTo>
                  <a:lnTo>
                    <a:pt x="1110" y="31"/>
                  </a:lnTo>
                  <a:lnTo>
                    <a:pt x="1104" y="31"/>
                  </a:lnTo>
                  <a:lnTo>
                    <a:pt x="1104" y="31"/>
                  </a:lnTo>
                  <a:lnTo>
                    <a:pt x="1106" y="31"/>
                  </a:lnTo>
                  <a:lnTo>
                    <a:pt x="1106" y="31"/>
                  </a:lnTo>
                  <a:close/>
                  <a:moveTo>
                    <a:pt x="915" y="33"/>
                  </a:moveTo>
                  <a:lnTo>
                    <a:pt x="915" y="33"/>
                  </a:lnTo>
                  <a:lnTo>
                    <a:pt x="927" y="32"/>
                  </a:lnTo>
                  <a:lnTo>
                    <a:pt x="940" y="32"/>
                  </a:lnTo>
                  <a:lnTo>
                    <a:pt x="940" y="32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lnTo>
                    <a:pt x="915" y="33"/>
                  </a:lnTo>
                  <a:close/>
                  <a:moveTo>
                    <a:pt x="282" y="238"/>
                  </a:moveTo>
                  <a:lnTo>
                    <a:pt x="282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9" y="238"/>
                  </a:lnTo>
                  <a:lnTo>
                    <a:pt x="273" y="227"/>
                  </a:lnTo>
                  <a:lnTo>
                    <a:pt x="270" y="215"/>
                  </a:lnTo>
                  <a:lnTo>
                    <a:pt x="267" y="203"/>
                  </a:lnTo>
                  <a:lnTo>
                    <a:pt x="265" y="191"/>
                  </a:lnTo>
                  <a:lnTo>
                    <a:pt x="265" y="191"/>
                  </a:lnTo>
                  <a:lnTo>
                    <a:pt x="267" y="191"/>
                  </a:lnTo>
                  <a:lnTo>
                    <a:pt x="270" y="190"/>
                  </a:lnTo>
                  <a:lnTo>
                    <a:pt x="272" y="188"/>
                  </a:lnTo>
                  <a:lnTo>
                    <a:pt x="272" y="188"/>
                  </a:lnTo>
                  <a:lnTo>
                    <a:pt x="272" y="191"/>
                  </a:lnTo>
                  <a:lnTo>
                    <a:pt x="273" y="194"/>
                  </a:lnTo>
                  <a:lnTo>
                    <a:pt x="274" y="194"/>
                  </a:lnTo>
                  <a:lnTo>
                    <a:pt x="277" y="192"/>
                  </a:lnTo>
                  <a:lnTo>
                    <a:pt x="280" y="188"/>
                  </a:lnTo>
                  <a:lnTo>
                    <a:pt x="282" y="180"/>
                  </a:lnTo>
                  <a:lnTo>
                    <a:pt x="282" y="180"/>
                  </a:lnTo>
                  <a:lnTo>
                    <a:pt x="285" y="195"/>
                  </a:lnTo>
                  <a:lnTo>
                    <a:pt x="286" y="209"/>
                  </a:lnTo>
                  <a:lnTo>
                    <a:pt x="285" y="224"/>
                  </a:lnTo>
                  <a:lnTo>
                    <a:pt x="284" y="231"/>
                  </a:lnTo>
                  <a:lnTo>
                    <a:pt x="282" y="238"/>
                  </a:lnTo>
                  <a:lnTo>
                    <a:pt x="282" y="238"/>
                  </a:lnTo>
                  <a:close/>
                  <a:moveTo>
                    <a:pt x="72" y="386"/>
                  </a:moveTo>
                  <a:lnTo>
                    <a:pt x="72" y="386"/>
                  </a:lnTo>
                  <a:lnTo>
                    <a:pt x="71" y="363"/>
                  </a:lnTo>
                  <a:lnTo>
                    <a:pt x="71" y="363"/>
                  </a:lnTo>
                  <a:lnTo>
                    <a:pt x="73" y="385"/>
                  </a:lnTo>
                  <a:lnTo>
                    <a:pt x="76" y="398"/>
                  </a:lnTo>
                  <a:lnTo>
                    <a:pt x="76" y="398"/>
                  </a:lnTo>
                  <a:lnTo>
                    <a:pt x="72" y="386"/>
                  </a:lnTo>
                  <a:lnTo>
                    <a:pt x="72" y="386"/>
                  </a:lnTo>
                  <a:close/>
                  <a:moveTo>
                    <a:pt x="77" y="339"/>
                  </a:moveTo>
                  <a:lnTo>
                    <a:pt x="77" y="339"/>
                  </a:lnTo>
                  <a:lnTo>
                    <a:pt x="76" y="339"/>
                  </a:lnTo>
                  <a:lnTo>
                    <a:pt x="75" y="341"/>
                  </a:lnTo>
                  <a:lnTo>
                    <a:pt x="72" y="345"/>
                  </a:lnTo>
                  <a:lnTo>
                    <a:pt x="72" y="345"/>
                  </a:lnTo>
                  <a:lnTo>
                    <a:pt x="76" y="331"/>
                  </a:lnTo>
                  <a:lnTo>
                    <a:pt x="78" y="324"/>
                  </a:lnTo>
                  <a:lnTo>
                    <a:pt x="81" y="316"/>
                  </a:lnTo>
                  <a:lnTo>
                    <a:pt x="81" y="316"/>
                  </a:lnTo>
                  <a:lnTo>
                    <a:pt x="78" y="327"/>
                  </a:lnTo>
                  <a:lnTo>
                    <a:pt x="77" y="339"/>
                  </a:lnTo>
                  <a:lnTo>
                    <a:pt x="77" y="339"/>
                  </a:lnTo>
                  <a:close/>
                  <a:moveTo>
                    <a:pt x="87" y="503"/>
                  </a:moveTo>
                  <a:lnTo>
                    <a:pt x="87" y="503"/>
                  </a:lnTo>
                  <a:lnTo>
                    <a:pt x="84" y="471"/>
                  </a:lnTo>
                  <a:lnTo>
                    <a:pt x="81" y="440"/>
                  </a:lnTo>
                  <a:lnTo>
                    <a:pt x="81" y="440"/>
                  </a:lnTo>
                  <a:lnTo>
                    <a:pt x="82" y="443"/>
                  </a:lnTo>
                  <a:lnTo>
                    <a:pt x="82" y="443"/>
                  </a:lnTo>
                  <a:lnTo>
                    <a:pt x="85" y="473"/>
                  </a:lnTo>
                  <a:lnTo>
                    <a:pt x="87" y="487"/>
                  </a:lnTo>
                  <a:lnTo>
                    <a:pt x="87" y="503"/>
                  </a:lnTo>
                  <a:lnTo>
                    <a:pt x="87" y="503"/>
                  </a:lnTo>
                  <a:close/>
                  <a:moveTo>
                    <a:pt x="95" y="651"/>
                  </a:moveTo>
                  <a:lnTo>
                    <a:pt x="95" y="651"/>
                  </a:lnTo>
                  <a:lnTo>
                    <a:pt x="95" y="651"/>
                  </a:lnTo>
                  <a:lnTo>
                    <a:pt x="95" y="651"/>
                  </a:lnTo>
                  <a:lnTo>
                    <a:pt x="91" y="646"/>
                  </a:lnTo>
                  <a:lnTo>
                    <a:pt x="91" y="646"/>
                  </a:lnTo>
                  <a:lnTo>
                    <a:pt x="93" y="646"/>
                  </a:lnTo>
                  <a:lnTo>
                    <a:pt x="93" y="646"/>
                  </a:lnTo>
                  <a:lnTo>
                    <a:pt x="96" y="649"/>
                  </a:lnTo>
                  <a:lnTo>
                    <a:pt x="96" y="649"/>
                  </a:lnTo>
                  <a:lnTo>
                    <a:pt x="95" y="651"/>
                  </a:lnTo>
                  <a:lnTo>
                    <a:pt x="95" y="651"/>
                  </a:lnTo>
                  <a:close/>
                  <a:moveTo>
                    <a:pt x="96" y="493"/>
                  </a:moveTo>
                  <a:lnTo>
                    <a:pt x="96" y="493"/>
                  </a:lnTo>
                  <a:lnTo>
                    <a:pt x="95" y="480"/>
                  </a:lnTo>
                  <a:lnTo>
                    <a:pt x="95" y="480"/>
                  </a:lnTo>
                  <a:lnTo>
                    <a:pt x="97" y="495"/>
                  </a:lnTo>
                  <a:lnTo>
                    <a:pt x="97" y="495"/>
                  </a:lnTo>
                  <a:lnTo>
                    <a:pt x="96" y="493"/>
                  </a:lnTo>
                  <a:lnTo>
                    <a:pt x="96" y="493"/>
                  </a:lnTo>
                  <a:close/>
                  <a:moveTo>
                    <a:pt x="100" y="578"/>
                  </a:moveTo>
                  <a:lnTo>
                    <a:pt x="100" y="578"/>
                  </a:lnTo>
                  <a:lnTo>
                    <a:pt x="99" y="540"/>
                  </a:lnTo>
                  <a:lnTo>
                    <a:pt x="99" y="522"/>
                  </a:lnTo>
                  <a:lnTo>
                    <a:pt x="99" y="503"/>
                  </a:lnTo>
                  <a:lnTo>
                    <a:pt x="99" y="503"/>
                  </a:lnTo>
                  <a:lnTo>
                    <a:pt x="101" y="534"/>
                  </a:lnTo>
                  <a:lnTo>
                    <a:pt x="102" y="567"/>
                  </a:lnTo>
                  <a:lnTo>
                    <a:pt x="102" y="567"/>
                  </a:lnTo>
                  <a:lnTo>
                    <a:pt x="100" y="578"/>
                  </a:lnTo>
                  <a:lnTo>
                    <a:pt x="100" y="578"/>
                  </a:lnTo>
                  <a:close/>
                  <a:moveTo>
                    <a:pt x="103" y="656"/>
                  </a:moveTo>
                  <a:lnTo>
                    <a:pt x="103" y="656"/>
                  </a:lnTo>
                  <a:lnTo>
                    <a:pt x="105" y="654"/>
                  </a:lnTo>
                  <a:lnTo>
                    <a:pt x="105" y="654"/>
                  </a:lnTo>
                  <a:lnTo>
                    <a:pt x="117" y="657"/>
                  </a:lnTo>
                  <a:lnTo>
                    <a:pt x="129" y="660"/>
                  </a:lnTo>
                  <a:lnTo>
                    <a:pt x="129" y="660"/>
                  </a:lnTo>
                  <a:lnTo>
                    <a:pt x="115" y="658"/>
                  </a:lnTo>
                  <a:lnTo>
                    <a:pt x="108" y="657"/>
                  </a:lnTo>
                  <a:lnTo>
                    <a:pt x="103" y="656"/>
                  </a:lnTo>
                  <a:lnTo>
                    <a:pt x="103" y="656"/>
                  </a:lnTo>
                  <a:close/>
                  <a:moveTo>
                    <a:pt x="102" y="619"/>
                  </a:moveTo>
                  <a:lnTo>
                    <a:pt x="102" y="619"/>
                  </a:lnTo>
                  <a:lnTo>
                    <a:pt x="102" y="616"/>
                  </a:lnTo>
                  <a:lnTo>
                    <a:pt x="102" y="616"/>
                  </a:lnTo>
                  <a:lnTo>
                    <a:pt x="103" y="620"/>
                  </a:lnTo>
                  <a:lnTo>
                    <a:pt x="103" y="620"/>
                  </a:lnTo>
                  <a:lnTo>
                    <a:pt x="102" y="619"/>
                  </a:lnTo>
                  <a:lnTo>
                    <a:pt x="102" y="619"/>
                  </a:lnTo>
                  <a:close/>
                  <a:moveTo>
                    <a:pt x="142" y="644"/>
                  </a:moveTo>
                  <a:lnTo>
                    <a:pt x="142" y="644"/>
                  </a:lnTo>
                  <a:lnTo>
                    <a:pt x="140" y="642"/>
                  </a:lnTo>
                  <a:lnTo>
                    <a:pt x="140" y="642"/>
                  </a:lnTo>
                  <a:lnTo>
                    <a:pt x="146" y="643"/>
                  </a:lnTo>
                  <a:lnTo>
                    <a:pt x="146" y="643"/>
                  </a:lnTo>
                  <a:lnTo>
                    <a:pt x="142" y="644"/>
                  </a:lnTo>
                  <a:lnTo>
                    <a:pt x="142" y="644"/>
                  </a:lnTo>
                  <a:close/>
                  <a:moveTo>
                    <a:pt x="209" y="655"/>
                  </a:moveTo>
                  <a:lnTo>
                    <a:pt x="209" y="655"/>
                  </a:lnTo>
                  <a:lnTo>
                    <a:pt x="182" y="656"/>
                  </a:lnTo>
                  <a:lnTo>
                    <a:pt x="182" y="656"/>
                  </a:lnTo>
                  <a:lnTo>
                    <a:pt x="214" y="654"/>
                  </a:lnTo>
                  <a:lnTo>
                    <a:pt x="245" y="651"/>
                  </a:lnTo>
                  <a:lnTo>
                    <a:pt x="309" y="651"/>
                  </a:lnTo>
                  <a:lnTo>
                    <a:pt x="309" y="651"/>
                  </a:lnTo>
                  <a:lnTo>
                    <a:pt x="313" y="652"/>
                  </a:lnTo>
                  <a:lnTo>
                    <a:pt x="313" y="652"/>
                  </a:lnTo>
                  <a:lnTo>
                    <a:pt x="286" y="651"/>
                  </a:lnTo>
                  <a:lnTo>
                    <a:pt x="261" y="651"/>
                  </a:lnTo>
                  <a:lnTo>
                    <a:pt x="209" y="655"/>
                  </a:lnTo>
                  <a:lnTo>
                    <a:pt x="209" y="655"/>
                  </a:lnTo>
                  <a:close/>
                  <a:moveTo>
                    <a:pt x="220" y="637"/>
                  </a:moveTo>
                  <a:lnTo>
                    <a:pt x="220" y="637"/>
                  </a:lnTo>
                  <a:lnTo>
                    <a:pt x="238" y="634"/>
                  </a:lnTo>
                  <a:lnTo>
                    <a:pt x="254" y="633"/>
                  </a:lnTo>
                  <a:lnTo>
                    <a:pt x="271" y="632"/>
                  </a:lnTo>
                  <a:lnTo>
                    <a:pt x="289" y="632"/>
                  </a:lnTo>
                  <a:lnTo>
                    <a:pt x="289" y="632"/>
                  </a:lnTo>
                  <a:lnTo>
                    <a:pt x="266" y="634"/>
                  </a:lnTo>
                  <a:lnTo>
                    <a:pt x="266" y="634"/>
                  </a:lnTo>
                  <a:lnTo>
                    <a:pt x="243" y="636"/>
                  </a:lnTo>
                  <a:lnTo>
                    <a:pt x="220" y="637"/>
                  </a:lnTo>
                  <a:lnTo>
                    <a:pt x="220" y="637"/>
                  </a:lnTo>
                  <a:close/>
                  <a:moveTo>
                    <a:pt x="318" y="654"/>
                  </a:moveTo>
                  <a:lnTo>
                    <a:pt x="318" y="654"/>
                  </a:lnTo>
                  <a:lnTo>
                    <a:pt x="320" y="651"/>
                  </a:lnTo>
                  <a:lnTo>
                    <a:pt x="320" y="651"/>
                  </a:lnTo>
                  <a:lnTo>
                    <a:pt x="337" y="651"/>
                  </a:lnTo>
                  <a:lnTo>
                    <a:pt x="337" y="651"/>
                  </a:lnTo>
                  <a:lnTo>
                    <a:pt x="338" y="655"/>
                  </a:lnTo>
                  <a:lnTo>
                    <a:pt x="338" y="655"/>
                  </a:lnTo>
                  <a:lnTo>
                    <a:pt x="318" y="654"/>
                  </a:lnTo>
                  <a:lnTo>
                    <a:pt x="318" y="654"/>
                  </a:lnTo>
                  <a:close/>
                  <a:moveTo>
                    <a:pt x="363" y="640"/>
                  </a:moveTo>
                  <a:lnTo>
                    <a:pt x="363" y="640"/>
                  </a:lnTo>
                  <a:lnTo>
                    <a:pt x="341" y="640"/>
                  </a:lnTo>
                  <a:lnTo>
                    <a:pt x="341" y="640"/>
                  </a:lnTo>
                  <a:lnTo>
                    <a:pt x="354" y="639"/>
                  </a:lnTo>
                  <a:lnTo>
                    <a:pt x="368" y="638"/>
                  </a:lnTo>
                  <a:lnTo>
                    <a:pt x="368" y="638"/>
                  </a:lnTo>
                  <a:lnTo>
                    <a:pt x="363" y="640"/>
                  </a:lnTo>
                  <a:lnTo>
                    <a:pt x="363" y="640"/>
                  </a:lnTo>
                  <a:close/>
                  <a:moveTo>
                    <a:pt x="382" y="656"/>
                  </a:moveTo>
                  <a:lnTo>
                    <a:pt x="382" y="656"/>
                  </a:lnTo>
                  <a:lnTo>
                    <a:pt x="398" y="654"/>
                  </a:lnTo>
                  <a:lnTo>
                    <a:pt x="398" y="654"/>
                  </a:lnTo>
                  <a:lnTo>
                    <a:pt x="416" y="654"/>
                  </a:lnTo>
                  <a:lnTo>
                    <a:pt x="416" y="654"/>
                  </a:lnTo>
                  <a:lnTo>
                    <a:pt x="382" y="656"/>
                  </a:lnTo>
                  <a:lnTo>
                    <a:pt x="382" y="656"/>
                  </a:lnTo>
                  <a:close/>
                  <a:moveTo>
                    <a:pt x="507" y="628"/>
                  </a:moveTo>
                  <a:lnTo>
                    <a:pt x="507" y="628"/>
                  </a:lnTo>
                  <a:lnTo>
                    <a:pt x="473" y="630"/>
                  </a:lnTo>
                  <a:lnTo>
                    <a:pt x="438" y="632"/>
                  </a:lnTo>
                  <a:lnTo>
                    <a:pt x="438" y="632"/>
                  </a:lnTo>
                  <a:lnTo>
                    <a:pt x="438" y="631"/>
                  </a:lnTo>
                  <a:lnTo>
                    <a:pt x="438" y="631"/>
                  </a:lnTo>
                  <a:lnTo>
                    <a:pt x="512" y="628"/>
                  </a:lnTo>
                  <a:lnTo>
                    <a:pt x="512" y="628"/>
                  </a:lnTo>
                  <a:lnTo>
                    <a:pt x="507" y="628"/>
                  </a:lnTo>
                  <a:lnTo>
                    <a:pt x="507" y="628"/>
                  </a:lnTo>
                  <a:close/>
                  <a:moveTo>
                    <a:pt x="534" y="642"/>
                  </a:moveTo>
                  <a:lnTo>
                    <a:pt x="534" y="642"/>
                  </a:lnTo>
                  <a:lnTo>
                    <a:pt x="557" y="640"/>
                  </a:lnTo>
                  <a:lnTo>
                    <a:pt x="557" y="640"/>
                  </a:lnTo>
                  <a:lnTo>
                    <a:pt x="534" y="642"/>
                  </a:lnTo>
                  <a:lnTo>
                    <a:pt x="534" y="642"/>
                  </a:lnTo>
                  <a:close/>
                  <a:moveTo>
                    <a:pt x="615" y="640"/>
                  </a:moveTo>
                  <a:lnTo>
                    <a:pt x="615" y="640"/>
                  </a:lnTo>
                  <a:lnTo>
                    <a:pt x="587" y="640"/>
                  </a:lnTo>
                  <a:lnTo>
                    <a:pt x="587" y="640"/>
                  </a:lnTo>
                  <a:lnTo>
                    <a:pt x="590" y="639"/>
                  </a:lnTo>
                  <a:lnTo>
                    <a:pt x="590" y="639"/>
                  </a:lnTo>
                  <a:lnTo>
                    <a:pt x="591" y="638"/>
                  </a:lnTo>
                  <a:lnTo>
                    <a:pt x="591" y="638"/>
                  </a:lnTo>
                  <a:lnTo>
                    <a:pt x="616" y="638"/>
                  </a:lnTo>
                  <a:lnTo>
                    <a:pt x="616" y="638"/>
                  </a:lnTo>
                  <a:lnTo>
                    <a:pt x="615" y="640"/>
                  </a:lnTo>
                  <a:lnTo>
                    <a:pt x="615" y="640"/>
                  </a:lnTo>
                  <a:close/>
                  <a:moveTo>
                    <a:pt x="674" y="643"/>
                  </a:moveTo>
                  <a:lnTo>
                    <a:pt x="674" y="643"/>
                  </a:lnTo>
                  <a:lnTo>
                    <a:pt x="631" y="640"/>
                  </a:lnTo>
                  <a:lnTo>
                    <a:pt x="631" y="640"/>
                  </a:lnTo>
                  <a:lnTo>
                    <a:pt x="626" y="638"/>
                  </a:lnTo>
                  <a:lnTo>
                    <a:pt x="626" y="638"/>
                  </a:lnTo>
                  <a:lnTo>
                    <a:pt x="675" y="638"/>
                  </a:lnTo>
                  <a:lnTo>
                    <a:pt x="675" y="638"/>
                  </a:lnTo>
                  <a:lnTo>
                    <a:pt x="674" y="640"/>
                  </a:lnTo>
                  <a:lnTo>
                    <a:pt x="674" y="643"/>
                  </a:lnTo>
                  <a:lnTo>
                    <a:pt x="674" y="643"/>
                  </a:lnTo>
                  <a:close/>
                  <a:moveTo>
                    <a:pt x="693" y="644"/>
                  </a:moveTo>
                  <a:lnTo>
                    <a:pt x="693" y="644"/>
                  </a:lnTo>
                  <a:lnTo>
                    <a:pt x="688" y="642"/>
                  </a:lnTo>
                  <a:lnTo>
                    <a:pt x="688" y="642"/>
                  </a:lnTo>
                  <a:lnTo>
                    <a:pt x="694" y="639"/>
                  </a:lnTo>
                  <a:lnTo>
                    <a:pt x="694" y="639"/>
                  </a:lnTo>
                  <a:lnTo>
                    <a:pt x="709" y="645"/>
                  </a:lnTo>
                  <a:lnTo>
                    <a:pt x="709" y="645"/>
                  </a:lnTo>
                  <a:lnTo>
                    <a:pt x="693" y="644"/>
                  </a:lnTo>
                  <a:lnTo>
                    <a:pt x="693" y="644"/>
                  </a:lnTo>
                  <a:close/>
                  <a:moveTo>
                    <a:pt x="723" y="628"/>
                  </a:moveTo>
                  <a:lnTo>
                    <a:pt x="723" y="628"/>
                  </a:lnTo>
                  <a:lnTo>
                    <a:pt x="817" y="626"/>
                  </a:lnTo>
                  <a:lnTo>
                    <a:pt x="817" y="626"/>
                  </a:lnTo>
                  <a:lnTo>
                    <a:pt x="815" y="626"/>
                  </a:lnTo>
                  <a:lnTo>
                    <a:pt x="815" y="626"/>
                  </a:lnTo>
                  <a:lnTo>
                    <a:pt x="800" y="627"/>
                  </a:lnTo>
                  <a:lnTo>
                    <a:pt x="786" y="630"/>
                  </a:lnTo>
                  <a:lnTo>
                    <a:pt x="786" y="630"/>
                  </a:lnTo>
                  <a:lnTo>
                    <a:pt x="755" y="630"/>
                  </a:lnTo>
                  <a:lnTo>
                    <a:pt x="723" y="628"/>
                  </a:lnTo>
                  <a:lnTo>
                    <a:pt x="723" y="628"/>
                  </a:lnTo>
                  <a:close/>
                  <a:moveTo>
                    <a:pt x="764" y="644"/>
                  </a:moveTo>
                  <a:lnTo>
                    <a:pt x="764" y="644"/>
                  </a:lnTo>
                  <a:lnTo>
                    <a:pt x="775" y="642"/>
                  </a:lnTo>
                  <a:lnTo>
                    <a:pt x="775" y="642"/>
                  </a:lnTo>
                  <a:lnTo>
                    <a:pt x="784" y="640"/>
                  </a:lnTo>
                  <a:lnTo>
                    <a:pt x="784" y="640"/>
                  </a:lnTo>
                  <a:lnTo>
                    <a:pt x="815" y="637"/>
                  </a:lnTo>
                  <a:lnTo>
                    <a:pt x="831" y="637"/>
                  </a:lnTo>
                  <a:lnTo>
                    <a:pt x="845" y="638"/>
                  </a:lnTo>
                  <a:lnTo>
                    <a:pt x="845" y="638"/>
                  </a:lnTo>
                  <a:lnTo>
                    <a:pt x="805" y="643"/>
                  </a:lnTo>
                  <a:lnTo>
                    <a:pt x="785" y="644"/>
                  </a:lnTo>
                  <a:lnTo>
                    <a:pt x="764" y="644"/>
                  </a:lnTo>
                  <a:lnTo>
                    <a:pt x="764" y="644"/>
                  </a:lnTo>
                  <a:close/>
                  <a:moveTo>
                    <a:pt x="880" y="628"/>
                  </a:moveTo>
                  <a:lnTo>
                    <a:pt x="880" y="628"/>
                  </a:lnTo>
                  <a:lnTo>
                    <a:pt x="881" y="626"/>
                  </a:lnTo>
                  <a:lnTo>
                    <a:pt x="881" y="625"/>
                  </a:lnTo>
                  <a:lnTo>
                    <a:pt x="881" y="625"/>
                  </a:lnTo>
                  <a:lnTo>
                    <a:pt x="920" y="625"/>
                  </a:lnTo>
                  <a:lnTo>
                    <a:pt x="959" y="627"/>
                  </a:lnTo>
                  <a:lnTo>
                    <a:pt x="959" y="627"/>
                  </a:lnTo>
                  <a:lnTo>
                    <a:pt x="920" y="628"/>
                  </a:lnTo>
                  <a:lnTo>
                    <a:pt x="880" y="628"/>
                  </a:lnTo>
                  <a:lnTo>
                    <a:pt x="880" y="628"/>
                  </a:lnTo>
                  <a:close/>
                  <a:moveTo>
                    <a:pt x="1029" y="633"/>
                  </a:moveTo>
                  <a:lnTo>
                    <a:pt x="1029" y="633"/>
                  </a:lnTo>
                  <a:lnTo>
                    <a:pt x="1027" y="632"/>
                  </a:lnTo>
                  <a:lnTo>
                    <a:pt x="1024" y="631"/>
                  </a:lnTo>
                  <a:lnTo>
                    <a:pt x="1024" y="631"/>
                  </a:lnTo>
                  <a:lnTo>
                    <a:pt x="1038" y="630"/>
                  </a:lnTo>
                  <a:lnTo>
                    <a:pt x="1052" y="630"/>
                  </a:lnTo>
                  <a:lnTo>
                    <a:pt x="1052" y="630"/>
                  </a:lnTo>
                  <a:lnTo>
                    <a:pt x="1029" y="633"/>
                  </a:lnTo>
                  <a:lnTo>
                    <a:pt x="1029" y="633"/>
                  </a:lnTo>
                  <a:close/>
                  <a:moveTo>
                    <a:pt x="1097" y="628"/>
                  </a:moveTo>
                  <a:lnTo>
                    <a:pt x="1097" y="628"/>
                  </a:lnTo>
                  <a:lnTo>
                    <a:pt x="1083" y="633"/>
                  </a:lnTo>
                  <a:lnTo>
                    <a:pt x="1069" y="636"/>
                  </a:lnTo>
                  <a:lnTo>
                    <a:pt x="1069" y="636"/>
                  </a:lnTo>
                  <a:lnTo>
                    <a:pt x="1087" y="630"/>
                  </a:lnTo>
                  <a:lnTo>
                    <a:pt x="1104" y="624"/>
                  </a:lnTo>
                  <a:lnTo>
                    <a:pt x="1137" y="608"/>
                  </a:lnTo>
                  <a:lnTo>
                    <a:pt x="1137" y="608"/>
                  </a:lnTo>
                  <a:lnTo>
                    <a:pt x="1117" y="619"/>
                  </a:lnTo>
                  <a:lnTo>
                    <a:pt x="1097" y="628"/>
                  </a:lnTo>
                  <a:lnTo>
                    <a:pt x="1097" y="628"/>
                  </a:lnTo>
                  <a:close/>
                  <a:moveTo>
                    <a:pt x="1064" y="621"/>
                  </a:moveTo>
                  <a:lnTo>
                    <a:pt x="1064" y="621"/>
                  </a:lnTo>
                  <a:lnTo>
                    <a:pt x="1071" y="619"/>
                  </a:lnTo>
                  <a:lnTo>
                    <a:pt x="1071" y="619"/>
                  </a:lnTo>
                  <a:lnTo>
                    <a:pt x="1071" y="621"/>
                  </a:lnTo>
                  <a:lnTo>
                    <a:pt x="1071" y="621"/>
                  </a:lnTo>
                  <a:lnTo>
                    <a:pt x="1064" y="621"/>
                  </a:lnTo>
                  <a:lnTo>
                    <a:pt x="1064" y="621"/>
                  </a:lnTo>
                  <a:close/>
                  <a:moveTo>
                    <a:pt x="1202" y="548"/>
                  </a:moveTo>
                  <a:lnTo>
                    <a:pt x="1202" y="548"/>
                  </a:lnTo>
                  <a:lnTo>
                    <a:pt x="1231" y="528"/>
                  </a:lnTo>
                  <a:lnTo>
                    <a:pt x="1246" y="519"/>
                  </a:lnTo>
                  <a:lnTo>
                    <a:pt x="1260" y="510"/>
                  </a:lnTo>
                  <a:lnTo>
                    <a:pt x="1260" y="510"/>
                  </a:lnTo>
                  <a:lnTo>
                    <a:pt x="1224" y="533"/>
                  </a:lnTo>
                  <a:lnTo>
                    <a:pt x="1224" y="533"/>
                  </a:lnTo>
                  <a:lnTo>
                    <a:pt x="1202" y="548"/>
                  </a:lnTo>
                  <a:lnTo>
                    <a:pt x="1202" y="548"/>
                  </a:lnTo>
                  <a:close/>
                  <a:moveTo>
                    <a:pt x="1254" y="527"/>
                  </a:moveTo>
                  <a:lnTo>
                    <a:pt x="1254" y="527"/>
                  </a:lnTo>
                  <a:lnTo>
                    <a:pt x="1233" y="539"/>
                  </a:lnTo>
                  <a:lnTo>
                    <a:pt x="1233" y="539"/>
                  </a:lnTo>
                  <a:lnTo>
                    <a:pt x="1264" y="519"/>
                  </a:lnTo>
                  <a:lnTo>
                    <a:pt x="1264" y="519"/>
                  </a:lnTo>
                  <a:lnTo>
                    <a:pt x="1254" y="527"/>
                  </a:lnTo>
                  <a:lnTo>
                    <a:pt x="1254" y="527"/>
                  </a:lnTo>
                  <a:close/>
                  <a:moveTo>
                    <a:pt x="1290" y="504"/>
                  </a:moveTo>
                  <a:lnTo>
                    <a:pt x="1290" y="504"/>
                  </a:lnTo>
                  <a:lnTo>
                    <a:pt x="1278" y="510"/>
                  </a:lnTo>
                  <a:lnTo>
                    <a:pt x="1278" y="510"/>
                  </a:lnTo>
                  <a:lnTo>
                    <a:pt x="1294" y="500"/>
                  </a:lnTo>
                  <a:lnTo>
                    <a:pt x="1294" y="500"/>
                  </a:lnTo>
                  <a:lnTo>
                    <a:pt x="1290" y="504"/>
                  </a:lnTo>
                  <a:lnTo>
                    <a:pt x="1290" y="504"/>
                  </a:lnTo>
                  <a:close/>
                  <a:moveTo>
                    <a:pt x="1310" y="495"/>
                  </a:moveTo>
                  <a:lnTo>
                    <a:pt x="1310" y="495"/>
                  </a:lnTo>
                  <a:lnTo>
                    <a:pt x="1314" y="487"/>
                  </a:lnTo>
                  <a:lnTo>
                    <a:pt x="1314" y="487"/>
                  </a:lnTo>
                  <a:lnTo>
                    <a:pt x="1320" y="484"/>
                  </a:lnTo>
                  <a:lnTo>
                    <a:pt x="1320" y="484"/>
                  </a:lnTo>
                  <a:lnTo>
                    <a:pt x="1310" y="495"/>
                  </a:lnTo>
                  <a:lnTo>
                    <a:pt x="1310" y="495"/>
                  </a:lnTo>
                  <a:close/>
                  <a:moveTo>
                    <a:pt x="1317" y="474"/>
                  </a:moveTo>
                  <a:lnTo>
                    <a:pt x="1317" y="474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9" y="473"/>
                  </a:lnTo>
                  <a:lnTo>
                    <a:pt x="1317" y="474"/>
                  </a:lnTo>
                  <a:lnTo>
                    <a:pt x="1317" y="474"/>
                  </a:lnTo>
                  <a:close/>
                  <a:moveTo>
                    <a:pt x="1094" y="267"/>
                  </a:moveTo>
                  <a:lnTo>
                    <a:pt x="1094" y="267"/>
                  </a:lnTo>
                  <a:lnTo>
                    <a:pt x="1112" y="274"/>
                  </a:lnTo>
                  <a:lnTo>
                    <a:pt x="1131" y="283"/>
                  </a:lnTo>
                  <a:lnTo>
                    <a:pt x="1150" y="294"/>
                  </a:lnTo>
                  <a:lnTo>
                    <a:pt x="1168" y="306"/>
                  </a:lnTo>
                  <a:lnTo>
                    <a:pt x="1184" y="319"/>
                  </a:lnTo>
                  <a:lnTo>
                    <a:pt x="1200" y="332"/>
                  </a:lnTo>
                  <a:lnTo>
                    <a:pt x="1216" y="347"/>
                  </a:lnTo>
                  <a:lnTo>
                    <a:pt x="1230" y="361"/>
                  </a:lnTo>
                  <a:lnTo>
                    <a:pt x="1230" y="361"/>
                  </a:lnTo>
                  <a:lnTo>
                    <a:pt x="1241" y="372"/>
                  </a:lnTo>
                  <a:lnTo>
                    <a:pt x="1253" y="381"/>
                  </a:lnTo>
                  <a:lnTo>
                    <a:pt x="1280" y="400"/>
                  </a:lnTo>
                  <a:lnTo>
                    <a:pt x="1305" y="418"/>
                  </a:lnTo>
                  <a:lnTo>
                    <a:pt x="1317" y="427"/>
                  </a:lnTo>
                  <a:lnTo>
                    <a:pt x="1329" y="438"/>
                  </a:lnTo>
                  <a:lnTo>
                    <a:pt x="1329" y="438"/>
                  </a:lnTo>
                  <a:lnTo>
                    <a:pt x="1322" y="454"/>
                  </a:lnTo>
                  <a:lnTo>
                    <a:pt x="1318" y="460"/>
                  </a:lnTo>
                  <a:lnTo>
                    <a:pt x="1311" y="467"/>
                  </a:lnTo>
                  <a:lnTo>
                    <a:pt x="1311" y="467"/>
                  </a:lnTo>
                  <a:lnTo>
                    <a:pt x="1292" y="478"/>
                  </a:lnTo>
                  <a:lnTo>
                    <a:pt x="1281" y="485"/>
                  </a:lnTo>
                  <a:lnTo>
                    <a:pt x="1278" y="489"/>
                  </a:lnTo>
                  <a:lnTo>
                    <a:pt x="1277" y="491"/>
                  </a:lnTo>
                  <a:lnTo>
                    <a:pt x="1277" y="491"/>
                  </a:lnTo>
                  <a:lnTo>
                    <a:pt x="1260" y="500"/>
                  </a:lnTo>
                  <a:lnTo>
                    <a:pt x="1243" y="508"/>
                  </a:lnTo>
                  <a:lnTo>
                    <a:pt x="1228" y="518"/>
                  </a:lnTo>
                  <a:lnTo>
                    <a:pt x="1213" y="528"/>
                  </a:lnTo>
                  <a:lnTo>
                    <a:pt x="1183" y="550"/>
                  </a:lnTo>
                  <a:lnTo>
                    <a:pt x="1153" y="571"/>
                  </a:lnTo>
                  <a:lnTo>
                    <a:pt x="1153" y="571"/>
                  </a:lnTo>
                  <a:lnTo>
                    <a:pt x="1135" y="581"/>
                  </a:lnTo>
                  <a:lnTo>
                    <a:pt x="1117" y="591"/>
                  </a:lnTo>
                  <a:lnTo>
                    <a:pt x="1098" y="599"/>
                  </a:lnTo>
                  <a:lnTo>
                    <a:pt x="1080" y="605"/>
                  </a:lnTo>
                  <a:lnTo>
                    <a:pt x="1060" y="610"/>
                  </a:lnTo>
                  <a:lnTo>
                    <a:pt x="1040" y="614"/>
                  </a:lnTo>
                  <a:lnTo>
                    <a:pt x="1020" y="616"/>
                  </a:lnTo>
                  <a:lnTo>
                    <a:pt x="999" y="618"/>
                  </a:lnTo>
                  <a:lnTo>
                    <a:pt x="999" y="618"/>
                  </a:lnTo>
                  <a:lnTo>
                    <a:pt x="959" y="618"/>
                  </a:lnTo>
                  <a:lnTo>
                    <a:pt x="920" y="616"/>
                  </a:lnTo>
                  <a:lnTo>
                    <a:pt x="879" y="615"/>
                  </a:lnTo>
                  <a:lnTo>
                    <a:pt x="839" y="615"/>
                  </a:lnTo>
                  <a:lnTo>
                    <a:pt x="839" y="615"/>
                  </a:lnTo>
                  <a:lnTo>
                    <a:pt x="753" y="619"/>
                  </a:lnTo>
                  <a:lnTo>
                    <a:pt x="711" y="620"/>
                  </a:lnTo>
                  <a:lnTo>
                    <a:pt x="668" y="620"/>
                  </a:lnTo>
                  <a:lnTo>
                    <a:pt x="668" y="620"/>
                  </a:lnTo>
                  <a:lnTo>
                    <a:pt x="655" y="618"/>
                  </a:lnTo>
                  <a:lnTo>
                    <a:pt x="642" y="616"/>
                  </a:lnTo>
                  <a:lnTo>
                    <a:pt x="613" y="616"/>
                  </a:lnTo>
                  <a:lnTo>
                    <a:pt x="583" y="618"/>
                  </a:lnTo>
                  <a:lnTo>
                    <a:pt x="555" y="618"/>
                  </a:lnTo>
                  <a:lnTo>
                    <a:pt x="555" y="618"/>
                  </a:lnTo>
                  <a:lnTo>
                    <a:pt x="487" y="619"/>
                  </a:lnTo>
                  <a:lnTo>
                    <a:pt x="420" y="621"/>
                  </a:lnTo>
                  <a:lnTo>
                    <a:pt x="420" y="621"/>
                  </a:lnTo>
                  <a:lnTo>
                    <a:pt x="406" y="620"/>
                  </a:lnTo>
                  <a:lnTo>
                    <a:pt x="391" y="620"/>
                  </a:lnTo>
                  <a:lnTo>
                    <a:pt x="377" y="621"/>
                  </a:lnTo>
                  <a:lnTo>
                    <a:pt x="362" y="622"/>
                  </a:lnTo>
                  <a:lnTo>
                    <a:pt x="362" y="622"/>
                  </a:lnTo>
                  <a:lnTo>
                    <a:pt x="324" y="624"/>
                  </a:lnTo>
                  <a:lnTo>
                    <a:pt x="284" y="622"/>
                  </a:lnTo>
                  <a:lnTo>
                    <a:pt x="284" y="622"/>
                  </a:lnTo>
                  <a:lnTo>
                    <a:pt x="268" y="622"/>
                  </a:lnTo>
                  <a:lnTo>
                    <a:pt x="252" y="624"/>
                  </a:lnTo>
                  <a:lnTo>
                    <a:pt x="219" y="628"/>
                  </a:lnTo>
                  <a:lnTo>
                    <a:pt x="188" y="632"/>
                  </a:lnTo>
                  <a:lnTo>
                    <a:pt x="171" y="633"/>
                  </a:lnTo>
                  <a:lnTo>
                    <a:pt x="155" y="634"/>
                  </a:lnTo>
                  <a:lnTo>
                    <a:pt x="155" y="634"/>
                  </a:lnTo>
                  <a:lnTo>
                    <a:pt x="141" y="633"/>
                  </a:lnTo>
                  <a:lnTo>
                    <a:pt x="131" y="630"/>
                  </a:lnTo>
                  <a:lnTo>
                    <a:pt x="123" y="626"/>
                  </a:lnTo>
                  <a:lnTo>
                    <a:pt x="118" y="620"/>
                  </a:lnTo>
                  <a:lnTo>
                    <a:pt x="114" y="613"/>
                  </a:lnTo>
                  <a:lnTo>
                    <a:pt x="112" y="603"/>
                  </a:lnTo>
                  <a:lnTo>
                    <a:pt x="111" y="592"/>
                  </a:lnTo>
                  <a:lnTo>
                    <a:pt x="112" y="580"/>
                  </a:lnTo>
                  <a:lnTo>
                    <a:pt x="112" y="580"/>
                  </a:lnTo>
                  <a:lnTo>
                    <a:pt x="113" y="554"/>
                  </a:lnTo>
                  <a:lnTo>
                    <a:pt x="114" y="527"/>
                  </a:lnTo>
                  <a:lnTo>
                    <a:pt x="114" y="514"/>
                  </a:lnTo>
                  <a:lnTo>
                    <a:pt x="113" y="500"/>
                  </a:lnTo>
                  <a:lnTo>
                    <a:pt x="111" y="486"/>
                  </a:lnTo>
                  <a:lnTo>
                    <a:pt x="107" y="474"/>
                  </a:lnTo>
                  <a:lnTo>
                    <a:pt x="107" y="474"/>
                  </a:lnTo>
                  <a:lnTo>
                    <a:pt x="102" y="460"/>
                  </a:lnTo>
                  <a:lnTo>
                    <a:pt x="99" y="444"/>
                  </a:lnTo>
                  <a:lnTo>
                    <a:pt x="91" y="412"/>
                  </a:lnTo>
                  <a:lnTo>
                    <a:pt x="88" y="378"/>
                  </a:lnTo>
                  <a:lnTo>
                    <a:pt x="87" y="347"/>
                  </a:lnTo>
                  <a:lnTo>
                    <a:pt x="87" y="347"/>
                  </a:lnTo>
                  <a:lnTo>
                    <a:pt x="88" y="333"/>
                  </a:lnTo>
                  <a:lnTo>
                    <a:pt x="90" y="320"/>
                  </a:lnTo>
                  <a:lnTo>
                    <a:pt x="93" y="313"/>
                  </a:lnTo>
                  <a:lnTo>
                    <a:pt x="95" y="307"/>
                  </a:lnTo>
                  <a:lnTo>
                    <a:pt x="99" y="302"/>
                  </a:lnTo>
                  <a:lnTo>
                    <a:pt x="105" y="297"/>
                  </a:lnTo>
                  <a:lnTo>
                    <a:pt x="105" y="297"/>
                  </a:lnTo>
                  <a:lnTo>
                    <a:pt x="108" y="295"/>
                  </a:lnTo>
                  <a:lnTo>
                    <a:pt x="114" y="294"/>
                  </a:lnTo>
                  <a:lnTo>
                    <a:pt x="126" y="290"/>
                  </a:lnTo>
                  <a:lnTo>
                    <a:pt x="137" y="288"/>
                  </a:lnTo>
                  <a:lnTo>
                    <a:pt x="142" y="285"/>
                  </a:lnTo>
                  <a:lnTo>
                    <a:pt x="146" y="283"/>
                  </a:lnTo>
                  <a:lnTo>
                    <a:pt x="146" y="283"/>
                  </a:lnTo>
                  <a:lnTo>
                    <a:pt x="164" y="285"/>
                  </a:lnTo>
                  <a:lnTo>
                    <a:pt x="182" y="288"/>
                  </a:lnTo>
                  <a:lnTo>
                    <a:pt x="201" y="288"/>
                  </a:lnTo>
                  <a:lnTo>
                    <a:pt x="219" y="288"/>
                  </a:lnTo>
                  <a:lnTo>
                    <a:pt x="256" y="285"/>
                  </a:lnTo>
                  <a:lnTo>
                    <a:pt x="276" y="285"/>
                  </a:lnTo>
                  <a:lnTo>
                    <a:pt x="294" y="285"/>
                  </a:lnTo>
                  <a:lnTo>
                    <a:pt x="294" y="285"/>
                  </a:lnTo>
                  <a:lnTo>
                    <a:pt x="290" y="292"/>
                  </a:lnTo>
                  <a:lnTo>
                    <a:pt x="286" y="301"/>
                  </a:lnTo>
                  <a:lnTo>
                    <a:pt x="286" y="301"/>
                  </a:lnTo>
                  <a:lnTo>
                    <a:pt x="278" y="301"/>
                  </a:lnTo>
                  <a:lnTo>
                    <a:pt x="266" y="304"/>
                  </a:lnTo>
                  <a:lnTo>
                    <a:pt x="261" y="307"/>
                  </a:lnTo>
                  <a:lnTo>
                    <a:pt x="256" y="309"/>
                  </a:lnTo>
                  <a:lnTo>
                    <a:pt x="253" y="313"/>
                  </a:lnTo>
                  <a:lnTo>
                    <a:pt x="253" y="314"/>
                  </a:lnTo>
                  <a:lnTo>
                    <a:pt x="253" y="316"/>
                  </a:lnTo>
                  <a:lnTo>
                    <a:pt x="253" y="316"/>
                  </a:lnTo>
                  <a:lnTo>
                    <a:pt x="252" y="321"/>
                  </a:lnTo>
                  <a:lnTo>
                    <a:pt x="250" y="325"/>
                  </a:lnTo>
                  <a:lnTo>
                    <a:pt x="250" y="328"/>
                  </a:lnTo>
                  <a:lnTo>
                    <a:pt x="252" y="332"/>
                  </a:lnTo>
                  <a:lnTo>
                    <a:pt x="253" y="336"/>
                  </a:lnTo>
                  <a:lnTo>
                    <a:pt x="255" y="339"/>
                  </a:lnTo>
                  <a:lnTo>
                    <a:pt x="261" y="344"/>
                  </a:lnTo>
                  <a:lnTo>
                    <a:pt x="270" y="348"/>
                  </a:lnTo>
                  <a:lnTo>
                    <a:pt x="278" y="350"/>
                  </a:lnTo>
                  <a:lnTo>
                    <a:pt x="286" y="351"/>
                  </a:lnTo>
                  <a:lnTo>
                    <a:pt x="294" y="350"/>
                  </a:lnTo>
                  <a:lnTo>
                    <a:pt x="294" y="350"/>
                  </a:lnTo>
                  <a:lnTo>
                    <a:pt x="298" y="349"/>
                  </a:lnTo>
                  <a:lnTo>
                    <a:pt x="302" y="348"/>
                  </a:lnTo>
                  <a:lnTo>
                    <a:pt x="306" y="345"/>
                  </a:lnTo>
                  <a:lnTo>
                    <a:pt x="308" y="342"/>
                  </a:lnTo>
                  <a:lnTo>
                    <a:pt x="312" y="336"/>
                  </a:lnTo>
                  <a:lnTo>
                    <a:pt x="314" y="327"/>
                  </a:lnTo>
                  <a:lnTo>
                    <a:pt x="313" y="320"/>
                  </a:lnTo>
                  <a:lnTo>
                    <a:pt x="309" y="313"/>
                  </a:lnTo>
                  <a:lnTo>
                    <a:pt x="304" y="307"/>
                  </a:lnTo>
                  <a:lnTo>
                    <a:pt x="301" y="304"/>
                  </a:lnTo>
                  <a:lnTo>
                    <a:pt x="296" y="302"/>
                  </a:lnTo>
                  <a:lnTo>
                    <a:pt x="296" y="302"/>
                  </a:lnTo>
                  <a:lnTo>
                    <a:pt x="300" y="294"/>
                  </a:lnTo>
                  <a:lnTo>
                    <a:pt x="303" y="285"/>
                  </a:lnTo>
                  <a:lnTo>
                    <a:pt x="303" y="285"/>
                  </a:lnTo>
                  <a:lnTo>
                    <a:pt x="383" y="286"/>
                  </a:lnTo>
                  <a:lnTo>
                    <a:pt x="463" y="285"/>
                  </a:lnTo>
                  <a:lnTo>
                    <a:pt x="622" y="282"/>
                  </a:lnTo>
                  <a:lnTo>
                    <a:pt x="782" y="278"/>
                  </a:lnTo>
                  <a:lnTo>
                    <a:pt x="942" y="274"/>
                  </a:lnTo>
                  <a:lnTo>
                    <a:pt x="942" y="274"/>
                  </a:lnTo>
                  <a:lnTo>
                    <a:pt x="939" y="284"/>
                  </a:lnTo>
                  <a:lnTo>
                    <a:pt x="934" y="294"/>
                  </a:lnTo>
                  <a:lnTo>
                    <a:pt x="934" y="294"/>
                  </a:lnTo>
                  <a:lnTo>
                    <a:pt x="926" y="291"/>
                  </a:lnTo>
                  <a:lnTo>
                    <a:pt x="912" y="291"/>
                  </a:lnTo>
                  <a:lnTo>
                    <a:pt x="905" y="291"/>
                  </a:lnTo>
                  <a:lnTo>
                    <a:pt x="900" y="292"/>
                  </a:lnTo>
                  <a:lnTo>
                    <a:pt x="898" y="294"/>
                  </a:lnTo>
                  <a:lnTo>
                    <a:pt x="898" y="295"/>
                  </a:lnTo>
                  <a:lnTo>
                    <a:pt x="898" y="296"/>
                  </a:lnTo>
                  <a:lnTo>
                    <a:pt x="899" y="298"/>
                  </a:lnTo>
                  <a:lnTo>
                    <a:pt x="899" y="298"/>
                  </a:lnTo>
                  <a:lnTo>
                    <a:pt x="896" y="303"/>
                  </a:lnTo>
                  <a:lnTo>
                    <a:pt x="896" y="303"/>
                  </a:lnTo>
                  <a:lnTo>
                    <a:pt x="894" y="304"/>
                  </a:lnTo>
                  <a:lnTo>
                    <a:pt x="892" y="306"/>
                  </a:lnTo>
                  <a:lnTo>
                    <a:pt x="892" y="309"/>
                  </a:lnTo>
                  <a:lnTo>
                    <a:pt x="892" y="314"/>
                  </a:lnTo>
                  <a:lnTo>
                    <a:pt x="893" y="318"/>
                  </a:lnTo>
                  <a:lnTo>
                    <a:pt x="893" y="318"/>
                  </a:lnTo>
                  <a:lnTo>
                    <a:pt x="896" y="321"/>
                  </a:lnTo>
                  <a:lnTo>
                    <a:pt x="898" y="325"/>
                  </a:lnTo>
                  <a:lnTo>
                    <a:pt x="902" y="328"/>
                  </a:lnTo>
                  <a:lnTo>
                    <a:pt x="906" y="331"/>
                  </a:lnTo>
                  <a:lnTo>
                    <a:pt x="915" y="335"/>
                  </a:lnTo>
                  <a:lnTo>
                    <a:pt x="924" y="336"/>
                  </a:lnTo>
                  <a:lnTo>
                    <a:pt x="924" y="336"/>
                  </a:lnTo>
                  <a:lnTo>
                    <a:pt x="909" y="339"/>
                  </a:lnTo>
                  <a:lnTo>
                    <a:pt x="893" y="343"/>
                  </a:lnTo>
                  <a:lnTo>
                    <a:pt x="877" y="344"/>
                  </a:lnTo>
                  <a:lnTo>
                    <a:pt x="870" y="344"/>
                  </a:lnTo>
                  <a:lnTo>
                    <a:pt x="862" y="343"/>
                  </a:lnTo>
                  <a:lnTo>
                    <a:pt x="862" y="343"/>
                  </a:lnTo>
                  <a:lnTo>
                    <a:pt x="852" y="339"/>
                  </a:lnTo>
                  <a:lnTo>
                    <a:pt x="844" y="336"/>
                  </a:lnTo>
                  <a:lnTo>
                    <a:pt x="835" y="332"/>
                  </a:lnTo>
                  <a:lnTo>
                    <a:pt x="826" y="330"/>
                  </a:lnTo>
                  <a:lnTo>
                    <a:pt x="826" y="330"/>
                  </a:lnTo>
                  <a:lnTo>
                    <a:pt x="821" y="330"/>
                  </a:lnTo>
                  <a:lnTo>
                    <a:pt x="817" y="331"/>
                  </a:lnTo>
                  <a:lnTo>
                    <a:pt x="808" y="333"/>
                  </a:lnTo>
                  <a:lnTo>
                    <a:pt x="799" y="335"/>
                  </a:lnTo>
                  <a:lnTo>
                    <a:pt x="796" y="335"/>
                  </a:lnTo>
                  <a:lnTo>
                    <a:pt x="792" y="332"/>
                  </a:lnTo>
                  <a:lnTo>
                    <a:pt x="792" y="332"/>
                  </a:lnTo>
                  <a:lnTo>
                    <a:pt x="787" y="328"/>
                  </a:lnTo>
                  <a:lnTo>
                    <a:pt x="786" y="325"/>
                  </a:lnTo>
                  <a:lnTo>
                    <a:pt x="787" y="322"/>
                  </a:lnTo>
                  <a:lnTo>
                    <a:pt x="790" y="320"/>
                  </a:lnTo>
                  <a:lnTo>
                    <a:pt x="793" y="318"/>
                  </a:lnTo>
                  <a:lnTo>
                    <a:pt x="797" y="315"/>
                  </a:lnTo>
                  <a:lnTo>
                    <a:pt x="804" y="314"/>
                  </a:lnTo>
                  <a:lnTo>
                    <a:pt x="804" y="314"/>
                  </a:lnTo>
                  <a:lnTo>
                    <a:pt x="812" y="314"/>
                  </a:lnTo>
                  <a:lnTo>
                    <a:pt x="821" y="315"/>
                  </a:lnTo>
                  <a:lnTo>
                    <a:pt x="838" y="319"/>
                  </a:lnTo>
                  <a:lnTo>
                    <a:pt x="846" y="319"/>
                  </a:lnTo>
                  <a:lnTo>
                    <a:pt x="853" y="319"/>
                  </a:lnTo>
                  <a:lnTo>
                    <a:pt x="861" y="316"/>
                  </a:lnTo>
                  <a:lnTo>
                    <a:pt x="867" y="313"/>
                  </a:lnTo>
                  <a:lnTo>
                    <a:pt x="867" y="313"/>
                  </a:lnTo>
                  <a:lnTo>
                    <a:pt x="873" y="308"/>
                  </a:lnTo>
                  <a:lnTo>
                    <a:pt x="881" y="302"/>
                  </a:lnTo>
                  <a:lnTo>
                    <a:pt x="889" y="296"/>
                  </a:lnTo>
                  <a:lnTo>
                    <a:pt x="891" y="294"/>
                  </a:lnTo>
                  <a:lnTo>
                    <a:pt x="891" y="290"/>
                  </a:lnTo>
                  <a:lnTo>
                    <a:pt x="891" y="290"/>
                  </a:lnTo>
                  <a:lnTo>
                    <a:pt x="889" y="289"/>
                  </a:lnTo>
                  <a:lnTo>
                    <a:pt x="888" y="288"/>
                  </a:lnTo>
                  <a:lnTo>
                    <a:pt x="883" y="288"/>
                  </a:lnTo>
                  <a:lnTo>
                    <a:pt x="879" y="290"/>
                  </a:lnTo>
                  <a:lnTo>
                    <a:pt x="873" y="295"/>
                  </a:lnTo>
                  <a:lnTo>
                    <a:pt x="862" y="304"/>
                  </a:lnTo>
                  <a:lnTo>
                    <a:pt x="856" y="310"/>
                  </a:lnTo>
                  <a:lnTo>
                    <a:pt x="856" y="310"/>
                  </a:lnTo>
                  <a:lnTo>
                    <a:pt x="840" y="307"/>
                  </a:lnTo>
                  <a:lnTo>
                    <a:pt x="826" y="304"/>
                  </a:lnTo>
                  <a:lnTo>
                    <a:pt x="809" y="303"/>
                  </a:lnTo>
                  <a:lnTo>
                    <a:pt x="802" y="304"/>
                  </a:lnTo>
                  <a:lnTo>
                    <a:pt x="794" y="306"/>
                  </a:lnTo>
                  <a:lnTo>
                    <a:pt x="794" y="306"/>
                  </a:lnTo>
                  <a:lnTo>
                    <a:pt x="791" y="307"/>
                  </a:lnTo>
                  <a:lnTo>
                    <a:pt x="787" y="309"/>
                  </a:lnTo>
                  <a:lnTo>
                    <a:pt x="782" y="314"/>
                  </a:lnTo>
                  <a:lnTo>
                    <a:pt x="779" y="320"/>
                  </a:lnTo>
                  <a:lnTo>
                    <a:pt x="779" y="327"/>
                  </a:lnTo>
                  <a:lnTo>
                    <a:pt x="781" y="333"/>
                  </a:lnTo>
                  <a:lnTo>
                    <a:pt x="785" y="339"/>
                  </a:lnTo>
                  <a:lnTo>
                    <a:pt x="787" y="341"/>
                  </a:lnTo>
                  <a:lnTo>
                    <a:pt x="791" y="343"/>
                  </a:lnTo>
                  <a:lnTo>
                    <a:pt x="794" y="343"/>
                  </a:lnTo>
                  <a:lnTo>
                    <a:pt x="799" y="344"/>
                  </a:lnTo>
                  <a:lnTo>
                    <a:pt x="799" y="344"/>
                  </a:lnTo>
                  <a:lnTo>
                    <a:pt x="808" y="343"/>
                  </a:lnTo>
                  <a:lnTo>
                    <a:pt x="816" y="341"/>
                  </a:lnTo>
                  <a:lnTo>
                    <a:pt x="824" y="341"/>
                  </a:lnTo>
                  <a:lnTo>
                    <a:pt x="833" y="341"/>
                  </a:lnTo>
                  <a:lnTo>
                    <a:pt x="833" y="341"/>
                  </a:lnTo>
                  <a:lnTo>
                    <a:pt x="840" y="343"/>
                  </a:lnTo>
                  <a:lnTo>
                    <a:pt x="846" y="347"/>
                  </a:lnTo>
                  <a:lnTo>
                    <a:pt x="853" y="350"/>
                  </a:lnTo>
                  <a:lnTo>
                    <a:pt x="859" y="353"/>
                  </a:lnTo>
                  <a:lnTo>
                    <a:pt x="859" y="353"/>
                  </a:lnTo>
                  <a:lnTo>
                    <a:pt x="871" y="354"/>
                  </a:lnTo>
                  <a:lnTo>
                    <a:pt x="882" y="354"/>
                  </a:lnTo>
                  <a:lnTo>
                    <a:pt x="894" y="353"/>
                  </a:lnTo>
                  <a:lnTo>
                    <a:pt x="905" y="351"/>
                  </a:lnTo>
                  <a:lnTo>
                    <a:pt x="927" y="344"/>
                  </a:lnTo>
                  <a:lnTo>
                    <a:pt x="948" y="338"/>
                  </a:lnTo>
                  <a:lnTo>
                    <a:pt x="948" y="338"/>
                  </a:lnTo>
                  <a:lnTo>
                    <a:pt x="959" y="336"/>
                  </a:lnTo>
                  <a:lnTo>
                    <a:pt x="969" y="335"/>
                  </a:lnTo>
                  <a:lnTo>
                    <a:pt x="989" y="333"/>
                  </a:lnTo>
                  <a:lnTo>
                    <a:pt x="1010" y="332"/>
                  </a:lnTo>
                  <a:lnTo>
                    <a:pt x="1021" y="330"/>
                  </a:lnTo>
                  <a:lnTo>
                    <a:pt x="1030" y="327"/>
                  </a:lnTo>
                  <a:lnTo>
                    <a:pt x="1030" y="327"/>
                  </a:lnTo>
                  <a:lnTo>
                    <a:pt x="1036" y="325"/>
                  </a:lnTo>
                  <a:lnTo>
                    <a:pt x="1041" y="322"/>
                  </a:lnTo>
                  <a:lnTo>
                    <a:pt x="1045" y="320"/>
                  </a:lnTo>
                  <a:lnTo>
                    <a:pt x="1047" y="316"/>
                  </a:lnTo>
                  <a:lnTo>
                    <a:pt x="1048" y="314"/>
                  </a:lnTo>
                  <a:lnTo>
                    <a:pt x="1048" y="312"/>
                  </a:lnTo>
                  <a:lnTo>
                    <a:pt x="1047" y="308"/>
                  </a:lnTo>
                  <a:lnTo>
                    <a:pt x="1046" y="306"/>
                  </a:lnTo>
                  <a:lnTo>
                    <a:pt x="1040" y="301"/>
                  </a:lnTo>
                  <a:lnTo>
                    <a:pt x="1033" y="297"/>
                  </a:lnTo>
                  <a:lnTo>
                    <a:pt x="1024" y="294"/>
                  </a:lnTo>
                  <a:lnTo>
                    <a:pt x="1015" y="294"/>
                  </a:lnTo>
                  <a:lnTo>
                    <a:pt x="1015" y="294"/>
                  </a:lnTo>
                  <a:lnTo>
                    <a:pt x="1004" y="295"/>
                  </a:lnTo>
                  <a:lnTo>
                    <a:pt x="988" y="297"/>
                  </a:lnTo>
                  <a:lnTo>
                    <a:pt x="980" y="300"/>
                  </a:lnTo>
                  <a:lnTo>
                    <a:pt x="974" y="303"/>
                  </a:lnTo>
                  <a:lnTo>
                    <a:pt x="969" y="306"/>
                  </a:lnTo>
                  <a:lnTo>
                    <a:pt x="969" y="308"/>
                  </a:lnTo>
                  <a:lnTo>
                    <a:pt x="969" y="310"/>
                  </a:lnTo>
                  <a:lnTo>
                    <a:pt x="969" y="310"/>
                  </a:lnTo>
                  <a:lnTo>
                    <a:pt x="970" y="310"/>
                  </a:lnTo>
                  <a:lnTo>
                    <a:pt x="971" y="312"/>
                  </a:lnTo>
                  <a:lnTo>
                    <a:pt x="979" y="310"/>
                  </a:lnTo>
                  <a:lnTo>
                    <a:pt x="1000" y="307"/>
                  </a:lnTo>
                  <a:lnTo>
                    <a:pt x="1011" y="306"/>
                  </a:lnTo>
                  <a:lnTo>
                    <a:pt x="1023" y="306"/>
                  </a:lnTo>
                  <a:lnTo>
                    <a:pt x="1033" y="307"/>
                  </a:lnTo>
                  <a:lnTo>
                    <a:pt x="1036" y="309"/>
                  </a:lnTo>
                  <a:lnTo>
                    <a:pt x="1040" y="312"/>
                  </a:lnTo>
                  <a:lnTo>
                    <a:pt x="1040" y="312"/>
                  </a:lnTo>
                  <a:lnTo>
                    <a:pt x="1035" y="315"/>
                  </a:lnTo>
                  <a:lnTo>
                    <a:pt x="1030" y="318"/>
                  </a:lnTo>
                  <a:lnTo>
                    <a:pt x="1020" y="322"/>
                  </a:lnTo>
                  <a:lnTo>
                    <a:pt x="1007" y="324"/>
                  </a:lnTo>
                  <a:lnTo>
                    <a:pt x="994" y="325"/>
                  </a:lnTo>
                  <a:lnTo>
                    <a:pt x="969" y="326"/>
                  </a:lnTo>
                  <a:lnTo>
                    <a:pt x="957" y="326"/>
                  </a:lnTo>
                  <a:lnTo>
                    <a:pt x="946" y="328"/>
                  </a:lnTo>
                  <a:lnTo>
                    <a:pt x="946" y="328"/>
                  </a:lnTo>
                  <a:lnTo>
                    <a:pt x="948" y="325"/>
                  </a:lnTo>
                  <a:lnTo>
                    <a:pt x="951" y="321"/>
                  </a:lnTo>
                  <a:lnTo>
                    <a:pt x="952" y="316"/>
                  </a:lnTo>
                  <a:lnTo>
                    <a:pt x="952" y="313"/>
                  </a:lnTo>
                  <a:lnTo>
                    <a:pt x="951" y="308"/>
                  </a:lnTo>
                  <a:lnTo>
                    <a:pt x="948" y="304"/>
                  </a:lnTo>
                  <a:lnTo>
                    <a:pt x="946" y="301"/>
                  </a:lnTo>
                  <a:lnTo>
                    <a:pt x="942" y="297"/>
                  </a:lnTo>
                  <a:lnTo>
                    <a:pt x="942" y="297"/>
                  </a:lnTo>
                  <a:lnTo>
                    <a:pt x="948" y="286"/>
                  </a:lnTo>
                  <a:lnTo>
                    <a:pt x="951" y="280"/>
                  </a:lnTo>
                  <a:lnTo>
                    <a:pt x="952" y="273"/>
                  </a:lnTo>
                  <a:lnTo>
                    <a:pt x="952" y="273"/>
                  </a:lnTo>
                  <a:lnTo>
                    <a:pt x="980" y="274"/>
                  </a:lnTo>
                  <a:lnTo>
                    <a:pt x="1028" y="274"/>
                  </a:lnTo>
                  <a:lnTo>
                    <a:pt x="1052" y="274"/>
                  </a:lnTo>
                  <a:lnTo>
                    <a:pt x="1072" y="273"/>
                  </a:lnTo>
                  <a:lnTo>
                    <a:pt x="1088" y="271"/>
                  </a:lnTo>
                  <a:lnTo>
                    <a:pt x="1092" y="269"/>
                  </a:lnTo>
                  <a:lnTo>
                    <a:pt x="1094" y="267"/>
                  </a:lnTo>
                  <a:lnTo>
                    <a:pt x="1094" y="267"/>
                  </a:lnTo>
                  <a:close/>
                  <a:moveTo>
                    <a:pt x="265" y="332"/>
                  </a:moveTo>
                  <a:lnTo>
                    <a:pt x="265" y="332"/>
                  </a:lnTo>
                  <a:lnTo>
                    <a:pt x="264" y="327"/>
                  </a:lnTo>
                  <a:lnTo>
                    <a:pt x="262" y="322"/>
                  </a:lnTo>
                  <a:lnTo>
                    <a:pt x="262" y="322"/>
                  </a:lnTo>
                  <a:lnTo>
                    <a:pt x="268" y="325"/>
                  </a:lnTo>
                  <a:lnTo>
                    <a:pt x="277" y="330"/>
                  </a:lnTo>
                  <a:lnTo>
                    <a:pt x="285" y="335"/>
                  </a:lnTo>
                  <a:lnTo>
                    <a:pt x="288" y="335"/>
                  </a:lnTo>
                  <a:lnTo>
                    <a:pt x="290" y="335"/>
                  </a:lnTo>
                  <a:lnTo>
                    <a:pt x="290" y="335"/>
                  </a:lnTo>
                  <a:lnTo>
                    <a:pt x="291" y="336"/>
                  </a:lnTo>
                  <a:lnTo>
                    <a:pt x="291" y="336"/>
                  </a:lnTo>
                  <a:lnTo>
                    <a:pt x="289" y="338"/>
                  </a:lnTo>
                  <a:lnTo>
                    <a:pt x="288" y="342"/>
                  </a:lnTo>
                  <a:lnTo>
                    <a:pt x="288" y="342"/>
                  </a:lnTo>
                  <a:lnTo>
                    <a:pt x="282" y="342"/>
                  </a:lnTo>
                  <a:lnTo>
                    <a:pt x="276" y="341"/>
                  </a:lnTo>
                  <a:lnTo>
                    <a:pt x="271" y="338"/>
                  </a:lnTo>
                  <a:lnTo>
                    <a:pt x="266" y="336"/>
                  </a:lnTo>
                  <a:lnTo>
                    <a:pt x="266" y="336"/>
                  </a:lnTo>
                  <a:lnTo>
                    <a:pt x="265" y="332"/>
                  </a:lnTo>
                  <a:lnTo>
                    <a:pt x="265" y="332"/>
                  </a:lnTo>
                  <a:close/>
                  <a:moveTo>
                    <a:pt x="284" y="321"/>
                  </a:moveTo>
                  <a:lnTo>
                    <a:pt x="284" y="321"/>
                  </a:lnTo>
                  <a:lnTo>
                    <a:pt x="285" y="320"/>
                  </a:lnTo>
                  <a:lnTo>
                    <a:pt x="285" y="320"/>
                  </a:lnTo>
                  <a:lnTo>
                    <a:pt x="286" y="322"/>
                  </a:lnTo>
                  <a:lnTo>
                    <a:pt x="288" y="325"/>
                  </a:lnTo>
                  <a:lnTo>
                    <a:pt x="288" y="325"/>
                  </a:lnTo>
                  <a:lnTo>
                    <a:pt x="284" y="321"/>
                  </a:lnTo>
                  <a:lnTo>
                    <a:pt x="284" y="321"/>
                  </a:lnTo>
                  <a:close/>
                  <a:moveTo>
                    <a:pt x="924" y="316"/>
                  </a:moveTo>
                  <a:lnTo>
                    <a:pt x="924" y="316"/>
                  </a:lnTo>
                  <a:lnTo>
                    <a:pt x="932" y="324"/>
                  </a:lnTo>
                  <a:lnTo>
                    <a:pt x="932" y="324"/>
                  </a:lnTo>
                  <a:lnTo>
                    <a:pt x="930" y="325"/>
                  </a:lnTo>
                  <a:lnTo>
                    <a:pt x="930" y="325"/>
                  </a:lnTo>
                  <a:lnTo>
                    <a:pt x="923" y="326"/>
                  </a:lnTo>
                  <a:lnTo>
                    <a:pt x="915" y="324"/>
                  </a:lnTo>
                  <a:lnTo>
                    <a:pt x="908" y="321"/>
                  </a:lnTo>
                  <a:lnTo>
                    <a:pt x="905" y="318"/>
                  </a:lnTo>
                  <a:lnTo>
                    <a:pt x="903" y="315"/>
                  </a:lnTo>
                  <a:lnTo>
                    <a:pt x="903" y="315"/>
                  </a:lnTo>
                  <a:lnTo>
                    <a:pt x="906" y="313"/>
                  </a:lnTo>
                  <a:lnTo>
                    <a:pt x="906" y="313"/>
                  </a:lnTo>
                  <a:lnTo>
                    <a:pt x="911" y="316"/>
                  </a:lnTo>
                  <a:lnTo>
                    <a:pt x="916" y="319"/>
                  </a:lnTo>
                  <a:lnTo>
                    <a:pt x="920" y="319"/>
                  </a:lnTo>
                  <a:lnTo>
                    <a:pt x="924" y="316"/>
                  </a:lnTo>
                  <a:lnTo>
                    <a:pt x="924" y="316"/>
                  </a:lnTo>
                  <a:close/>
                  <a:moveTo>
                    <a:pt x="910" y="302"/>
                  </a:moveTo>
                  <a:lnTo>
                    <a:pt x="910" y="302"/>
                  </a:lnTo>
                  <a:lnTo>
                    <a:pt x="914" y="301"/>
                  </a:lnTo>
                  <a:lnTo>
                    <a:pt x="914" y="301"/>
                  </a:lnTo>
                  <a:lnTo>
                    <a:pt x="920" y="303"/>
                  </a:lnTo>
                  <a:lnTo>
                    <a:pt x="920" y="303"/>
                  </a:lnTo>
                  <a:lnTo>
                    <a:pt x="915" y="302"/>
                  </a:lnTo>
                  <a:lnTo>
                    <a:pt x="910" y="302"/>
                  </a:lnTo>
                  <a:lnTo>
                    <a:pt x="910" y="302"/>
                  </a:lnTo>
                  <a:close/>
                  <a:moveTo>
                    <a:pt x="942" y="265"/>
                  </a:moveTo>
                  <a:lnTo>
                    <a:pt x="942" y="265"/>
                  </a:lnTo>
                  <a:lnTo>
                    <a:pt x="909" y="265"/>
                  </a:lnTo>
                  <a:lnTo>
                    <a:pt x="909" y="265"/>
                  </a:lnTo>
                  <a:lnTo>
                    <a:pt x="906" y="259"/>
                  </a:lnTo>
                  <a:lnTo>
                    <a:pt x="905" y="253"/>
                  </a:lnTo>
                  <a:lnTo>
                    <a:pt x="905" y="247"/>
                  </a:lnTo>
                  <a:lnTo>
                    <a:pt x="908" y="243"/>
                  </a:lnTo>
                  <a:lnTo>
                    <a:pt x="908" y="243"/>
                  </a:lnTo>
                  <a:lnTo>
                    <a:pt x="910" y="247"/>
                  </a:lnTo>
                  <a:lnTo>
                    <a:pt x="912" y="249"/>
                  </a:lnTo>
                  <a:lnTo>
                    <a:pt x="916" y="250"/>
                  </a:lnTo>
                  <a:lnTo>
                    <a:pt x="918" y="251"/>
                  </a:lnTo>
                  <a:lnTo>
                    <a:pt x="922" y="250"/>
                  </a:lnTo>
                  <a:lnTo>
                    <a:pt x="926" y="248"/>
                  </a:lnTo>
                  <a:lnTo>
                    <a:pt x="933" y="242"/>
                  </a:lnTo>
                  <a:lnTo>
                    <a:pt x="933" y="242"/>
                  </a:lnTo>
                  <a:lnTo>
                    <a:pt x="936" y="247"/>
                  </a:lnTo>
                  <a:lnTo>
                    <a:pt x="936" y="247"/>
                  </a:lnTo>
                  <a:lnTo>
                    <a:pt x="939" y="251"/>
                  </a:lnTo>
                  <a:lnTo>
                    <a:pt x="941" y="255"/>
                  </a:lnTo>
                  <a:lnTo>
                    <a:pt x="942" y="265"/>
                  </a:lnTo>
                  <a:lnTo>
                    <a:pt x="942" y="265"/>
                  </a:lnTo>
                  <a:close/>
                  <a:moveTo>
                    <a:pt x="915" y="236"/>
                  </a:moveTo>
                  <a:lnTo>
                    <a:pt x="915" y="236"/>
                  </a:lnTo>
                  <a:lnTo>
                    <a:pt x="920" y="235"/>
                  </a:lnTo>
                  <a:lnTo>
                    <a:pt x="924" y="236"/>
                  </a:lnTo>
                  <a:lnTo>
                    <a:pt x="924" y="236"/>
                  </a:lnTo>
                  <a:lnTo>
                    <a:pt x="917" y="241"/>
                  </a:lnTo>
                  <a:lnTo>
                    <a:pt x="917" y="241"/>
                  </a:lnTo>
                  <a:lnTo>
                    <a:pt x="915" y="236"/>
                  </a:lnTo>
                  <a:lnTo>
                    <a:pt x="915" y="236"/>
                  </a:lnTo>
                  <a:close/>
                  <a:moveTo>
                    <a:pt x="927" y="178"/>
                  </a:moveTo>
                  <a:lnTo>
                    <a:pt x="927" y="178"/>
                  </a:lnTo>
                  <a:lnTo>
                    <a:pt x="928" y="177"/>
                  </a:lnTo>
                  <a:lnTo>
                    <a:pt x="929" y="176"/>
                  </a:lnTo>
                  <a:lnTo>
                    <a:pt x="929" y="172"/>
                  </a:lnTo>
                  <a:lnTo>
                    <a:pt x="927" y="166"/>
                  </a:lnTo>
                  <a:lnTo>
                    <a:pt x="927" y="166"/>
                  </a:lnTo>
                  <a:lnTo>
                    <a:pt x="927" y="165"/>
                  </a:lnTo>
                  <a:lnTo>
                    <a:pt x="927" y="165"/>
                  </a:lnTo>
                  <a:lnTo>
                    <a:pt x="932" y="168"/>
                  </a:lnTo>
                  <a:lnTo>
                    <a:pt x="938" y="176"/>
                  </a:lnTo>
                  <a:lnTo>
                    <a:pt x="938" y="176"/>
                  </a:lnTo>
                  <a:lnTo>
                    <a:pt x="941" y="182"/>
                  </a:lnTo>
                  <a:lnTo>
                    <a:pt x="944" y="189"/>
                  </a:lnTo>
                  <a:lnTo>
                    <a:pt x="944" y="196"/>
                  </a:lnTo>
                  <a:lnTo>
                    <a:pt x="942" y="203"/>
                  </a:lnTo>
                  <a:lnTo>
                    <a:pt x="940" y="210"/>
                  </a:lnTo>
                  <a:lnTo>
                    <a:pt x="938" y="216"/>
                  </a:lnTo>
                  <a:lnTo>
                    <a:pt x="932" y="229"/>
                  </a:lnTo>
                  <a:lnTo>
                    <a:pt x="932" y="229"/>
                  </a:lnTo>
                  <a:lnTo>
                    <a:pt x="927" y="226"/>
                  </a:lnTo>
                  <a:lnTo>
                    <a:pt x="922" y="225"/>
                  </a:lnTo>
                  <a:lnTo>
                    <a:pt x="917" y="225"/>
                  </a:lnTo>
                  <a:lnTo>
                    <a:pt x="914" y="226"/>
                  </a:lnTo>
                  <a:lnTo>
                    <a:pt x="914" y="226"/>
                  </a:lnTo>
                  <a:lnTo>
                    <a:pt x="912" y="213"/>
                  </a:lnTo>
                  <a:lnTo>
                    <a:pt x="912" y="198"/>
                  </a:lnTo>
                  <a:lnTo>
                    <a:pt x="914" y="184"/>
                  </a:lnTo>
                  <a:lnTo>
                    <a:pt x="917" y="173"/>
                  </a:lnTo>
                  <a:lnTo>
                    <a:pt x="917" y="173"/>
                  </a:lnTo>
                  <a:lnTo>
                    <a:pt x="917" y="176"/>
                  </a:lnTo>
                  <a:lnTo>
                    <a:pt x="918" y="179"/>
                  </a:lnTo>
                  <a:lnTo>
                    <a:pt x="922" y="184"/>
                  </a:lnTo>
                  <a:lnTo>
                    <a:pt x="923" y="184"/>
                  </a:lnTo>
                  <a:lnTo>
                    <a:pt x="926" y="184"/>
                  </a:lnTo>
                  <a:lnTo>
                    <a:pt x="927" y="182"/>
                  </a:lnTo>
                  <a:lnTo>
                    <a:pt x="927" y="178"/>
                  </a:lnTo>
                  <a:lnTo>
                    <a:pt x="927" y="178"/>
                  </a:lnTo>
                  <a:close/>
                  <a:moveTo>
                    <a:pt x="915" y="115"/>
                  </a:moveTo>
                  <a:lnTo>
                    <a:pt x="915" y="115"/>
                  </a:lnTo>
                  <a:lnTo>
                    <a:pt x="920" y="117"/>
                  </a:lnTo>
                  <a:lnTo>
                    <a:pt x="920" y="117"/>
                  </a:lnTo>
                  <a:lnTo>
                    <a:pt x="917" y="118"/>
                  </a:lnTo>
                  <a:lnTo>
                    <a:pt x="917" y="118"/>
                  </a:lnTo>
                  <a:lnTo>
                    <a:pt x="915" y="118"/>
                  </a:lnTo>
                  <a:lnTo>
                    <a:pt x="915" y="118"/>
                  </a:lnTo>
                  <a:lnTo>
                    <a:pt x="915" y="115"/>
                  </a:lnTo>
                  <a:lnTo>
                    <a:pt x="915" y="115"/>
                  </a:lnTo>
                  <a:close/>
                  <a:moveTo>
                    <a:pt x="904" y="20"/>
                  </a:moveTo>
                  <a:lnTo>
                    <a:pt x="904" y="20"/>
                  </a:lnTo>
                  <a:lnTo>
                    <a:pt x="906" y="21"/>
                  </a:lnTo>
                  <a:lnTo>
                    <a:pt x="906" y="21"/>
                  </a:lnTo>
                  <a:lnTo>
                    <a:pt x="905" y="24"/>
                  </a:lnTo>
                  <a:lnTo>
                    <a:pt x="905" y="24"/>
                  </a:lnTo>
                  <a:lnTo>
                    <a:pt x="904" y="24"/>
                  </a:lnTo>
                  <a:lnTo>
                    <a:pt x="904" y="24"/>
                  </a:lnTo>
                  <a:lnTo>
                    <a:pt x="904" y="20"/>
                  </a:lnTo>
                  <a:lnTo>
                    <a:pt x="904" y="20"/>
                  </a:lnTo>
                  <a:close/>
                  <a:moveTo>
                    <a:pt x="904" y="44"/>
                  </a:moveTo>
                  <a:lnTo>
                    <a:pt x="904" y="44"/>
                  </a:lnTo>
                  <a:lnTo>
                    <a:pt x="904" y="50"/>
                  </a:lnTo>
                  <a:lnTo>
                    <a:pt x="904" y="50"/>
                  </a:lnTo>
                  <a:lnTo>
                    <a:pt x="903" y="44"/>
                  </a:lnTo>
                  <a:lnTo>
                    <a:pt x="903" y="44"/>
                  </a:lnTo>
                  <a:lnTo>
                    <a:pt x="904" y="44"/>
                  </a:lnTo>
                  <a:lnTo>
                    <a:pt x="904" y="44"/>
                  </a:lnTo>
                  <a:close/>
                  <a:moveTo>
                    <a:pt x="902" y="79"/>
                  </a:moveTo>
                  <a:lnTo>
                    <a:pt x="902" y="79"/>
                  </a:lnTo>
                  <a:lnTo>
                    <a:pt x="902" y="85"/>
                  </a:lnTo>
                  <a:lnTo>
                    <a:pt x="903" y="88"/>
                  </a:lnTo>
                  <a:lnTo>
                    <a:pt x="906" y="89"/>
                  </a:lnTo>
                  <a:lnTo>
                    <a:pt x="906" y="89"/>
                  </a:lnTo>
                  <a:lnTo>
                    <a:pt x="909" y="88"/>
                  </a:lnTo>
                  <a:lnTo>
                    <a:pt x="911" y="85"/>
                  </a:lnTo>
                  <a:lnTo>
                    <a:pt x="911" y="82"/>
                  </a:lnTo>
                  <a:lnTo>
                    <a:pt x="912" y="77"/>
                  </a:lnTo>
                  <a:lnTo>
                    <a:pt x="912" y="62"/>
                  </a:lnTo>
                  <a:lnTo>
                    <a:pt x="912" y="62"/>
                  </a:lnTo>
                  <a:lnTo>
                    <a:pt x="918" y="66"/>
                  </a:lnTo>
                  <a:lnTo>
                    <a:pt x="923" y="71"/>
                  </a:lnTo>
                  <a:lnTo>
                    <a:pt x="928" y="77"/>
                  </a:lnTo>
                  <a:lnTo>
                    <a:pt x="930" y="84"/>
                  </a:lnTo>
                  <a:lnTo>
                    <a:pt x="930" y="84"/>
                  </a:lnTo>
                  <a:lnTo>
                    <a:pt x="930" y="91"/>
                  </a:lnTo>
                  <a:lnTo>
                    <a:pt x="930" y="98"/>
                  </a:lnTo>
                  <a:lnTo>
                    <a:pt x="929" y="103"/>
                  </a:lnTo>
                  <a:lnTo>
                    <a:pt x="927" y="108"/>
                  </a:lnTo>
                  <a:lnTo>
                    <a:pt x="927" y="108"/>
                  </a:lnTo>
                  <a:lnTo>
                    <a:pt x="923" y="106"/>
                  </a:lnTo>
                  <a:lnTo>
                    <a:pt x="923" y="106"/>
                  </a:lnTo>
                  <a:lnTo>
                    <a:pt x="922" y="102"/>
                  </a:lnTo>
                  <a:lnTo>
                    <a:pt x="920" y="101"/>
                  </a:lnTo>
                  <a:lnTo>
                    <a:pt x="917" y="102"/>
                  </a:lnTo>
                  <a:lnTo>
                    <a:pt x="915" y="103"/>
                  </a:lnTo>
                  <a:lnTo>
                    <a:pt x="915" y="103"/>
                  </a:lnTo>
                  <a:lnTo>
                    <a:pt x="911" y="100"/>
                  </a:lnTo>
                  <a:lnTo>
                    <a:pt x="909" y="98"/>
                  </a:lnTo>
                  <a:lnTo>
                    <a:pt x="908" y="101"/>
                  </a:lnTo>
                  <a:lnTo>
                    <a:pt x="906" y="104"/>
                  </a:lnTo>
                  <a:lnTo>
                    <a:pt x="906" y="114"/>
                  </a:lnTo>
                  <a:lnTo>
                    <a:pt x="906" y="120"/>
                  </a:lnTo>
                  <a:lnTo>
                    <a:pt x="906" y="120"/>
                  </a:lnTo>
                  <a:lnTo>
                    <a:pt x="904" y="120"/>
                  </a:lnTo>
                  <a:lnTo>
                    <a:pt x="902" y="118"/>
                  </a:lnTo>
                  <a:lnTo>
                    <a:pt x="902" y="118"/>
                  </a:lnTo>
                  <a:lnTo>
                    <a:pt x="900" y="115"/>
                  </a:lnTo>
                  <a:lnTo>
                    <a:pt x="898" y="110"/>
                  </a:lnTo>
                  <a:lnTo>
                    <a:pt x="894" y="103"/>
                  </a:lnTo>
                  <a:lnTo>
                    <a:pt x="894" y="103"/>
                  </a:lnTo>
                  <a:lnTo>
                    <a:pt x="894" y="97"/>
                  </a:lnTo>
                  <a:lnTo>
                    <a:pt x="893" y="94"/>
                  </a:lnTo>
                  <a:lnTo>
                    <a:pt x="892" y="92"/>
                  </a:lnTo>
                  <a:lnTo>
                    <a:pt x="891" y="91"/>
                  </a:lnTo>
                  <a:lnTo>
                    <a:pt x="891" y="91"/>
                  </a:lnTo>
                  <a:lnTo>
                    <a:pt x="889" y="84"/>
                  </a:lnTo>
                  <a:lnTo>
                    <a:pt x="889" y="77"/>
                  </a:lnTo>
                  <a:lnTo>
                    <a:pt x="889" y="73"/>
                  </a:lnTo>
                  <a:lnTo>
                    <a:pt x="891" y="70"/>
                  </a:lnTo>
                  <a:lnTo>
                    <a:pt x="893" y="67"/>
                  </a:lnTo>
                  <a:lnTo>
                    <a:pt x="897" y="65"/>
                  </a:lnTo>
                  <a:lnTo>
                    <a:pt x="897" y="65"/>
                  </a:lnTo>
                  <a:lnTo>
                    <a:pt x="898" y="72"/>
                  </a:lnTo>
                  <a:lnTo>
                    <a:pt x="902" y="79"/>
                  </a:lnTo>
                  <a:lnTo>
                    <a:pt x="902" y="79"/>
                  </a:lnTo>
                  <a:close/>
                  <a:moveTo>
                    <a:pt x="791" y="35"/>
                  </a:moveTo>
                  <a:lnTo>
                    <a:pt x="791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87" y="35"/>
                  </a:lnTo>
                  <a:lnTo>
                    <a:pt x="791" y="35"/>
                  </a:lnTo>
                  <a:lnTo>
                    <a:pt x="791" y="35"/>
                  </a:lnTo>
                  <a:close/>
                  <a:moveTo>
                    <a:pt x="691" y="32"/>
                  </a:moveTo>
                  <a:lnTo>
                    <a:pt x="691" y="32"/>
                  </a:lnTo>
                  <a:lnTo>
                    <a:pt x="713" y="33"/>
                  </a:lnTo>
                  <a:lnTo>
                    <a:pt x="713" y="33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lnTo>
                    <a:pt x="691" y="32"/>
                  </a:lnTo>
                  <a:close/>
                  <a:moveTo>
                    <a:pt x="285" y="53"/>
                  </a:moveTo>
                  <a:lnTo>
                    <a:pt x="285" y="53"/>
                  </a:lnTo>
                  <a:lnTo>
                    <a:pt x="360" y="49"/>
                  </a:lnTo>
                  <a:lnTo>
                    <a:pt x="434" y="45"/>
                  </a:lnTo>
                  <a:lnTo>
                    <a:pt x="509" y="43"/>
                  </a:lnTo>
                  <a:lnTo>
                    <a:pt x="584" y="41"/>
                  </a:lnTo>
                  <a:lnTo>
                    <a:pt x="584" y="41"/>
                  </a:lnTo>
                  <a:lnTo>
                    <a:pt x="661" y="42"/>
                  </a:lnTo>
                  <a:lnTo>
                    <a:pt x="738" y="44"/>
                  </a:lnTo>
                  <a:lnTo>
                    <a:pt x="816" y="45"/>
                  </a:lnTo>
                  <a:lnTo>
                    <a:pt x="855" y="45"/>
                  </a:lnTo>
                  <a:lnTo>
                    <a:pt x="893" y="44"/>
                  </a:lnTo>
                  <a:lnTo>
                    <a:pt x="893" y="44"/>
                  </a:lnTo>
                  <a:lnTo>
                    <a:pt x="894" y="55"/>
                  </a:lnTo>
                  <a:lnTo>
                    <a:pt x="894" y="55"/>
                  </a:lnTo>
                  <a:lnTo>
                    <a:pt x="887" y="59"/>
                  </a:lnTo>
                  <a:lnTo>
                    <a:pt x="883" y="65"/>
                  </a:lnTo>
                  <a:lnTo>
                    <a:pt x="881" y="71"/>
                  </a:lnTo>
                  <a:lnTo>
                    <a:pt x="880" y="78"/>
                  </a:lnTo>
                  <a:lnTo>
                    <a:pt x="880" y="85"/>
                  </a:lnTo>
                  <a:lnTo>
                    <a:pt x="881" y="92"/>
                  </a:lnTo>
                  <a:lnTo>
                    <a:pt x="886" y="107"/>
                  </a:lnTo>
                  <a:lnTo>
                    <a:pt x="886" y="107"/>
                  </a:lnTo>
                  <a:lnTo>
                    <a:pt x="888" y="115"/>
                  </a:lnTo>
                  <a:lnTo>
                    <a:pt x="892" y="123"/>
                  </a:lnTo>
                  <a:lnTo>
                    <a:pt x="896" y="126"/>
                  </a:lnTo>
                  <a:lnTo>
                    <a:pt x="899" y="129"/>
                  </a:lnTo>
                  <a:lnTo>
                    <a:pt x="903" y="130"/>
                  </a:lnTo>
                  <a:lnTo>
                    <a:pt x="908" y="130"/>
                  </a:lnTo>
                  <a:lnTo>
                    <a:pt x="908" y="130"/>
                  </a:lnTo>
                  <a:lnTo>
                    <a:pt x="911" y="145"/>
                  </a:lnTo>
                  <a:lnTo>
                    <a:pt x="915" y="159"/>
                  </a:lnTo>
                  <a:lnTo>
                    <a:pt x="915" y="159"/>
                  </a:lnTo>
                  <a:lnTo>
                    <a:pt x="912" y="162"/>
                  </a:lnTo>
                  <a:lnTo>
                    <a:pt x="910" y="166"/>
                  </a:lnTo>
                  <a:lnTo>
                    <a:pt x="906" y="176"/>
                  </a:lnTo>
                  <a:lnTo>
                    <a:pt x="904" y="188"/>
                  </a:lnTo>
                  <a:lnTo>
                    <a:pt x="903" y="198"/>
                  </a:lnTo>
                  <a:lnTo>
                    <a:pt x="903" y="198"/>
                  </a:lnTo>
                  <a:lnTo>
                    <a:pt x="900" y="202"/>
                  </a:lnTo>
                  <a:lnTo>
                    <a:pt x="900" y="206"/>
                  </a:lnTo>
                  <a:lnTo>
                    <a:pt x="899" y="215"/>
                  </a:lnTo>
                  <a:lnTo>
                    <a:pt x="902" y="225"/>
                  </a:lnTo>
                  <a:lnTo>
                    <a:pt x="903" y="232"/>
                  </a:lnTo>
                  <a:lnTo>
                    <a:pt x="903" y="232"/>
                  </a:lnTo>
                  <a:lnTo>
                    <a:pt x="898" y="238"/>
                  </a:lnTo>
                  <a:lnTo>
                    <a:pt x="897" y="245"/>
                  </a:lnTo>
                  <a:lnTo>
                    <a:pt x="896" y="255"/>
                  </a:lnTo>
                  <a:lnTo>
                    <a:pt x="898" y="265"/>
                  </a:lnTo>
                  <a:lnTo>
                    <a:pt x="898" y="265"/>
                  </a:lnTo>
                  <a:lnTo>
                    <a:pt x="750" y="268"/>
                  </a:lnTo>
                  <a:lnTo>
                    <a:pt x="602" y="272"/>
                  </a:lnTo>
                  <a:lnTo>
                    <a:pt x="454" y="275"/>
                  </a:lnTo>
                  <a:lnTo>
                    <a:pt x="379" y="277"/>
                  </a:lnTo>
                  <a:lnTo>
                    <a:pt x="306" y="275"/>
                  </a:lnTo>
                  <a:lnTo>
                    <a:pt x="306" y="275"/>
                  </a:lnTo>
                  <a:lnTo>
                    <a:pt x="306" y="265"/>
                  </a:lnTo>
                  <a:lnTo>
                    <a:pt x="306" y="260"/>
                  </a:lnTo>
                  <a:lnTo>
                    <a:pt x="303" y="255"/>
                  </a:lnTo>
                  <a:lnTo>
                    <a:pt x="303" y="255"/>
                  </a:lnTo>
                  <a:lnTo>
                    <a:pt x="301" y="250"/>
                  </a:lnTo>
                  <a:lnTo>
                    <a:pt x="298" y="245"/>
                  </a:lnTo>
                  <a:lnTo>
                    <a:pt x="295" y="242"/>
                  </a:lnTo>
                  <a:lnTo>
                    <a:pt x="290" y="239"/>
                  </a:lnTo>
                  <a:lnTo>
                    <a:pt x="290" y="239"/>
                  </a:lnTo>
                  <a:lnTo>
                    <a:pt x="294" y="231"/>
                  </a:lnTo>
                  <a:lnTo>
                    <a:pt x="295" y="221"/>
                  </a:lnTo>
                  <a:lnTo>
                    <a:pt x="296" y="210"/>
                  </a:lnTo>
                  <a:lnTo>
                    <a:pt x="296" y="200"/>
                  </a:lnTo>
                  <a:lnTo>
                    <a:pt x="295" y="189"/>
                  </a:lnTo>
                  <a:lnTo>
                    <a:pt x="292" y="179"/>
                  </a:lnTo>
                  <a:lnTo>
                    <a:pt x="289" y="170"/>
                  </a:lnTo>
                  <a:lnTo>
                    <a:pt x="283" y="162"/>
                  </a:lnTo>
                  <a:lnTo>
                    <a:pt x="283" y="162"/>
                  </a:lnTo>
                  <a:lnTo>
                    <a:pt x="284" y="151"/>
                  </a:lnTo>
                  <a:lnTo>
                    <a:pt x="284" y="142"/>
                  </a:lnTo>
                  <a:lnTo>
                    <a:pt x="284" y="142"/>
                  </a:lnTo>
                  <a:lnTo>
                    <a:pt x="288" y="138"/>
                  </a:lnTo>
                  <a:lnTo>
                    <a:pt x="290" y="135"/>
                  </a:lnTo>
                  <a:lnTo>
                    <a:pt x="295" y="125"/>
                  </a:lnTo>
                  <a:lnTo>
                    <a:pt x="296" y="114"/>
                  </a:lnTo>
                  <a:lnTo>
                    <a:pt x="296" y="103"/>
                  </a:lnTo>
                  <a:lnTo>
                    <a:pt x="295" y="92"/>
                  </a:lnTo>
                  <a:lnTo>
                    <a:pt x="292" y="82"/>
                  </a:lnTo>
                  <a:lnTo>
                    <a:pt x="288" y="72"/>
                  </a:lnTo>
                  <a:lnTo>
                    <a:pt x="283" y="64"/>
                  </a:lnTo>
                  <a:lnTo>
                    <a:pt x="283" y="64"/>
                  </a:lnTo>
                  <a:lnTo>
                    <a:pt x="285" y="53"/>
                  </a:lnTo>
                  <a:lnTo>
                    <a:pt x="285" y="53"/>
                  </a:lnTo>
                  <a:close/>
                  <a:moveTo>
                    <a:pt x="272" y="24"/>
                  </a:moveTo>
                  <a:lnTo>
                    <a:pt x="272" y="24"/>
                  </a:lnTo>
                  <a:lnTo>
                    <a:pt x="273" y="27"/>
                  </a:lnTo>
                  <a:lnTo>
                    <a:pt x="273" y="27"/>
                  </a:lnTo>
                  <a:lnTo>
                    <a:pt x="271" y="27"/>
                  </a:lnTo>
                  <a:lnTo>
                    <a:pt x="271" y="27"/>
                  </a:lnTo>
                  <a:lnTo>
                    <a:pt x="272" y="24"/>
                  </a:lnTo>
                  <a:lnTo>
                    <a:pt x="272" y="24"/>
                  </a:lnTo>
                  <a:close/>
                  <a:moveTo>
                    <a:pt x="270" y="43"/>
                  </a:moveTo>
                  <a:lnTo>
                    <a:pt x="270" y="43"/>
                  </a:lnTo>
                  <a:lnTo>
                    <a:pt x="273" y="42"/>
                  </a:lnTo>
                  <a:lnTo>
                    <a:pt x="273" y="42"/>
                  </a:lnTo>
                  <a:lnTo>
                    <a:pt x="277" y="43"/>
                  </a:lnTo>
                  <a:lnTo>
                    <a:pt x="277" y="43"/>
                  </a:lnTo>
                  <a:lnTo>
                    <a:pt x="277" y="44"/>
                  </a:lnTo>
                  <a:lnTo>
                    <a:pt x="277" y="44"/>
                  </a:lnTo>
                  <a:lnTo>
                    <a:pt x="270" y="44"/>
                  </a:lnTo>
                  <a:lnTo>
                    <a:pt x="270" y="44"/>
                  </a:lnTo>
                  <a:lnTo>
                    <a:pt x="270" y="43"/>
                  </a:lnTo>
                  <a:lnTo>
                    <a:pt x="270" y="43"/>
                  </a:lnTo>
                  <a:close/>
                  <a:moveTo>
                    <a:pt x="271" y="54"/>
                  </a:moveTo>
                  <a:lnTo>
                    <a:pt x="271" y="54"/>
                  </a:lnTo>
                  <a:lnTo>
                    <a:pt x="271" y="54"/>
                  </a:lnTo>
                  <a:lnTo>
                    <a:pt x="271" y="54"/>
                  </a:lnTo>
                  <a:lnTo>
                    <a:pt x="276" y="54"/>
                  </a:lnTo>
                  <a:lnTo>
                    <a:pt x="276" y="54"/>
                  </a:lnTo>
                  <a:lnTo>
                    <a:pt x="274" y="56"/>
                  </a:lnTo>
                  <a:lnTo>
                    <a:pt x="274" y="56"/>
                  </a:lnTo>
                  <a:lnTo>
                    <a:pt x="271" y="54"/>
                  </a:lnTo>
                  <a:lnTo>
                    <a:pt x="271" y="54"/>
                  </a:lnTo>
                  <a:close/>
                  <a:moveTo>
                    <a:pt x="272" y="66"/>
                  </a:moveTo>
                  <a:lnTo>
                    <a:pt x="272" y="66"/>
                  </a:lnTo>
                  <a:lnTo>
                    <a:pt x="271" y="68"/>
                  </a:lnTo>
                  <a:lnTo>
                    <a:pt x="271" y="68"/>
                  </a:lnTo>
                  <a:lnTo>
                    <a:pt x="271" y="66"/>
                  </a:lnTo>
                  <a:lnTo>
                    <a:pt x="271" y="66"/>
                  </a:lnTo>
                  <a:lnTo>
                    <a:pt x="272" y="66"/>
                  </a:lnTo>
                  <a:lnTo>
                    <a:pt x="272" y="66"/>
                  </a:lnTo>
                  <a:close/>
                  <a:moveTo>
                    <a:pt x="279" y="76"/>
                  </a:moveTo>
                  <a:lnTo>
                    <a:pt x="279" y="76"/>
                  </a:lnTo>
                  <a:lnTo>
                    <a:pt x="284" y="88"/>
                  </a:lnTo>
                  <a:lnTo>
                    <a:pt x="286" y="102"/>
                  </a:lnTo>
                  <a:lnTo>
                    <a:pt x="286" y="109"/>
                  </a:lnTo>
                  <a:lnTo>
                    <a:pt x="286" y="117"/>
                  </a:lnTo>
                  <a:lnTo>
                    <a:pt x="284" y="123"/>
                  </a:lnTo>
                  <a:lnTo>
                    <a:pt x="282" y="129"/>
                  </a:lnTo>
                  <a:lnTo>
                    <a:pt x="282" y="129"/>
                  </a:lnTo>
                  <a:lnTo>
                    <a:pt x="279" y="124"/>
                  </a:lnTo>
                  <a:lnTo>
                    <a:pt x="276" y="120"/>
                  </a:lnTo>
                  <a:lnTo>
                    <a:pt x="273" y="119"/>
                  </a:lnTo>
                  <a:lnTo>
                    <a:pt x="270" y="119"/>
                  </a:lnTo>
                  <a:lnTo>
                    <a:pt x="267" y="120"/>
                  </a:lnTo>
                  <a:lnTo>
                    <a:pt x="266" y="121"/>
                  </a:lnTo>
                  <a:lnTo>
                    <a:pt x="267" y="124"/>
                  </a:lnTo>
                  <a:lnTo>
                    <a:pt x="270" y="127"/>
                  </a:lnTo>
                  <a:lnTo>
                    <a:pt x="270" y="127"/>
                  </a:lnTo>
                  <a:lnTo>
                    <a:pt x="267" y="129"/>
                  </a:lnTo>
                  <a:lnTo>
                    <a:pt x="266" y="131"/>
                  </a:lnTo>
                  <a:lnTo>
                    <a:pt x="265" y="133"/>
                  </a:lnTo>
                  <a:lnTo>
                    <a:pt x="266" y="136"/>
                  </a:lnTo>
                  <a:lnTo>
                    <a:pt x="266" y="136"/>
                  </a:lnTo>
                  <a:lnTo>
                    <a:pt x="262" y="133"/>
                  </a:lnTo>
                  <a:lnTo>
                    <a:pt x="259" y="130"/>
                  </a:lnTo>
                  <a:lnTo>
                    <a:pt x="256" y="125"/>
                  </a:lnTo>
                  <a:lnTo>
                    <a:pt x="254" y="119"/>
                  </a:lnTo>
                  <a:lnTo>
                    <a:pt x="254" y="119"/>
                  </a:lnTo>
                  <a:lnTo>
                    <a:pt x="255" y="115"/>
                  </a:lnTo>
                  <a:lnTo>
                    <a:pt x="255" y="112"/>
                  </a:lnTo>
                  <a:lnTo>
                    <a:pt x="254" y="109"/>
                  </a:lnTo>
                  <a:lnTo>
                    <a:pt x="252" y="106"/>
                  </a:lnTo>
                  <a:lnTo>
                    <a:pt x="252" y="106"/>
                  </a:lnTo>
                  <a:lnTo>
                    <a:pt x="250" y="97"/>
                  </a:lnTo>
                  <a:lnTo>
                    <a:pt x="250" y="92"/>
                  </a:lnTo>
                  <a:lnTo>
                    <a:pt x="248" y="90"/>
                  </a:lnTo>
                  <a:lnTo>
                    <a:pt x="248" y="90"/>
                  </a:lnTo>
                  <a:lnTo>
                    <a:pt x="248" y="82"/>
                  </a:lnTo>
                  <a:lnTo>
                    <a:pt x="250" y="74"/>
                  </a:lnTo>
                  <a:lnTo>
                    <a:pt x="253" y="71"/>
                  </a:lnTo>
                  <a:lnTo>
                    <a:pt x="255" y="67"/>
                  </a:lnTo>
                  <a:lnTo>
                    <a:pt x="258" y="65"/>
                  </a:lnTo>
                  <a:lnTo>
                    <a:pt x="261" y="64"/>
                  </a:lnTo>
                  <a:lnTo>
                    <a:pt x="261" y="64"/>
                  </a:lnTo>
                  <a:lnTo>
                    <a:pt x="262" y="76"/>
                  </a:lnTo>
                  <a:lnTo>
                    <a:pt x="264" y="80"/>
                  </a:lnTo>
                  <a:lnTo>
                    <a:pt x="266" y="85"/>
                  </a:lnTo>
                  <a:lnTo>
                    <a:pt x="268" y="86"/>
                  </a:lnTo>
                  <a:lnTo>
                    <a:pt x="271" y="86"/>
                  </a:lnTo>
                  <a:lnTo>
                    <a:pt x="274" y="83"/>
                  </a:lnTo>
                  <a:lnTo>
                    <a:pt x="279" y="76"/>
                  </a:lnTo>
                  <a:lnTo>
                    <a:pt x="279" y="76"/>
                  </a:lnTo>
                  <a:close/>
                  <a:moveTo>
                    <a:pt x="254" y="37"/>
                  </a:moveTo>
                  <a:lnTo>
                    <a:pt x="254" y="37"/>
                  </a:lnTo>
                  <a:lnTo>
                    <a:pt x="241" y="38"/>
                  </a:lnTo>
                  <a:lnTo>
                    <a:pt x="226" y="38"/>
                  </a:lnTo>
                  <a:lnTo>
                    <a:pt x="226" y="38"/>
                  </a:lnTo>
                  <a:lnTo>
                    <a:pt x="254" y="37"/>
                  </a:lnTo>
                  <a:lnTo>
                    <a:pt x="254" y="37"/>
                  </a:lnTo>
                  <a:close/>
                  <a:moveTo>
                    <a:pt x="67" y="31"/>
                  </a:moveTo>
                  <a:lnTo>
                    <a:pt x="67" y="31"/>
                  </a:lnTo>
                  <a:lnTo>
                    <a:pt x="49" y="33"/>
                  </a:lnTo>
                  <a:lnTo>
                    <a:pt x="41" y="33"/>
                  </a:lnTo>
                  <a:lnTo>
                    <a:pt x="32" y="35"/>
                  </a:lnTo>
                  <a:lnTo>
                    <a:pt x="32" y="35"/>
                  </a:lnTo>
                  <a:lnTo>
                    <a:pt x="41" y="32"/>
                  </a:lnTo>
                  <a:lnTo>
                    <a:pt x="49" y="31"/>
                  </a:lnTo>
                  <a:lnTo>
                    <a:pt x="67" y="31"/>
                  </a:lnTo>
                  <a:lnTo>
                    <a:pt x="67" y="31"/>
                  </a:lnTo>
                  <a:close/>
                  <a:moveTo>
                    <a:pt x="16" y="41"/>
                  </a:moveTo>
                  <a:lnTo>
                    <a:pt x="16" y="41"/>
                  </a:lnTo>
                  <a:lnTo>
                    <a:pt x="18" y="43"/>
                  </a:lnTo>
                  <a:lnTo>
                    <a:pt x="18" y="43"/>
                  </a:lnTo>
                  <a:lnTo>
                    <a:pt x="14" y="43"/>
                  </a:lnTo>
                  <a:lnTo>
                    <a:pt x="14" y="43"/>
                  </a:lnTo>
                  <a:lnTo>
                    <a:pt x="16" y="41"/>
                  </a:lnTo>
                  <a:lnTo>
                    <a:pt x="16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xmlns="" id="{FBB687B6-F51E-4567-BF6F-571447DA39BD}"/>
                </a:ext>
              </a:extLst>
            </p:cNvPr>
            <p:cNvSpPr/>
            <p:nvPr/>
          </p:nvSpPr>
          <p:spPr>
            <a:xfrm>
              <a:off x="3177857" y="2014046"/>
              <a:ext cx="5905681" cy="1647580"/>
            </a:xfrm>
            <a:custGeom>
              <a:avLst/>
              <a:gdLst>
                <a:gd name="connsiteX0" fmla="*/ 131400 w 5905681"/>
                <a:gd name="connsiteY0" fmla="*/ 446125 h 1647580"/>
                <a:gd name="connsiteX1" fmla="*/ 185829 w 5905681"/>
                <a:gd name="connsiteY1" fmla="*/ 119554 h 1647580"/>
                <a:gd name="connsiteX2" fmla="*/ 2482714 w 5905681"/>
                <a:gd name="connsiteY2" fmla="*/ 65125 h 1647580"/>
                <a:gd name="connsiteX3" fmla="*/ 3832543 w 5905681"/>
                <a:gd name="connsiteY3" fmla="*/ 76011 h 1647580"/>
                <a:gd name="connsiteX4" fmla="*/ 5138829 w 5905681"/>
                <a:gd name="connsiteY4" fmla="*/ 43354 h 1647580"/>
                <a:gd name="connsiteX5" fmla="*/ 5900829 w 5905681"/>
                <a:gd name="connsiteY5" fmla="*/ 750925 h 1647580"/>
                <a:gd name="connsiteX6" fmla="*/ 4790486 w 5905681"/>
                <a:gd name="connsiteY6" fmla="*/ 1534697 h 1647580"/>
                <a:gd name="connsiteX7" fmla="*/ 2722200 w 5905681"/>
                <a:gd name="connsiteY7" fmla="*/ 1512925 h 1647580"/>
                <a:gd name="connsiteX8" fmla="*/ 229372 w 5905681"/>
                <a:gd name="connsiteY8" fmla="*/ 1578240 h 1647580"/>
                <a:gd name="connsiteX9" fmla="*/ 98743 w 5905681"/>
                <a:gd name="connsiteY9" fmla="*/ 402583 h 1647580"/>
                <a:gd name="connsiteX10" fmla="*/ 131400 w 5905681"/>
                <a:gd name="connsiteY10" fmla="*/ 446125 h 164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05681" h="1647580">
                  <a:moveTo>
                    <a:pt x="131400" y="446125"/>
                  </a:moveTo>
                  <a:cubicBezTo>
                    <a:pt x="145914" y="398954"/>
                    <a:pt x="-206057" y="183054"/>
                    <a:pt x="185829" y="119554"/>
                  </a:cubicBezTo>
                  <a:cubicBezTo>
                    <a:pt x="577715" y="56054"/>
                    <a:pt x="2482714" y="65125"/>
                    <a:pt x="2482714" y="65125"/>
                  </a:cubicBezTo>
                  <a:lnTo>
                    <a:pt x="3832543" y="76011"/>
                  </a:lnTo>
                  <a:cubicBezTo>
                    <a:pt x="4275229" y="72383"/>
                    <a:pt x="4794115" y="-69132"/>
                    <a:pt x="5138829" y="43354"/>
                  </a:cubicBezTo>
                  <a:cubicBezTo>
                    <a:pt x="5483543" y="155840"/>
                    <a:pt x="5958886" y="502368"/>
                    <a:pt x="5900829" y="750925"/>
                  </a:cubicBezTo>
                  <a:cubicBezTo>
                    <a:pt x="5842772" y="999482"/>
                    <a:pt x="5320257" y="1407697"/>
                    <a:pt x="4790486" y="1534697"/>
                  </a:cubicBezTo>
                  <a:cubicBezTo>
                    <a:pt x="4260715" y="1661697"/>
                    <a:pt x="3482386" y="1505668"/>
                    <a:pt x="2722200" y="1512925"/>
                  </a:cubicBezTo>
                  <a:cubicBezTo>
                    <a:pt x="1962014" y="1520182"/>
                    <a:pt x="666615" y="1763297"/>
                    <a:pt x="229372" y="1578240"/>
                  </a:cubicBezTo>
                  <a:cubicBezTo>
                    <a:pt x="-207871" y="1393183"/>
                    <a:pt x="120514" y="587640"/>
                    <a:pt x="98743" y="402583"/>
                  </a:cubicBezTo>
                  <a:cubicBezTo>
                    <a:pt x="76972" y="217526"/>
                    <a:pt x="116886" y="493296"/>
                    <a:pt x="131400" y="4461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-Condensed-Normal" pitchFamily="2" charset="0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xmlns="" id="{292DC134-C3FF-44A3-9E5D-C7D585036500}"/>
              </a:ext>
            </a:extLst>
          </p:cNvPr>
          <p:cNvSpPr txBox="1"/>
          <p:nvPr/>
        </p:nvSpPr>
        <p:spPr>
          <a:xfrm>
            <a:off x="3593752" y="2460079"/>
            <a:ext cx="5879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Tổ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chức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một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số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trò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chơi</a:t>
            </a:r>
            <a:endParaRPr lang="en-US" altLang="zh-CN" sz="2800" b="1" dirty="0">
              <a:solidFill>
                <a:srgbClr val="00206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dân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华康娃娃体W5" panose="040B0509000000000000" pitchFamily="81" charset="-122"/>
                <a:cs typeface="+mn-cs"/>
              </a:rPr>
              <a:t>gian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38" name="PA_库_图片 2">
            <a:extLst>
              <a:ext uri="{FF2B5EF4-FFF2-40B4-BE49-F238E27FC236}">
                <a16:creationId xmlns:a16="http://schemas.microsoft.com/office/drawing/2014/main" xmlns="" id="{F75EAD2C-42A2-492D-9549-4C91E4595F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805" y="1194726"/>
            <a:ext cx="2057943" cy="205794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679352" y="2468326"/>
            <a:ext cx="914400" cy="914400"/>
          </a:xfrm>
          <a:prstGeom prst="ellipse">
            <a:avLst/>
          </a:prstGeom>
          <a:solidFill>
            <a:srgbClr val="01B3C5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4252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4" y="247381"/>
            <a:ext cx="5196416" cy="3086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44" y="357515"/>
            <a:ext cx="5134206" cy="2976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6" b="6666"/>
          <a:stretch/>
        </p:blipFill>
        <p:spPr>
          <a:xfrm>
            <a:off x="328084" y="3489268"/>
            <a:ext cx="5196416" cy="3368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96" b="11876"/>
          <a:stretch/>
        </p:blipFill>
        <p:spPr>
          <a:xfrm>
            <a:off x="6276745" y="3489269"/>
            <a:ext cx="5134206" cy="3368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101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4">
            <a:extLst>
              <a:ext uri="{FF2B5EF4-FFF2-40B4-BE49-F238E27FC236}">
                <a16:creationId xmlns:a16="http://schemas.microsoft.com/office/drawing/2014/main" xmlns="" id="{A2D71DCB-46ED-4F00-942C-9282C2C8E60F}"/>
              </a:ext>
            </a:extLst>
          </p:cNvPr>
          <p:cNvSpPr>
            <a:spLocks noEditPoints="1"/>
          </p:cNvSpPr>
          <p:nvPr/>
        </p:nvSpPr>
        <p:spPr bwMode="auto">
          <a:xfrm>
            <a:off x="7960008" y="828889"/>
            <a:ext cx="793394" cy="459363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Futura-Condensed-Normal" pitchFamily="2" charset="0"/>
            </a:endParaRPr>
          </a:p>
        </p:txBody>
      </p:sp>
      <p:sp>
        <p:nvSpPr>
          <p:cNvPr id="3" name="任意多边形 18">
            <a:extLst>
              <a:ext uri="{FF2B5EF4-FFF2-40B4-BE49-F238E27FC236}">
                <a16:creationId xmlns:a16="http://schemas.microsoft.com/office/drawing/2014/main" xmlns="" id="{5D50A386-7DE0-4AD4-8E5D-44A8AB0E5FCD}"/>
              </a:ext>
            </a:extLst>
          </p:cNvPr>
          <p:cNvSpPr/>
          <p:nvPr/>
        </p:nvSpPr>
        <p:spPr>
          <a:xfrm>
            <a:off x="3915595" y="1011065"/>
            <a:ext cx="3975213" cy="317376"/>
          </a:xfrm>
          <a:custGeom>
            <a:avLst/>
            <a:gdLst>
              <a:gd name="connsiteX0" fmla="*/ 0 w 6766560"/>
              <a:gd name="connsiteY0" fmla="*/ 39809 h 361457"/>
              <a:gd name="connsiteX1" fmla="*/ 4411980 w 6766560"/>
              <a:gd name="connsiteY1" fmla="*/ 28379 h 361457"/>
              <a:gd name="connsiteX2" fmla="*/ 4023360 w 6766560"/>
              <a:gd name="connsiteY2" fmla="*/ 359849 h 361457"/>
              <a:gd name="connsiteX3" fmla="*/ 6766560 w 6766560"/>
              <a:gd name="connsiteY3" fmla="*/ 131249 h 361457"/>
              <a:gd name="connsiteX0-1" fmla="*/ 0 w 6766560"/>
              <a:gd name="connsiteY0-2" fmla="*/ 75291 h 398381"/>
              <a:gd name="connsiteX1-3" fmla="*/ 4369154 w 6766560"/>
              <a:gd name="connsiteY1-4" fmla="*/ 18141 h 398381"/>
              <a:gd name="connsiteX2-5" fmla="*/ 4023360 w 6766560"/>
              <a:gd name="connsiteY2-6" fmla="*/ 395331 h 398381"/>
              <a:gd name="connsiteX3-7" fmla="*/ 6766560 w 6766560"/>
              <a:gd name="connsiteY3-8" fmla="*/ 166731 h 398381"/>
              <a:gd name="connsiteX0-9" fmla="*/ 0 w 6766560"/>
              <a:gd name="connsiteY0-10" fmla="*/ 71354 h 339035"/>
              <a:gd name="connsiteX1-11" fmla="*/ 4369154 w 6766560"/>
              <a:gd name="connsiteY1-12" fmla="*/ 14204 h 339035"/>
              <a:gd name="connsiteX2-13" fmla="*/ 4351696 w 6766560"/>
              <a:gd name="connsiteY2-14" fmla="*/ 334244 h 339035"/>
              <a:gd name="connsiteX3-15" fmla="*/ 6766560 w 6766560"/>
              <a:gd name="connsiteY3-16" fmla="*/ 162794 h 339035"/>
              <a:gd name="connsiteX0-17" fmla="*/ 0 w 7194823"/>
              <a:gd name="connsiteY0-18" fmla="*/ 71354 h 334304"/>
              <a:gd name="connsiteX1-19" fmla="*/ 4369154 w 7194823"/>
              <a:gd name="connsiteY1-20" fmla="*/ 14204 h 334304"/>
              <a:gd name="connsiteX2-21" fmla="*/ 4351696 w 7194823"/>
              <a:gd name="connsiteY2-22" fmla="*/ 334244 h 334304"/>
              <a:gd name="connsiteX3-23" fmla="*/ 7194823 w 7194823"/>
              <a:gd name="connsiteY3-24" fmla="*/ 37064 h 334304"/>
              <a:gd name="connsiteX0-25" fmla="*/ 0 w 7194823"/>
              <a:gd name="connsiteY0-26" fmla="*/ 72918 h 358721"/>
              <a:gd name="connsiteX1-27" fmla="*/ 4369154 w 7194823"/>
              <a:gd name="connsiteY1-28" fmla="*/ 15768 h 358721"/>
              <a:gd name="connsiteX2-29" fmla="*/ 4051911 w 7194823"/>
              <a:gd name="connsiteY2-30" fmla="*/ 358668 h 358721"/>
              <a:gd name="connsiteX3-31" fmla="*/ 7194823 w 7194823"/>
              <a:gd name="connsiteY3-32" fmla="*/ 38628 h 358721"/>
              <a:gd name="connsiteX0-33" fmla="*/ 0 w 6454042"/>
              <a:gd name="connsiteY0-34" fmla="*/ 72918 h 359955"/>
              <a:gd name="connsiteX1-35" fmla="*/ 4369154 w 6454042"/>
              <a:gd name="connsiteY1-36" fmla="*/ 15768 h 359955"/>
              <a:gd name="connsiteX2-37" fmla="*/ 4051911 w 6454042"/>
              <a:gd name="connsiteY2-38" fmla="*/ 358668 h 359955"/>
              <a:gd name="connsiteX3-39" fmla="*/ 6454042 w 6454042"/>
              <a:gd name="connsiteY3-40" fmla="*/ 112769 h 359955"/>
              <a:gd name="connsiteX0-41" fmla="*/ 0 w 6454042"/>
              <a:gd name="connsiteY0-42" fmla="*/ 62493 h 349247"/>
              <a:gd name="connsiteX1-43" fmla="*/ 4122228 w 6454042"/>
              <a:gd name="connsiteY1-44" fmla="*/ 17700 h 349247"/>
              <a:gd name="connsiteX2-45" fmla="*/ 4051911 w 6454042"/>
              <a:gd name="connsiteY2-46" fmla="*/ 348243 h 349247"/>
              <a:gd name="connsiteX3-47" fmla="*/ 6454042 w 6454042"/>
              <a:gd name="connsiteY3-48" fmla="*/ 102344 h 349247"/>
              <a:gd name="connsiteX0-49" fmla="*/ 0 w 4341830"/>
              <a:gd name="connsiteY0-50" fmla="*/ 62493 h 348243"/>
              <a:gd name="connsiteX1-51" fmla="*/ 4122228 w 4341830"/>
              <a:gd name="connsiteY1-52" fmla="*/ 17700 h 348243"/>
              <a:gd name="connsiteX2-53" fmla="*/ 4051911 w 4341830"/>
              <a:gd name="connsiteY2-54" fmla="*/ 348243 h 348243"/>
              <a:gd name="connsiteX0-55" fmla="*/ 0 w 4122228"/>
              <a:gd name="connsiteY0-56" fmla="*/ 62493 h 62493"/>
              <a:gd name="connsiteX1-57" fmla="*/ 4122228 w 4122228"/>
              <a:gd name="connsiteY1-58" fmla="*/ 17700 h 62493"/>
              <a:gd name="connsiteX0-59" fmla="*/ 0 w 4122228"/>
              <a:gd name="connsiteY0-60" fmla="*/ 44793 h 66159"/>
              <a:gd name="connsiteX1-61" fmla="*/ 4122228 w 4122228"/>
              <a:gd name="connsiteY1-62" fmla="*/ 0 h 66159"/>
              <a:gd name="connsiteX0-63" fmla="*/ 0 w 4245691"/>
              <a:gd name="connsiteY0-64" fmla="*/ 156004 h 156004"/>
              <a:gd name="connsiteX1-65" fmla="*/ 4245691 w 4245691"/>
              <a:gd name="connsiteY1-66" fmla="*/ 0 h 156004"/>
              <a:gd name="connsiteX0-67" fmla="*/ 0 w 4245691"/>
              <a:gd name="connsiteY0-68" fmla="*/ 156004 h 163985"/>
              <a:gd name="connsiteX1-69" fmla="*/ 4245691 w 4245691"/>
              <a:gd name="connsiteY1-70" fmla="*/ 0 h 163985"/>
              <a:gd name="connsiteX0-71" fmla="*/ 0 w 5449458"/>
              <a:gd name="connsiteY0-72" fmla="*/ 143648 h 143648"/>
              <a:gd name="connsiteX1-73" fmla="*/ 5449458 w 5449458"/>
              <a:gd name="connsiteY1-74" fmla="*/ 0 h 143648"/>
              <a:gd name="connsiteX0-75" fmla="*/ 0 w 5449458"/>
              <a:gd name="connsiteY0-76" fmla="*/ 143648 h 260913"/>
              <a:gd name="connsiteX1-77" fmla="*/ 1990356 w 5449458"/>
              <a:gd name="connsiteY1-78" fmla="*/ 260339 h 260913"/>
              <a:gd name="connsiteX2-79" fmla="*/ 5449458 w 5449458"/>
              <a:gd name="connsiteY2-80" fmla="*/ 0 h 260913"/>
              <a:gd name="connsiteX0-81" fmla="*/ 0 w 4693246"/>
              <a:gd name="connsiteY0-82" fmla="*/ 169 h 463018"/>
              <a:gd name="connsiteX1-83" fmla="*/ 1234144 w 4693246"/>
              <a:gd name="connsiteY1-84" fmla="*/ 462849 h 463018"/>
              <a:gd name="connsiteX2-85" fmla="*/ 4693246 w 4693246"/>
              <a:gd name="connsiteY2-86" fmla="*/ 202510 h 463018"/>
              <a:gd name="connsiteX0-87" fmla="*/ 153395 w 4846641"/>
              <a:gd name="connsiteY0-88" fmla="*/ 0 h 462988"/>
              <a:gd name="connsiteX1-89" fmla="*/ 1387539 w 4846641"/>
              <a:gd name="connsiteY1-90" fmla="*/ 462680 h 462988"/>
              <a:gd name="connsiteX2-91" fmla="*/ 4846641 w 4846641"/>
              <a:gd name="connsiteY2-92" fmla="*/ 202341 h 462988"/>
              <a:gd name="connsiteX0-93" fmla="*/ 212160 w 4457851"/>
              <a:gd name="connsiteY0-94" fmla="*/ 0 h 462988"/>
              <a:gd name="connsiteX1-95" fmla="*/ 998749 w 4457851"/>
              <a:gd name="connsiteY1-96" fmla="*/ 462680 h 462988"/>
              <a:gd name="connsiteX2-97" fmla="*/ 4457851 w 4457851"/>
              <a:gd name="connsiteY2-98" fmla="*/ 202341 h 462988"/>
              <a:gd name="connsiteX0-99" fmla="*/ 238795 w 4484486"/>
              <a:gd name="connsiteY0-100" fmla="*/ 0 h 462868"/>
              <a:gd name="connsiteX1-101" fmla="*/ 1025384 w 4484486"/>
              <a:gd name="connsiteY1-102" fmla="*/ 462680 h 462868"/>
              <a:gd name="connsiteX2-103" fmla="*/ 4484486 w 4484486"/>
              <a:gd name="connsiteY2-104" fmla="*/ 202341 h 462868"/>
              <a:gd name="connsiteX0-105" fmla="*/ 410770 w 4656461"/>
              <a:gd name="connsiteY0-106" fmla="*/ 0 h 425815"/>
              <a:gd name="connsiteX1-107" fmla="*/ 595476 w 4656461"/>
              <a:gd name="connsiteY1-108" fmla="*/ 425610 h 425815"/>
              <a:gd name="connsiteX2-109" fmla="*/ 4656461 w 4656461"/>
              <a:gd name="connsiteY2-110" fmla="*/ 202341 h 425815"/>
              <a:gd name="connsiteX0-111" fmla="*/ 410770 w 4656461"/>
              <a:gd name="connsiteY0-112" fmla="*/ 0 h 364069"/>
              <a:gd name="connsiteX1-113" fmla="*/ 595476 w 4656461"/>
              <a:gd name="connsiteY1-114" fmla="*/ 363827 h 364069"/>
              <a:gd name="connsiteX2-115" fmla="*/ 4656461 w 4656461"/>
              <a:gd name="connsiteY2-116" fmla="*/ 202341 h 364069"/>
              <a:gd name="connsiteX0-117" fmla="*/ 558636 w 4511100"/>
              <a:gd name="connsiteY0-118" fmla="*/ 0 h 388767"/>
              <a:gd name="connsiteX1-119" fmla="*/ 450115 w 4511100"/>
              <a:gd name="connsiteY1-120" fmla="*/ 388541 h 388767"/>
              <a:gd name="connsiteX2-121" fmla="*/ 4511100 w 4511100"/>
              <a:gd name="connsiteY2-122" fmla="*/ 227055 h 388767"/>
              <a:gd name="connsiteX0-123" fmla="*/ 445007 w 4613533"/>
              <a:gd name="connsiteY0-124" fmla="*/ 0 h 413467"/>
              <a:gd name="connsiteX1-125" fmla="*/ 552548 w 4613533"/>
              <a:gd name="connsiteY1-126" fmla="*/ 413255 h 413467"/>
              <a:gd name="connsiteX2-127" fmla="*/ 4613533 w 4613533"/>
              <a:gd name="connsiteY2-128" fmla="*/ 251769 h 413467"/>
              <a:gd name="connsiteX0-129" fmla="*/ 437894 w 4606420"/>
              <a:gd name="connsiteY0-130" fmla="*/ 0 h 351722"/>
              <a:gd name="connsiteX1-131" fmla="*/ 560868 w 4606420"/>
              <a:gd name="connsiteY1-132" fmla="*/ 351471 h 351722"/>
              <a:gd name="connsiteX2-133" fmla="*/ 4606420 w 4606420"/>
              <a:gd name="connsiteY2-134" fmla="*/ 251769 h 351722"/>
              <a:gd name="connsiteX0-135" fmla="*/ 424068 w 4592594"/>
              <a:gd name="connsiteY0-136" fmla="*/ 0 h 401116"/>
              <a:gd name="connsiteX1-137" fmla="*/ 577907 w 4592594"/>
              <a:gd name="connsiteY1-138" fmla="*/ 400898 h 401116"/>
              <a:gd name="connsiteX2-139" fmla="*/ 4592594 w 4592594"/>
              <a:gd name="connsiteY2-140" fmla="*/ 251769 h 401116"/>
              <a:gd name="connsiteX0-141" fmla="*/ 424068 w 4592594"/>
              <a:gd name="connsiteY0-142" fmla="*/ 0 h 401116"/>
              <a:gd name="connsiteX1-143" fmla="*/ 577907 w 4592594"/>
              <a:gd name="connsiteY1-144" fmla="*/ 400898 h 401116"/>
              <a:gd name="connsiteX2-145" fmla="*/ 4592594 w 4592594"/>
              <a:gd name="connsiteY2-146" fmla="*/ 338266 h 401116"/>
              <a:gd name="connsiteX0-147" fmla="*/ 391353 w 4638179"/>
              <a:gd name="connsiteY0-148" fmla="*/ 0 h 401116"/>
              <a:gd name="connsiteX1-149" fmla="*/ 623492 w 4638179"/>
              <a:gd name="connsiteY1-150" fmla="*/ 400898 h 401116"/>
              <a:gd name="connsiteX2-151" fmla="*/ 4638179 w 4638179"/>
              <a:gd name="connsiteY2-152" fmla="*/ 338266 h 401116"/>
              <a:gd name="connsiteX0-153" fmla="*/ 391353 w 4904398"/>
              <a:gd name="connsiteY0-154" fmla="*/ 0 h 401116"/>
              <a:gd name="connsiteX1-155" fmla="*/ 623492 w 4904398"/>
              <a:gd name="connsiteY1-156" fmla="*/ 400898 h 401116"/>
              <a:gd name="connsiteX2-157" fmla="*/ 4904398 w 4904398"/>
              <a:gd name="connsiteY2-158" fmla="*/ 322224 h 40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4904398" h="401116">
                <a:moveTo>
                  <a:pt x="391353" y="0"/>
                </a:moveTo>
                <a:cubicBezTo>
                  <a:pt x="-226127" y="38897"/>
                  <a:pt x="-86259" y="411428"/>
                  <a:pt x="623492" y="400898"/>
                </a:cubicBezTo>
                <a:lnTo>
                  <a:pt x="4904398" y="322224"/>
                </a:lnTo>
              </a:path>
            </a:pathLst>
          </a:custGeom>
          <a:noFill/>
          <a:ln w="25400" cap="rnd">
            <a:solidFill>
              <a:schemeClr val="tx1">
                <a:lumMod val="85000"/>
                <a:lumOff val="1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Futura-Condensed-Normal" pitchFamily="2" charset="0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xmlns="" id="{41275334-4D3A-49FE-B87B-5F9697460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63" y="1677353"/>
            <a:ext cx="3890962" cy="4705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861CC939-57B7-4AB0-9689-7CF1B7307A20}"/>
              </a:ext>
            </a:extLst>
          </p:cNvPr>
          <p:cNvGrpSpPr/>
          <p:nvPr/>
        </p:nvGrpSpPr>
        <p:grpSpPr>
          <a:xfrm>
            <a:off x="6096000" y="1716847"/>
            <a:ext cx="5569132" cy="4540262"/>
            <a:chOff x="1832966" y="1945037"/>
            <a:chExt cx="2281403" cy="1999280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xmlns="" id="{F9BD2B93-F78A-4330-8724-A03962142D19}"/>
                </a:ext>
              </a:extLst>
            </p:cNvPr>
            <p:cNvSpPr>
              <a:spLocks noEditPoints="1"/>
            </p:cNvSpPr>
            <p:nvPr/>
          </p:nvSpPr>
          <p:spPr bwMode="auto">
            <a:xfrm flipH="1" flipV="1">
              <a:off x="1832966" y="1945037"/>
              <a:ext cx="2281403" cy="1999280"/>
            </a:xfrm>
            <a:custGeom>
              <a:avLst/>
              <a:gdLst>
                <a:gd name="T0" fmla="*/ 24 w 653"/>
                <a:gd name="T1" fmla="*/ 574 h 645"/>
                <a:gd name="T2" fmla="*/ 96 w 653"/>
                <a:gd name="T3" fmla="*/ 613 h 645"/>
                <a:gd name="T4" fmla="*/ 565 w 653"/>
                <a:gd name="T5" fmla="*/ 628 h 645"/>
                <a:gd name="T6" fmla="*/ 623 w 653"/>
                <a:gd name="T7" fmla="*/ 584 h 645"/>
                <a:gd name="T8" fmla="*/ 620 w 653"/>
                <a:gd name="T9" fmla="*/ 583 h 645"/>
                <a:gd name="T10" fmla="*/ 620 w 653"/>
                <a:gd name="T11" fmla="*/ 583 h 645"/>
                <a:gd name="T12" fmla="*/ 625 w 653"/>
                <a:gd name="T13" fmla="*/ 582 h 645"/>
                <a:gd name="T14" fmla="*/ 643 w 653"/>
                <a:gd name="T15" fmla="*/ 129 h 645"/>
                <a:gd name="T16" fmla="*/ 384 w 653"/>
                <a:gd name="T17" fmla="*/ 3 h 645"/>
                <a:gd name="T18" fmla="*/ 320 w 653"/>
                <a:gd name="T19" fmla="*/ 2 h 645"/>
                <a:gd name="T20" fmla="*/ 12 w 653"/>
                <a:gd name="T21" fmla="*/ 112 h 645"/>
                <a:gd name="T22" fmla="*/ 17 w 653"/>
                <a:gd name="T23" fmla="*/ 556 h 645"/>
                <a:gd name="T24" fmla="*/ 494 w 653"/>
                <a:gd name="T25" fmla="*/ 629 h 645"/>
                <a:gd name="T26" fmla="*/ 613 w 653"/>
                <a:gd name="T27" fmla="*/ 594 h 645"/>
                <a:gd name="T28" fmla="*/ 614 w 653"/>
                <a:gd name="T29" fmla="*/ 593 h 645"/>
                <a:gd name="T30" fmla="*/ 597 w 653"/>
                <a:gd name="T31" fmla="*/ 594 h 645"/>
                <a:gd name="T32" fmla="*/ 597 w 653"/>
                <a:gd name="T33" fmla="*/ 594 h 645"/>
                <a:gd name="T34" fmla="*/ 610 w 653"/>
                <a:gd name="T35" fmla="*/ 573 h 645"/>
                <a:gd name="T36" fmla="*/ 616 w 653"/>
                <a:gd name="T37" fmla="*/ 575 h 645"/>
                <a:gd name="T38" fmla="*/ 633 w 653"/>
                <a:gd name="T39" fmla="*/ 522 h 645"/>
                <a:gd name="T40" fmla="*/ 629 w 653"/>
                <a:gd name="T41" fmla="*/ 103 h 645"/>
                <a:gd name="T42" fmla="*/ 636 w 653"/>
                <a:gd name="T43" fmla="*/ 157 h 645"/>
                <a:gd name="T44" fmla="*/ 626 w 653"/>
                <a:gd name="T45" fmla="*/ 89 h 645"/>
                <a:gd name="T46" fmla="*/ 575 w 653"/>
                <a:gd name="T47" fmla="*/ 29 h 645"/>
                <a:gd name="T48" fmla="*/ 611 w 653"/>
                <a:gd name="T49" fmla="*/ 55 h 645"/>
                <a:gd name="T50" fmla="*/ 608 w 653"/>
                <a:gd name="T51" fmla="*/ 53 h 645"/>
                <a:gd name="T52" fmla="*/ 394 w 653"/>
                <a:gd name="T53" fmla="*/ 12 h 645"/>
                <a:gd name="T54" fmla="*/ 266 w 653"/>
                <a:gd name="T55" fmla="*/ 11 h 645"/>
                <a:gd name="T56" fmla="*/ 237 w 653"/>
                <a:gd name="T57" fmla="*/ 12 h 645"/>
                <a:gd name="T58" fmla="*/ 202 w 653"/>
                <a:gd name="T59" fmla="*/ 13 h 645"/>
                <a:gd name="T60" fmla="*/ 202 w 653"/>
                <a:gd name="T61" fmla="*/ 14 h 645"/>
                <a:gd name="T62" fmla="*/ 11 w 653"/>
                <a:gd name="T63" fmla="*/ 209 h 645"/>
                <a:gd name="T64" fmla="*/ 116 w 653"/>
                <a:gd name="T65" fmla="*/ 19 h 645"/>
                <a:gd name="T66" fmla="*/ 70 w 653"/>
                <a:gd name="T67" fmla="*/ 34 h 645"/>
                <a:gd name="T68" fmla="*/ 49 w 653"/>
                <a:gd name="T69" fmla="*/ 61 h 645"/>
                <a:gd name="T70" fmla="*/ 574 w 653"/>
                <a:gd name="T71" fmla="*/ 43 h 645"/>
                <a:gd name="T72" fmla="*/ 631 w 653"/>
                <a:gd name="T73" fmla="*/ 128 h 645"/>
                <a:gd name="T74" fmla="*/ 640 w 653"/>
                <a:gd name="T75" fmla="*/ 198 h 645"/>
                <a:gd name="T76" fmla="*/ 638 w 653"/>
                <a:gd name="T77" fmla="*/ 398 h 645"/>
                <a:gd name="T78" fmla="*/ 631 w 653"/>
                <a:gd name="T79" fmla="*/ 145 h 645"/>
                <a:gd name="T80" fmla="*/ 628 w 653"/>
                <a:gd name="T81" fmla="*/ 518 h 645"/>
                <a:gd name="T82" fmla="*/ 311 w 653"/>
                <a:gd name="T83" fmla="*/ 625 h 645"/>
                <a:gd name="T84" fmla="*/ 47 w 653"/>
                <a:gd name="T85" fmla="*/ 553 h 645"/>
                <a:gd name="T86" fmla="*/ 26 w 653"/>
                <a:gd name="T87" fmla="*/ 213 h 645"/>
                <a:gd name="T88" fmla="*/ 17 w 653"/>
                <a:gd name="T89" fmla="*/ 259 h 645"/>
                <a:gd name="T90" fmla="*/ 48 w 653"/>
                <a:gd name="T91" fmla="*/ 563 h 645"/>
                <a:gd name="T92" fmla="*/ 22 w 653"/>
                <a:gd name="T93" fmla="*/ 551 h 645"/>
                <a:gd name="T94" fmla="*/ 11 w 653"/>
                <a:gd name="T95" fmla="*/ 209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53" h="645">
                  <a:moveTo>
                    <a:pt x="17" y="556"/>
                  </a:moveTo>
                  <a:cubicBezTo>
                    <a:pt x="19" y="562"/>
                    <a:pt x="20" y="569"/>
                    <a:pt x="24" y="574"/>
                  </a:cubicBezTo>
                  <a:cubicBezTo>
                    <a:pt x="28" y="579"/>
                    <a:pt x="22" y="564"/>
                    <a:pt x="24" y="561"/>
                  </a:cubicBezTo>
                  <a:cubicBezTo>
                    <a:pt x="31" y="593"/>
                    <a:pt x="59" y="613"/>
                    <a:pt x="96" y="613"/>
                  </a:cubicBezTo>
                  <a:cubicBezTo>
                    <a:pt x="166" y="627"/>
                    <a:pt x="244" y="626"/>
                    <a:pt x="318" y="636"/>
                  </a:cubicBezTo>
                  <a:cubicBezTo>
                    <a:pt x="402" y="632"/>
                    <a:pt x="494" y="645"/>
                    <a:pt x="565" y="628"/>
                  </a:cubicBezTo>
                  <a:cubicBezTo>
                    <a:pt x="577" y="625"/>
                    <a:pt x="588" y="622"/>
                    <a:pt x="598" y="615"/>
                  </a:cubicBezTo>
                  <a:cubicBezTo>
                    <a:pt x="608" y="607"/>
                    <a:pt x="615" y="596"/>
                    <a:pt x="623" y="584"/>
                  </a:cubicBezTo>
                  <a:cubicBezTo>
                    <a:pt x="623" y="584"/>
                    <a:pt x="623" y="583"/>
                    <a:pt x="624" y="583"/>
                  </a:cubicBezTo>
                  <a:cubicBezTo>
                    <a:pt x="620" y="583"/>
                    <a:pt x="620" y="583"/>
                    <a:pt x="620" y="583"/>
                  </a:cubicBezTo>
                  <a:cubicBezTo>
                    <a:pt x="621" y="584"/>
                    <a:pt x="621" y="585"/>
                    <a:pt x="620" y="585"/>
                  </a:cubicBezTo>
                  <a:cubicBezTo>
                    <a:pt x="620" y="583"/>
                    <a:pt x="620" y="583"/>
                    <a:pt x="620" y="583"/>
                  </a:cubicBezTo>
                  <a:cubicBezTo>
                    <a:pt x="621" y="581"/>
                    <a:pt x="621" y="580"/>
                    <a:pt x="622" y="578"/>
                  </a:cubicBezTo>
                  <a:cubicBezTo>
                    <a:pt x="624" y="575"/>
                    <a:pt x="624" y="581"/>
                    <a:pt x="625" y="582"/>
                  </a:cubicBezTo>
                  <a:cubicBezTo>
                    <a:pt x="646" y="533"/>
                    <a:pt x="647" y="462"/>
                    <a:pt x="649" y="397"/>
                  </a:cubicBezTo>
                  <a:cubicBezTo>
                    <a:pt x="653" y="309"/>
                    <a:pt x="651" y="214"/>
                    <a:pt x="643" y="129"/>
                  </a:cubicBezTo>
                  <a:cubicBezTo>
                    <a:pt x="637" y="63"/>
                    <a:pt x="606" y="17"/>
                    <a:pt x="540" y="8"/>
                  </a:cubicBezTo>
                  <a:cubicBezTo>
                    <a:pt x="491" y="1"/>
                    <a:pt x="435" y="1"/>
                    <a:pt x="384" y="3"/>
                  </a:cubicBezTo>
                  <a:cubicBezTo>
                    <a:pt x="362" y="4"/>
                    <a:pt x="342" y="3"/>
                    <a:pt x="321" y="5"/>
                  </a:cubicBezTo>
                  <a:cubicBezTo>
                    <a:pt x="320" y="2"/>
                    <a:pt x="320" y="2"/>
                    <a:pt x="320" y="2"/>
                  </a:cubicBezTo>
                  <a:cubicBezTo>
                    <a:pt x="235" y="6"/>
                    <a:pt x="139" y="0"/>
                    <a:pt x="67" y="21"/>
                  </a:cubicBezTo>
                  <a:cubicBezTo>
                    <a:pt x="32" y="32"/>
                    <a:pt x="14" y="67"/>
                    <a:pt x="12" y="112"/>
                  </a:cubicBezTo>
                  <a:cubicBezTo>
                    <a:pt x="7" y="209"/>
                    <a:pt x="0" y="315"/>
                    <a:pt x="4" y="410"/>
                  </a:cubicBezTo>
                  <a:cubicBezTo>
                    <a:pt x="6" y="460"/>
                    <a:pt x="6" y="512"/>
                    <a:pt x="17" y="556"/>
                  </a:cubicBezTo>
                  <a:close/>
                  <a:moveTo>
                    <a:pt x="484" y="627"/>
                  </a:moveTo>
                  <a:cubicBezTo>
                    <a:pt x="487" y="628"/>
                    <a:pt x="493" y="626"/>
                    <a:pt x="494" y="629"/>
                  </a:cubicBezTo>
                  <a:cubicBezTo>
                    <a:pt x="491" y="629"/>
                    <a:pt x="487" y="629"/>
                    <a:pt x="484" y="627"/>
                  </a:cubicBezTo>
                  <a:close/>
                  <a:moveTo>
                    <a:pt x="613" y="594"/>
                  </a:moveTo>
                  <a:cubicBezTo>
                    <a:pt x="603" y="606"/>
                    <a:pt x="589" y="613"/>
                    <a:pt x="572" y="617"/>
                  </a:cubicBezTo>
                  <a:cubicBezTo>
                    <a:pt x="586" y="609"/>
                    <a:pt x="603" y="603"/>
                    <a:pt x="614" y="593"/>
                  </a:cubicBezTo>
                  <a:cubicBezTo>
                    <a:pt x="613" y="593"/>
                    <a:pt x="613" y="594"/>
                    <a:pt x="613" y="594"/>
                  </a:cubicBezTo>
                  <a:close/>
                  <a:moveTo>
                    <a:pt x="597" y="594"/>
                  </a:moveTo>
                  <a:cubicBezTo>
                    <a:pt x="597" y="592"/>
                    <a:pt x="600" y="590"/>
                    <a:pt x="601" y="589"/>
                  </a:cubicBezTo>
                  <a:cubicBezTo>
                    <a:pt x="601" y="593"/>
                    <a:pt x="601" y="594"/>
                    <a:pt x="597" y="594"/>
                  </a:cubicBezTo>
                  <a:close/>
                  <a:moveTo>
                    <a:pt x="606" y="582"/>
                  </a:moveTo>
                  <a:cubicBezTo>
                    <a:pt x="610" y="573"/>
                    <a:pt x="610" y="573"/>
                    <a:pt x="610" y="573"/>
                  </a:cubicBezTo>
                  <a:cubicBezTo>
                    <a:pt x="611" y="577"/>
                    <a:pt x="609" y="580"/>
                    <a:pt x="606" y="582"/>
                  </a:cubicBezTo>
                  <a:close/>
                  <a:moveTo>
                    <a:pt x="616" y="575"/>
                  </a:moveTo>
                  <a:cubicBezTo>
                    <a:pt x="631" y="526"/>
                    <a:pt x="631" y="526"/>
                    <a:pt x="631" y="526"/>
                  </a:cubicBezTo>
                  <a:cubicBezTo>
                    <a:pt x="631" y="526"/>
                    <a:pt x="631" y="523"/>
                    <a:pt x="633" y="522"/>
                  </a:cubicBezTo>
                  <a:cubicBezTo>
                    <a:pt x="631" y="543"/>
                    <a:pt x="624" y="560"/>
                    <a:pt x="616" y="575"/>
                  </a:cubicBezTo>
                  <a:close/>
                  <a:moveTo>
                    <a:pt x="629" y="103"/>
                  </a:moveTo>
                  <a:cubicBezTo>
                    <a:pt x="630" y="103"/>
                    <a:pt x="631" y="106"/>
                    <a:pt x="632" y="107"/>
                  </a:cubicBezTo>
                  <a:cubicBezTo>
                    <a:pt x="634" y="122"/>
                    <a:pt x="638" y="139"/>
                    <a:pt x="636" y="157"/>
                  </a:cubicBezTo>
                  <a:cubicBezTo>
                    <a:pt x="636" y="137"/>
                    <a:pt x="632" y="120"/>
                    <a:pt x="629" y="103"/>
                  </a:cubicBezTo>
                  <a:cubicBezTo>
                    <a:pt x="627" y="99"/>
                    <a:pt x="627" y="94"/>
                    <a:pt x="626" y="89"/>
                  </a:cubicBezTo>
                  <a:cubicBezTo>
                    <a:pt x="629" y="93"/>
                    <a:pt x="630" y="98"/>
                    <a:pt x="629" y="103"/>
                  </a:cubicBezTo>
                  <a:close/>
                  <a:moveTo>
                    <a:pt x="575" y="29"/>
                  </a:moveTo>
                  <a:cubicBezTo>
                    <a:pt x="588" y="34"/>
                    <a:pt x="600" y="42"/>
                    <a:pt x="608" y="53"/>
                  </a:cubicBezTo>
                  <a:cubicBezTo>
                    <a:pt x="609" y="54"/>
                    <a:pt x="610" y="54"/>
                    <a:pt x="611" y="55"/>
                  </a:cubicBezTo>
                  <a:cubicBezTo>
                    <a:pt x="610" y="56"/>
                    <a:pt x="609" y="54"/>
                    <a:pt x="609" y="55"/>
                  </a:cubicBezTo>
                  <a:cubicBezTo>
                    <a:pt x="609" y="54"/>
                    <a:pt x="609" y="54"/>
                    <a:pt x="608" y="53"/>
                  </a:cubicBezTo>
                  <a:cubicBezTo>
                    <a:pt x="577" y="29"/>
                    <a:pt x="528" y="22"/>
                    <a:pt x="474" y="19"/>
                  </a:cubicBezTo>
                  <a:cubicBezTo>
                    <a:pt x="449" y="18"/>
                    <a:pt x="422" y="14"/>
                    <a:pt x="394" y="12"/>
                  </a:cubicBezTo>
                  <a:cubicBezTo>
                    <a:pt x="457" y="8"/>
                    <a:pt x="528" y="8"/>
                    <a:pt x="575" y="29"/>
                  </a:cubicBezTo>
                  <a:close/>
                  <a:moveTo>
                    <a:pt x="266" y="11"/>
                  </a:moveTo>
                  <a:cubicBezTo>
                    <a:pt x="263" y="13"/>
                    <a:pt x="258" y="14"/>
                    <a:pt x="254" y="13"/>
                  </a:cubicBezTo>
                  <a:cubicBezTo>
                    <a:pt x="251" y="12"/>
                    <a:pt x="240" y="13"/>
                    <a:pt x="237" y="12"/>
                  </a:cubicBezTo>
                  <a:cubicBezTo>
                    <a:pt x="245" y="11"/>
                    <a:pt x="256" y="12"/>
                    <a:pt x="266" y="11"/>
                  </a:cubicBezTo>
                  <a:close/>
                  <a:moveTo>
                    <a:pt x="202" y="13"/>
                  </a:moveTo>
                  <a:cubicBezTo>
                    <a:pt x="236" y="13"/>
                    <a:pt x="236" y="13"/>
                    <a:pt x="236" y="13"/>
                  </a:cubicBezTo>
                  <a:cubicBezTo>
                    <a:pt x="202" y="14"/>
                    <a:pt x="202" y="14"/>
                    <a:pt x="202" y="14"/>
                  </a:cubicBezTo>
                  <a:lnTo>
                    <a:pt x="202" y="13"/>
                  </a:lnTo>
                  <a:close/>
                  <a:moveTo>
                    <a:pt x="11" y="209"/>
                  </a:moveTo>
                  <a:cubicBezTo>
                    <a:pt x="13" y="151"/>
                    <a:pt x="16" y="95"/>
                    <a:pt x="35" y="55"/>
                  </a:cubicBezTo>
                  <a:cubicBezTo>
                    <a:pt x="47" y="30"/>
                    <a:pt x="81" y="23"/>
                    <a:pt x="116" y="19"/>
                  </a:cubicBezTo>
                  <a:cubicBezTo>
                    <a:pt x="142" y="16"/>
                    <a:pt x="170" y="11"/>
                    <a:pt x="199" y="14"/>
                  </a:cubicBezTo>
                  <a:cubicBezTo>
                    <a:pt x="152" y="18"/>
                    <a:pt x="105" y="18"/>
                    <a:pt x="70" y="34"/>
                  </a:cubicBezTo>
                  <a:cubicBezTo>
                    <a:pt x="50" y="44"/>
                    <a:pt x="37" y="66"/>
                    <a:pt x="37" y="94"/>
                  </a:cubicBezTo>
                  <a:cubicBezTo>
                    <a:pt x="39" y="83"/>
                    <a:pt x="42" y="70"/>
                    <a:pt x="49" y="61"/>
                  </a:cubicBezTo>
                  <a:cubicBezTo>
                    <a:pt x="64" y="41"/>
                    <a:pt x="91" y="31"/>
                    <a:pt x="125" y="28"/>
                  </a:cubicBezTo>
                  <a:cubicBezTo>
                    <a:pt x="271" y="16"/>
                    <a:pt x="444" y="12"/>
                    <a:pt x="574" y="43"/>
                  </a:cubicBezTo>
                  <a:cubicBezTo>
                    <a:pt x="580" y="45"/>
                    <a:pt x="587" y="47"/>
                    <a:pt x="592" y="51"/>
                  </a:cubicBezTo>
                  <a:cubicBezTo>
                    <a:pt x="614" y="67"/>
                    <a:pt x="626" y="95"/>
                    <a:pt x="631" y="128"/>
                  </a:cubicBezTo>
                  <a:cubicBezTo>
                    <a:pt x="637" y="176"/>
                    <a:pt x="639" y="228"/>
                    <a:pt x="639" y="279"/>
                  </a:cubicBezTo>
                  <a:cubicBezTo>
                    <a:pt x="640" y="198"/>
                    <a:pt x="640" y="198"/>
                    <a:pt x="640" y="198"/>
                  </a:cubicBezTo>
                  <a:cubicBezTo>
                    <a:pt x="643" y="277"/>
                    <a:pt x="646" y="366"/>
                    <a:pt x="639" y="446"/>
                  </a:cubicBezTo>
                  <a:cubicBezTo>
                    <a:pt x="639" y="432"/>
                    <a:pt x="640" y="413"/>
                    <a:pt x="638" y="398"/>
                  </a:cubicBezTo>
                  <a:cubicBezTo>
                    <a:pt x="638" y="439"/>
                    <a:pt x="637" y="477"/>
                    <a:pt x="633" y="514"/>
                  </a:cubicBezTo>
                  <a:cubicBezTo>
                    <a:pt x="636" y="394"/>
                    <a:pt x="639" y="263"/>
                    <a:pt x="631" y="145"/>
                  </a:cubicBezTo>
                  <a:cubicBezTo>
                    <a:pt x="631" y="140"/>
                    <a:pt x="629" y="134"/>
                    <a:pt x="627" y="130"/>
                  </a:cubicBezTo>
                  <a:cubicBezTo>
                    <a:pt x="637" y="256"/>
                    <a:pt x="634" y="393"/>
                    <a:pt x="628" y="518"/>
                  </a:cubicBezTo>
                  <a:cubicBezTo>
                    <a:pt x="620" y="572"/>
                    <a:pt x="592" y="606"/>
                    <a:pt x="540" y="616"/>
                  </a:cubicBezTo>
                  <a:cubicBezTo>
                    <a:pt x="463" y="622"/>
                    <a:pt x="393" y="631"/>
                    <a:pt x="311" y="625"/>
                  </a:cubicBezTo>
                  <a:cubicBezTo>
                    <a:pt x="250" y="620"/>
                    <a:pt x="188" y="616"/>
                    <a:pt x="130" y="607"/>
                  </a:cubicBezTo>
                  <a:cubicBezTo>
                    <a:pt x="99" y="593"/>
                    <a:pt x="69" y="575"/>
                    <a:pt x="47" y="553"/>
                  </a:cubicBezTo>
                  <a:cubicBezTo>
                    <a:pt x="24" y="465"/>
                    <a:pt x="18" y="353"/>
                    <a:pt x="21" y="247"/>
                  </a:cubicBezTo>
                  <a:cubicBezTo>
                    <a:pt x="21" y="232"/>
                    <a:pt x="23" y="221"/>
                    <a:pt x="26" y="213"/>
                  </a:cubicBezTo>
                  <a:cubicBezTo>
                    <a:pt x="25" y="166"/>
                    <a:pt x="29" y="109"/>
                    <a:pt x="38" y="66"/>
                  </a:cubicBezTo>
                  <a:cubicBezTo>
                    <a:pt x="21" y="121"/>
                    <a:pt x="21" y="193"/>
                    <a:pt x="17" y="259"/>
                  </a:cubicBezTo>
                  <a:cubicBezTo>
                    <a:pt x="12" y="358"/>
                    <a:pt x="19" y="457"/>
                    <a:pt x="37" y="541"/>
                  </a:cubicBezTo>
                  <a:cubicBezTo>
                    <a:pt x="39" y="548"/>
                    <a:pt x="41" y="557"/>
                    <a:pt x="48" y="563"/>
                  </a:cubicBezTo>
                  <a:cubicBezTo>
                    <a:pt x="66" y="580"/>
                    <a:pt x="92" y="595"/>
                    <a:pt x="113" y="607"/>
                  </a:cubicBezTo>
                  <a:cubicBezTo>
                    <a:pt x="69" y="608"/>
                    <a:pt x="32" y="590"/>
                    <a:pt x="22" y="551"/>
                  </a:cubicBezTo>
                  <a:cubicBezTo>
                    <a:pt x="21" y="552"/>
                    <a:pt x="22" y="557"/>
                    <a:pt x="20" y="559"/>
                  </a:cubicBezTo>
                  <a:cubicBezTo>
                    <a:pt x="7" y="446"/>
                    <a:pt x="8" y="326"/>
                    <a:pt x="11" y="209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4000" dirty="0">
                <a:latin typeface="Futura-Condensed-Normal" pitchFamily="2" charset="0"/>
                <a:ea typeface="华康娃娃体W5" panose="040B0509000000000000" pitchFamily="81" charset="-122"/>
              </a:endParaRPr>
            </a:p>
          </p:txBody>
        </p:sp>
        <p:sp>
          <p:nvSpPr>
            <p:cNvPr id="18" name="Text Box 12">
              <a:extLst>
                <a:ext uri="{FF2B5EF4-FFF2-40B4-BE49-F238E27FC236}">
                  <a16:creationId xmlns:a16="http://schemas.microsoft.com/office/drawing/2014/main" xmlns="" id="{C3B1171D-002C-43F9-A5D8-A75FCE431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1270" y="2205618"/>
              <a:ext cx="1865056" cy="154243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87089" tIns="43544" rIns="87089" bIns="43544">
              <a:spAutoFit/>
            </a:bodyPr>
            <a:lstStyle/>
            <a:p>
              <a:pPr marL="457200" indent="-457200" algn="just">
                <a:lnSpc>
                  <a:spcPct val="115000"/>
                </a:lnSpc>
                <a:buFont typeface="Wingdings" panose="05000000000000000000" pitchFamily="2" charset="2"/>
                <a:buChar char="Ø"/>
                <a:tabLst>
                  <a:tab pos="180340" algn="l"/>
                </a:tabLst>
              </a:pPr>
              <a:r>
                <a:rPr lang="en-US" sz="2800" dirty="0" err="1" smtClean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Hãy</a:t>
              </a:r>
              <a:r>
                <a:rPr lang="en-US" sz="2800" dirty="0" smtClean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nêu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3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điều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qua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.</a:t>
              </a:r>
            </a:p>
            <a:p>
              <a:pPr marL="457200" indent="-457200" algn="just">
                <a:lnSpc>
                  <a:spcPct val="115000"/>
                </a:lnSpc>
                <a:buFont typeface="Wingdings" panose="05000000000000000000" pitchFamily="2" charset="2"/>
                <a:buChar char="Ø"/>
                <a:tabLst>
                  <a:tab pos="180340" algn="l"/>
                </a:tabLst>
              </a:pPr>
              <a:r>
                <a:rPr lang="en-US" sz="2800" dirty="0" err="1" smtClean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Hãy</a:t>
              </a:r>
              <a:r>
                <a:rPr lang="en-US" sz="2800" dirty="0" smtClean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nêu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3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điều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thích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ở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.</a:t>
              </a:r>
            </a:p>
            <a:p>
              <a:pPr marL="457200" indent="-457200" algn="just">
                <a:lnSpc>
                  <a:spcPct val="115000"/>
                </a:lnSpc>
                <a:buFont typeface="Wingdings" panose="05000000000000000000" pitchFamily="2" charset="2"/>
                <a:buChar char="Ø"/>
                <a:tabLst>
                  <a:tab pos="180340" algn="l"/>
                </a:tabLst>
              </a:pPr>
              <a:r>
                <a:rPr lang="en-US" sz="2800" dirty="0" err="1" smtClean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Hãy</a:t>
              </a:r>
              <a:r>
                <a:rPr lang="en-US" sz="2800" dirty="0" smtClean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nêu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3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việc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cần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sau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bài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Calibri" panose="020F0502020204030204" pitchFamily="34" charset="0"/>
                </a:rPr>
                <a:t>.</a:t>
              </a:r>
              <a:endParaRPr lang="zh-CN" altLang="en-US" sz="2800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779" y="200330"/>
            <a:ext cx="3677163" cy="1190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87FAB58-8CDF-4097-A9B0-B18806B9FE6A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3813677" y="239486"/>
            <a:ext cx="739929" cy="763583"/>
            <a:chOff x="1308" y="1009"/>
            <a:chExt cx="1001" cy="103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68875B8F-E4F4-4F50-A165-7D16F9EAC777}"/>
                </a:ext>
              </a:extLst>
            </p:cNvPr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0D7F0E26-C5F0-4612-8505-9DBD1CE746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04668A17-D09A-4D41-81DF-37FF136AC66D}"/>
                </a:ext>
              </a:extLst>
            </p:cNvPr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85F25C72-83F2-40E7-ABB9-02048E8CCDAA}"/>
                </a:ext>
              </a:extLst>
            </p:cNvPr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A1E23938-BC46-41BF-879A-B7F0AA0DD7CB}"/>
                </a:ext>
              </a:extLst>
            </p:cNvPr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CF22DF72-EB28-4577-BA34-5F9EF8229CB6}"/>
                </a:ext>
              </a:extLst>
            </p:cNvPr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234BE723-C6D3-4F0A-A581-93B44C16C5DD}"/>
                </a:ext>
              </a:extLst>
            </p:cNvPr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29E88DBC-976F-4731-9555-2DD091E08BD8}"/>
                </a:ext>
              </a:extLst>
            </p:cNvPr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7BEDCE74-873C-42A5-B92B-0EAD675D0BD2}"/>
                </a:ext>
              </a:extLst>
            </p:cNvPr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latin typeface="Futura-Condensed-Normal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931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3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C44FCBDB-58F7-487A-A59D-D7F3FB483C7C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105</Words>
  <Application>Microsoft Office PowerPoint</Application>
  <PresentationFormat>Custom</PresentationFormat>
  <Paragraphs>28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UTM Avo</vt:lpstr>
      <vt:lpstr>Futura-Condensed-Normal</vt:lpstr>
      <vt:lpstr>等线 Light</vt:lpstr>
      <vt:lpstr>等线</vt:lpstr>
      <vt:lpstr>Calibri</vt:lpstr>
      <vt:lpstr>微软雅黑</vt:lpstr>
      <vt:lpstr>Wingdings</vt:lpstr>
      <vt:lpstr>华康娃娃体W5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1079951021@qq.com</dc:creator>
  <cp:lastModifiedBy>ASUS</cp:lastModifiedBy>
  <cp:revision>94</cp:revision>
  <dcterms:created xsi:type="dcterms:W3CDTF">2018-03-12T13:24:48Z</dcterms:created>
  <dcterms:modified xsi:type="dcterms:W3CDTF">2021-08-12T16:20:03Z</dcterms:modified>
</cp:coreProperties>
</file>