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9" r:id="rId5"/>
    <p:sldId id="267" r:id="rId6"/>
    <p:sldId id="258" r:id="rId7"/>
    <p:sldId id="280" r:id="rId8"/>
    <p:sldId id="282" r:id="rId9"/>
    <p:sldId id="283" r:id="rId10"/>
    <p:sldId id="277" r:id="rId11"/>
    <p:sldId id="271" r:id="rId12"/>
    <p:sldId id="259" r:id="rId13"/>
    <p:sldId id="265" r:id="rId14"/>
    <p:sldId id="272" r:id="rId15"/>
    <p:sldId id="273" r:id="rId16"/>
    <p:sldId id="274" r:id="rId17"/>
    <p:sldId id="284" r:id="rId18"/>
    <p:sldId id="285" r:id="rId19"/>
    <p:sldId id="289" r:id="rId20"/>
    <p:sldId id="290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354" y="-4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0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6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4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3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9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4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2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6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33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6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7DEB-8C7F-4BD8-85F4-DCBDAF0B9546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A7DEB-8C7F-4BD8-85F4-DCBDAF0B9546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3CB7B-8FB6-4D5A-B9F1-D3948976B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8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6 mẫu slide powerpoint liên quan đến trẻ em mẫu giáo/ tiểu học cực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1" y="1334870"/>
            <a:ext cx="3026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Môn: Đạo đức</a:t>
            </a:r>
            <a:endParaRPr lang="en-US" sz="36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206080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+mj-lt"/>
              </a:rPr>
              <a:t>Bài 1: </a:t>
            </a:r>
            <a:r>
              <a:rPr lang="en-US" sz="4400" b="1" dirty="0">
                <a:solidFill>
                  <a:srgbClr val="0070C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 VỚI NỘI QUY TRƯỜNG, LỚP</a:t>
            </a:r>
          </a:p>
        </p:txBody>
      </p:sp>
      <p:sp>
        <p:nvSpPr>
          <p:cNvPr id="5" name="Rectangle 4"/>
          <p:cNvSpPr/>
          <p:nvPr/>
        </p:nvSpPr>
        <p:spPr>
          <a:xfrm>
            <a:off x="4407076" y="5248870"/>
            <a:ext cx="3377849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WELCOME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067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936" y="76200"/>
            <a:ext cx="705193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 ĐỘNG 2: NHẬN XÉT HÀNH VI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868" y="524706"/>
            <a:ext cx="11442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Thảo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luận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nhóm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2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phút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sát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tranh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xếp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vào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cột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đúng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nội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quy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chưa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đúng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nội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quy</a:t>
            </a:r>
            <a:r>
              <a:rPr lang="en-US" sz="28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="" xmlns:a16="http://schemas.microsoft.com/office/drawing/2014/main" id="{82AED704-B979-493F-97C3-C9EB085E8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" y="1478813"/>
            <a:ext cx="6056178" cy="5379187"/>
          </a:xfrm>
          <a:prstGeom prst="rect">
            <a:avLst/>
          </a:prstGeom>
        </p:spPr>
      </p:pic>
      <p:pic>
        <p:nvPicPr>
          <p:cNvPr id="7" name="Picture 6" descr="A picture containing text, room&#10;&#10;Description automatically generated">
            <a:extLst>
              <a:ext uri="{FF2B5EF4-FFF2-40B4-BE49-F238E27FC236}">
                <a16:creationId xmlns="" xmlns:a16="http://schemas.microsoft.com/office/drawing/2014/main" id="{D1F69A67-BD1E-4335-A9A7-3ECB98609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"/>
          <a:stretch/>
        </p:blipFill>
        <p:spPr>
          <a:xfrm>
            <a:off x="6096000" y="1478813"/>
            <a:ext cx="6009862" cy="533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155212-8DDD-4F5B-8E52-3E5BB7877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11956"/>
            <a:ext cx="4648200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Thực</a:t>
            </a:r>
            <a:r>
              <a:rPr lang="en-US" sz="32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hiện</a:t>
            </a:r>
            <a:r>
              <a:rPr lang="en-US" sz="32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đúng</a:t>
            </a:r>
            <a:r>
              <a:rPr lang="en-US" sz="32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nội</a:t>
            </a:r>
            <a:r>
              <a:rPr lang="en-US" sz="32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quy</a:t>
            </a:r>
            <a:endParaRPr lang="en-US" sz="32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849526F-5AC3-4C6D-9261-5C5492D5F3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411956"/>
            <a:ext cx="5389033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Chưa</a:t>
            </a:r>
            <a:r>
              <a:rPr lang="en-US" sz="32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thực</a:t>
            </a:r>
            <a:r>
              <a:rPr lang="en-US" sz="32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hiện</a:t>
            </a:r>
            <a:r>
              <a:rPr lang="en-US" sz="32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đúng</a:t>
            </a:r>
            <a:r>
              <a:rPr lang="en-US" sz="32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nội</a:t>
            </a:r>
            <a:r>
              <a:rPr lang="en-US" sz="32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quy</a:t>
            </a:r>
            <a:endParaRPr lang="en-US" sz="32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8" name="Content Placeholder 7" descr="A group of people in a room&#10;&#10;Description automatically generated">
            <a:extLst>
              <a:ext uri="{FF2B5EF4-FFF2-40B4-BE49-F238E27FC236}">
                <a16:creationId xmlns="" xmlns:a16="http://schemas.microsoft.com/office/drawing/2014/main" id="{E60B219D-8CFF-4881-9C2D-86D88FCF48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8" t="3261" r="4242" b="49835"/>
          <a:stretch/>
        </p:blipFill>
        <p:spPr>
          <a:xfrm>
            <a:off x="-73523" y="5119933"/>
            <a:ext cx="2597235" cy="1768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B9501A1-6E04-4795-B8CC-8BCB8A190779}"/>
              </a:ext>
            </a:extLst>
          </p:cNvPr>
          <p:cNvCxnSpPr/>
          <p:nvPr/>
        </p:nvCxnSpPr>
        <p:spPr>
          <a:xfrm>
            <a:off x="5867400" y="381000"/>
            <a:ext cx="0" cy="6477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Content Placeholder 7" descr="A group of people in a room&#10;&#10;Description automatically generated">
            <a:extLst>
              <a:ext uri="{FF2B5EF4-FFF2-40B4-BE49-F238E27FC236}">
                <a16:creationId xmlns="" xmlns:a16="http://schemas.microsoft.com/office/drawing/2014/main" id="{D9E005AB-FC07-4B56-8EE3-CA42A64CD6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" r="51722" b="52955"/>
          <a:stretch/>
        </p:blipFill>
        <p:spPr>
          <a:xfrm>
            <a:off x="366827" y="3366526"/>
            <a:ext cx="2582483" cy="1690903"/>
          </a:xfrm>
          <a:prstGeom prst="rect">
            <a:avLst/>
          </a:prstGeom>
        </p:spPr>
      </p:pic>
      <p:pic>
        <p:nvPicPr>
          <p:cNvPr id="12" name="Content Placeholder 7" descr="A group of people in a room&#10;&#10;Description automatically generated">
            <a:extLst>
              <a:ext uri="{FF2B5EF4-FFF2-40B4-BE49-F238E27FC236}">
                <a16:creationId xmlns="" xmlns:a16="http://schemas.microsoft.com/office/drawing/2014/main" id="{3DA9FC95-22B0-4EFA-A93D-9A046552B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55454" r="53106" b="4189"/>
          <a:stretch/>
        </p:blipFill>
        <p:spPr>
          <a:xfrm>
            <a:off x="3275283" y="3429000"/>
            <a:ext cx="2370576" cy="1694631"/>
          </a:xfrm>
          <a:prstGeom prst="rect">
            <a:avLst/>
          </a:prstGeom>
        </p:spPr>
      </p:pic>
      <p:pic>
        <p:nvPicPr>
          <p:cNvPr id="16" name="Content Placeholder 7" descr="A group of people in a room&#10;&#10;Description automatically generated">
            <a:extLst>
              <a:ext uri="{FF2B5EF4-FFF2-40B4-BE49-F238E27FC236}">
                <a16:creationId xmlns="" xmlns:a16="http://schemas.microsoft.com/office/drawing/2014/main" id="{F4D7B280-8172-404B-B67A-0B7A02F2B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0" t="55149" r="4232" b="4493"/>
          <a:stretch/>
        </p:blipFill>
        <p:spPr>
          <a:xfrm>
            <a:off x="2790770" y="5143806"/>
            <a:ext cx="2133602" cy="1744526"/>
          </a:xfrm>
          <a:prstGeom prst="rect">
            <a:avLst/>
          </a:prstGeom>
        </p:spPr>
      </p:pic>
      <p:pic>
        <p:nvPicPr>
          <p:cNvPr id="18" name="Picture 17" descr="A picture containing text, room&#10;&#10;Description automatically generated">
            <a:extLst>
              <a:ext uri="{FF2B5EF4-FFF2-40B4-BE49-F238E27FC236}">
                <a16:creationId xmlns="" xmlns:a16="http://schemas.microsoft.com/office/drawing/2014/main" id="{0FB63F08-1F6B-445D-87E4-CB5D9CC22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" r="54626" b="50434"/>
          <a:stretch/>
        </p:blipFill>
        <p:spPr>
          <a:xfrm>
            <a:off x="6601426" y="3332548"/>
            <a:ext cx="2872626" cy="1811257"/>
          </a:xfrm>
          <a:prstGeom prst="rect">
            <a:avLst/>
          </a:prstGeom>
        </p:spPr>
      </p:pic>
      <p:pic>
        <p:nvPicPr>
          <p:cNvPr id="20" name="Picture 19" descr="A picture containing text, room&#10;&#10;Description automatically generated">
            <a:extLst>
              <a:ext uri="{FF2B5EF4-FFF2-40B4-BE49-F238E27FC236}">
                <a16:creationId xmlns="" xmlns:a16="http://schemas.microsoft.com/office/drawing/2014/main" id="{66202DD9-07EF-45E7-B109-370922E931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0" t="56128" r="2114" b="4064"/>
          <a:stretch/>
        </p:blipFill>
        <p:spPr>
          <a:xfrm>
            <a:off x="7298703" y="5064513"/>
            <a:ext cx="2393241" cy="1726629"/>
          </a:xfrm>
          <a:prstGeom prst="rect">
            <a:avLst/>
          </a:prstGeom>
        </p:spPr>
      </p:pic>
      <p:pic>
        <p:nvPicPr>
          <p:cNvPr id="22" name="Picture 21" descr="A picture containing text, room&#10;&#10;Description automatically generated">
            <a:extLst>
              <a:ext uri="{FF2B5EF4-FFF2-40B4-BE49-F238E27FC236}">
                <a16:creationId xmlns="" xmlns:a16="http://schemas.microsoft.com/office/drawing/2014/main" id="{1952389F-7FB3-4A31-B8E9-7609883BF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35" r="54564" b="4063"/>
          <a:stretch/>
        </p:blipFill>
        <p:spPr>
          <a:xfrm>
            <a:off x="9601200" y="3667667"/>
            <a:ext cx="2590800" cy="1816739"/>
          </a:xfrm>
          <a:prstGeom prst="rect">
            <a:avLst/>
          </a:prstGeom>
        </p:spPr>
      </p:pic>
      <p:pic>
        <p:nvPicPr>
          <p:cNvPr id="24" name="Picture 23" descr="A picture containing text, room&#10;&#10;Description automatically generated">
            <a:extLst>
              <a:ext uri="{FF2B5EF4-FFF2-40B4-BE49-F238E27FC236}">
                <a16:creationId xmlns="" xmlns:a16="http://schemas.microsoft.com/office/drawing/2014/main" id="{DF6CA3F1-9A49-4073-A91B-6964AE985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8" t="3932" r="2535" b="50736"/>
          <a:stretch/>
        </p:blipFill>
        <p:spPr>
          <a:xfrm>
            <a:off x="4911833" y="5119932"/>
            <a:ext cx="2393251" cy="1726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4649E4B-43DD-461F-96EA-46F73EF04D24}"/>
              </a:ext>
            </a:extLst>
          </p:cNvPr>
          <p:cNvSpPr txBox="1"/>
          <p:nvPr/>
        </p:nvSpPr>
        <p:spPr>
          <a:xfrm>
            <a:off x="6013386" y="2624159"/>
            <a:ext cx="287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gái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đi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học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muộn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AFCC1B-74F1-4831-81C8-06B4125E4529}"/>
              </a:ext>
            </a:extLst>
          </p:cNvPr>
          <p:cNvSpPr txBox="1"/>
          <p:nvPr/>
        </p:nvSpPr>
        <p:spPr>
          <a:xfrm>
            <a:off x="0" y="2788503"/>
            <a:ext cx="3352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Các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phát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biểu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ý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kiến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trong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giờ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học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E1861D3-6CEE-4357-A9AD-E8421B2EAA0B}"/>
              </a:ext>
            </a:extLst>
          </p:cNvPr>
          <p:cNvSpPr txBox="1"/>
          <p:nvPr/>
        </p:nvSpPr>
        <p:spPr>
          <a:xfrm>
            <a:off x="3172850" y="2923008"/>
            <a:ext cx="2548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bỏ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rác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vào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thùng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rác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467E06F-B358-4AEA-A63D-54F428EDEE33}"/>
              </a:ext>
            </a:extLst>
          </p:cNvPr>
          <p:cNvSpPr txBox="1"/>
          <p:nvPr/>
        </p:nvSpPr>
        <p:spPr>
          <a:xfrm>
            <a:off x="29385" y="5645616"/>
            <a:ext cx="2494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lễ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phép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chào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cô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giáo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138C9A2-EA99-4C54-AEAF-7DC2284AB643}"/>
              </a:ext>
            </a:extLst>
          </p:cNvPr>
          <p:cNvSpPr txBox="1"/>
          <p:nvPr/>
        </p:nvSpPr>
        <p:spPr>
          <a:xfrm>
            <a:off x="5748292" y="5057513"/>
            <a:ext cx="2874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nam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xé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vở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gấp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máy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bay.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1229F39-4886-40D8-B4C7-CF389436438E}"/>
              </a:ext>
            </a:extLst>
          </p:cNvPr>
          <p:cNvSpPr txBox="1"/>
          <p:nvPr/>
        </p:nvSpPr>
        <p:spPr>
          <a:xfrm>
            <a:off x="2500055" y="5688003"/>
            <a:ext cx="3221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nam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tâm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giúp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đỡ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nữ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khi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bị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ngã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2D62232-0013-455A-A623-ED264505C8E8}"/>
              </a:ext>
            </a:extLst>
          </p:cNvPr>
          <p:cNvSpPr txBox="1"/>
          <p:nvPr/>
        </p:nvSpPr>
        <p:spPr>
          <a:xfrm>
            <a:off x="9067800" y="5736641"/>
            <a:ext cx="2874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nam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trêu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chọc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nữ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bị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đau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7B0BDBB-919C-49AF-8553-03A7C1097FBE}"/>
              </a:ext>
            </a:extLst>
          </p:cNvPr>
          <p:cNvSpPr txBox="1"/>
          <p:nvPr/>
        </p:nvSpPr>
        <p:spPr>
          <a:xfrm>
            <a:off x="9467426" y="3388667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vẽ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bẩn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ra </a:t>
            </a:r>
            <a:r>
              <a:rPr lang="en-US" sz="24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bàn</a:t>
            </a:r>
            <a:r>
              <a:rPr lang="en-US" sz="24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181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46328 -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4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1042 -0.5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2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11227 L -0.00703 -0.337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1 -0.00555 L -0.22266 -0.1881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0.1793 -0.2518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67 -0.08819 L -0.15104 -0.155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2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037E-7 L -0.28958 -0.0932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14701 -0.1432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1" grpId="0"/>
      <p:bldP spid="23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ình nền Powerpoint dễ thương - Tổng hợp những hình nền dễ thương ...">
            <a:extLst>
              <a:ext uri="{FF2B5EF4-FFF2-40B4-BE49-F238E27FC236}">
                <a16:creationId xmlns="" xmlns:a16="http://schemas.microsoft.com/office/drawing/2014/main" id="{73F93A13-68E9-4A33-963A-4643EC326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5122260-1D95-46CA-B2E0-F2B29830A35C}"/>
              </a:ext>
            </a:extLst>
          </p:cNvPr>
          <p:cNvSpPr txBox="1"/>
          <p:nvPr/>
        </p:nvSpPr>
        <p:spPr>
          <a:xfrm>
            <a:off x="1295400" y="1676400"/>
            <a:ext cx="967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sẽ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gì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khi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thấy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chưa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thực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hiện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nội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quy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6CF97C4-F3F8-4FF0-963B-F56660774DB3}"/>
              </a:ext>
            </a:extLst>
          </p:cNvPr>
          <p:cNvSpPr txBox="1"/>
          <p:nvPr/>
        </p:nvSpPr>
        <p:spPr>
          <a:xfrm>
            <a:off x="1295400" y="3581400"/>
            <a:ext cx="990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nên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nhắc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nhở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khi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thấy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chưa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thực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hiện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nội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0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quy</a:t>
            </a:r>
            <a:r>
              <a:rPr lang="en-US" sz="40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460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Buzz - Worthy Bees Name Ta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44" y="0"/>
            <a:ext cx="9157856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81400" y="2438401"/>
            <a:ext cx="5181600" cy="1223665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LUYỆN TẬP</a:t>
            </a:r>
            <a:endParaRPr lang="en-US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54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8478F4B-C667-4C35-AFDB-AE692F2989A2}"/>
              </a:ext>
            </a:extLst>
          </p:cNvPr>
          <p:cNvSpPr txBox="1"/>
          <p:nvPr/>
        </p:nvSpPr>
        <p:spPr>
          <a:xfrm>
            <a:off x="304800" y="152400"/>
            <a:ext cx="64008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động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1: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Xử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lý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tình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huống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33EFE26-0C3C-4DCA-AA6F-60B8525EC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4"/>
          <a:stretch/>
        </p:blipFill>
        <p:spPr>
          <a:xfrm>
            <a:off x="533400" y="1397000"/>
            <a:ext cx="10820400" cy="5308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BF08F8-6140-4A82-829F-8426F6EDE860}"/>
              </a:ext>
            </a:extLst>
          </p:cNvPr>
          <p:cNvSpPr txBox="1"/>
          <p:nvPr/>
        </p:nvSpPr>
        <p:spPr>
          <a:xfrm>
            <a:off x="571500" y="798731"/>
            <a:ext cx="1104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Thảo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luận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nhóm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đôi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2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phút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tìm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cách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ứng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xử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phù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hợp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trong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mỗi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tình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huống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52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DC5126-BCE9-4E6C-B0C0-A464E7C2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    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nhở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trật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đùa</a:t>
            </a:r>
            <a:r>
              <a:rPr lang="en-US" dirty="0"/>
              <a:t> </a:t>
            </a:r>
            <a:r>
              <a:rPr lang="en-US" dirty="0" err="1"/>
              <a:t>nghịch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1F403C-79D8-4AE5-9C8C-0129E4DF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4" t="9687" r="50527"/>
          <a:stretch/>
        </p:blipFill>
        <p:spPr>
          <a:xfrm>
            <a:off x="1981200" y="1417638"/>
            <a:ext cx="861060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5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FF0E4D-01AE-4F40-8A21-C3373319F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277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     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Lan,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gói</a:t>
            </a:r>
            <a:r>
              <a:rPr lang="en-US" dirty="0"/>
              <a:t> </a:t>
            </a:r>
            <a:r>
              <a:rPr lang="en-US" dirty="0" err="1"/>
              <a:t>bánh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BAC4750-FFB8-4F12-9F13-C9212E625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968"/>
          <a:stretch/>
        </p:blipFill>
        <p:spPr>
          <a:xfrm>
            <a:off x="1828800" y="1417638"/>
            <a:ext cx="8001000" cy="53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8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81096"/>
            <a:ext cx="11506200" cy="2991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3810000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+mj-lt"/>
              </a:rPr>
              <a:t>Trò chơi : Phóng  viên</a:t>
            </a:r>
            <a:endParaRPr lang="en-US" sz="4400" b="1" dirty="0">
              <a:solidFill>
                <a:srgbClr val="0070C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9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</a:t>
            </a:r>
            <a:r>
              <a:rPr lang="en-US" dirty="0">
                <a:latin typeface="Timen"/>
              </a:rPr>
              <a:t/>
            </a:r>
            <a:br>
              <a:rPr lang="en-US" dirty="0">
                <a:latin typeface="Timen"/>
              </a:rPr>
            </a:br>
            <a:r>
              <a:rPr lang="en-US" dirty="0">
                <a:latin typeface="Timen"/>
              </a:rPr>
              <a:t/>
            </a:r>
            <a:br>
              <a:rPr lang="en-US" dirty="0">
                <a:latin typeface="Timen"/>
              </a:rPr>
            </a:br>
            <a:r>
              <a:rPr lang="en-US" dirty="0">
                <a:latin typeface="Timen"/>
              </a:rPr>
              <a:t/>
            </a:r>
            <a:br>
              <a:rPr lang="en-US" dirty="0">
                <a:latin typeface="Timen"/>
              </a:rPr>
            </a:br>
            <a:r>
              <a:rPr lang="en-US" dirty="0">
                <a:latin typeface="Timen"/>
              </a:rPr>
              <a:t/>
            </a:r>
            <a:br>
              <a:rPr lang="en-US" dirty="0">
                <a:latin typeface="Timen"/>
              </a:rPr>
            </a:br>
            <a:r>
              <a:rPr lang="en-US" dirty="0">
                <a:latin typeface="Timen"/>
              </a:rPr>
              <a:t/>
            </a:r>
            <a:br>
              <a:rPr lang="en-US" dirty="0">
                <a:latin typeface="Timen"/>
              </a:rPr>
            </a:br>
            <a:r>
              <a:rPr lang="en-US" dirty="0">
                <a:latin typeface="Timen"/>
              </a:rPr>
              <a:t/>
            </a:r>
            <a:br>
              <a:rPr lang="en-US" dirty="0">
                <a:latin typeface="Timen"/>
              </a:rPr>
            </a:br>
            <a:r>
              <a:rPr lang="en-US" dirty="0">
                <a:latin typeface="Timen"/>
              </a:rPr>
              <a:t/>
            </a:r>
            <a:br>
              <a:rPr lang="en-US" dirty="0">
                <a:latin typeface="Timen"/>
              </a:rPr>
            </a:br>
            <a:r>
              <a:rPr lang="en-US" dirty="0">
                <a:latin typeface="Timen"/>
              </a:rPr>
              <a:t/>
            </a:r>
            <a:br>
              <a:rPr lang="en-US" dirty="0">
                <a:latin typeface="Timen"/>
              </a:rPr>
            </a:br>
            <a:r>
              <a:rPr lang="en-US" dirty="0">
                <a:latin typeface="Timen"/>
              </a:rPr>
              <a:t/>
            </a:r>
            <a:br>
              <a:rPr lang="en-US" dirty="0">
                <a:latin typeface="Timen"/>
              </a:rPr>
            </a:br>
            <a:r>
              <a:rPr lang="en-US" dirty="0">
                <a:latin typeface="Timen"/>
              </a:rPr>
              <a:t/>
            </a:r>
            <a:br>
              <a:rPr lang="en-US" dirty="0">
                <a:latin typeface="Timen"/>
              </a:rPr>
            </a:b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52600"/>
            <a:ext cx="10820400" cy="43735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981200" y="461417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+mj-lt"/>
              </a:rPr>
              <a:t> c. Cam kết thực hiện nội quy</a:t>
            </a:r>
            <a:endParaRPr lang="en-US" sz="4400" b="1" dirty="0">
              <a:solidFill>
                <a:srgbClr val="0070C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37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90"/>
          <a:stretch/>
        </p:blipFill>
        <p:spPr>
          <a:xfrm>
            <a:off x="-1" y="533400"/>
            <a:ext cx="12175329" cy="4343400"/>
          </a:xfrm>
        </p:spPr>
      </p:pic>
    </p:spTree>
    <p:extLst>
      <p:ext uri="{BB962C8B-B14F-4D97-AF65-F5344CB8AC3E}">
        <p14:creationId xmlns:p14="http://schemas.microsoft.com/office/powerpoint/2010/main" val="4205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lank template happy kids poster design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" b="9693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4967" y="2819401"/>
            <a:ext cx="47820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KHỞI ĐỘNG</a:t>
            </a:r>
            <a:endParaRPr lang="en-US" sz="7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89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 t="65249" b="1563"/>
          <a:stretch/>
        </p:blipFill>
        <p:spPr>
          <a:xfrm>
            <a:off x="19792" y="1676400"/>
            <a:ext cx="12029321" cy="3048000"/>
          </a:xfrm>
        </p:spPr>
      </p:pic>
    </p:spTree>
    <p:extLst>
      <p:ext uri="{BB962C8B-B14F-4D97-AF65-F5344CB8AC3E}">
        <p14:creationId xmlns:p14="http://schemas.microsoft.com/office/powerpoint/2010/main" val="190668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lide kết thúc, tổng hợp những slide kết thúc trong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10" y="0"/>
            <a:ext cx="91162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0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Học - Bé Nguyệt Hằng [Lyrics MV 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3605" y="0"/>
            <a:ext cx="122804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8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Buzz - Worthy Bees Name Ta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44" y="0"/>
            <a:ext cx="9157856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19050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HP-211" pitchFamily="34" charset="0"/>
              </a:rPr>
              <a:t>- Bạn nhỏ trong bài hát cảm thấy như thế nào khi đi học?</a:t>
            </a:r>
            <a:endParaRPr lang="en-US" sz="2800" b="1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3160693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latin typeface="HP-211" pitchFamily="34" charset="0"/>
              </a:rPr>
              <a:t>- Vì sao ban lại vui vẻ khi đi học?</a:t>
            </a:r>
            <a:endParaRPr lang="en-US" sz="2800" b="1"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59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lank template happy kids poster design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" b="9693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15810" y="2819401"/>
            <a:ext cx="5160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KHÁM PHÁ</a:t>
            </a:r>
            <a:endParaRPr lang="en-US" sz="7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1222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936" y="76200"/>
            <a:ext cx="998472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 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ĐỘNG </a:t>
            </a:r>
            <a:r>
              <a:rPr lang="en-US" sz="3200" b="1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1: TÌM HIỂU NỘI QUY TRƯỜNG LỚP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868" y="710625"/>
            <a:ext cx="11442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Cây nội quy</a:t>
            </a:r>
            <a:endParaRPr lang="en-US" sz="3200" b="1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7" y="1295400"/>
            <a:ext cx="7775269" cy="5268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5122260-1D95-46CA-B2E0-F2B29830A35C}"/>
              </a:ext>
            </a:extLst>
          </p:cNvPr>
          <p:cNvSpPr txBox="1"/>
          <p:nvPr/>
        </p:nvSpPr>
        <p:spPr>
          <a:xfrm>
            <a:off x="6400800" y="4800600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Nội quy trường, lớp quy định HS cần thực hiện những gì?</a:t>
            </a:r>
            <a:endParaRPr lang="en-US" sz="3200" b="1" dirty="0">
              <a:solidFill>
                <a:srgbClr val="FF0000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2101"/>
            <a:ext cx="5181600" cy="6733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1"/>
            <a:ext cx="5134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ình nền Powerpoint dễ thương - Tổng hợp những hình nền dễ thương ...">
            <a:extLst>
              <a:ext uri="{FF2B5EF4-FFF2-40B4-BE49-F238E27FC236}">
                <a16:creationId xmlns="" xmlns:a16="http://schemas.microsoft.com/office/drawing/2014/main" id="{73F93A13-68E9-4A33-963A-4643EC326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5122260-1D95-46CA-B2E0-F2B29830A35C}"/>
              </a:ext>
            </a:extLst>
          </p:cNvPr>
          <p:cNvSpPr txBox="1"/>
          <p:nvPr/>
        </p:nvSpPr>
        <p:spPr>
          <a:xfrm>
            <a:off x="1295400" y="1676400"/>
            <a:ext cx="967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Thực hiện nội quy giúp ích gì cho em và các bạn trong học tập, trong các hoạt động khác ở trường, lớp?</a:t>
            </a:r>
            <a:endParaRPr lang="en-US" sz="40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7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324" y="2133600"/>
            <a:ext cx="10756075" cy="2209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HP-211" pitchFamily="34" charset="0"/>
              </a:rPr>
              <a:t>Việc thực hiện nội quy giúp cho HS học tập, 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HP-211" pitchFamily="34" charset="0"/>
              </a:rPr>
              <a:t>sinh hoạt được thuận lợi, giúp các em mau tiến bộ.</a:t>
            </a:r>
            <a:endParaRPr lang="en-US" sz="3200">
              <a:solidFill>
                <a:schemeClr val="tx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0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339</Words>
  <Application>Microsoft Office PowerPoint</Application>
  <PresentationFormat>Custom</PresentationFormat>
  <Paragraphs>35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Em nên nhắc nhở bạn phải giữ trật tự, không nên đùa nghịch trong giờ học.</vt:lpstr>
      <vt:lpstr>      Nếu là Lan, em nên bỏ giấy gói bánh vào thùng rác để giữ vệ sinh chung.</vt:lpstr>
      <vt:lpstr>PowerPoint Presentation</vt:lpstr>
      <vt:lpstr>C          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Administrator</cp:lastModifiedBy>
  <cp:revision>34</cp:revision>
  <dcterms:created xsi:type="dcterms:W3CDTF">2020-08-25T13:52:57Z</dcterms:created>
  <dcterms:modified xsi:type="dcterms:W3CDTF">2020-09-05T03:52:35Z</dcterms:modified>
</cp:coreProperties>
</file>