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 id="2147483662" r:id="rId3"/>
  </p:sldMasterIdLst>
  <p:notesMasterIdLst>
    <p:notesMasterId r:id="rId26"/>
  </p:notesMasterIdLst>
  <p:handoutMasterIdLst>
    <p:handoutMasterId r:id="rId27"/>
  </p:handoutMasterIdLst>
  <p:sldIdLst>
    <p:sldId id="259" r:id="rId4"/>
    <p:sldId id="385" r:id="rId5"/>
    <p:sldId id="387" r:id="rId6"/>
    <p:sldId id="386" r:id="rId7"/>
    <p:sldId id="282" r:id="rId8"/>
    <p:sldId id="328" r:id="rId9"/>
    <p:sldId id="380" r:id="rId10"/>
    <p:sldId id="363" r:id="rId11"/>
    <p:sldId id="290" r:id="rId12"/>
    <p:sldId id="334" r:id="rId13"/>
    <p:sldId id="368" r:id="rId14"/>
    <p:sldId id="370" r:id="rId15"/>
    <p:sldId id="371" r:id="rId16"/>
    <p:sldId id="372" r:id="rId17"/>
    <p:sldId id="257" r:id="rId18"/>
    <p:sldId id="389" r:id="rId19"/>
    <p:sldId id="373" r:id="rId20"/>
    <p:sldId id="374" r:id="rId21"/>
    <p:sldId id="378" r:id="rId22"/>
    <p:sldId id="375" r:id="rId23"/>
    <p:sldId id="381" r:id="rId24"/>
    <p:sldId id="26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1/13/2026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31AC6-68FB-4051-A057-3E5D3BCF3961}" type="datetimeFigureOut">
              <a:rPr lang="en-US" smtClean="0"/>
              <a:t>1/13/2026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0A318-42CD-4D8A-8C0C-15E250C526D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15"/>
        <p:cNvGrpSpPr/>
        <p:nvPr/>
      </p:nvGrpSpPr>
      <p:grpSpPr>
        <a:xfrm>
          <a:off x="0" y="0"/>
          <a:ext cx="0" cy="0"/>
          <a:chOff x="0" y="0"/>
          <a:chExt cx="0" cy="0"/>
        </a:xfrm>
      </p:grpSpPr>
      <p:sp>
        <p:nvSpPr>
          <p:cNvPr id="16" name="Google Shape;1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lang="vi-VN"/>
          </a:p>
        </p:txBody>
      </p:sp>
      <p:sp>
        <p:nvSpPr>
          <p:cNvPr id="19" name="Google Shape;19;p13"/>
          <p:cNvSpPr/>
          <p:nvPr/>
        </p:nvSpPr>
        <p:spPr>
          <a:xfrm>
            <a:off x="-12700" y="8890"/>
            <a:ext cx="12215495" cy="6839585"/>
          </a:xfrm>
          <a:prstGeom prst="rect">
            <a:avLst/>
          </a:prstGeom>
          <a:blipFill rotWithShape="1">
            <a:blip r:embed="rId2"/>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pic>
        <p:nvPicPr>
          <p:cNvPr id="3" name="Picture 2"/>
          <p:cNvPicPr>
            <a:picLocks noChangeAspect="1"/>
          </p:cNvPicPr>
          <p:nvPr userDrawn="1"/>
        </p:nvPicPr>
        <p:blipFill>
          <a:blip r:embed="rId3"/>
          <a:stretch>
            <a:fillRect/>
          </a:stretch>
        </p:blipFill>
        <p:spPr>
          <a:xfrm>
            <a:off x="0" y="0"/>
            <a:ext cx="12192000" cy="6858000"/>
          </a:xfrm>
          <a:prstGeom prst="rect">
            <a:avLst/>
          </a:prstGeom>
        </p:spPr>
      </p:pic>
      <p:pic>
        <p:nvPicPr>
          <p:cNvPr id="4" name="Picture 3" descr="A round pink circle with white text and a black background&#10;&#10;AI-generated content may be incorrec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44717" y="207219"/>
            <a:ext cx="1582165" cy="1582165"/>
          </a:xfrm>
          <a:prstGeom prst="rect">
            <a:avLst/>
          </a:prstGeom>
        </p:spPr>
      </p:pic>
      <p:pic>
        <p:nvPicPr>
          <p:cNvPr id="5" name="Picture 4" descr="A round pink circle with white text and a black background&#10;&#10;AI-generated content may be incorrec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517821" y="5275835"/>
            <a:ext cx="1582165" cy="1582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5"/>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0"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5"/>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6" y="-2957188"/>
            <a:ext cx="5293347"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gr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panose="020B060402020202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body" idx="1"/>
          </p:nvPr>
        </p:nvSpPr>
        <p:spPr>
          <a:xfrm>
            <a:off x="1186774" y="1778438"/>
            <a:ext cx="4873574"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48" name="Google Shape;48;p18"/>
          <p:cNvSpPr txBox="1">
            <a:spLocks noGrp="1"/>
          </p:cNvSpPr>
          <p:nvPr>
            <p:ph type="body" idx="2"/>
          </p:nvPr>
        </p:nvSpPr>
        <p:spPr>
          <a:xfrm>
            <a:off x="1186774" y="2665379"/>
            <a:ext cx="4873574"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8"/>
          <p:cNvSpPr txBox="1">
            <a:spLocks noGrp="1"/>
          </p:cNvSpPr>
          <p:nvPr>
            <p:ph type="body" idx="3"/>
          </p:nvPr>
        </p:nvSpPr>
        <p:spPr>
          <a:xfrm>
            <a:off x="6256938" y="1778438"/>
            <a:ext cx="4897576"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50" name="Google Shape;50;p18"/>
          <p:cNvSpPr txBox="1">
            <a:spLocks noGrp="1"/>
          </p:cNvSpPr>
          <p:nvPr>
            <p:ph type="body" idx="4"/>
          </p:nvPr>
        </p:nvSpPr>
        <p:spPr>
          <a:xfrm>
            <a:off x="6256938" y="2665379"/>
            <a:ext cx="4897576"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59"/>
        <p:cNvGrpSpPr/>
        <p:nvPr/>
      </p:nvGrpSpPr>
      <p:grpSpPr>
        <a:xfrm>
          <a:off x="0" y="0"/>
          <a:ext cx="0" cy="0"/>
          <a:chOff x="0" y="0"/>
          <a:chExt cx="0" cy="0"/>
        </a:xfrm>
      </p:grpSpPr>
      <p:sp>
        <p:nvSpPr>
          <p:cNvPr id="60" name="Google Shape;60;p20"/>
          <p:cNvSpPr txBox="1">
            <a:spLocks noGrp="1"/>
          </p:cNvSpPr>
          <p:nvPr>
            <p:ph type="title"/>
          </p:nvPr>
        </p:nvSpPr>
        <p:spPr>
          <a:xfrm>
            <a:off x="839788" y="457200"/>
            <a:ext cx="416534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panose="020B060402020202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0"/>
          <p:cNvSpPr>
            <a:spLocks noGrp="1"/>
          </p:cNvSpPr>
          <p:nvPr>
            <p:ph type="pic" idx="2"/>
          </p:nvPr>
        </p:nvSpPr>
        <p:spPr>
          <a:xfrm>
            <a:off x="5183188" y="457201"/>
            <a:ext cx="6172200" cy="54038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90000"/>
              </a:lnSpc>
              <a:spcBef>
                <a:spcPts val="50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90000"/>
              </a:lnSpc>
              <a:spcBef>
                <a:spcPts val="50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62" name="Google Shape;62;p20"/>
          <p:cNvSpPr txBox="1">
            <a:spLocks noGrp="1"/>
          </p:cNvSpPr>
          <p:nvPr>
            <p:ph type="body" idx="1"/>
          </p:nvPr>
        </p:nvSpPr>
        <p:spPr>
          <a:xfrm>
            <a:off x="839788" y="2057400"/>
            <a:ext cx="416534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228600" algn="l">
              <a:lnSpc>
                <a:spcPct val="90000"/>
              </a:lnSpc>
              <a:spcBef>
                <a:spcPts val="500"/>
              </a:spcBef>
              <a:spcAft>
                <a:spcPts val="0"/>
              </a:spcAft>
              <a:buClr>
                <a:schemeClr val="dk1"/>
              </a:buClr>
              <a:buSzPts val="1400"/>
              <a:buNone/>
              <a:defRPr sz="1400"/>
            </a:lvl6pPr>
            <a:lvl7pPr marL="3200400" lvl="6" indent="-228600" algn="l">
              <a:lnSpc>
                <a:spcPct val="90000"/>
              </a:lnSpc>
              <a:spcBef>
                <a:spcPts val="500"/>
              </a:spcBef>
              <a:spcAft>
                <a:spcPts val="0"/>
              </a:spcAft>
              <a:buClr>
                <a:schemeClr val="dk1"/>
              </a:buClr>
              <a:buSzPts val="1400"/>
              <a:buNone/>
              <a:defRPr sz="1400"/>
            </a:lvl7pPr>
            <a:lvl8pPr marL="3657600" lvl="7" indent="-228600" algn="l">
              <a:lnSpc>
                <a:spcPct val="90000"/>
              </a:lnSpc>
              <a:spcBef>
                <a:spcPts val="500"/>
              </a:spcBef>
              <a:spcAft>
                <a:spcPts val="0"/>
              </a:spcAft>
              <a:buClr>
                <a:schemeClr val="dk1"/>
              </a:buClr>
              <a:buSzPts val="1400"/>
              <a:buNone/>
              <a:defRPr sz="1400"/>
            </a:lvl8pPr>
            <a:lvl9pPr marL="4114800" lvl="8" indent="-228600" algn="l">
              <a:lnSpc>
                <a:spcPct val="90000"/>
              </a:lnSpc>
              <a:spcBef>
                <a:spcPts val="500"/>
              </a:spcBef>
              <a:spcAft>
                <a:spcPts val="0"/>
              </a:spcAft>
              <a:buClr>
                <a:schemeClr val="dk1"/>
              </a:buClr>
              <a:buSzPts val="1400"/>
              <a:buNone/>
              <a:defRPr sz="1400"/>
            </a:lvl9pPr>
          </a:lstStyle>
          <a:p>
            <a:endParaRPr/>
          </a:p>
        </p:txBody>
      </p:sp>
      <p:sp>
        <p:nvSpPr>
          <p:cNvPr id="63" name="Google Shape;6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竖版" type="vertTitleAndTx">
  <p:cSld name="竖版">
    <p:spTree>
      <p:nvGrpSpPr>
        <p:cNvPr id="1" name="Shape 66"/>
        <p:cNvGrpSpPr/>
        <p:nvPr/>
      </p:nvGrpSpPr>
      <p:grpSpPr>
        <a:xfrm>
          <a:off x="0" y="0"/>
          <a:ext cx="0" cy="0"/>
          <a:chOff x="0" y="0"/>
          <a:chExt cx="0" cy="0"/>
        </a:xfrm>
      </p:grpSpPr>
      <p:sp>
        <p:nvSpPr>
          <p:cNvPr id="67" name="Google Shape;67;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 type="objOnly">
  <p:cSld name="内容">
    <p:spTree>
      <p:nvGrpSpPr>
        <p:cNvPr id="1" name="Shape 72"/>
        <p:cNvGrpSpPr/>
        <p:nvPr/>
      </p:nvGrpSpPr>
      <p:grpSpPr>
        <a:xfrm>
          <a:off x="0" y="0"/>
          <a:ext cx="0" cy="0"/>
          <a:chOff x="0" y="0"/>
          <a:chExt cx="0" cy="0"/>
        </a:xfrm>
      </p:grpSpPr>
      <p:sp>
        <p:nvSpPr>
          <p:cNvPr id="73" name="Google Shape;73;p22"/>
          <p:cNvSpPr txBox="1">
            <a:spLocks noGrp="1"/>
          </p:cNvSpPr>
          <p:nvPr>
            <p:ph type="body" idx="1"/>
          </p:nvPr>
        </p:nvSpPr>
        <p:spPr>
          <a:xfrm>
            <a:off x="838200" y="365125"/>
            <a:ext cx="10515600" cy="5811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100BA3F-51CF-473C-BBC7-9F80CB3FD932}"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panose="020B0604020202020204"/>
              <a:buNone/>
              <a:defRPr sz="4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vi-VN"/>
              <a:t>‹#›</a:t>
            </a:fld>
            <a:endParaRPr lang="vi-VN"/>
          </a:p>
        </p:txBody>
      </p:sp>
      <p:sp>
        <p:nvSpPr>
          <p:cNvPr id="2" name="Google Shape;18;p13"/>
          <p:cNvSpPr txBox="1"/>
          <p:nvPr userDrawn="1"/>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a:defRPr lang="en-US"/>
            </a:defPPr>
            <a:lvl1pPr marL="0" lvl="0" indent="0" algn="r" defTabSz="914400" rtl="0" eaLnBrk="1" latinLnBrk="0" hangingPunct="1">
              <a:spcBef>
                <a:spcPts val="0"/>
              </a:spcBef>
              <a:buNone/>
              <a:defRPr sz="1800" kern="1200">
                <a:solidFill>
                  <a:srgbClr val="888888"/>
                </a:solidFill>
                <a:latin typeface="+mn-lt"/>
                <a:ea typeface="+mn-ea"/>
                <a:cs typeface="+mn-cs"/>
              </a:defRPr>
            </a:lvl1pPr>
            <a:lvl2pPr marL="0" lvl="1" indent="0" algn="r" defTabSz="914400" rtl="0" eaLnBrk="1" latinLnBrk="0" hangingPunct="1">
              <a:spcBef>
                <a:spcPts val="0"/>
              </a:spcBef>
              <a:buNone/>
              <a:defRPr sz="1800" kern="1200">
                <a:solidFill>
                  <a:srgbClr val="888888"/>
                </a:solidFill>
                <a:latin typeface="+mn-lt"/>
                <a:ea typeface="+mn-ea"/>
                <a:cs typeface="+mn-cs"/>
              </a:defRPr>
            </a:lvl2pPr>
            <a:lvl3pPr marL="0" lvl="2" indent="0" algn="r" defTabSz="914400" rtl="0" eaLnBrk="1" latinLnBrk="0" hangingPunct="1">
              <a:spcBef>
                <a:spcPts val="0"/>
              </a:spcBef>
              <a:buNone/>
              <a:defRPr sz="1800" kern="1200">
                <a:solidFill>
                  <a:srgbClr val="888888"/>
                </a:solidFill>
                <a:latin typeface="+mn-lt"/>
                <a:ea typeface="+mn-ea"/>
                <a:cs typeface="+mn-cs"/>
              </a:defRPr>
            </a:lvl3pPr>
            <a:lvl4pPr marL="0" lvl="3" indent="0" algn="r" defTabSz="914400" rtl="0" eaLnBrk="1" latinLnBrk="0" hangingPunct="1">
              <a:spcBef>
                <a:spcPts val="0"/>
              </a:spcBef>
              <a:buNone/>
              <a:defRPr sz="1800" kern="1200">
                <a:solidFill>
                  <a:srgbClr val="888888"/>
                </a:solidFill>
                <a:latin typeface="+mn-lt"/>
                <a:ea typeface="+mn-ea"/>
                <a:cs typeface="+mn-cs"/>
              </a:defRPr>
            </a:lvl4pPr>
            <a:lvl5pPr marL="0" lvl="4" indent="0" algn="r" defTabSz="914400" rtl="0" eaLnBrk="1" latinLnBrk="0" hangingPunct="1">
              <a:spcBef>
                <a:spcPts val="0"/>
              </a:spcBef>
              <a:buNone/>
              <a:defRPr sz="1800" kern="1200">
                <a:solidFill>
                  <a:srgbClr val="888888"/>
                </a:solidFill>
                <a:latin typeface="+mn-lt"/>
                <a:ea typeface="+mn-ea"/>
                <a:cs typeface="+mn-cs"/>
              </a:defRPr>
            </a:lvl5pPr>
            <a:lvl6pPr marL="0" lvl="5" indent="0" algn="r" defTabSz="914400" rtl="0" eaLnBrk="1" latinLnBrk="0" hangingPunct="1">
              <a:spcBef>
                <a:spcPts val="0"/>
              </a:spcBef>
              <a:buNone/>
              <a:defRPr sz="1800" kern="1200">
                <a:solidFill>
                  <a:srgbClr val="888888"/>
                </a:solidFill>
                <a:latin typeface="+mn-lt"/>
                <a:ea typeface="+mn-ea"/>
                <a:cs typeface="+mn-cs"/>
              </a:defRPr>
            </a:lvl6pPr>
            <a:lvl7pPr marL="0" lvl="6" indent="0" algn="r" defTabSz="914400" rtl="0" eaLnBrk="1" latinLnBrk="0" hangingPunct="1">
              <a:spcBef>
                <a:spcPts val="0"/>
              </a:spcBef>
              <a:buNone/>
              <a:defRPr sz="1800" kern="1200">
                <a:solidFill>
                  <a:srgbClr val="888888"/>
                </a:solidFill>
                <a:latin typeface="+mn-lt"/>
                <a:ea typeface="+mn-ea"/>
                <a:cs typeface="+mn-cs"/>
              </a:defRPr>
            </a:lvl7pPr>
            <a:lvl8pPr marL="0" lvl="7" indent="0" algn="r" defTabSz="914400" rtl="0" eaLnBrk="1" latinLnBrk="0" hangingPunct="1">
              <a:spcBef>
                <a:spcPts val="0"/>
              </a:spcBef>
              <a:buNone/>
              <a:defRPr sz="1800" kern="1200">
                <a:solidFill>
                  <a:srgbClr val="888888"/>
                </a:solidFill>
                <a:latin typeface="+mn-lt"/>
                <a:ea typeface="+mn-ea"/>
                <a:cs typeface="+mn-cs"/>
              </a:defRPr>
            </a:lvl8pPr>
            <a:lvl9pPr marL="0" lvl="8" indent="0" algn="r" defTabSz="914400" rtl="0" eaLnBrk="1" latinLnBrk="0" hangingPunct="1">
              <a:spcBef>
                <a:spcPts val="0"/>
              </a:spcBef>
              <a:buNone/>
              <a:defRPr sz="1800" kern="1200">
                <a:solidFill>
                  <a:srgbClr val="888888"/>
                </a:solidFill>
                <a:latin typeface="+mn-lt"/>
                <a:ea typeface="+mn-ea"/>
                <a:cs typeface="+mn-cs"/>
              </a:defRPr>
            </a:lvl9pPr>
          </a:lstStyle>
          <a:p>
            <a:fld id="{00000000-1234-1234-1234-123412341234}" type="slidenum">
              <a:rPr lang="vi-VN" smtClean="0"/>
              <a:t>‹#›</a:t>
            </a:fld>
            <a:endParaRPr lang="vi-VN"/>
          </a:p>
        </p:txBody>
      </p:sp>
      <p:sp>
        <p:nvSpPr>
          <p:cNvPr id="3" name="Google Shape;19;p13"/>
          <p:cNvSpPr/>
          <p:nvPr userDrawn="1"/>
        </p:nvSpPr>
        <p:spPr>
          <a:xfrm>
            <a:off x="-12700" y="8890"/>
            <a:ext cx="12215495" cy="6839585"/>
          </a:xfrm>
          <a:prstGeom prst="rect">
            <a:avLst/>
          </a:prstGeom>
          <a:blipFill rotWithShape="1">
            <a:blip r:embed="rId11"/>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pic>
        <p:nvPicPr>
          <p:cNvPr id="4" name="Picture 3"/>
          <p:cNvPicPr>
            <a:picLocks noChangeAspect="1"/>
          </p:cNvPicPr>
          <p:nvPr userDrawn="1"/>
        </p:nvPicPr>
        <p:blipFill>
          <a:blip r:embed="rId12"/>
          <a:stretch>
            <a:fillRect/>
          </a:stretch>
        </p:blipFill>
        <p:spPr>
          <a:xfrm>
            <a:off x="0" y="0"/>
            <a:ext cx="12192000" cy="6858000"/>
          </a:xfrm>
          <a:prstGeom prst="rect">
            <a:avLst/>
          </a:prstGeom>
        </p:spPr>
      </p:pic>
      <p:sp>
        <p:nvSpPr>
          <p:cNvPr id="5" name="Rectangle: Rounded Corners 4"/>
          <p:cNvSpPr/>
          <p:nvPr userDrawn="1"/>
        </p:nvSpPr>
        <p:spPr>
          <a:xfrm>
            <a:off x="304800" y="241738"/>
            <a:ext cx="11603421" cy="62746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1/13/2026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pic>
        <p:nvPicPr>
          <p:cNvPr id="8" name="Picture 7" descr="A round pink circle with white text and a black background&#10;&#10;AI-generated content may be incorrect."/>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44717" y="207219"/>
            <a:ext cx="1582165" cy="1582165"/>
          </a:xfrm>
          <a:prstGeom prst="rect">
            <a:avLst/>
          </a:prstGeom>
        </p:spPr>
      </p:pic>
      <p:pic>
        <p:nvPicPr>
          <p:cNvPr id="9" name="Picture 8" descr="A round pink circle with white text and a black background&#10;&#10;AI-generated content may be incorrect."/>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517821" y="5275835"/>
            <a:ext cx="1582165" cy="1582165"/>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7.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32.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4.png"/><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9D9"/>
        </a:solidFill>
        <a:effectLst/>
      </p:bgPr>
    </p:bg>
    <p:spTree>
      <p:nvGrpSpPr>
        <p:cNvPr id="1" name=""/>
        <p:cNvGrpSpPr/>
        <p:nvPr/>
      </p:nvGrpSpPr>
      <p:grpSpPr>
        <a:xfrm>
          <a:off x="0" y="0"/>
          <a:ext cx="0" cy="0"/>
          <a:chOff x="0" y="0"/>
          <a:chExt cx="0" cy="0"/>
        </a:xfrm>
      </p:grpSpPr>
      <p:sp>
        <p:nvSpPr>
          <p:cNvPr id="2" name="Freeform 2"/>
          <p:cNvSpPr/>
          <p:nvPr/>
        </p:nvSpPr>
        <p:spPr>
          <a:xfrm>
            <a:off x="-783369" y="5943916"/>
            <a:ext cx="12975369" cy="7101065"/>
          </a:xfrm>
          <a:custGeom>
            <a:avLst/>
            <a:gdLst/>
            <a:ahLst/>
            <a:cxnLst/>
            <a:rect l="l" t="t" r="r" b="b"/>
            <a:pathLst>
              <a:path w="19463053" h="10651598">
                <a:moveTo>
                  <a:pt x="0" y="0"/>
                </a:moveTo>
                <a:lnTo>
                  <a:pt x="19463053" y="0"/>
                </a:lnTo>
                <a:lnTo>
                  <a:pt x="19463053" y="10651598"/>
                </a:lnTo>
                <a:lnTo>
                  <a:pt x="0" y="106515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00"/>
            <a:endParaRPr lang="en-US" sz="1200">
              <a:solidFill>
                <a:prstClr val="black"/>
              </a:solidFill>
              <a:latin typeface="Calibri" panose="020F0502020204030204"/>
            </a:endParaRPr>
          </a:p>
        </p:txBody>
      </p:sp>
      <p:sp>
        <p:nvSpPr>
          <p:cNvPr id="3" name="Freeform 3"/>
          <p:cNvSpPr/>
          <p:nvPr/>
        </p:nvSpPr>
        <p:spPr>
          <a:xfrm>
            <a:off x="9900991" y="-283287"/>
            <a:ext cx="3518784" cy="4331156"/>
          </a:xfrm>
          <a:custGeom>
            <a:avLst/>
            <a:gdLst/>
            <a:ahLst/>
            <a:cxnLst/>
            <a:rect l="l" t="t" r="r" b="b"/>
            <a:pathLst>
              <a:path w="5278176" h="6496734">
                <a:moveTo>
                  <a:pt x="0" y="0"/>
                </a:moveTo>
                <a:lnTo>
                  <a:pt x="5278176" y="0"/>
                </a:lnTo>
                <a:lnTo>
                  <a:pt x="5278176" y="6496735"/>
                </a:lnTo>
                <a:lnTo>
                  <a:pt x="0" y="64967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00"/>
            <a:endParaRPr lang="en-US" sz="1200">
              <a:solidFill>
                <a:prstClr val="black"/>
              </a:solidFill>
              <a:latin typeface="Calibri" panose="020F0502020204030204"/>
            </a:endParaRPr>
          </a:p>
        </p:txBody>
      </p:sp>
      <p:sp>
        <p:nvSpPr>
          <p:cNvPr id="4" name="Freeform 4"/>
          <p:cNvSpPr/>
          <p:nvPr/>
        </p:nvSpPr>
        <p:spPr>
          <a:xfrm>
            <a:off x="9390061" y="2630103"/>
            <a:ext cx="2270323" cy="4227897"/>
          </a:xfrm>
          <a:custGeom>
            <a:avLst/>
            <a:gdLst/>
            <a:ahLst/>
            <a:cxnLst/>
            <a:rect l="l" t="t" r="r" b="b"/>
            <a:pathLst>
              <a:path w="3405484" h="6341846">
                <a:moveTo>
                  <a:pt x="0" y="0"/>
                </a:moveTo>
                <a:lnTo>
                  <a:pt x="3405484" y="0"/>
                </a:lnTo>
                <a:lnTo>
                  <a:pt x="3405484" y="6341846"/>
                </a:lnTo>
                <a:lnTo>
                  <a:pt x="0" y="634184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00"/>
            <a:endParaRPr lang="en-US" sz="1200">
              <a:solidFill>
                <a:prstClr val="black"/>
              </a:solidFill>
              <a:latin typeface="Calibri" panose="020F0502020204030204"/>
            </a:endParaRPr>
          </a:p>
        </p:txBody>
      </p:sp>
      <p:sp>
        <p:nvSpPr>
          <p:cNvPr id="5" name="Freeform 5"/>
          <p:cNvSpPr/>
          <p:nvPr/>
        </p:nvSpPr>
        <p:spPr>
          <a:xfrm>
            <a:off x="254639" y="873607"/>
            <a:ext cx="6534159" cy="4672914"/>
          </a:xfrm>
          <a:custGeom>
            <a:avLst/>
            <a:gdLst/>
            <a:ahLst/>
            <a:cxnLst/>
            <a:rect l="l" t="t" r="r" b="b"/>
            <a:pathLst>
              <a:path w="9801239" h="7009371">
                <a:moveTo>
                  <a:pt x="0" y="0"/>
                </a:moveTo>
                <a:lnTo>
                  <a:pt x="9801239" y="0"/>
                </a:lnTo>
                <a:lnTo>
                  <a:pt x="9801239" y="7009371"/>
                </a:lnTo>
                <a:lnTo>
                  <a:pt x="0" y="700937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00"/>
            <a:endParaRPr lang="en-US" sz="1200">
              <a:solidFill>
                <a:prstClr val="black"/>
              </a:solidFill>
              <a:latin typeface="Calibri" panose="020F0502020204030204"/>
            </a:endParaRPr>
          </a:p>
        </p:txBody>
      </p:sp>
      <p:sp>
        <p:nvSpPr>
          <p:cNvPr id="6" name="Freeform 6"/>
          <p:cNvSpPr/>
          <p:nvPr/>
        </p:nvSpPr>
        <p:spPr>
          <a:xfrm>
            <a:off x="6788797" y="877773"/>
            <a:ext cx="2322303" cy="5805757"/>
          </a:xfrm>
          <a:custGeom>
            <a:avLst/>
            <a:gdLst/>
            <a:ahLst/>
            <a:cxnLst/>
            <a:rect l="l" t="t" r="r" b="b"/>
            <a:pathLst>
              <a:path w="3483454" h="8708636">
                <a:moveTo>
                  <a:pt x="0" y="0"/>
                </a:moveTo>
                <a:lnTo>
                  <a:pt x="3483455" y="0"/>
                </a:lnTo>
                <a:lnTo>
                  <a:pt x="3483455" y="8708635"/>
                </a:lnTo>
                <a:lnTo>
                  <a:pt x="0" y="8708635"/>
                </a:lnTo>
                <a:lnTo>
                  <a:pt x="0" y="0"/>
                </a:lnTo>
                <a:close/>
              </a:path>
            </a:pathLst>
          </a:custGeom>
          <a:blipFill>
            <a:blip r:embed="rId10"/>
            <a:stretch>
              <a:fillRect/>
            </a:stretch>
          </a:blipFill>
        </p:spPr>
        <p:txBody>
          <a:bodyPr/>
          <a:lstStyle/>
          <a:p>
            <a:pPr defTabSz="609600"/>
            <a:endParaRPr lang="en-US" sz="1200">
              <a:solidFill>
                <a:prstClr val="black"/>
              </a:solidFill>
              <a:latin typeface="Calibri" panose="020F0502020204030204"/>
            </a:endParaRPr>
          </a:p>
        </p:txBody>
      </p:sp>
      <p:pic>
        <p:nvPicPr>
          <p:cNvPr id="10" name="Picture 9" descr="A red and green text on a black background&#10;&#10;AI-generated content may be incorrect."/>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9036" y="1084521"/>
            <a:ext cx="6339093" cy="4884483"/>
          </a:xfrm>
          <a:prstGeom prst="rect">
            <a:avLst/>
          </a:prstGeom>
        </p:spPr>
      </p:pic>
      <p:pic>
        <p:nvPicPr>
          <p:cNvPr id="11" name="Picture 10" descr="A round pink circle with white text and a black background&#10;&#10;AI-generated content may be incorrect."/>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44717" y="207219"/>
            <a:ext cx="1582165" cy="1582165"/>
          </a:xfrm>
          <a:prstGeom prst="rect">
            <a:avLst/>
          </a:prstGeom>
        </p:spPr>
      </p:pic>
      <p:pic>
        <p:nvPicPr>
          <p:cNvPr id="12" name="Picture 11" descr="A round pink circle with white text and a black background&#10;&#10;AI-generated content may be incorrect."/>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517821" y="5275835"/>
            <a:ext cx="1582165" cy="1582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23799" y="452781"/>
            <a:ext cx="3540234" cy="625703"/>
            <a:chOff x="1053394" y="206467"/>
            <a:chExt cx="2880723" cy="432581"/>
          </a:xfrm>
        </p:grpSpPr>
        <p:sp>
          <p:nvSpPr>
            <p:cNvPr id="15" name="Rectangle: Rounded Corners 43"/>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16" name="Rectangle 15"/>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endParaRPr>
            </a:p>
          </p:txBody>
        </p:sp>
      </p:grpSp>
      <p:pic>
        <p:nvPicPr>
          <p:cNvPr id="17" name="Picture 1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2607893" y="400550"/>
            <a:ext cx="667016" cy="744576"/>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sp>
        <p:nvSpPr>
          <p:cNvPr id="27" name="Rounded Rectangle 31"/>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28" name="Rectangle 27"/>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endParaRPr>
          </a:p>
        </p:txBody>
      </p:sp>
      <p:sp>
        <p:nvSpPr>
          <p:cNvPr id="29" name="Rectangle 28"/>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endParaRPr>
          </a:p>
        </p:txBody>
      </p:sp>
      <p:sp>
        <p:nvSpPr>
          <p:cNvPr id="30" name="Oval 29"/>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panose="020B0604020202020204"/>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panose="020B0604020202020204"/>
            </a:endParaRPr>
          </a:p>
        </p:txBody>
      </p:sp>
      <p:grpSp>
        <p:nvGrpSpPr>
          <p:cNvPr id="31" name="Group 30"/>
          <p:cNvGrpSpPr/>
          <p:nvPr/>
        </p:nvGrpSpPr>
        <p:grpSpPr>
          <a:xfrm>
            <a:off x="1261405" y="3855714"/>
            <a:ext cx="3645680" cy="643894"/>
            <a:chOff x="1717199" y="4363552"/>
            <a:chExt cx="3645680" cy="643894"/>
          </a:xfrm>
        </p:grpSpPr>
        <p:sp>
          <p:nvSpPr>
            <p:cNvPr id="32" name="Rounded Rectangle 36"/>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33" name="Rectangle 32"/>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endParaRPr>
            </a:p>
          </p:txBody>
        </p:sp>
        <p:sp>
          <p:nvSpPr>
            <p:cNvPr id="34" name="Oval 33"/>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panose="020B0604020202020204"/>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endParaRPr>
            </a:p>
          </p:txBody>
        </p:sp>
      </p:grpSp>
      <p:grpSp>
        <p:nvGrpSpPr>
          <p:cNvPr id="35" name="Group 34"/>
          <p:cNvGrpSpPr/>
          <p:nvPr/>
        </p:nvGrpSpPr>
        <p:grpSpPr>
          <a:xfrm>
            <a:off x="1261405" y="4594182"/>
            <a:ext cx="5119273" cy="643894"/>
            <a:chOff x="1717199" y="5199333"/>
            <a:chExt cx="5119273" cy="643894"/>
          </a:xfrm>
        </p:grpSpPr>
        <p:sp>
          <p:nvSpPr>
            <p:cNvPr id="36" name="Rounded Rectangle 40"/>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37" name="Rectangle 36"/>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endParaRPr>
            </a:p>
          </p:txBody>
        </p:sp>
        <p:sp>
          <p:nvSpPr>
            <p:cNvPr id="38" name="Oval 37"/>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panose="020B0604020202020204"/>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endParaRPr>
            </a:p>
          </p:txBody>
        </p:sp>
      </p:grpSp>
      <p:pic>
        <p:nvPicPr>
          <p:cNvPr id="39" name="Picture 2" descr="Star Cartoon Images, Stock Photos &amp;amp; Vectors | Shutterstock"/>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tar Cartoon Images, Stock Photos &amp;amp; Vectors | Shutterstock"/>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Star Cartoon Images, Stock Photos &amp;amp; Vectors | Shutterstock"/>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p:cNvGrpSpPr/>
          <p:nvPr/>
        </p:nvGrpSpPr>
        <p:grpSpPr>
          <a:xfrm>
            <a:off x="1261405" y="5281954"/>
            <a:ext cx="8097635" cy="643894"/>
            <a:chOff x="1717199" y="5199333"/>
            <a:chExt cx="8097635" cy="643894"/>
          </a:xfrm>
        </p:grpSpPr>
        <p:sp>
          <p:nvSpPr>
            <p:cNvPr id="43" name="Rounded Rectangle 47"/>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44" name="Rectangle 43"/>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endParaRPr>
            </a:p>
          </p:txBody>
        </p:sp>
        <p:sp>
          <p:nvSpPr>
            <p:cNvPr id="45" name="Oval 44"/>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panose="020B0604020202020204"/>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endParaRPr>
            </a:p>
          </p:txBody>
        </p:sp>
      </p:grpSp>
      <p:pic>
        <p:nvPicPr>
          <p:cNvPr id="46" name="Picture 2" descr="Star Cartoon Images, Stock Photos &amp;amp; Vectors | Shutterstock"/>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792784" y="1807027"/>
            <a:ext cx="463503" cy="619473"/>
            <a:chOff x="-2033679" y="889419"/>
            <a:chExt cx="463503" cy="619473"/>
          </a:xfrm>
        </p:grpSpPr>
        <p:pic>
          <p:nvPicPr>
            <p:cNvPr id="6" name="Picture 10" descr="E:\丫头\png\小人\卡通类素材\ry.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丫头\png\小人\卡通类素材\ry.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4"/>
          <a:stretch>
            <a:fillRect/>
          </a:stretch>
        </p:blipFill>
        <p:spPr>
          <a:xfrm>
            <a:off x="2446655" y="1755775"/>
            <a:ext cx="6884035" cy="33566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3" name="Rectangle 42"/>
          <p:cNvSpPr/>
          <p:nvPr/>
        </p:nvSpPr>
        <p:spPr>
          <a:xfrm>
            <a:off x="534670" y="610870"/>
            <a:ext cx="8472170" cy="1076325"/>
          </a:xfrm>
          <a:prstGeom prst="rect">
            <a:avLst/>
          </a:prstGeom>
        </p:spPr>
        <p:txBody>
          <a:bodyPr wrap="square">
            <a:spAutoFit/>
          </a:bodyPr>
          <a:lstStyle/>
          <a:p>
            <a:pPr algn="ctr"/>
            <a:r>
              <a:rPr lang="en-US" sz="3200" b="1" dirty="0">
                <a:latin typeface="Cambria" panose="02040503050406030204" pitchFamily="18" charset="0"/>
                <a:ea typeface="Cambria" panose="02040503050406030204" pitchFamily="18" charset="0"/>
                <a:cs typeface="Arial-Rounded" panose="020B0500000000000000" pitchFamily="34" charset="0"/>
              </a:rPr>
              <a:t>1. </a:t>
            </a:r>
            <a:r>
              <a:rPr lang="vi-VN" sz="3200" b="1" dirty="0">
                <a:latin typeface="Cambria" panose="02040503050406030204" pitchFamily="18" charset="0"/>
                <a:ea typeface="Cambria" panose="02040503050406030204" pitchFamily="18" charset="0"/>
                <a:cs typeface="Arial-Rounded" panose="020B0500000000000000" pitchFamily="34" charset="0"/>
              </a:rPr>
              <a:t>Đến trường sau kì nghỉ, các bạn học sinh đã phát hiện ra điều gì tuyệt vời?</a:t>
            </a:r>
          </a:p>
        </p:txBody>
      </p:sp>
      <p:sp>
        <p:nvSpPr>
          <p:cNvPr id="44" name="Rectangle 43"/>
          <p:cNvSpPr/>
          <p:nvPr/>
        </p:nvSpPr>
        <p:spPr>
          <a:xfrm>
            <a:off x="534670" y="2294890"/>
            <a:ext cx="10880725" cy="1660525"/>
          </a:xfrm>
          <a:prstGeom prst="rect">
            <a:avLst/>
          </a:prstGeom>
        </p:spPr>
        <p:txBody>
          <a:bodyPr wrap="square">
            <a:spAutoFit/>
          </a:bodyPr>
          <a:lstStyle/>
          <a:p>
            <a:pPr algn="just"/>
            <a:r>
              <a:rPr lang="vi-VN" sz="3400" b="1" dirty="0">
                <a:latin typeface="Cambria" panose="02040503050406030204" pitchFamily="18" charset="0"/>
                <a:ea typeface="Cambria" panose="02040503050406030204" pitchFamily="18" charset="0"/>
                <a:cs typeface="Arial-Rounded" panose="020B0500000000000000" pitchFamily="34" charset="0"/>
              </a:rPr>
              <a:t>Sau kì nghỉ, các bạn học sinh phát hiện ra một căn phòng mới đối diện dãy lớp học đã biến thành thư viện.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pSp>
        <p:nvGrpSpPr>
          <p:cNvPr id="2" name="Group 1"/>
          <p:cNvGrpSpPr/>
          <p:nvPr/>
        </p:nvGrpSpPr>
        <p:grpSpPr>
          <a:xfrm>
            <a:off x="1488332" y="477106"/>
            <a:ext cx="9152656" cy="1200329"/>
            <a:chOff x="1488332" y="641695"/>
            <a:chExt cx="9152656" cy="1200329"/>
          </a:xfrm>
        </p:grpSpPr>
        <p:sp>
          <p:nvSpPr>
            <p:cNvPr id="3" name="Rectangle: Rounded Corners 2"/>
            <p:cNvSpPr/>
            <p:nvPr/>
          </p:nvSpPr>
          <p:spPr>
            <a:xfrm>
              <a:off x="1488332" y="641695"/>
              <a:ext cx="9017540" cy="1200329"/>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5" name="TextBox 4"/>
            <p:cNvSpPr txBox="1"/>
            <p:nvPr/>
          </p:nvSpPr>
          <p:spPr>
            <a:xfrm>
              <a:off x="1551012" y="641695"/>
              <a:ext cx="9089976" cy="120032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600" b="1" i="0" u="sng" strike="noStrike" kern="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rPr>
                <a:t>Câu</a:t>
              </a:r>
              <a:r>
                <a:rPr kumimoji="0" lang="en-US" sz="3600" b="1" i="0" u="sng" strike="noStrike" kern="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rPr>
                <a:t> 2</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rPr>
                <a:t>: Th</a:t>
              </a:r>
              <a:r>
                <a:rPr lang="vi-VN" sz="3600" b="1" i="0" dirty="0">
                  <a:solidFill>
                    <a:srgbClr val="222222"/>
                  </a:solidFill>
                  <a:effectLst/>
                  <a:latin typeface="Cambria" panose="02040503050406030204" pitchFamily="18" charset="0"/>
                </a:rPr>
                <a:t>ầy hiệu trưởng đã dặn các bạn học sinh làm những việc gì</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rPr>
                <a:t>?</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6" name="Group 5"/>
          <p:cNvGrpSpPr/>
          <p:nvPr/>
        </p:nvGrpSpPr>
        <p:grpSpPr>
          <a:xfrm>
            <a:off x="1159957" y="1842025"/>
            <a:ext cx="3360329" cy="2377437"/>
            <a:chOff x="1159957" y="1842025"/>
            <a:chExt cx="3360329" cy="2377437"/>
          </a:xfrm>
        </p:grpSpPr>
        <p:pic>
          <p:nvPicPr>
            <p:cNvPr id="7"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9957" y="1842025"/>
              <a:ext cx="3360329" cy="2377437"/>
            </a:xfrm>
            <a:prstGeom prst="rect">
              <a:avLst/>
            </a:prstGeom>
          </p:spPr>
        </p:pic>
        <p:sp>
          <p:nvSpPr>
            <p:cNvPr id="8" name="TextBox 7"/>
            <p:cNvSpPr txBox="1"/>
            <p:nvPr/>
          </p:nvSpPr>
          <p:spPr>
            <a:xfrm>
              <a:off x="1678201" y="2314889"/>
              <a:ext cx="2323839" cy="107721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3200" b="1" kern="0" dirty="0" err="1">
                  <a:solidFill>
                    <a:srgbClr val="0070C0"/>
                  </a:solidFill>
                  <a:latin typeface="Cambria" panose="02040503050406030204" pitchFamily="18" charset="0"/>
                </a:rPr>
                <a:t>Đọc</a:t>
              </a:r>
              <a:r>
                <a:rPr lang="en-US" sz="3200" b="1" kern="0" dirty="0">
                  <a:solidFill>
                    <a:srgbClr val="0070C0"/>
                  </a:solidFill>
                  <a:latin typeface="Cambria" panose="02040503050406030204" pitchFamily="18" charset="0"/>
                </a:rPr>
                <a:t> </a:t>
              </a:r>
              <a:r>
                <a:rPr lang="en-US" sz="3200" b="1" kern="0" dirty="0" err="1">
                  <a:solidFill>
                    <a:srgbClr val="0070C0"/>
                  </a:solidFill>
                  <a:latin typeface="Cambria" panose="02040503050406030204" pitchFamily="18" charset="0"/>
                </a:rPr>
                <a:t>sách</a:t>
              </a:r>
              <a:r>
                <a:rPr lang="en-US" sz="3200" b="1" kern="0" dirty="0">
                  <a:solidFill>
                    <a:srgbClr val="0070C0"/>
                  </a:solidFill>
                  <a:latin typeface="Cambria" panose="02040503050406030204" pitchFamily="18" charset="0"/>
                </a:rPr>
                <a:t> </a:t>
              </a:r>
              <a:r>
                <a:rPr lang="en-US" sz="3200" b="1" kern="0" dirty="0" err="1">
                  <a:solidFill>
                    <a:srgbClr val="0070C0"/>
                  </a:solidFill>
                  <a:latin typeface="Cambria" panose="02040503050406030204" pitchFamily="18" charset="0"/>
                </a:rPr>
                <a:t>theo</a:t>
              </a:r>
              <a:r>
                <a:rPr lang="en-US" sz="3200" b="1" kern="0" dirty="0">
                  <a:solidFill>
                    <a:srgbClr val="0070C0"/>
                  </a:solidFill>
                  <a:latin typeface="Cambria" panose="02040503050406030204" pitchFamily="18" charset="0"/>
                </a:rPr>
                <a:t> </a:t>
              </a:r>
              <a:r>
                <a:rPr lang="en-US" sz="3200" b="1" kern="0" dirty="0" err="1">
                  <a:solidFill>
                    <a:srgbClr val="0070C0"/>
                  </a:solidFill>
                  <a:latin typeface="Cambria" panose="02040503050406030204" pitchFamily="18" charset="0"/>
                </a:rPr>
                <a:t>lớp</a:t>
              </a:r>
              <a:endParaRPr kumimoji="0" lang="en-US" sz="4000" b="1" i="0" strike="noStrike" kern="0" cap="none" spc="0" normalizeH="0" baseline="0" noProof="0" dirty="0">
                <a:ln>
                  <a:noFill/>
                </a:ln>
                <a:solidFill>
                  <a:srgbClr val="0070C0"/>
                </a:solidFill>
                <a:effectLst/>
                <a:uLnTx/>
                <a:uFillTx/>
                <a:latin typeface="Cambria" panose="02040503050406030204" pitchFamily="18" charset="0"/>
              </a:endParaRPr>
            </a:p>
          </p:txBody>
        </p:sp>
      </p:grpSp>
      <p:grpSp>
        <p:nvGrpSpPr>
          <p:cNvPr id="9" name="Group 8"/>
          <p:cNvGrpSpPr/>
          <p:nvPr/>
        </p:nvGrpSpPr>
        <p:grpSpPr>
          <a:xfrm>
            <a:off x="4488946" y="1820611"/>
            <a:ext cx="3360329" cy="2377437"/>
            <a:chOff x="4488946" y="1754153"/>
            <a:chExt cx="3360329" cy="2377437"/>
          </a:xfrm>
        </p:grpSpPr>
        <p:pic>
          <p:nvPicPr>
            <p:cNvPr id="10"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8946" y="1754153"/>
              <a:ext cx="3360329" cy="2377437"/>
            </a:xfrm>
            <a:prstGeom prst="rect">
              <a:avLst/>
            </a:prstGeom>
          </p:spPr>
        </p:pic>
        <p:sp>
          <p:nvSpPr>
            <p:cNvPr id="11" name="TextBox 10"/>
            <p:cNvSpPr txBox="1"/>
            <p:nvPr/>
          </p:nvSpPr>
          <p:spPr>
            <a:xfrm>
              <a:off x="4848659" y="2435040"/>
              <a:ext cx="2513710" cy="95410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2800" b="1" kern="0" dirty="0" err="1">
                  <a:solidFill>
                    <a:srgbClr val="258A8E"/>
                  </a:solidFill>
                  <a:latin typeface="Cambria" panose="02040503050406030204" pitchFamily="18" charset="0"/>
                </a:rPr>
                <a:t>Thoải</a:t>
              </a:r>
              <a:r>
                <a:rPr lang="en-US" sz="2800" b="1" kern="0" dirty="0">
                  <a:solidFill>
                    <a:srgbClr val="258A8E"/>
                  </a:solidFill>
                  <a:latin typeface="Cambria" panose="02040503050406030204" pitchFamily="18" charset="0"/>
                </a:rPr>
                <a:t> </a:t>
              </a:r>
              <a:r>
                <a:rPr lang="en-US" sz="2800" b="1" kern="0" dirty="0" err="1">
                  <a:solidFill>
                    <a:srgbClr val="258A8E"/>
                  </a:solidFill>
                  <a:latin typeface="Cambria" panose="02040503050406030204" pitchFamily="18" charset="0"/>
                </a:rPr>
                <a:t>mái</a:t>
              </a:r>
              <a:r>
                <a:rPr lang="en-US" sz="2800" b="1" kern="0" dirty="0">
                  <a:solidFill>
                    <a:srgbClr val="258A8E"/>
                  </a:solidFill>
                  <a:latin typeface="Cambria" panose="02040503050406030204" pitchFamily="18" charset="0"/>
                </a:rPr>
                <a:t> </a:t>
              </a:r>
              <a:r>
                <a:rPr lang="en-US" sz="2800" b="1" kern="0" dirty="0" err="1">
                  <a:solidFill>
                    <a:srgbClr val="258A8E"/>
                  </a:solidFill>
                  <a:latin typeface="Cambria" panose="02040503050406030204" pitchFamily="18" charset="0"/>
                </a:rPr>
                <a:t>vào</a:t>
              </a:r>
              <a:r>
                <a:rPr lang="en-US" sz="2800" b="1" kern="0" dirty="0">
                  <a:solidFill>
                    <a:srgbClr val="258A8E"/>
                  </a:solidFill>
                  <a:latin typeface="Cambria" panose="02040503050406030204" pitchFamily="18" charset="0"/>
                </a:rPr>
                <a:t> </a:t>
              </a:r>
              <a:r>
                <a:rPr lang="en-US" sz="2800" b="1" kern="0" dirty="0" err="1">
                  <a:solidFill>
                    <a:srgbClr val="258A8E"/>
                  </a:solidFill>
                  <a:latin typeface="Cambria" panose="02040503050406030204" pitchFamily="18" charset="0"/>
                </a:rPr>
                <a:t>thư</a:t>
              </a:r>
              <a:r>
                <a:rPr lang="en-US" sz="2800" b="1" kern="0" dirty="0">
                  <a:solidFill>
                    <a:srgbClr val="258A8E"/>
                  </a:solidFill>
                  <a:latin typeface="Cambria" panose="02040503050406030204" pitchFamily="18" charset="0"/>
                </a:rPr>
                <a:t> </a:t>
              </a:r>
              <a:r>
                <a:rPr lang="en-US" sz="2800" b="1" kern="0" dirty="0" err="1">
                  <a:solidFill>
                    <a:srgbClr val="258A8E"/>
                  </a:solidFill>
                  <a:latin typeface="Cambria" panose="02040503050406030204" pitchFamily="18" charset="0"/>
                </a:rPr>
                <a:t>viện</a:t>
              </a:r>
              <a:endParaRPr kumimoji="0" lang="en-US" sz="2800" b="1" i="0" strike="noStrike" kern="0" cap="none" spc="0" normalizeH="0" baseline="0" noProof="0" dirty="0">
                <a:ln>
                  <a:noFill/>
                </a:ln>
                <a:solidFill>
                  <a:srgbClr val="258A8E"/>
                </a:solidFill>
                <a:effectLst/>
                <a:uLnTx/>
                <a:uFillTx/>
                <a:latin typeface="Cambria" panose="02040503050406030204" pitchFamily="18" charset="0"/>
              </a:endParaRPr>
            </a:p>
          </p:txBody>
        </p:sp>
      </p:grpSp>
      <p:grpSp>
        <p:nvGrpSpPr>
          <p:cNvPr id="12" name="Group 11"/>
          <p:cNvGrpSpPr/>
          <p:nvPr/>
        </p:nvGrpSpPr>
        <p:grpSpPr>
          <a:xfrm>
            <a:off x="7849275" y="1888643"/>
            <a:ext cx="3360329" cy="2377437"/>
            <a:chOff x="7837278" y="1916603"/>
            <a:chExt cx="3360329" cy="2377437"/>
          </a:xfrm>
        </p:grpSpPr>
        <p:pic>
          <p:nvPicPr>
            <p:cNvPr id="1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7278" y="1916603"/>
              <a:ext cx="3360329" cy="2377437"/>
            </a:xfrm>
            <a:prstGeom prst="rect">
              <a:avLst/>
            </a:prstGeom>
          </p:spPr>
        </p:pic>
        <p:sp>
          <p:nvSpPr>
            <p:cNvPr id="14" name="TextBox 13"/>
            <p:cNvSpPr txBox="1"/>
            <p:nvPr/>
          </p:nvSpPr>
          <p:spPr>
            <a:xfrm>
              <a:off x="8218716" y="2518523"/>
              <a:ext cx="2513710" cy="92333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2700" b="1" kern="0" dirty="0" err="1">
                  <a:solidFill>
                    <a:srgbClr val="00B050"/>
                  </a:solidFill>
                  <a:latin typeface="Cambria" panose="02040503050406030204" pitchFamily="18" charset="0"/>
                </a:rPr>
                <a:t>Mượn</a:t>
              </a:r>
              <a:r>
                <a:rPr lang="en-US" sz="2700" b="1" kern="0" dirty="0">
                  <a:solidFill>
                    <a:srgbClr val="00B050"/>
                  </a:solidFill>
                  <a:latin typeface="Cambria" panose="02040503050406030204" pitchFamily="18" charset="0"/>
                </a:rPr>
                <a:t> </a:t>
              </a:r>
              <a:r>
                <a:rPr lang="en-US" sz="2700" b="1" kern="0" dirty="0" err="1">
                  <a:solidFill>
                    <a:srgbClr val="00B050"/>
                  </a:solidFill>
                  <a:latin typeface="Cambria" panose="02040503050406030204" pitchFamily="18" charset="0"/>
                </a:rPr>
                <a:t>sách</a:t>
              </a:r>
              <a:r>
                <a:rPr lang="en-US" sz="2700" b="1" kern="0" dirty="0">
                  <a:solidFill>
                    <a:srgbClr val="00B050"/>
                  </a:solidFill>
                  <a:latin typeface="Cambria" panose="02040503050406030204" pitchFamily="18" charset="0"/>
                </a:rPr>
                <a:t> </a:t>
              </a:r>
              <a:r>
                <a:rPr lang="en-US" sz="2700" b="1" kern="0" dirty="0" err="1">
                  <a:solidFill>
                    <a:srgbClr val="00B050"/>
                  </a:solidFill>
                  <a:latin typeface="Cambria" panose="02040503050406030204" pitchFamily="18" charset="0"/>
                </a:rPr>
                <a:t>về</a:t>
              </a:r>
              <a:r>
                <a:rPr lang="en-US" sz="2700" b="1" kern="0" dirty="0">
                  <a:solidFill>
                    <a:srgbClr val="00B050"/>
                  </a:solidFill>
                  <a:latin typeface="Cambria" panose="02040503050406030204" pitchFamily="18" charset="0"/>
                </a:rPr>
                <a:t> </a:t>
              </a:r>
              <a:r>
                <a:rPr lang="en-US" sz="2700" b="1" kern="0" dirty="0" err="1">
                  <a:solidFill>
                    <a:srgbClr val="00B050"/>
                  </a:solidFill>
                  <a:latin typeface="Cambria" panose="02040503050406030204" pitchFamily="18" charset="0"/>
                </a:rPr>
                <a:t>đọc</a:t>
              </a:r>
              <a:r>
                <a:rPr lang="en-US" sz="2700" b="1" kern="0" dirty="0">
                  <a:solidFill>
                    <a:srgbClr val="00B050"/>
                  </a:solidFill>
                  <a:latin typeface="Cambria" panose="02040503050406030204" pitchFamily="18" charset="0"/>
                </a:rPr>
                <a:t> </a:t>
              </a:r>
              <a:r>
                <a:rPr lang="en-US" sz="2700" b="1" kern="0" dirty="0" err="1">
                  <a:solidFill>
                    <a:srgbClr val="00B050"/>
                  </a:solidFill>
                  <a:latin typeface="Cambria" panose="02040503050406030204" pitchFamily="18" charset="0"/>
                </a:rPr>
                <a:t>và</a:t>
              </a:r>
              <a:r>
                <a:rPr lang="en-US" sz="2700" b="1" kern="0" dirty="0">
                  <a:solidFill>
                    <a:srgbClr val="00B050"/>
                  </a:solidFill>
                  <a:latin typeface="Cambria" panose="02040503050406030204" pitchFamily="18" charset="0"/>
                </a:rPr>
                <a:t> </a:t>
              </a:r>
              <a:r>
                <a:rPr lang="en-US" sz="2700" b="1" kern="0" dirty="0" err="1">
                  <a:solidFill>
                    <a:srgbClr val="00B050"/>
                  </a:solidFill>
                  <a:latin typeface="Cambria" panose="02040503050406030204" pitchFamily="18" charset="0"/>
                </a:rPr>
                <a:t>trả</a:t>
              </a:r>
              <a:r>
                <a:rPr lang="en-US" sz="2700" b="1" kern="0" dirty="0">
                  <a:solidFill>
                    <a:srgbClr val="00B050"/>
                  </a:solidFill>
                  <a:latin typeface="Cambria" panose="02040503050406030204" pitchFamily="18" charset="0"/>
                </a:rPr>
                <a:t> </a:t>
              </a:r>
              <a:r>
                <a:rPr lang="en-US" sz="2700" b="1" kern="0" dirty="0" err="1">
                  <a:solidFill>
                    <a:srgbClr val="00B050"/>
                  </a:solidFill>
                  <a:latin typeface="Cambria" panose="02040503050406030204" pitchFamily="18" charset="0"/>
                </a:rPr>
                <a:t>lại</a:t>
              </a:r>
              <a:endParaRPr kumimoji="0" lang="en-US" sz="2700" b="1" i="0" strike="noStrike" kern="0" cap="none" spc="0" normalizeH="0" baseline="0" noProof="0" dirty="0">
                <a:ln>
                  <a:noFill/>
                </a:ln>
                <a:solidFill>
                  <a:srgbClr val="00B050"/>
                </a:solidFill>
                <a:effectLst/>
                <a:uLnTx/>
                <a:uFillTx/>
                <a:latin typeface="Cambria" panose="02040503050406030204" pitchFamily="18" charset="0"/>
              </a:endParaRPr>
            </a:p>
          </p:txBody>
        </p:sp>
      </p:grpSp>
      <p:grpSp>
        <p:nvGrpSpPr>
          <p:cNvPr id="15" name="Group 14"/>
          <p:cNvGrpSpPr/>
          <p:nvPr/>
        </p:nvGrpSpPr>
        <p:grpSpPr>
          <a:xfrm>
            <a:off x="1159957" y="3969140"/>
            <a:ext cx="3360329" cy="2377437"/>
            <a:chOff x="1159957" y="3969140"/>
            <a:chExt cx="3360329" cy="2377437"/>
          </a:xfrm>
        </p:grpSpPr>
        <p:pic>
          <p:nvPicPr>
            <p:cNvPr id="16"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9957" y="3969140"/>
              <a:ext cx="3360329" cy="2377437"/>
            </a:xfrm>
            <a:prstGeom prst="rect">
              <a:avLst/>
            </a:prstGeom>
          </p:spPr>
        </p:pic>
        <p:sp>
          <p:nvSpPr>
            <p:cNvPr id="17" name="TextBox 16"/>
            <p:cNvSpPr txBox="1"/>
            <p:nvPr/>
          </p:nvSpPr>
          <p:spPr>
            <a:xfrm>
              <a:off x="1716575" y="4410848"/>
              <a:ext cx="2247089" cy="133882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2700" b="1" kern="0" dirty="0" err="1">
                  <a:solidFill>
                    <a:srgbClr val="7030A0"/>
                  </a:solidFill>
                  <a:latin typeface="Cambria" panose="02040503050406030204" pitchFamily="18" charset="0"/>
                </a:rPr>
                <a:t>Mang</a:t>
              </a:r>
              <a:r>
                <a:rPr lang="en-US" sz="2700" b="1" kern="0" dirty="0">
                  <a:solidFill>
                    <a:srgbClr val="7030A0"/>
                  </a:solidFill>
                  <a:latin typeface="Cambria" panose="02040503050406030204" pitchFamily="18" charset="0"/>
                </a:rPr>
                <a:t> </a:t>
              </a:r>
              <a:r>
                <a:rPr lang="en-US" sz="2700" b="1" kern="0" dirty="0" err="1">
                  <a:solidFill>
                    <a:srgbClr val="7030A0"/>
                  </a:solidFill>
                  <a:latin typeface="Cambria" panose="02040503050406030204" pitchFamily="18" charset="0"/>
                </a:rPr>
                <a:t>sách</a:t>
              </a:r>
              <a:r>
                <a:rPr lang="en-US" sz="2700" b="1" kern="0" dirty="0">
                  <a:solidFill>
                    <a:srgbClr val="7030A0"/>
                  </a:solidFill>
                  <a:latin typeface="Cambria" panose="02040503050406030204" pitchFamily="18" charset="0"/>
                </a:rPr>
                <a:t> </a:t>
              </a:r>
              <a:r>
                <a:rPr lang="en-US" sz="2700" b="1" kern="0" dirty="0" err="1">
                  <a:solidFill>
                    <a:srgbClr val="7030A0"/>
                  </a:solidFill>
                  <a:latin typeface="Cambria" panose="02040503050406030204" pitchFamily="18" charset="0"/>
                </a:rPr>
                <a:t>của</a:t>
              </a:r>
              <a:r>
                <a:rPr lang="en-US" sz="2700" b="1" kern="0" dirty="0">
                  <a:solidFill>
                    <a:srgbClr val="7030A0"/>
                  </a:solidFill>
                  <a:latin typeface="Cambria" panose="02040503050406030204" pitchFamily="18" charset="0"/>
                </a:rPr>
                <a:t> </a:t>
              </a:r>
              <a:r>
                <a:rPr lang="en-US" sz="2700" b="1" kern="0" dirty="0" err="1">
                  <a:solidFill>
                    <a:srgbClr val="7030A0"/>
                  </a:solidFill>
                  <a:latin typeface="Cambria" panose="02040503050406030204" pitchFamily="18" charset="0"/>
                </a:rPr>
                <a:t>mình</a:t>
              </a:r>
              <a:r>
                <a:rPr lang="en-US" sz="2700" b="1" kern="0" dirty="0">
                  <a:solidFill>
                    <a:srgbClr val="7030A0"/>
                  </a:solidFill>
                  <a:latin typeface="Cambria" panose="02040503050406030204" pitchFamily="18" charset="0"/>
                </a:rPr>
                <a:t> </a:t>
              </a:r>
              <a:r>
                <a:rPr lang="en-US" sz="2700" b="1" kern="0" dirty="0" err="1">
                  <a:solidFill>
                    <a:srgbClr val="7030A0"/>
                  </a:solidFill>
                  <a:latin typeface="Cambria" panose="02040503050406030204" pitchFamily="18" charset="0"/>
                </a:rPr>
                <a:t>đến</a:t>
              </a:r>
              <a:r>
                <a:rPr lang="en-US" sz="2700" b="1" kern="0" dirty="0">
                  <a:solidFill>
                    <a:srgbClr val="7030A0"/>
                  </a:solidFill>
                  <a:latin typeface="Cambria" panose="02040503050406030204" pitchFamily="18" charset="0"/>
                </a:rPr>
                <a:t> </a:t>
              </a:r>
              <a:r>
                <a:rPr lang="en-US" sz="2700" b="1" kern="0" dirty="0" err="1">
                  <a:solidFill>
                    <a:srgbClr val="7030A0"/>
                  </a:solidFill>
                  <a:latin typeface="Cambria" panose="02040503050406030204" pitchFamily="18" charset="0"/>
                </a:rPr>
                <a:t>thư</a:t>
              </a:r>
              <a:r>
                <a:rPr lang="en-US" sz="2700" b="1" kern="0" dirty="0">
                  <a:solidFill>
                    <a:srgbClr val="7030A0"/>
                  </a:solidFill>
                  <a:latin typeface="Cambria" panose="02040503050406030204" pitchFamily="18" charset="0"/>
                </a:rPr>
                <a:t> </a:t>
              </a:r>
              <a:r>
                <a:rPr lang="en-US" sz="2700" b="1" kern="0" dirty="0" err="1">
                  <a:solidFill>
                    <a:srgbClr val="7030A0"/>
                  </a:solidFill>
                  <a:latin typeface="Cambria" panose="02040503050406030204" pitchFamily="18" charset="0"/>
                </a:rPr>
                <a:t>viện</a:t>
              </a:r>
              <a:endParaRPr kumimoji="0" lang="en-US" sz="2700" b="1" i="0" strike="noStrike" kern="0" cap="none" spc="0" normalizeH="0" baseline="0" noProof="0" dirty="0">
                <a:ln>
                  <a:noFill/>
                </a:ln>
                <a:solidFill>
                  <a:srgbClr val="7030A0"/>
                </a:solidFill>
                <a:effectLst/>
                <a:uLnTx/>
                <a:uFillTx/>
                <a:latin typeface="Cambria" panose="02040503050406030204" pitchFamily="18" charset="0"/>
              </a:endParaRPr>
            </a:p>
          </p:txBody>
        </p:sp>
      </p:grpSp>
      <p:grpSp>
        <p:nvGrpSpPr>
          <p:cNvPr id="18" name="Group 17"/>
          <p:cNvGrpSpPr/>
          <p:nvPr/>
        </p:nvGrpSpPr>
        <p:grpSpPr>
          <a:xfrm>
            <a:off x="4520286" y="3969139"/>
            <a:ext cx="3360329" cy="2377437"/>
            <a:chOff x="4520286" y="3969139"/>
            <a:chExt cx="3360329" cy="2377437"/>
          </a:xfrm>
        </p:grpSpPr>
        <p:pic>
          <p:nvPicPr>
            <p:cNvPr id="19"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0286" y="3969139"/>
              <a:ext cx="3360329" cy="2377437"/>
            </a:xfrm>
            <a:prstGeom prst="rect">
              <a:avLst/>
            </a:prstGeom>
          </p:spPr>
        </p:pic>
        <p:sp>
          <p:nvSpPr>
            <p:cNvPr id="20" name="TextBox 19"/>
            <p:cNvSpPr txBox="1"/>
            <p:nvPr/>
          </p:nvSpPr>
          <p:spPr>
            <a:xfrm>
              <a:off x="5115280" y="4426957"/>
              <a:ext cx="2247089" cy="133882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2700" b="1" kern="0" dirty="0" err="1">
                  <a:solidFill>
                    <a:schemeClr val="accent4">
                      <a:lumMod val="75000"/>
                    </a:schemeClr>
                  </a:solidFill>
                  <a:latin typeface="Cambria" panose="02040503050406030204" pitchFamily="18" charset="0"/>
                </a:rPr>
                <a:t>Phải</a:t>
              </a:r>
              <a:r>
                <a:rPr lang="en-US" sz="2700" b="1" kern="0" dirty="0">
                  <a:solidFill>
                    <a:schemeClr val="accent4">
                      <a:lumMod val="75000"/>
                    </a:schemeClr>
                  </a:solidFill>
                  <a:latin typeface="Cambria" panose="02040503050406030204" pitchFamily="18" charset="0"/>
                </a:rPr>
                <a:t> </a:t>
              </a:r>
              <a:r>
                <a:rPr lang="en-US" sz="2700" b="1" kern="0" dirty="0" err="1">
                  <a:solidFill>
                    <a:schemeClr val="accent4">
                      <a:lumMod val="75000"/>
                    </a:schemeClr>
                  </a:solidFill>
                  <a:latin typeface="Cambria" panose="02040503050406030204" pitchFamily="18" charset="0"/>
                </a:rPr>
                <a:t>ngồi</a:t>
              </a:r>
              <a:r>
                <a:rPr lang="en-US" sz="2700" b="1" kern="0" dirty="0">
                  <a:solidFill>
                    <a:schemeClr val="accent4">
                      <a:lumMod val="75000"/>
                    </a:schemeClr>
                  </a:solidFill>
                  <a:latin typeface="Cambria" panose="02040503050406030204" pitchFamily="18" charset="0"/>
                </a:rPr>
                <a:t> </a:t>
              </a:r>
              <a:r>
                <a:rPr lang="en-US" sz="2700" b="1" kern="0" dirty="0" err="1">
                  <a:solidFill>
                    <a:schemeClr val="accent4">
                      <a:lumMod val="75000"/>
                    </a:schemeClr>
                  </a:solidFill>
                  <a:latin typeface="Cambria" panose="02040503050406030204" pitchFamily="18" charset="0"/>
                </a:rPr>
                <a:t>ghế</a:t>
              </a:r>
              <a:r>
                <a:rPr lang="en-US" sz="2700" b="1" kern="0" dirty="0">
                  <a:solidFill>
                    <a:schemeClr val="accent4">
                      <a:lumMod val="75000"/>
                    </a:schemeClr>
                  </a:solidFill>
                  <a:latin typeface="Cambria" panose="02040503050406030204" pitchFamily="18" charset="0"/>
                </a:rPr>
                <a:t> </a:t>
              </a:r>
              <a:r>
                <a:rPr lang="en-US" sz="2700" b="1" kern="0" dirty="0" err="1">
                  <a:solidFill>
                    <a:schemeClr val="accent4">
                      <a:lumMod val="75000"/>
                    </a:schemeClr>
                  </a:solidFill>
                  <a:latin typeface="Cambria" panose="02040503050406030204" pitchFamily="18" charset="0"/>
                </a:rPr>
                <a:t>khi</a:t>
              </a:r>
              <a:r>
                <a:rPr lang="en-US" sz="2700" b="1" kern="0" dirty="0">
                  <a:solidFill>
                    <a:schemeClr val="accent4">
                      <a:lumMod val="75000"/>
                    </a:schemeClr>
                  </a:solidFill>
                  <a:latin typeface="Cambria" panose="02040503050406030204" pitchFamily="18" charset="0"/>
                </a:rPr>
                <a:t> </a:t>
              </a:r>
              <a:r>
                <a:rPr lang="en-US" sz="2700" b="1" kern="0" dirty="0" err="1">
                  <a:solidFill>
                    <a:schemeClr val="accent4">
                      <a:lumMod val="75000"/>
                    </a:schemeClr>
                  </a:solidFill>
                  <a:latin typeface="Cambria" panose="02040503050406030204" pitchFamily="18" charset="0"/>
                </a:rPr>
                <a:t>đọc</a:t>
              </a:r>
              <a:r>
                <a:rPr lang="en-US" sz="2700" b="1" kern="0" dirty="0">
                  <a:solidFill>
                    <a:schemeClr val="accent4">
                      <a:lumMod val="75000"/>
                    </a:schemeClr>
                  </a:solidFill>
                  <a:latin typeface="Cambria" panose="02040503050406030204" pitchFamily="18" charset="0"/>
                </a:rPr>
                <a:t> </a:t>
              </a:r>
              <a:r>
                <a:rPr lang="en-US" sz="2700" b="1" kern="0" dirty="0" err="1">
                  <a:solidFill>
                    <a:schemeClr val="accent4">
                      <a:lumMod val="75000"/>
                    </a:schemeClr>
                  </a:solidFill>
                  <a:latin typeface="Cambria" panose="02040503050406030204" pitchFamily="18" charset="0"/>
                </a:rPr>
                <a:t>sách</a:t>
              </a:r>
              <a:endParaRPr kumimoji="0" lang="en-US" sz="2700" b="1" i="0" strike="noStrike" kern="0" cap="none" spc="0" normalizeH="0" baseline="0" noProof="0" dirty="0">
                <a:ln>
                  <a:noFill/>
                </a:ln>
                <a:solidFill>
                  <a:schemeClr val="accent4">
                    <a:lumMod val="75000"/>
                  </a:schemeClr>
                </a:solidFill>
                <a:effectLst/>
                <a:uLnTx/>
                <a:uFillTx/>
                <a:latin typeface="Cambria" panose="02040503050406030204" pitchFamily="18" charset="0"/>
              </a:endParaRPr>
            </a:p>
          </p:txBody>
        </p:sp>
      </p:grpSp>
      <p:grpSp>
        <p:nvGrpSpPr>
          <p:cNvPr id="21" name="Group 20"/>
          <p:cNvGrpSpPr/>
          <p:nvPr/>
        </p:nvGrpSpPr>
        <p:grpSpPr>
          <a:xfrm>
            <a:off x="7880615" y="4043718"/>
            <a:ext cx="3360329" cy="2377437"/>
            <a:chOff x="7880615" y="4043718"/>
            <a:chExt cx="3360329" cy="2377437"/>
          </a:xfrm>
        </p:grpSpPr>
        <p:pic>
          <p:nvPicPr>
            <p:cNvPr id="22"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0615" y="4043718"/>
              <a:ext cx="3360329" cy="2377437"/>
            </a:xfrm>
            <a:prstGeom prst="rect">
              <a:avLst/>
            </a:prstGeom>
          </p:spPr>
        </p:pic>
        <p:sp>
          <p:nvSpPr>
            <p:cNvPr id="23" name="TextBox 22"/>
            <p:cNvSpPr txBox="1"/>
            <p:nvPr/>
          </p:nvSpPr>
          <p:spPr>
            <a:xfrm>
              <a:off x="8393899" y="4488443"/>
              <a:ext cx="2247089" cy="133882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2700" b="1" kern="0" dirty="0" err="1">
                  <a:solidFill>
                    <a:srgbClr val="002060"/>
                  </a:solidFill>
                  <a:latin typeface="Cambria" panose="02040503050406030204" pitchFamily="18" charset="0"/>
                </a:rPr>
                <a:t>Có</a:t>
              </a:r>
              <a:r>
                <a:rPr lang="en-US" sz="2700" b="1" kern="0" dirty="0">
                  <a:solidFill>
                    <a:srgbClr val="002060"/>
                  </a:solidFill>
                  <a:latin typeface="Cambria" panose="02040503050406030204" pitchFamily="18" charset="0"/>
                </a:rPr>
                <a:t> </a:t>
              </a:r>
              <a:r>
                <a:rPr lang="en-US" sz="2700" b="1" kern="0" dirty="0" err="1">
                  <a:solidFill>
                    <a:srgbClr val="002060"/>
                  </a:solidFill>
                  <a:latin typeface="Cambria" panose="02040503050406030204" pitchFamily="18" charset="0"/>
                </a:rPr>
                <a:t>thể</a:t>
              </a:r>
              <a:r>
                <a:rPr lang="en-US" sz="2700" b="1" kern="0" dirty="0">
                  <a:solidFill>
                    <a:srgbClr val="002060"/>
                  </a:solidFill>
                  <a:latin typeface="Cambria" panose="02040503050406030204" pitchFamily="18" charset="0"/>
                </a:rPr>
                <a:t> </a:t>
              </a:r>
              <a:r>
                <a:rPr lang="en-US" sz="2700" b="1" kern="0" dirty="0" err="1">
                  <a:solidFill>
                    <a:srgbClr val="002060"/>
                  </a:solidFill>
                  <a:latin typeface="Cambria" panose="02040503050406030204" pitchFamily="18" charset="0"/>
                </a:rPr>
                <a:t>đọc</a:t>
              </a:r>
              <a:r>
                <a:rPr lang="en-US" sz="2700" b="1" kern="0" dirty="0">
                  <a:solidFill>
                    <a:srgbClr val="002060"/>
                  </a:solidFill>
                  <a:latin typeface="Cambria" panose="02040503050406030204" pitchFamily="18" charset="0"/>
                </a:rPr>
                <a:t> </a:t>
              </a:r>
              <a:r>
                <a:rPr lang="en-US" sz="2700" b="1" kern="0" dirty="0" err="1">
                  <a:solidFill>
                    <a:srgbClr val="002060"/>
                  </a:solidFill>
                  <a:latin typeface="Cambria" panose="02040503050406030204" pitchFamily="18" charset="0"/>
                </a:rPr>
                <a:t>bất</a:t>
              </a:r>
              <a:r>
                <a:rPr lang="en-US" sz="2700" b="1" kern="0" dirty="0">
                  <a:solidFill>
                    <a:srgbClr val="002060"/>
                  </a:solidFill>
                  <a:latin typeface="Cambria" panose="02040503050406030204" pitchFamily="18" charset="0"/>
                </a:rPr>
                <a:t> </a:t>
              </a:r>
              <a:r>
                <a:rPr lang="en-US" sz="2700" b="1" kern="0" dirty="0" err="1">
                  <a:solidFill>
                    <a:srgbClr val="002060"/>
                  </a:solidFill>
                  <a:latin typeface="Cambria" panose="02040503050406030204" pitchFamily="18" charset="0"/>
                </a:rPr>
                <a:t>kì</a:t>
              </a:r>
              <a:r>
                <a:rPr lang="en-US" sz="2700" b="1" kern="0" dirty="0">
                  <a:solidFill>
                    <a:srgbClr val="002060"/>
                  </a:solidFill>
                  <a:latin typeface="Cambria" panose="02040503050406030204" pitchFamily="18" charset="0"/>
                </a:rPr>
                <a:t> </a:t>
              </a:r>
              <a:r>
                <a:rPr lang="en-US" sz="2700" b="1" kern="0" dirty="0" err="1">
                  <a:solidFill>
                    <a:srgbClr val="002060"/>
                  </a:solidFill>
                  <a:latin typeface="Cambria" panose="02040503050406030204" pitchFamily="18" charset="0"/>
                </a:rPr>
                <a:t>quyển</a:t>
              </a:r>
              <a:r>
                <a:rPr lang="en-US" sz="2700" b="1" kern="0" dirty="0">
                  <a:solidFill>
                    <a:srgbClr val="002060"/>
                  </a:solidFill>
                  <a:latin typeface="Cambria" panose="02040503050406030204" pitchFamily="18" charset="0"/>
                </a:rPr>
                <a:t> </a:t>
              </a:r>
              <a:r>
                <a:rPr lang="en-US" sz="2700" b="1" kern="0" dirty="0" err="1">
                  <a:solidFill>
                    <a:srgbClr val="002060"/>
                  </a:solidFill>
                  <a:latin typeface="Cambria" panose="02040503050406030204" pitchFamily="18" charset="0"/>
                </a:rPr>
                <a:t>sách</a:t>
              </a:r>
              <a:r>
                <a:rPr lang="en-US" sz="2700" b="1" kern="0" dirty="0">
                  <a:solidFill>
                    <a:srgbClr val="002060"/>
                  </a:solidFill>
                  <a:latin typeface="Cambria" panose="02040503050406030204" pitchFamily="18" charset="0"/>
                </a:rPr>
                <a:t> </a:t>
              </a:r>
              <a:r>
                <a:rPr lang="en-US" sz="2700" b="1" kern="0" dirty="0" err="1">
                  <a:solidFill>
                    <a:srgbClr val="002060"/>
                  </a:solidFill>
                  <a:latin typeface="Cambria" panose="02040503050406030204" pitchFamily="18" charset="0"/>
                </a:rPr>
                <a:t>nào</a:t>
              </a:r>
              <a:endParaRPr kumimoji="0" lang="en-US" sz="2700" b="1" i="0" strike="noStrike" kern="0" cap="none" spc="0" normalizeH="0" baseline="0" noProof="0" dirty="0">
                <a:ln>
                  <a:noFill/>
                </a:ln>
                <a:solidFill>
                  <a:srgbClr val="002060"/>
                </a:solidFill>
                <a:effectLst/>
                <a:uLnTx/>
                <a:uFillTx/>
                <a:latin typeface="Cambria" panose="020405030504060302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2" presetClass="emph" presetSubtype="0" repeatCount="indefinite" fill="hold" nodeType="clickEffect">
                                  <p:stCondLst>
                                    <p:cond delay="0"/>
                                  </p:stCondLst>
                                  <p:childTnLst>
                                    <p:animRot by="120000">
                                      <p:cBhvr>
                                        <p:cTn id="43" dur="100" fill="hold">
                                          <p:stCondLst>
                                            <p:cond delay="0"/>
                                          </p:stCondLst>
                                        </p:cTn>
                                        <p:tgtEl>
                                          <p:spTgt spid="9"/>
                                        </p:tgtEl>
                                        <p:attrNameLst>
                                          <p:attrName>r</p:attrName>
                                        </p:attrNameLst>
                                      </p:cBhvr>
                                    </p:animRot>
                                    <p:animRot by="-240000">
                                      <p:cBhvr>
                                        <p:cTn id="44" dur="200" fill="hold">
                                          <p:stCondLst>
                                            <p:cond delay="200"/>
                                          </p:stCondLst>
                                        </p:cTn>
                                        <p:tgtEl>
                                          <p:spTgt spid="9"/>
                                        </p:tgtEl>
                                        <p:attrNameLst>
                                          <p:attrName>r</p:attrName>
                                        </p:attrNameLst>
                                      </p:cBhvr>
                                    </p:animRot>
                                    <p:animRot by="240000">
                                      <p:cBhvr>
                                        <p:cTn id="45" dur="200" fill="hold">
                                          <p:stCondLst>
                                            <p:cond delay="400"/>
                                          </p:stCondLst>
                                        </p:cTn>
                                        <p:tgtEl>
                                          <p:spTgt spid="9"/>
                                        </p:tgtEl>
                                        <p:attrNameLst>
                                          <p:attrName>r</p:attrName>
                                        </p:attrNameLst>
                                      </p:cBhvr>
                                    </p:animRot>
                                    <p:animRot by="-240000">
                                      <p:cBhvr>
                                        <p:cTn id="46" dur="200" fill="hold">
                                          <p:stCondLst>
                                            <p:cond delay="600"/>
                                          </p:stCondLst>
                                        </p:cTn>
                                        <p:tgtEl>
                                          <p:spTgt spid="9"/>
                                        </p:tgtEl>
                                        <p:attrNameLst>
                                          <p:attrName>r</p:attrName>
                                        </p:attrNameLst>
                                      </p:cBhvr>
                                    </p:animRot>
                                    <p:animRot by="120000">
                                      <p:cBhvr>
                                        <p:cTn id="47" dur="200" fill="hold">
                                          <p:stCondLst>
                                            <p:cond delay="800"/>
                                          </p:stCondLst>
                                        </p:cTn>
                                        <p:tgtEl>
                                          <p:spTgt spid="9"/>
                                        </p:tgtEl>
                                        <p:attrNameLst>
                                          <p:attrName>r</p:attrName>
                                        </p:attrNameLst>
                                      </p:cBhvr>
                                    </p:animRot>
                                  </p:childTnLst>
                                  <p:subTnLst>
                                    <p:audio>
                                      <p:cMediaNode>
                                        <p:cTn display="0" masterRel="sameClick">
                                          <p:stCondLst>
                                            <p:cond evt="begin" delay="0">
                                              <p:tn val="42"/>
                                            </p:cond>
                                          </p:stCondLst>
                                          <p:endCondLst>
                                            <p:cond evt="onStopAudio" delay="0">
                                              <p:tgtEl>
                                                <p:sldTgt/>
                                              </p:tgtEl>
                                            </p:cond>
                                          </p:endCondLst>
                                        </p:cTn>
                                        <p:tgtEl>
                                          <p:sndTgt r:embed="rId3" name="applause.wav"/>
                                        </p:tgtEl>
                                      </p:cMediaNode>
                                    </p:audio>
                                  </p:subTnLst>
                                </p:cTn>
                              </p:par>
                            </p:childTnLst>
                          </p:cTn>
                        </p:par>
                        <p:par>
                          <p:cTn id="48" fill="hold">
                            <p:stCondLst>
                              <p:cond delay="1000"/>
                            </p:stCondLst>
                            <p:childTnLst>
                              <p:par>
                                <p:cTn id="49" presetID="32" presetClass="emph" presetSubtype="0" repeatCount="indefinite" fill="hold" nodeType="afterEffect">
                                  <p:stCondLst>
                                    <p:cond delay="0"/>
                                  </p:stCondLst>
                                  <p:childTnLst>
                                    <p:animRot by="120000">
                                      <p:cBhvr>
                                        <p:cTn id="50" dur="100" fill="hold">
                                          <p:stCondLst>
                                            <p:cond delay="0"/>
                                          </p:stCondLst>
                                        </p:cTn>
                                        <p:tgtEl>
                                          <p:spTgt spid="12"/>
                                        </p:tgtEl>
                                        <p:attrNameLst>
                                          <p:attrName>r</p:attrName>
                                        </p:attrNameLst>
                                      </p:cBhvr>
                                    </p:animRot>
                                    <p:animRot by="-240000">
                                      <p:cBhvr>
                                        <p:cTn id="51" dur="200" fill="hold">
                                          <p:stCondLst>
                                            <p:cond delay="200"/>
                                          </p:stCondLst>
                                        </p:cTn>
                                        <p:tgtEl>
                                          <p:spTgt spid="12"/>
                                        </p:tgtEl>
                                        <p:attrNameLst>
                                          <p:attrName>r</p:attrName>
                                        </p:attrNameLst>
                                      </p:cBhvr>
                                    </p:animRot>
                                    <p:animRot by="240000">
                                      <p:cBhvr>
                                        <p:cTn id="52" dur="200" fill="hold">
                                          <p:stCondLst>
                                            <p:cond delay="400"/>
                                          </p:stCondLst>
                                        </p:cTn>
                                        <p:tgtEl>
                                          <p:spTgt spid="12"/>
                                        </p:tgtEl>
                                        <p:attrNameLst>
                                          <p:attrName>r</p:attrName>
                                        </p:attrNameLst>
                                      </p:cBhvr>
                                    </p:animRot>
                                    <p:animRot by="-240000">
                                      <p:cBhvr>
                                        <p:cTn id="53" dur="200" fill="hold">
                                          <p:stCondLst>
                                            <p:cond delay="600"/>
                                          </p:stCondLst>
                                        </p:cTn>
                                        <p:tgtEl>
                                          <p:spTgt spid="12"/>
                                        </p:tgtEl>
                                        <p:attrNameLst>
                                          <p:attrName>r</p:attrName>
                                        </p:attrNameLst>
                                      </p:cBhvr>
                                    </p:animRot>
                                    <p:animRot by="120000">
                                      <p:cBhvr>
                                        <p:cTn id="54" dur="200" fill="hold">
                                          <p:stCondLst>
                                            <p:cond delay="800"/>
                                          </p:stCondLst>
                                        </p:cTn>
                                        <p:tgtEl>
                                          <p:spTgt spid="12"/>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3" name="applause.wav"/>
                                        </p:tgtEl>
                                      </p:cMediaNode>
                                    </p:audio>
                                  </p:subTnLst>
                                </p:cTn>
                              </p:par>
                            </p:childTnLst>
                          </p:cTn>
                        </p:par>
                        <p:par>
                          <p:cTn id="55" fill="hold">
                            <p:stCondLst>
                              <p:cond delay="2000"/>
                            </p:stCondLst>
                            <p:childTnLst>
                              <p:par>
                                <p:cTn id="56" presetID="32" presetClass="emph" presetSubtype="0" repeatCount="indefinite" fill="hold" nodeType="afterEffect">
                                  <p:stCondLst>
                                    <p:cond delay="0"/>
                                  </p:stCondLst>
                                  <p:childTnLs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6"/>
                                            </p:cond>
                                          </p:stCondLst>
                                          <p:endCondLst>
                                            <p:cond evt="onStopAudio" delay="0">
                                              <p:tgtEl>
                                                <p:sldTgt/>
                                              </p:tgtEl>
                                            </p:cond>
                                          </p:endCondLst>
                                        </p:cTn>
                                        <p:tgtEl>
                                          <p:sndTgt r:embed="rId3" name="applause.wav"/>
                                        </p:tgtEl>
                                      </p:cMediaNode>
                                    </p:audio>
                                  </p:subTnLst>
                                </p:cTn>
                              </p:par>
                            </p:childTnLst>
                          </p:cTn>
                        </p:par>
                        <p:par>
                          <p:cTn id="62" fill="hold">
                            <p:stCondLst>
                              <p:cond delay="3000"/>
                            </p:stCondLst>
                            <p:childTnLst>
                              <p:par>
                                <p:cTn id="63" presetID="32" presetClass="emph" presetSubtype="0" repeatCount="indefinite" fill="hold" nodeType="afterEffect">
                                  <p:stCondLst>
                                    <p:cond delay="0"/>
                                  </p:stCondLst>
                                  <p:childTnLst>
                                    <p:animRot by="120000">
                                      <p:cBhvr>
                                        <p:cTn id="64" dur="100" fill="hold">
                                          <p:stCondLst>
                                            <p:cond delay="0"/>
                                          </p:stCondLst>
                                        </p:cTn>
                                        <p:tgtEl>
                                          <p:spTgt spid="21"/>
                                        </p:tgtEl>
                                        <p:attrNameLst>
                                          <p:attrName>r</p:attrName>
                                        </p:attrNameLst>
                                      </p:cBhvr>
                                    </p:animRot>
                                    <p:animRot by="-240000">
                                      <p:cBhvr>
                                        <p:cTn id="65" dur="200" fill="hold">
                                          <p:stCondLst>
                                            <p:cond delay="200"/>
                                          </p:stCondLst>
                                        </p:cTn>
                                        <p:tgtEl>
                                          <p:spTgt spid="21"/>
                                        </p:tgtEl>
                                        <p:attrNameLst>
                                          <p:attrName>r</p:attrName>
                                        </p:attrNameLst>
                                      </p:cBhvr>
                                    </p:animRot>
                                    <p:animRot by="240000">
                                      <p:cBhvr>
                                        <p:cTn id="66" dur="200" fill="hold">
                                          <p:stCondLst>
                                            <p:cond delay="400"/>
                                          </p:stCondLst>
                                        </p:cTn>
                                        <p:tgtEl>
                                          <p:spTgt spid="21"/>
                                        </p:tgtEl>
                                        <p:attrNameLst>
                                          <p:attrName>r</p:attrName>
                                        </p:attrNameLst>
                                      </p:cBhvr>
                                    </p:animRot>
                                    <p:animRot by="-240000">
                                      <p:cBhvr>
                                        <p:cTn id="67" dur="200" fill="hold">
                                          <p:stCondLst>
                                            <p:cond delay="600"/>
                                          </p:stCondLst>
                                        </p:cTn>
                                        <p:tgtEl>
                                          <p:spTgt spid="21"/>
                                        </p:tgtEl>
                                        <p:attrNameLst>
                                          <p:attrName>r</p:attrName>
                                        </p:attrNameLst>
                                      </p:cBhvr>
                                    </p:animRot>
                                    <p:animRot by="120000">
                                      <p:cBhvr>
                                        <p:cTn id="68" dur="200" fill="hold">
                                          <p:stCondLst>
                                            <p:cond delay="800"/>
                                          </p:stCondLst>
                                        </p:cTn>
                                        <p:tgtEl>
                                          <p:spTgt spid="21"/>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applause.wav"/>
                                        </p:tgtEl>
                                      </p:cMediaNode>
                                    </p:audio>
                                  </p:subTnLst>
                                </p:cTn>
                              </p:par>
                            </p:childTnLst>
                          </p:cTn>
                        </p:par>
                      </p:childTnLst>
                    </p:cTn>
                  </p:par>
                  <p:par>
                    <p:cTn id="69" fill="hold">
                      <p:stCondLst>
                        <p:cond delay="indefinite"/>
                      </p:stCondLst>
                      <p:childTnLst>
                        <p:par>
                          <p:cTn id="70" fill="hold">
                            <p:stCondLst>
                              <p:cond delay="0"/>
                            </p:stCondLst>
                            <p:childTnLst>
                              <p:par>
                                <p:cTn id="71" presetID="42" presetClass="exit" presetSubtype="0" fill="hold" nodeType="clickEffect">
                                  <p:stCondLst>
                                    <p:cond delay="0"/>
                                  </p:stCondLst>
                                  <p:childTnLst>
                                    <p:animEffect transition="out" filter="fade">
                                      <p:cBhvr>
                                        <p:cTn id="72" dur="1000"/>
                                        <p:tgtEl>
                                          <p:spTgt spid="6"/>
                                        </p:tgtEl>
                                      </p:cBhvr>
                                    </p:animEffect>
                                    <p:anim calcmode="lin" valueType="num">
                                      <p:cBhvr>
                                        <p:cTn id="73" dur="1000"/>
                                        <p:tgtEl>
                                          <p:spTgt spid="6"/>
                                        </p:tgtEl>
                                        <p:attrNameLst>
                                          <p:attrName>ppt_x</p:attrName>
                                        </p:attrNameLst>
                                      </p:cBhvr>
                                      <p:tavLst>
                                        <p:tav tm="0">
                                          <p:val>
                                            <p:strVal val="ppt_x"/>
                                          </p:val>
                                        </p:tav>
                                        <p:tav tm="100000">
                                          <p:val>
                                            <p:strVal val="ppt_x"/>
                                          </p:val>
                                        </p:tav>
                                      </p:tavLst>
                                    </p:anim>
                                    <p:anim calcmode="lin" valueType="num">
                                      <p:cBhvr>
                                        <p:cTn id="74" dur="1000"/>
                                        <p:tgtEl>
                                          <p:spTgt spid="6"/>
                                        </p:tgtEl>
                                        <p:attrNameLst>
                                          <p:attrName>ppt_y</p:attrName>
                                        </p:attrNameLst>
                                      </p:cBhvr>
                                      <p:tavLst>
                                        <p:tav tm="0">
                                          <p:val>
                                            <p:strVal val="ppt_y"/>
                                          </p:val>
                                        </p:tav>
                                        <p:tav tm="100000">
                                          <p:val>
                                            <p:strVal val="ppt_y+.1"/>
                                          </p:val>
                                        </p:tav>
                                      </p:tavLst>
                                    </p:anim>
                                    <p:set>
                                      <p:cBhvr>
                                        <p:cTn id="75"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4" name="bomb.wav"/>
                                        </p:tgtEl>
                                      </p:cMediaNode>
                                    </p:audio>
                                  </p:subTnLst>
                                </p:cTn>
                              </p:par>
                              <p:par>
                                <p:cTn id="76" presetID="42" presetClass="exit" presetSubtype="0" fill="hold" nodeType="withEffect">
                                  <p:stCondLst>
                                    <p:cond delay="0"/>
                                  </p:stCondLst>
                                  <p:childTnLst>
                                    <p:animEffect transition="out" filter="fade">
                                      <p:cBhvr>
                                        <p:cTn id="77" dur="1000"/>
                                        <p:tgtEl>
                                          <p:spTgt spid="18"/>
                                        </p:tgtEl>
                                      </p:cBhvr>
                                    </p:animEffect>
                                    <p:anim calcmode="lin" valueType="num">
                                      <p:cBhvr>
                                        <p:cTn id="78" dur="1000"/>
                                        <p:tgtEl>
                                          <p:spTgt spid="18"/>
                                        </p:tgtEl>
                                        <p:attrNameLst>
                                          <p:attrName>ppt_x</p:attrName>
                                        </p:attrNameLst>
                                      </p:cBhvr>
                                      <p:tavLst>
                                        <p:tav tm="0">
                                          <p:val>
                                            <p:strVal val="ppt_x"/>
                                          </p:val>
                                        </p:tav>
                                        <p:tav tm="100000">
                                          <p:val>
                                            <p:strVal val="ppt_x"/>
                                          </p:val>
                                        </p:tav>
                                      </p:tavLst>
                                    </p:anim>
                                    <p:anim calcmode="lin" valueType="num">
                                      <p:cBhvr>
                                        <p:cTn id="79" dur="1000"/>
                                        <p:tgtEl>
                                          <p:spTgt spid="18"/>
                                        </p:tgtEl>
                                        <p:attrNameLst>
                                          <p:attrName>ppt_y</p:attrName>
                                        </p:attrNameLst>
                                      </p:cBhvr>
                                      <p:tavLst>
                                        <p:tav tm="0">
                                          <p:val>
                                            <p:strVal val="ppt_y"/>
                                          </p:val>
                                        </p:tav>
                                        <p:tav tm="100000">
                                          <p:val>
                                            <p:strVal val="ppt_y+.1"/>
                                          </p:val>
                                        </p:tav>
                                      </p:tavLst>
                                    </p:anim>
                                    <p:set>
                                      <p:cBhvr>
                                        <p:cTn id="80"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4"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43" name="Rectangle 42"/>
          <p:cNvSpPr/>
          <p:nvPr/>
        </p:nvSpPr>
        <p:spPr>
          <a:xfrm>
            <a:off x="444500" y="590550"/>
            <a:ext cx="8954770" cy="1076325"/>
          </a:xfrm>
          <a:prstGeom prst="rect">
            <a:avLst/>
          </a:prstGeom>
        </p:spPr>
        <p:txBody>
          <a:bodyPr wrap="square">
            <a:spAutoFit/>
          </a:bodyPr>
          <a:lstStyle/>
          <a:p>
            <a:pPr algn="just">
              <a:defRPr/>
            </a:pPr>
            <a:r>
              <a:rPr lang="en-US" altLang="zh-C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3. </a:t>
            </a:r>
            <a:r>
              <a:rPr lang="vi-VN" altLang="zh-C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Vì sao bạn nhỏ thấy quang cảnh thư viện trông giống như một toa tàu điện đông đúc?</a:t>
            </a:r>
            <a:endParaRPr lang="en-US" altLang="zh-CN" sz="3200" b="1" dirty="0">
              <a:solidFill>
                <a:srgbClr val="002060"/>
              </a:solidFill>
              <a:latin typeface="Cambria" panose="02040503050406030204" pitchFamily="18" charset="0"/>
              <a:ea typeface="Cambria" panose="02040503050406030204" pitchFamily="18" charset="0"/>
              <a:cs typeface="Arial-Rounded" panose="020B0500000000000000" pitchFamily="34" charset="0"/>
            </a:endParaRPr>
          </a:p>
        </p:txBody>
      </p:sp>
      <p:sp>
        <p:nvSpPr>
          <p:cNvPr id="44" name="Rectangle 43"/>
          <p:cNvSpPr/>
          <p:nvPr/>
        </p:nvSpPr>
        <p:spPr>
          <a:xfrm>
            <a:off x="445135" y="2355215"/>
            <a:ext cx="9255125" cy="2183765"/>
          </a:xfrm>
          <a:prstGeom prst="rect">
            <a:avLst/>
          </a:prstGeom>
        </p:spPr>
        <p:txBody>
          <a:bodyPr wrap="square">
            <a:spAutoFit/>
          </a:bodyPr>
          <a:lstStyle/>
          <a:p>
            <a:pPr lvl="0" algn="just"/>
            <a:r>
              <a:rPr lang="vi-VN" sz="3400" b="1" dirty="0">
                <a:solidFill>
                  <a:srgbClr val="000000"/>
                </a:solidFill>
                <a:latin typeface="Cambria" panose="02040503050406030204" pitchFamily="18" charset="0"/>
                <a:ea typeface="Cambria" panose="02040503050406030204" pitchFamily="18" charset="0"/>
                <a:cs typeface="Arial-Rounded" panose="020B0500000000000000" pitchFamily="34" charset="0"/>
              </a:rPr>
              <a:t> Bạn nhỏ thấy quang cảnh thư viện trông giống như một toa tàu điện đông đúc vì thư viện rất đông, có những bạn ngồi đọc sách, lại có cả những bạn đứng để đọc sách.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5" name="Google Shape;95;p2"/>
          <p:cNvPicPr preferRelativeResize="0"/>
          <p:nvPr/>
        </p:nvPicPr>
        <p:blipFill rotWithShape="1">
          <a:blip r:embed="rId3"/>
          <a:srcRect/>
          <a:stretch>
            <a:fillRect/>
          </a:stretch>
        </p:blipFill>
        <p:spPr>
          <a:xfrm>
            <a:off x="298483" y="155867"/>
            <a:ext cx="1733333" cy="1191816"/>
          </a:xfrm>
          <a:prstGeom prst="rect">
            <a:avLst/>
          </a:prstGeom>
          <a:noFill/>
          <a:ln>
            <a:noFill/>
          </a:ln>
        </p:spPr>
      </p:pic>
      <p:sp>
        <p:nvSpPr>
          <p:cNvPr id="6" name="TextBox 5"/>
          <p:cNvSpPr txBox="1"/>
          <p:nvPr/>
        </p:nvSpPr>
        <p:spPr>
          <a:xfrm>
            <a:off x="398751" y="2458521"/>
            <a:ext cx="7827865" cy="1942907"/>
          </a:xfrm>
          <a:prstGeom prst="roundRect">
            <a:avLst/>
          </a:prstGeom>
          <a:solidFill>
            <a:srgbClr val="FFE1D9"/>
          </a:solidFill>
          <a:ln w="57150">
            <a:solidFill>
              <a:sysClr val="window" lastClr="FFFFFF"/>
            </a:solidFill>
            <a:miter lim="800000"/>
          </a:ln>
          <a:effectLst>
            <a:outerShdw blurRad="50800" dist="38100" dir="2700000" algn="tl" rotWithShape="0">
              <a:prstClr val="black">
                <a:alpha val="40000"/>
              </a:prstClr>
            </a:outerShdw>
          </a:effectLst>
        </p:spPr>
        <p:txBody>
          <a:bodyPr wrap="square" rtlCol="0">
            <a:spAutoFit/>
          </a:bodyPr>
          <a:lstStyle/>
          <a:p>
            <a:pPr lvl="0" algn="just">
              <a:buClr>
                <a:srgbClr val="000000"/>
              </a:buClr>
              <a:defRPr/>
            </a:pPr>
            <a:r>
              <a:rPr lang="vi-VN" sz="3600" b="1" kern="0" dirty="0">
                <a:solidFill>
                  <a:srgbClr val="000000"/>
                </a:solidFill>
                <a:latin typeface="Cambria" panose="02040503050406030204" pitchFamily="18" charset="0"/>
                <a:ea typeface="Cambria" panose="02040503050406030204" pitchFamily="18" charset="0"/>
                <a:cs typeface="Arial" panose="020B0604020202020204"/>
                <a:sym typeface="Arial" panose="020B0604020202020204"/>
              </a:rPr>
              <a:t>  Tàu điện: </a:t>
            </a:r>
            <a:r>
              <a:rPr lang="vi-VN" sz="3600" kern="0" dirty="0">
                <a:solidFill>
                  <a:srgbClr val="000000"/>
                </a:solidFill>
                <a:latin typeface="Cambria" panose="02040503050406030204" pitchFamily="18" charset="0"/>
                <a:ea typeface="Cambria" panose="02040503050406030204" pitchFamily="18" charset="0"/>
                <a:cs typeface="Arial" panose="020B0604020202020204"/>
                <a:sym typeface="Arial" panose="020B0604020202020204"/>
              </a:rPr>
              <a:t>Một phương tiện giao thông công cộng, chạy bằng điện, chia thành nhiều toa.</a:t>
            </a:r>
          </a:p>
        </p:txBody>
      </p:sp>
      <p:grpSp>
        <p:nvGrpSpPr>
          <p:cNvPr id="7" name="Group 6"/>
          <p:cNvGrpSpPr/>
          <p:nvPr/>
        </p:nvGrpSpPr>
        <p:grpSpPr>
          <a:xfrm>
            <a:off x="2448347" y="846493"/>
            <a:ext cx="3304916" cy="747902"/>
            <a:chOff x="7876269" y="104148"/>
            <a:chExt cx="3751868" cy="997202"/>
          </a:xfrm>
        </p:grpSpPr>
        <p:sp>
          <p:nvSpPr>
            <p:cNvPr id="8" name="Rectangle: Rounded Corners 43"/>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9" name="Rectangle 8"/>
            <p:cNvSpPr/>
            <p:nvPr/>
          </p:nvSpPr>
          <p:spPr>
            <a:xfrm>
              <a:off x="7919937" y="157503"/>
              <a:ext cx="3638125" cy="94384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altLang="zh-CN" sz="40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Giải</a:t>
              </a:r>
              <a:r>
                <a:rPr kumimoji="0" lang="en-US" altLang="zh-CN" sz="40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 </a:t>
              </a:r>
              <a:r>
                <a:rPr kumimoji="0" lang="en-US" altLang="zh-CN" sz="40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nghĩa</a:t>
              </a:r>
              <a:r>
                <a:rPr kumimoji="0" lang="en-US" altLang="zh-CN" sz="40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 </a:t>
              </a:r>
              <a:r>
                <a:rPr kumimoji="0" lang="en-US" altLang="zh-CN" sz="40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từ</a:t>
              </a:r>
              <a:endParaRPr kumimoji="0" lang="zh-CN" altLang="en-US" sz="4000" b="1" i="0" u="none" strike="noStrike" kern="0" cap="none" spc="0" normalizeH="0" baseline="0" noProof="0" dirty="0">
                <a:ln>
                  <a:noFill/>
                </a:ln>
                <a:solidFill>
                  <a:srgbClr val="FF0000"/>
                </a:solidFill>
                <a:effectLst/>
                <a:uLnTx/>
                <a:uFillTx/>
                <a:latin typeface="Cambria" panose="02040503050406030204" pitchFamily="18" charset="0"/>
                <a:ea typeface="inpin heiti" charset="-122"/>
                <a:cs typeface="Calibri" panose="020F0502020204030204" pitchFamily="34" charset="0"/>
                <a:sym typeface="Arial" panose="020B0604020202020204"/>
              </a:endParaRPr>
            </a:p>
          </p:txBody>
        </p:sp>
      </p:grpSp>
      <p:pic>
        <p:nvPicPr>
          <p:cNvPr id="12" name="Picture 11" descr="Graphical user interface&#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83483" y="3217498"/>
            <a:ext cx="6858000"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70833E-6 -2.96296E-6 L -1.56836 0.00162 " pathEditMode="relative" rAng="0" ptsTypes="AA">
                                      <p:cBhvr>
                                        <p:cTn id="25" dur="2000" fill="hold"/>
                                        <p:tgtEl>
                                          <p:spTgt spid="12"/>
                                        </p:tgtEl>
                                        <p:attrNameLst>
                                          <p:attrName>ppt_x</p:attrName>
                                          <p:attrName>ppt_y</p:attrName>
                                        </p:attrNameLst>
                                      </p:cBhvr>
                                      <p:rCtr x="-78424"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ên tay' tàu Cát Linh - Hà Đông trong ngày đầu vận hành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02025"/>
            <a:ext cx="4091940" cy="33794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ạn muốn đi xe bus ở Việt Nam hay đi tàu điện ngầm ở Nhậ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810" y="3477895"/>
            <a:ext cx="4300220" cy="32861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rải nghiệm thú vị khi đi tàu điện ngầm ở Đài Bắc | Du lịch | Vietnam+  (VietnamPl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5030" y="3477895"/>
            <a:ext cx="3817620" cy="3286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6" presetClass="entr" presetSubtype="16"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circle(in)">
                                      <p:cBhvr>
                                        <p:cTn id="10" dur="2000"/>
                                        <p:tgtEl>
                                          <p:spTgt spid="2054"/>
                                        </p:tgtEl>
                                      </p:cBhvr>
                                    </p:animEffect>
                                  </p:childTnLst>
                                </p:cTn>
                              </p:par>
                              <p:par>
                                <p:cTn id="11" presetID="6" presetClass="entr" presetSubtype="16" fill="hold" nodeType="withEffect">
                                  <p:stCondLst>
                                    <p:cond delay="0"/>
                                  </p:stCondLst>
                                  <p:childTnLst>
                                    <p:set>
                                      <p:cBhvr>
                                        <p:cTn id="12" dur="1" fill="hold">
                                          <p:stCondLst>
                                            <p:cond delay="0"/>
                                          </p:stCondLst>
                                        </p:cTn>
                                        <p:tgtEl>
                                          <p:spTgt spid="2058"/>
                                        </p:tgtEl>
                                        <p:attrNameLst>
                                          <p:attrName>style.visibility</p:attrName>
                                        </p:attrNameLst>
                                      </p:cBhvr>
                                      <p:to>
                                        <p:strVal val="visible"/>
                                      </p:to>
                                    </p:set>
                                    <p:animEffect transition="in" filter="circle(in)">
                                      <p:cBhvr>
                                        <p:cTn id="13"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pSp>
        <p:nvGrpSpPr>
          <p:cNvPr id="37" name="Group 36"/>
          <p:cNvGrpSpPr/>
          <p:nvPr/>
        </p:nvGrpSpPr>
        <p:grpSpPr>
          <a:xfrm>
            <a:off x="500611" y="-579165"/>
            <a:ext cx="7949254" cy="3653846"/>
            <a:chOff x="929679" y="-624353"/>
            <a:chExt cx="7949254" cy="3653846"/>
          </a:xfrm>
        </p:grpSpPr>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p:cNvSpPr/>
            <p:nvPr/>
          </p:nvSpPr>
          <p:spPr>
            <a:xfrm>
              <a:off x="2104983" y="417740"/>
              <a:ext cx="5843238" cy="1077218"/>
            </a:xfrm>
            <a:prstGeom prst="rect">
              <a:avLst/>
            </a:prstGeom>
          </p:spPr>
          <p:txBody>
            <a:bodyPr wrap="square">
              <a:spAutoFit/>
            </a:bodyPr>
            <a:lstStyle/>
            <a:p>
              <a:pPr algn="just">
                <a:defRPr/>
              </a:pPr>
              <a:r>
                <a:rPr lang="en-US" altLang="zh-C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4. </a:t>
              </a:r>
              <a:r>
                <a:rPr lang="vi-VN" altLang="zh-C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Các bạn học sinh cảm thấy thế nào khi có thư viện mới?</a:t>
              </a:r>
            </a:p>
          </p:txBody>
        </p:sp>
      </p:grpSp>
      <p:sp>
        <p:nvSpPr>
          <p:cNvPr id="44" name="Rectangle 43"/>
          <p:cNvSpPr/>
          <p:nvPr/>
        </p:nvSpPr>
        <p:spPr>
          <a:xfrm>
            <a:off x="255270" y="2915285"/>
            <a:ext cx="9319260" cy="2183765"/>
          </a:xfrm>
          <a:prstGeom prst="rect">
            <a:avLst/>
          </a:prstGeom>
        </p:spPr>
        <p:txBody>
          <a:bodyPr wrap="square">
            <a:spAutoFit/>
          </a:bodyPr>
          <a:lstStyle/>
          <a:p>
            <a:pPr lvl="0" algn="just">
              <a:defRPr/>
            </a:pPr>
            <a:r>
              <a:rPr lang="vi-VN" sz="3400" b="1" dirty="0">
                <a:solidFill>
                  <a:srgbClr val="000000"/>
                </a:solidFill>
                <a:latin typeface="Cambria" panose="02040503050406030204" pitchFamily="18" charset="0"/>
                <a:ea typeface="Cambria" panose="02040503050406030204" pitchFamily="18" charset="0"/>
                <a:cs typeface="Arial-Rounded" panose="020B0500000000000000" pitchFamily="34" charset="0"/>
              </a:rPr>
              <a:t> Các bạn hò reo vui sướng vì phát hiện ra một điều tuyệt vời; các bạn sôi nổi chọn sách, bạn nào đến trường cũng háo hức ghé vào thư viện; ai cũng vui lắm.</a:t>
            </a:r>
            <a:endParaRPr kumimoji="0" lang="vi-VN" sz="3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0-#ppt_w/2"/>
                                          </p:val>
                                        </p:tav>
                                        <p:tav tm="100000">
                                          <p:val>
                                            <p:strVal val="#ppt_x"/>
                                          </p:val>
                                        </p:tav>
                                      </p:tavLst>
                                    </p:anim>
                                    <p:anim calcmode="lin" valueType="num">
                                      <p:cBhvr additive="base">
                                        <p:cTn id="14"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pSp>
        <p:nvGrpSpPr>
          <p:cNvPr id="37" name="Group 36"/>
          <p:cNvGrpSpPr/>
          <p:nvPr/>
        </p:nvGrpSpPr>
        <p:grpSpPr>
          <a:xfrm>
            <a:off x="81807" y="-366513"/>
            <a:ext cx="8845408" cy="2397332"/>
            <a:chOff x="929679" y="-624353"/>
            <a:chExt cx="7949254" cy="3653846"/>
          </a:xfrm>
        </p:grpSpPr>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p:cNvSpPr/>
            <p:nvPr/>
          </p:nvSpPr>
          <p:spPr>
            <a:xfrm>
              <a:off x="2048309" y="617795"/>
              <a:ext cx="5843238" cy="1077218"/>
            </a:xfrm>
            <a:prstGeom prst="rect">
              <a:avLst/>
            </a:prstGeom>
          </p:spPr>
          <p:txBody>
            <a:bodyPr wrap="square">
              <a:spAutoFit/>
            </a:bodyPr>
            <a:lstStyle/>
            <a:p>
              <a:pPr algn="just">
                <a:defRPr/>
              </a:pPr>
              <a:r>
                <a:rPr lang="en-US" altLang="zh-C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5. </a:t>
              </a:r>
              <a:r>
                <a:rPr lang="vi-VN" altLang="zh-C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Nói về thư viện mà em mơ ước.</a:t>
              </a:r>
            </a:p>
          </p:txBody>
        </p:sp>
      </p:grpSp>
      <p:sp>
        <p:nvSpPr>
          <p:cNvPr id="44" name="Rectangle 43"/>
          <p:cNvSpPr/>
          <p:nvPr/>
        </p:nvSpPr>
        <p:spPr>
          <a:xfrm>
            <a:off x="690880" y="1873250"/>
            <a:ext cx="8690610" cy="1660525"/>
          </a:xfrm>
          <a:prstGeom prst="rect">
            <a:avLst/>
          </a:prstGeom>
        </p:spPr>
        <p:txBody>
          <a:bodyPr wrap="square">
            <a:spAutoFit/>
          </a:bodyPr>
          <a:lstStyle/>
          <a:p>
            <a:pPr lvl="0" algn="just"/>
            <a:r>
              <a:rPr lang="vi-VN" sz="3400" b="1" dirty="0">
                <a:solidFill>
                  <a:srgbClr val="000000"/>
                </a:solidFill>
                <a:latin typeface="Cambria" panose="02040503050406030204" pitchFamily="18" charset="0"/>
                <a:ea typeface="Cambria" panose="02040503050406030204" pitchFamily="18" charset="0"/>
                <a:cs typeface="Arial-Rounded" panose="020B0500000000000000" pitchFamily="34" charset="0"/>
              </a:rPr>
              <a:t>Em mơ ước thư viện của trường sẽ rộng rãi, thoáng mát, có thật nhiều sách và chỗ ngồi để đọc sách cho học sinh.</a:t>
            </a: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35" name="文本框 18"/>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mbria" panose="02040503050406030204" pitchFamily="18" charset="0"/>
              <a:ea typeface="仓耳今楷05-6763 W05" panose="02020400000000000000" pitchFamily="18" charset="-122"/>
              <a:cs typeface="Calibri" panose="020F0502020204030204" pitchFamily="34" charset="0"/>
              <a:sym typeface="Arial" panose="020B0604020202020204"/>
            </a:endParaRPr>
          </a:p>
        </p:txBody>
      </p:sp>
      <p:sp>
        <p:nvSpPr>
          <p:cNvPr id="136" name="Rounded Rectangle 135"/>
          <p:cNvSpPr/>
          <p:nvPr/>
        </p:nvSpPr>
        <p:spPr>
          <a:xfrm>
            <a:off x="691931" y="2058428"/>
            <a:ext cx="10707980" cy="3008872"/>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Arial" panose="020B0604020202020204"/>
            </a:endParaRPr>
          </a:p>
        </p:txBody>
      </p:sp>
      <p:sp>
        <p:nvSpPr>
          <p:cNvPr id="137" name="文本框 18"/>
          <p:cNvSpPr txBox="1"/>
          <p:nvPr/>
        </p:nvSpPr>
        <p:spPr>
          <a:xfrm>
            <a:off x="867770" y="2426796"/>
            <a:ext cx="10510971"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altLang="zh-CN"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Bài</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đọc</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nói</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về</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thư</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viện</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mới</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của</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các</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em</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học</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sinh</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Các</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bạn</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nhỏ</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rất</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hào</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hứng</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sôi</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nổi</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chọn</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panose="020B0604020202020204"/>
              </a:rPr>
              <a:t>sác</a:t>
            </a:r>
            <a:r>
              <a:rPr lang="en-US" altLang="zh-CN" sz="4000" b="1"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h </a:t>
            </a:r>
            <a:r>
              <a:rPr lang="en-US" altLang="zh-CN"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để</a:t>
            </a:r>
            <a:r>
              <a:rPr lang="en-US" altLang="zh-CN" sz="4000" b="1"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altLang="zh-CN"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đọc</a:t>
            </a:r>
            <a:r>
              <a:rPr lang="en-US" altLang="zh-CN" sz="4000" b="1"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Sau </a:t>
            </a:r>
            <a:r>
              <a:rPr lang="en-US" altLang="zh-CN"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khi</a:t>
            </a:r>
            <a:r>
              <a:rPr lang="en-US" altLang="zh-CN" sz="4000" b="1"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altLang="zh-CN"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có</a:t>
            </a:r>
            <a:r>
              <a:rPr lang="en-US" altLang="zh-CN" sz="4000" b="1"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altLang="zh-CN"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thư</a:t>
            </a:r>
            <a:r>
              <a:rPr lang="en-US" altLang="zh-CN" sz="4000" b="1"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altLang="zh-CN"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viện</a:t>
            </a:r>
            <a:r>
              <a:rPr lang="en-US" altLang="zh-CN" sz="4000" b="1"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altLang="zh-CN"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bạn</a:t>
            </a:r>
            <a:r>
              <a:rPr lang="en-US" altLang="zh-CN" sz="4000" b="1"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altLang="zh-CN"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nào</a:t>
            </a:r>
            <a:r>
              <a:rPr lang="en-US" altLang="zh-CN" sz="4000" b="1"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altLang="zh-CN"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cũng</a:t>
            </a:r>
            <a:r>
              <a:rPr lang="en-US" altLang="zh-CN" sz="4000" b="1"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altLang="zh-CN"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háo</a:t>
            </a:r>
            <a:r>
              <a:rPr lang="en-US" altLang="zh-CN" sz="4000" b="1"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altLang="zh-CN"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hức</a:t>
            </a:r>
            <a:r>
              <a:rPr lang="en-US" altLang="zh-CN" sz="4000" b="1"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altLang="zh-CN"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và</a:t>
            </a:r>
            <a:r>
              <a:rPr lang="en-US" altLang="zh-CN" sz="4000" b="1"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altLang="zh-CN"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vui</a:t>
            </a:r>
            <a:r>
              <a:rPr lang="en-US" altLang="zh-CN" sz="4000" b="1"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altLang="zh-CN"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mừng</a:t>
            </a:r>
            <a:r>
              <a:rPr lang="en-US" altLang="zh-CN" sz="4000" b="1"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a:t>
            </a:r>
            <a:endParaRPr kumimoji="0" lang="zh-CN" altLang="en-US" sz="4000" b="1" i="0" u="none" strike="noStrike" kern="1200" cap="none" spc="0" normalizeH="0" baseline="0" noProof="0" dirty="0">
              <a:ln>
                <a:noFill/>
              </a:ln>
              <a:solidFill>
                <a:srgbClr val="002060"/>
              </a:solidFill>
              <a:effectLst/>
              <a:uLnTx/>
              <a:uFillTx/>
              <a:latin typeface="Cambria" panose="02040503050406030204" pitchFamily="18" charset="0"/>
              <a:ea typeface="Arial-Rounded" panose="020B0500000000000000" pitchFamily="34" charset="0"/>
              <a:cs typeface="Arial-Rounded" panose="020B0500000000000000" pitchFamily="34"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4096" y="1385232"/>
            <a:ext cx="8790112" cy="506730"/>
          </a:xfrm>
          <a:prstGeom prst="rect">
            <a:avLst/>
          </a:prstGeom>
        </p:spPr>
        <p:txBody>
          <a:bodyPr wrap="square">
            <a:spAutoFit/>
          </a:bodyPr>
          <a:lstStyle/>
          <a:p>
            <a:r>
              <a:rPr lang="en-US" sz="2695" b="1">
                <a:solidFill>
                  <a:srgbClr val="FF0000"/>
                </a:solidFill>
                <a:latin typeface="Times New Roman" panose="02020603050405020304" pitchFamily="18" charset="0"/>
                <a:cs typeface="Times New Roman" panose="02020603050405020304" pitchFamily="18" charset="0"/>
              </a:rPr>
              <a:t>Giới thiệu với bạn về nơi đọc sách mà em yêu thích.</a:t>
            </a:r>
            <a:endParaRPr lang="vi-VN" sz="2695" b="1" dirty="0">
              <a:solidFill>
                <a:srgbClr val="FF000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367951" y="2744056"/>
            <a:ext cx="3760484" cy="3389530"/>
          </a:xfrm>
          <a:prstGeom prst="rect">
            <a:avLst/>
          </a:prstGeom>
        </p:spPr>
      </p:pic>
      <p:pic>
        <p:nvPicPr>
          <p:cNvPr id="12" name="Picture 11"/>
          <p:cNvPicPr>
            <a:picLocks noChangeAspect="1"/>
          </p:cNvPicPr>
          <p:nvPr/>
        </p:nvPicPr>
        <p:blipFill>
          <a:blip r:embed="rId3"/>
          <a:stretch>
            <a:fillRect/>
          </a:stretch>
        </p:blipFill>
        <p:spPr>
          <a:xfrm>
            <a:off x="4265174" y="2779246"/>
            <a:ext cx="3673336" cy="3389530"/>
          </a:xfrm>
          <a:prstGeom prst="rect">
            <a:avLst/>
          </a:prstGeom>
        </p:spPr>
      </p:pic>
      <p:pic>
        <p:nvPicPr>
          <p:cNvPr id="13" name="Picture 12"/>
          <p:cNvPicPr>
            <a:picLocks noChangeAspect="1"/>
          </p:cNvPicPr>
          <p:nvPr/>
        </p:nvPicPr>
        <p:blipFill>
          <a:blip r:embed="rId4"/>
          <a:stretch>
            <a:fillRect/>
          </a:stretch>
        </p:blipFill>
        <p:spPr>
          <a:xfrm>
            <a:off x="8063804" y="2733984"/>
            <a:ext cx="3824270" cy="34347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23799" y="452781"/>
            <a:ext cx="4403466" cy="625703"/>
            <a:chOff x="1053394" y="206467"/>
            <a:chExt cx="3583143" cy="432581"/>
          </a:xfrm>
        </p:grpSpPr>
        <p:sp>
          <p:nvSpPr>
            <p:cNvPr id="15" name="Rectangle: Rounded Corners 43"/>
            <p:cNvSpPr/>
            <p:nvPr/>
          </p:nvSpPr>
          <p:spPr>
            <a:xfrm>
              <a:off x="1106327" y="206467"/>
              <a:ext cx="3530210" cy="432581"/>
            </a:xfrm>
            <a:custGeom>
              <a:avLst/>
              <a:gdLst>
                <a:gd name="connsiteX0" fmla="*/ 0 w 3530210"/>
                <a:gd name="connsiteY0" fmla="*/ 72098 h 432581"/>
                <a:gd name="connsiteX1" fmla="*/ 72098 w 3530210"/>
                <a:gd name="connsiteY1" fmla="*/ 0 h 432581"/>
                <a:gd name="connsiteX2" fmla="*/ 704154 w 3530210"/>
                <a:gd name="connsiteY2" fmla="*/ 0 h 432581"/>
                <a:gd name="connsiteX3" fmla="*/ 1268490 w 3530210"/>
                <a:gd name="connsiteY3" fmla="*/ 0 h 432581"/>
                <a:gd name="connsiteX4" fmla="*/ 1832825 w 3530210"/>
                <a:gd name="connsiteY4" fmla="*/ 0 h 432581"/>
                <a:gd name="connsiteX5" fmla="*/ 2295581 w 3530210"/>
                <a:gd name="connsiteY5" fmla="*/ 0 h 432581"/>
                <a:gd name="connsiteX6" fmla="*/ 2792196 w 3530210"/>
                <a:gd name="connsiteY6" fmla="*/ 0 h 432581"/>
                <a:gd name="connsiteX7" fmla="*/ 3458112 w 3530210"/>
                <a:gd name="connsiteY7" fmla="*/ 0 h 432581"/>
                <a:gd name="connsiteX8" fmla="*/ 3530210 w 3530210"/>
                <a:gd name="connsiteY8" fmla="*/ 72098 h 432581"/>
                <a:gd name="connsiteX9" fmla="*/ 3530210 w 3530210"/>
                <a:gd name="connsiteY9" fmla="*/ 360483 h 432581"/>
                <a:gd name="connsiteX10" fmla="*/ 3458112 w 3530210"/>
                <a:gd name="connsiteY10" fmla="*/ 432581 h 432581"/>
                <a:gd name="connsiteX11" fmla="*/ 2893776 w 3530210"/>
                <a:gd name="connsiteY11" fmla="*/ 432581 h 432581"/>
                <a:gd name="connsiteX12" fmla="*/ 2261720 w 3530210"/>
                <a:gd name="connsiteY12" fmla="*/ 432581 h 432581"/>
                <a:gd name="connsiteX13" fmla="*/ 1765105 w 3530210"/>
                <a:gd name="connsiteY13" fmla="*/ 432581 h 432581"/>
                <a:gd name="connsiteX14" fmla="*/ 1166909 w 3530210"/>
                <a:gd name="connsiteY14" fmla="*/ 432581 h 432581"/>
                <a:gd name="connsiteX15" fmla="*/ 670294 w 3530210"/>
                <a:gd name="connsiteY15" fmla="*/ 432581 h 432581"/>
                <a:gd name="connsiteX16" fmla="*/ 72098 w 3530210"/>
                <a:gd name="connsiteY16" fmla="*/ 432581 h 432581"/>
                <a:gd name="connsiteX17" fmla="*/ 0 w 3530210"/>
                <a:gd name="connsiteY17" fmla="*/ 360483 h 432581"/>
                <a:gd name="connsiteX18" fmla="*/ 0 w 3530210"/>
                <a:gd name="connsiteY18"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0210" h="432581" fill="none" extrusionOk="0">
                  <a:moveTo>
                    <a:pt x="0" y="72098"/>
                  </a:moveTo>
                  <a:cubicBezTo>
                    <a:pt x="6453" y="38847"/>
                    <a:pt x="37324" y="5184"/>
                    <a:pt x="72098" y="0"/>
                  </a:cubicBezTo>
                  <a:cubicBezTo>
                    <a:pt x="370077" y="-2478"/>
                    <a:pt x="437942" y="41408"/>
                    <a:pt x="704154" y="0"/>
                  </a:cubicBezTo>
                  <a:cubicBezTo>
                    <a:pt x="970366" y="-41408"/>
                    <a:pt x="1135213" y="48332"/>
                    <a:pt x="1268490" y="0"/>
                  </a:cubicBezTo>
                  <a:cubicBezTo>
                    <a:pt x="1401767" y="-48332"/>
                    <a:pt x="1635083" y="49517"/>
                    <a:pt x="1832825" y="0"/>
                  </a:cubicBezTo>
                  <a:cubicBezTo>
                    <a:pt x="2030568" y="-49517"/>
                    <a:pt x="2132940" y="2387"/>
                    <a:pt x="2295581" y="0"/>
                  </a:cubicBezTo>
                  <a:cubicBezTo>
                    <a:pt x="2458222" y="-2387"/>
                    <a:pt x="2621317" y="53575"/>
                    <a:pt x="2792196" y="0"/>
                  </a:cubicBezTo>
                  <a:cubicBezTo>
                    <a:pt x="2963075" y="-53575"/>
                    <a:pt x="3254636" y="52150"/>
                    <a:pt x="3458112" y="0"/>
                  </a:cubicBezTo>
                  <a:cubicBezTo>
                    <a:pt x="3496674" y="2053"/>
                    <a:pt x="3536542" y="39143"/>
                    <a:pt x="3530210" y="72098"/>
                  </a:cubicBezTo>
                  <a:cubicBezTo>
                    <a:pt x="3539548" y="148270"/>
                    <a:pt x="3526727" y="278617"/>
                    <a:pt x="3530210" y="360483"/>
                  </a:cubicBezTo>
                  <a:cubicBezTo>
                    <a:pt x="3538745" y="394218"/>
                    <a:pt x="3506043" y="427049"/>
                    <a:pt x="3458112" y="432581"/>
                  </a:cubicBezTo>
                  <a:cubicBezTo>
                    <a:pt x="3179201" y="476107"/>
                    <a:pt x="3040095" y="422163"/>
                    <a:pt x="2893776" y="432581"/>
                  </a:cubicBezTo>
                  <a:cubicBezTo>
                    <a:pt x="2747457" y="442999"/>
                    <a:pt x="2462830" y="390409"/>
                    <a:pt x="2261720" y="432581"/>
                  </a:cubicBezTo>
                  <a:cubicBezTo>
                    <a:pt x="2060610" y="474753"/>
                    <a:pt x="1905117" y="429244"/>
                    <a:pt x="1765105" y="432581"/>
                  </a:cubicBezTo>
                  <a:cubicBezTo>
                    <a:pt x="1625093" y="435918"/>
                    <a:pt x="1378703" y="389367"/>
                    <a:pt x="1166909" y="432581"/>
                  </a:cubicBezTo>
                  <a:cubicBezTo>
                    <a:pt x="955115" y="475795"/>
                    <a:pt x="842862" y="379907"/>
                    <a:pt x="670294" y="432581"/>
                  </a:cubicBezTo>
                  <a:cubicBezTo>
                    <a:pt x="497727" y="485255"/>
                    <a:pt x="330399" y="416066"/>
                    <a:pt x="72098" y="432581"/>
                  </a:cubicBezTo>
                  <a:cubicBezTo>
                    <a:pt x="24942" y="434110"/>
                    <a:pt x="-46" y="402349"/>
                    <a:pt x="0" y="360483"/>
                  </a:cubicBezTo>
                  <a:cubicBezTo>
                    <a:pt x="-34433" y="277119"/>
                    <a:pt x="30901" y="190450"/>
                    <a:pt x="0" y="72098"/>
                  </a:cubicBezTo>
                  <a:close/>
                </a:path>
                <a:path w="3530210" h="432581" stroke="0" extrusionOk="0">
                  <a:moveTo>
                    <a:pt x="0" y="72098"/>
                  </a:moveTo>
                  <a:cubicBezTo>
                    <a:pt x="-8013" y="29912"/>
                    <a:pt x="38893" y="5035"/>
                    <a:pt x="72098" y="0"/>
                  </a:cubicBezTo>
                  <a:cubicBezTo>
                    <a:pt x="237553" y="-21558"/>
                    <a:pt x="455952" y="24656"/>
                    <a:pt x="670294" y="0"/>
                  </a:cubicBezTo>
                  <a:cubicBezTo>
                    <a:pt x="884636" y="-24656"/>
                    <a:pt x="1009105" y="53653"/>
                    <a:pt x="1268490" y="0"/>
                  </a:cubicBezTo>
                  <a:cubicBezTo>
                    <a:pt x="1527875" y="-53653"/>
                    <a:pt x="1665553" y="57484"/>
                    <a:pt x="1866685" y="0"/>
                  </a:cubicBezTo>
                  <a:cubicBezTo>
                    <a:pt x="2067818" y="-57484"/>
                    <a:pt x="2370105" y="49051"/>
                    <a:pt x="2498741" y="0"/>
                  </a:cubicBezTo>
                  <a:cubicBezTo>
                    <a:pt x="2627377" y="-49051"/>
                    <a:pt x="3062914" y="93296"/>
                    <a:pt x="3458112" y="0"/>
                  </a:cubicBezTo>
                  <a:cubicBezTo>
                    <a:pt x="3499950" y="1038"/>
                    <a:pt x="3523884" y="33408"/>
                    <a:pt x="3530210" y="72098"/>
                  </a:cubicBezTo>
                  <a:cubicBezTo>
                    <a:pt x="3546027" y="187555"/>
                    <a:pt x="3499491" y="293649"/>
                    <a:pt x="3530210" y="360483"/>
                  </a:cubicBezTo>
                  <a:cubicBezTo>
                    <a:pt x="3533343" y="390987"/>
                    <a:pt x="3488029" y="437446"/>
                    <a:pt x="3458112" y="432581"/>
                  </a:cubicBezTo>
                  <a:cubicBezTo>
                    <a:pt x="3248307" y="467097"/>
                    <a:pt x="3193954" y="425259"/>
                    <a:pt x="2995357" y="432581"/>
                  </a:cubicBezTo>
                  <a:cubicBezTo>
                    <a:pt x="2796761" y="439903"/>
                    <a:pt x="2616641" y="382656"/>
                    <a:pt x="2397161" y="432581"/>
                  </a:cubicBezTo>
                  <a:cubicBezTo>
                    <a:pt x="2177681" y="482506"/>
                    <a:pt x="2033604" y="429522"/>
                    <a:pt x="1900546" y="432581"/>
                  </a:cubicBezTo>
                  <a:cubicBezTo>
                    <a:pt x="1767488" y="435640"/>
                    <a:pt x="1522020" y="422980"/>
                    <a:pt x="1403930" y="432581"/>
                  </a:cubicBezTo>
                  <a:cubicBezTo>
                    <a:pt x="1285840" y="442182"/>
                    <a:pt x="1063662" y="432487"/>
                    <a:pt x="771874" y="432581"/>
                  </a:cubicBezTo>
                  <a:cubicBezTo>
                    <a:pt x="480086" y="432675"/>
                    <a:pt x="408601" y="402385"/>
                    <a:pt x="72098" y="432581"/>
                  </a:cubicBezTo>
                  <a:cubicBezTo>
                    <a:pt x="37045" y="442371"/>
                    <a:pt x="-9570" y="393696"/>
                    <a:pt x="0" y="360483"/>
                  </a:cubicBezTo>
                  <a:cubicBezTo>
                    <a:pt x="-6026" y="234882"/>
                    <a:pt x="28213" y="211284"/>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16" name="Rectangle 15"/>
            <p:cNvSpPr/>
            <p:nvPr/>
          </p:nvSpPr>
          <p:spPr>
            <a:xfrm>
              <a:off x="1053394" y="206467"/>
              <a:ext cx="3530107"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endParaRPr>
            </a:p>
          </p:txBody>
        </p:sp>
      </p:grpSp>
      <p:pic>
        <p:nvPicPr>
          <p:cNvPr id="17" name="Picture 1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2607893" y="400550"/>
            <a:ext cx="667016" cy="744576"/>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27" name="Rounded Rectangle 31"/>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28" name="Rectangle 27"/>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endParaRPr>
          </a:p>
        </p:txBody>
      </p:sp>
      <p:sp>
        <p:nvSpPr>
          <p:cNvPr id="29" name="Rectangle 28"/>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endParaRPr>
          </a:p>
        </p:txBody>
      </p:sp>
      <p:sp>
        <p:nvSpPr>
          <p:cNvPr id="30" name="Oval 29"/>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panose="020B0604020202020204"/>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panose="020B0604020202020204"/>
            </a:endParaRPr>
          </a:p>
        </p:txBody>
      </p:sp>
      <p:grpSp>
        <p:nvGrpSpPr>
          <p:cNvPr id="31" name="Group 30"/>
          <p:cNvGrpSpPr/>
          <p:nvPr/>
        </p:nvGrpSpPr>
        <p:grpSpPr>
          <a:xfrm>
            <a:off x="1261405" y="3855714"/>
            <a:ext cx="3645680" cy="643894"/>
            <a:chOff x="1717199" y="4363552"/>
            <a:chExt cx="3645680" cy="643894"/>
          </a:xfrm>
        </p:grpSpPr>
        <p:sp>
          <p:nvSpPr>
            <p:cNvPr id="32" name="Rounded Rectangle 36"/>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33" name="Rectangle 32"/>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endParaRPr>
            </a:p>
          </p:txBody>
        </p:sp>
        <p:sp>
          <p:nvSpPr>
            <p:cNvPr id="34" name="Oval 33"/>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panose="020B0604020202020204"/>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endParaRPr>
            </a:p>
          </p:txBody>
        </p:sp>
      </p:grpSp>
      <p:grpSp>
        <p:nvGrpSpPr>
          <p:cNvPr id="35" name="Group 34"/>
          <p:cNvGrpSpPr/>
          <p:nvPr/>
        </p:nvGrpSpPr>
        <p:grpSpPr>
          <a:xfrm>
            <a:off x="1261405" y="4594182"/>
            <a:ext cx="5119273" cy="643894"/>
            <a:chOff x="1717199" y="5199333"/>
            <a:chExt cx="5119273" cy="643894"/>
          </a:xfrm>
        </p:grpSpPr>
        <p:sp>
          <p:nvSpPr>
            <p:cNvPr id="36" name="Rounded Rectangle 40"/>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37" name="Rectangle 36"/>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endParaRPr>
            </a:p>
          </p:txBody>
        </p:sp>
        <p:sp>
          <p:nvSpPr>
            <p:cNvPr id="38" name="Oval 37"/>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panose="020B0604020202020204"/>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endParaRPr>
            </a:p>
          </p:txBody>
        </p:sp>
      </p:grpSp>
      <p:pic>
        <p:nvPicPr>
          <p:cNvPr id="39" name="Picture 2" descr="Star Cartoon Images, Stock Photos &amp;amp; Vectors | Shutterstock"/>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tar Cartoon Images, Stock Photos &amp;amp; Vectors | Shutterstock"/>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Star Cartoon Images, Stock Photos &amp;amp; Vectors | Shutterstock"/>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p:cNvGrpSpPr/>
          <p:nvPr/>
        </p:nvGrpSpPr>
        <p:grpSpPr>
          <a:xfrm>
            <a:off x="1261405" y="5281954"/>
            <a:ext cx="8097635" cy="643894"/>
            <a:chOff x="1717199" y="5199333"/>
            <a:chExt cx="8097635" cy="643894"/>
          </a:xfrm>
        </p:grpSpPr>
        <p:sp>
          <p:nvSpPr>
            <p:cNvPr id="43" name="Rounded Rectangle 47"/>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44" name="Rectangle 43"/>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endParaRPr>
            </a:p>
          </p:txBody>
        </p:sp>
        <p:sp>
          <p:nvSpPr>
            <p:cNvPr id="45" name="Oval 44"/>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panose="020B0604020202020204"/>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endParaRPr>
            </a:p>
          </p:txBody>
        </p:sp>
      </p:grpSp>
      <p:pic>
        <p:nvPicPr>
          <p:cNvPr id="46" name="Picture 2" descr="Star Cartoon Images, Stock Photos &amp;amp; Vectors | Shutterstock"/>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par>
                                <p:cTn id="13" presetID="2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2570" y="1121393"/>
            <a:ext cx="10622605" cy="48320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a:noFill/>
                </a:ln>
                <a:solidFill>
                  <a:srgbClr val="222222"/>
                </a:solidFill>
                <a:effectLst/>
                <a:uLnTx/>
                <a:uFillTx/>
                <a:latin typeface="Cambria" panose="02040503050406030204" pitchFamily="18" charset="0"/>
                <a:cs typeface="+mn-cs"/>
              </a:rPr>
              <a:t>      </a:t>
            </a:r>
            <a:r>
              <a:rPr kumimoji="0" lang="vi-VN" sz="2200" b="0" i="0" u="none" strike="noStrike" kern="1200" cap="none" spc="0" normalizeH="0" baseline="0" noProof="0" dirty="0">
                <a:ln>
                  <a:noFill/>
                </a:ln>
                <a:solidFill>
                  <a:srgbClr val="222222"/>
                </a:solidFill>
                <a:effectLst/>
                <a:uLnTx/>
                <a:uFillTx/>
                <a:latin typeface="Cambria" panose="02040503050406030204" pitchFamily="18" charset="0"/>
                <a:cs typeface="+mn-cs"/>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a:noFill/>
                </a:ln>
                <a:solidFill>
                  <a:srgbClr val="222222"/>
                </a:solidFill>
                <a:effectLst/>
                <a:uLnTx/>
                <a:uFillTx/>
                <a:latin typeface="Cambria" panose="02040503050406030204" pitchFamily="18" charset="0"/>
                <a:cs typeface="+mn-cs"/>
              </a:rPr>
              <a:t>     </a:t>
            </a:r>
            <a:r>
              <a:rPr kumimoji="0" lang="vi-VN" sz="2200" b="0" i="0" u="none" strike="noStrike" kern="1200" cap="none" spc="0" normalizeH="0" baseline="0" noProof="0" dirty="0">
                <a:ln>
                  <a:noFill/>
                </a:ln>
                <a:solidFill>
                  <a:srgbClr val="222222"/>
                </a:solidFill>
                <a:effectLst/>
                <a:uLnTx/>
                <a:uFillTx/>
                <a:latin typeface="Cambria" panose="02040503050406030204" pitchFamily="18" charset="0"/>
                <a:cs typeface="+mn-cs"/>
              </a:rPr>
              <a:t>Thầy hiệu trưởng nói:</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200" b="0" i="0" u="none" strike="noStrike" kern="1200" cap="none" spc="0" normalizeH="0" baseline="0" noProof="0" dirty="0">
                <a:ln>
                  <a:noFill/>
                </a:ln>
                <a:solidFill>
                  <a:srgbClr val="222222"/>
                </a:solidFill>
                <a:effectLst/>
                <a:uLnTx/>
                <a:uFillTx/>
                <a:latin typeface="Cambria" panose="02040503050406030204" pitchFamily="18" charset="0"/>
                <a:cs typeface="+mn-cs"/>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200" b="0" i="0" u="none" strike="noStrike" kern="1200" cap="none" spc="0" normalizeH="0" baseline="0" noProof="0" dirty="0">
                <a:ln>
                  <a:noFill/>
                </a:ln>
                <a:solidFill>
                  <a:srgbClr val="222222"/>
                </a:solidFill>
                <a:effectLst/>
                <a:uLnTx/>
                <a:uFillTx/>
                <a:latin typeface="Cambria" panose="02040503050406030204" pitchFamily="18" charset="0"/>
                <a:cs typeface="+mn-cs"/>
              </a:rPr>
              <a:t>    </a:t>
            </a:r>
            <a:r>
              <a:rPr kumimoji="0" lang="vi-VN" sz="2200" b="0" i="0" u="none" strike="noStrike" kern="1200" cap="none" spc="0" normalizeH="0" baseline="0" noProof="0" dirty="0">
                <a:ln>
                  <a:noFill/>
                </a:ln>
                <a:solidFill>
                  <a:srgbClr val="222222"/>
                </a:solidFill>
                <a:effectLst/>
                <a:uLnTx/>
                <a:uFillTx/>
                <a:latin typeface="Cambria" panose="02040503050406030204" pitchFamily="18" charset="0"/>
                <a:cs typeface="+mn-cs"/>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200" b="0" i="0" u="none" strike="noStrike" kern="1200" cap="none" spc="0" normalizeH="0" baseline="0" noProof="0" dirty="0">
                <a:ln>
                  <a:noFill/>
                </a:ln>
                <a:solidFill>
                  <a:srgbClr val="222222"/>
                </a:solidFill>
                <a:effectLst/>
                <a:uLnTx/>
                <a:uFillTx/>
                <a:latin typeface="Cambria" panose="02040503050406030204" pitchFamily="18" charset="0"/>
                <a:cs typeface="+mn-cs"/>
              </a:rPr>
              <a:t>Từ hôm đó, bạn nào đến trường cũng háo hức ghé vào thư viện. Ai cũng vui lắm.</a:t>
            </a:r>
          </a:p>
        </p:txBody>
      </p:sp>
      <p:sp>
        <p:nvSpPr>
          <p:cNvPr id="5" name="TextBox 4"/>
          <p:cNvSpPr txBox="1"/>
          <p:nvPr/>
        </p:nvSpPr>
        <p:spPr>
          <a:xfrm>
            <a:off x="7466789" y="5953485"/>
            <a:ext cx="410264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1" u="none" strike="noStrike" kern="1200" cap="none" spc="0" normalizeH="0" baseline="0" noProof="0" dirty="0">
                <a:ln>
                  <a:noFill/>
                </a:ln>
                <a:solidFill>
                  <a:srgbClr val="222222"/>
                </a:solidFill>
                <a:effectLst/>
                <a:uLnTx/>
                <a:uFillTx/>
                <a:latin typeface="Cambria" panose="02040503050406030204" pitchFamily="18" charset="0"/>
                <a:cs typeface="+mn-cs"/>
              </a:rPr>
              <a:t>(Theo </a:t>
            </a:r>
            <a:r>
              <a:rPr kumimoji="0" lang="en-US" sz="1800" b="1" i="1" u="none" strike="noStrike" kern="1200" cap="none" spc="0" normalizeH="0" baseline="0" noProof="0" dirty="0" err="1">
                <a:ln>
                  <a:noFill/>
                </a:ln>
                <a:solidFill>
                  <a:srgbClr val="222222"/>
                </a:solidFill>
                <a:effectLst/>
                <a:uLnTx/>
                <a:uFillTx/>
                <a:latin typeface="Cambria" panose="02040503050406030204" pitchFamily="18" charset="0"/>
                <a:cs typeface="+mn-cs"/>
              </a:rPr>
              <a:t>Tốt-tô-chan</a:t>
            </a:r>
            <a:r>
              <a:rPr kumimoji="0" lang="en-US" sz="1800" b="1" i="1" u="none" strike="noStrike" kern="1200" cap="none" spc="0" normalizeH="0" baseline="0" noProof="0" dirty="0">
                <a:ln>
                  <a:noFill/>
                </a:ln>
                <a:solidFill>
                  <a:srgbClr val="222222"/>
                </a:solidFill>
                <a:effectLst/>
                <a:uLnTx/>
                <a:uFillTx/>
                <a:latin typeface="Cambria" panose="02040503050406030204" pitchFamily="18" charset="0"/>
                <a:cs typeface="+mn-cs"/>
              </a:rPr>
              <a:t>, </a:t>
            </a:r>
            <a:r>
              <a:rPr kumimoji="0" lang="en-US" sz="1800" b="1" i="1" u="none" strike="noStrike" kern="1200" cap="none" spc="0" normalizeH="0" baseline="0" noProof="0" dirty="0" err="1">
                <a:ln>
                  <a:noFill/>
                </a:ln>
                <a:solidFill>
                  <a:srgbClr val="222222"/>
                </a:solidFill>
                <a:effectLst/>
                <a:uLnTx/>
                <a:uFillTx/>
                <a:latin typeface="Cambria" panose="02040503050406030204" pitchFamily="18" charset="0"/>
                <a:cs typeface="+mn-cs"/>
              </a:rPr>
              <a:t>cô</a:t>
            </a:r>
            <a:r>
              <a:rPr kumimoji="0" lang="en-US" sz="1800" b="1" i="1" u="none" strike="noStrike" kern="1200" cap="none" spc="0" normalizeH="0" baseline="0" noProof="0" dirty="0">
                <a:ln>
                  <a:noFill/>
                </a:ln>
                <a:solidFill>
                  <a:srgbClr val="222222"/>
                </a:solidFill>
                <a:effectLst/>
                <a:uLnTx/>
                <a:uFillTx/>
                <a:latin typeface="Cambria" panose="02040503050406030204" pitchFamily="18" charset="0"/>
                <a:cs typeface="+mn-cs"/>
              </a:rPr>
              <a:t> </a:t>
            </a:r>
            <a:r>
              <a:rPr kumimoji="0" lang="en-US" sz="1800" b="1" i="1" u="none" strike="noStrike" kern="1200" cap="none" spc="0" normalizeH="0" baseline="0" noProof="0" dirty="0" err="1">
                <a:ln>
                  <a:noFill/>
                </a:ln>
                <a:solidFill>
                  <a:srgbClr val="222222"/>
                </a:solidFill>
                <a:effectLst/>
                <a:uLnTx/>
                <a:uFillTx/>
                <a:latin typeface="Cambria" panose="02040503050406030204" pitchFamily="18" charset="0"/>
                <a:cs typeface="+mn-cs"/>
              </a:rPr>
              <a:t>bé</a:t>
            </a:r>
            <a:r>
              <a:rPr kumimoji="0" lang="en-US" sz="1800" b="1" i="1" u="none" strike="noStrike" kern="1200" cap="none" spc="0" normalizeH="0" baseline="0" noProof="0" dirty="0">
                <a:ln>
                  <a:noFill/>
                </a:ln>
                <a:solidFill>
                  <a:srgbClr val="222222"/>
                </a:solidFill>
                <a:effectLst/>
                <a:uLnTx/>
                <a:uFillTx/>
                <a:latin typeface="Cambria" panose="02040503050406030204" pitchFamily="18" charset="0"/>
                <a:cs typeface="+mn-cs"/>
              </a:rPr>
              <a:t> </a:t>
            </a:r>
            <a:r>
              <a:rPr kumimoji="0" lang="en-US" sz="1800" b="1" i="1" u="none" strike="noStrike" kern="1200" cap="none" spc="0" normalizeH="0" baseline="0" noProof="0" dirty="0" err="1">
                <a:ln>
                  <a:noFill/>
                </a:ln>
                <a:solidFill>
                  <a:srgbClr val="222222"/>
                </a:solidFill>
                <a:effectLst/>
                <a:uLnTx/>
                <a:uFillTx/>
                <a:latin typeface="Cambria" panose="02040503050406030204" pitchFamily="18" charset="0"/>
                <a:cs typeface="+mn-cs"/>
              </a:rPr>
              <a:t>bên</a:t>
            </a:r>
            <a:r>
              <a:rPr kumimoji="0" lang="en-US" sz="1800" b="1" i="1" u="none" strike="noStrike" kern="1200" cap="none" spc="0" normalizeH="0" baseline="0" noProof="0" dirty="0">
                <a:ln>
                  <a:noFill/>
                </a:ln>
                <a:solidFill>
                  <a:srgbClr val="222222"/>
                </a:solidFill>
                <a:effectLst/>
                <a:uLnTx/>
                <a:uFillTx/>
                <a:latin typeface="Cambria" panose="02040503050406030204" pitchFamily="18" charset="0"/>
                <a:cs typeface="+mn-cs"/>
              </a:rPr>
              <a:t> </a:t>
            </a:r>
            <a:r>
              <a:rPr kumimoji="0" lang="en-US" sz="1800" b="1" i="1" u="none" strike="noStrike" kern="1200" cap="none" spc="0" normalizeH="0" baseline="0" noProof="0" dirty="0" err="1">
                <a:ln>
                  <a:noFill/>
                </a:ln>
                <a:solidFill>
                  <a:srgbClr val="222222"/>
                </a:solidFill>
                <a:effectLst/>
                <a:uLnTx/>
                <a:uFillTx/>
                <a:latin typeface="Cambria" panose="02040503050406030204" pitchFamily="18" charset="0"/>
                <a:cs typeface="+mn-cs"/>
              </a:rPr>
              <a:t>cửa</a:t>
            </a:r>
            <a:r>
              <a:rPr kumimoji="0" lang="en-US" sz="1800" b="1" i="1" u="none" strike="noStrike" kern="1200" cap="none" spc="0" normalizeH="0" baseline="0" noProof="0" dirty="0">
                <a:ln>
                  <a:noFill/>
                </a:ln>
                <a:solidFill>
                  <a:srgbClr val="222222"/>
                </a:solidFill>
                <a:effectLst/>
                <a:uLnTx/>
                <a:uFillTx/>
                <a:latin typeface="Cambria" panose="02040503050406030204" pitchFamily="18" charset="0"/>
                <a:cs typeface="+mn-cs"/>
              </a:rPr>
              <a:t> </a:t>
            </a:r>
            <a:r>
              <a:rPr kumimoji="0" lang="en-US" sz="1800" b="1" i="1" u="none" strike="noStrike" kern="1200" cap="none" spc="0" normalizeH="0" baseline="0" noProof="0" dirty="0" err="1">
                <a:ln>
                  <a:noFill/>
                </a:ln>
                <a:solidFill>
                  <a:srgbClr val="222222"/>
                </a:solidFill>
                <a:effectLst/>
                <a:uLnTx/>
                <a:uFillTx/>
                <a:latin typeface="Cambria" panose="02040503050406030204" pitchFamily="18" charset="0"/>
                <a:cs typeface="+mn-cs"/>
              </a:rPr>
              <a:t>sổ</a:t>
            </a:r>
            <a:r>
              <a:rPr kumimoji="0" lang="en-US" sz="1800" b="1" i="1" u="none" strike="noStrike" kern="1200" cap="none" spc="0" normalizeH="0" baseline="0" noProof="0" dirty="0">
                <a:ln>
                  <a:noFill/>
                </a:ln>
                <a:solidFill>
                  <a:srgbClr val="222222"/>
                </a:solidFill>
                <a:effectLst/>
                <a:uLnTx/>
                <a:uFillTx/>
                <a:latin typeface="Cambria" panose="02040503050406030204" pitchFamily="18" charset="0"/>
                <a:cs typeface="+mn-cs"/>
              </a:rPr>
              <a:t>)</a:t>
            </a:r>
            <a:endParaRPr kumimoji="0" lang="en-US" sz="1800" b="1" i="1"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6" name="Picture 5"/>
          <p:cNvPicPr>
            <a:picLocks noChangeAspect="1"/>
          </p:cNvPicPr>
          <p:nvPr/>
        </p:nvPicPr>
        <p:blipFill rotWithShape="1">
          <a:blip r:embed="rId2"/>
          <a:srcRect t="13193" r="13792"/>
          <a:stretch>
            <a:fillRect/>
          </a:stretch>
        </p:blipFill>
        <p:spPr>
          <a:xfrm>
            <a:off x="4784790" y="322223"/>
            <a:ext cx="2486227" cy="879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E9D9"/>
        </a:solidFill>
        <a:effectLst/>
      </p:bgPr>
    </p:bg>
    <p:spTree>
      <p:nvGrpSpPr>
        <p:cNvPr id="1" name=""/>
        <p:cNvGrpSpPr/>
        <p:nvPr/>
      </p:nvGrpSpPr>
      <p:grpSpPr>
        <a:xfrm>
          <a:off x="0" y="0"/>
          <a:ext cx="0" cy="0"/>
          <a:chOff x="0" y="0"/>
          <a:chExt cx="0" cy="0"/>
        </a:xfrm>
      </p:grpSpPr>
      <p:sp>
        <p:nvSpPr>
          <p:cNvPr id="2" name="Freeform 2"/>
          <p:cNvSpPr/>
          <p:nvPr/>
        </p:nvSpPr>
        <p:spPr>
          <a:xfrm>
            <a:off x="-783369" y="5571116"/>
            <a:ext cx="12975369" cy="7101065"/>
          </a:xfrm>
          <a:custGeom>
            <a:avLst/>
            <a:gdLst/>
            <a:ahLst/>
            <a:cxnLst/>
            <a:rect l="l" t="t" r="r" b="b"/>
            <a:pathLst>
              <a:path w="19463053" h="10651598">
                <a:moveTo>
                  <a:pt x="0" y="0"/>
                </a:moveTo>
                <a:lnTo>
                  <a:pt x="19463053" y="0"/>
                </a:lnTo>
                <a:lnTo>
                  <a:pt x="19463053" y="10651598"/>
                </a:lnTo>
                <a:lnTo>
                  <a:pt x="0" y="106515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00"/>
            <a:endParaRPr lang="en-US" sz="1200">
              <a:solidFill>
                <a:prstClr val="black"/>
              </a:solidFill>
              <a:latin typeface="Calibri" panose="020F0502020204030204"/>
            </a:endParaRPr>
          </a:p>
        </p:txBody>
      </p:sp>
      <p:pic>
        <p:nvPicPr>
          <p:cNvPr id="12" name="Picture 11" descr="A blue and orange text&#10;&#10;AI-generated content may be incorre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9162" y="1481416"/>
            <a:ext cx="8254699" cy="2853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939" y="54938"/>
            <a:ext cx="11872360" cy="6621123"/>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8530"/>
            <a:ext cx="10515600" cy="1325563"/>
          </a:xfrm>
        </p:spPr>
        <p:txBody>
          <a:bodyPr>
            <a:normAutofit fontScale="90000"/>
          </a:bodyPr>
          <a:lstStyle/>
          <a:p>
            <a:pPr algn="ctr">
              <a:lnSpc>
                <a:spcPct val="100000"/>
              </a:lnSpc>
            </a:pPr>
            <a:r>
              <a:rPr lang="en-US" dirty="0" err="1" smtClean="0">
                <a:solidFill>
                  <a:srgbClr val="0000CC"/>
                </a:solidFill>
                <a:latin typeface="HP001 4 hàng" panose="020B0603050302020204" charset="0"/>
                <a:cs typeface="HP001 4 hàng" panose="020B0603050302020204" charset="0"/>
                <a:sym typeface="+mn-ea"/>
              </a:rPr>
              <a:t>Thứ</a:t>
            </a:r>
            <a:r>
              <a:rPr lang="en-US" dirty="0" smtClean="0">
                <a:solidFill>
                  <a:srgbClr val="0000CC"/>
                </a:solidFill>
                <a:latin typeface="HP001 4 hàng" panose="020B0603050302020204" charset="0"/>
                <a:cs typeface="HP001 4 hàng" panose="020B0603050302020204" charset="0"/>
                <a:sym typeface="+mn-ea"/>
              </a:rPr>
              <a:t> </a:t>
            </a:r>
            <a:r>
              <a:rPr lang="vi-VN" altLang="en-US" dirty="0" smtClean="0">
                <a:solidFill>
                  <a:srgbClr val="0000CC"/>
                </a:solidFill>
                <a:latin typeface="HP001 4 hàng" panose="020B0603050302020204" charset="0"/>
                <a:cs typeface="HP001 4 hàng" panose="020B0603050302020204" charset="0"/>
                <a:sym typeface="+mn-ea"/>
              </a:rPr>
              <a:t>Hai</a:t>
            </a:r>
            <a:r>
              <a:rPr lang="en-US" dirty="0" smtClean="0">
                <a:solidFill>
                  <a:srgbClr val="0000CC"/>
                </a:solidFill>
                <a:latin typeface="HP001 4 hàng" panose="020B0603050302020204" charset="0"/>
                <a:cs typeface="HP001 4 hàng" panose="020B0603050302020204" charset="0"/>
                <a:sym typeface="+mn-ea"/>
              </a:rPr>
              <a:t> </a:t>
            </a:r>
            <a:r>
              <a:rPr lang="en-US" dirty="0" err="1" smtClean="0">
                <a:solidFill>
                  <a:srgbClr val="0000CC"/>
                </a:solidFill>
                <a:latin typeface="HP001 4 hàng" panose="020B0603050302020204" charset="0"/>
                <a:cs typeface="HP001 4 hàng" panose="020B0603050302020204" charset="0"/>
                <a:sym typeface="+mn-ea"/>
              </a:rPr>
              <a:t>ngày</a:t>
            </a:r>
            <a:r>
              <a:rPr lang="en-US" dirty="0" smtClean="0">
                <a:solidFill>
                  <a:srgbClr val="0000CC"/>
                </a:solidFill>
                <a:latin typeface="HP001 4 hàng" panose="020B0603050302020204" charset="0"/>
                <a:cs typeface="HP001 4 hàng" panose="020B0603050302020204" charset="0"/>
                <a:sym typeface="+mn-ea"/>
              </a:rPr>
              <a:t> 2</a:t>
            </a:r>
            <a:r>
              <a:rPr lang="vi-VN" altLang="en-US" dirty="0" smtClean="0">
                <a:solidFill>
                  <a:srgbClr val="0000CC"/>
                </a:solidFill>
                <a:latin typeface="HP001 4 hàng" panose="020B0603050302020204" charset="0"/>
                <a:cs typeface="HP001 4 hàng" panose="020B0603050302020204" charset="0"/>
                <a:sym typeface="+mn-ea"/>
              </a:rPr>
              <a:t>7</a:t>
            </a:r>
            <a:r>
              <a:rPr lang="en-US" dirty="0" smtClean="0">
                <a:solidFill>
                  <a:srgbClr val="0000CC"/>
                </a:solidFill>
                <a:latin typeface="HP001 4 hàng" panose="020B0603050302020204" charset="0"/>
                <a:cs typeface="HP001 4 hàng" panose="020B0603050302020204" charset="0"/>
                <a:sym typeface="+mn-ea"/>
              </a:rPr>
              <a:t>  </a:t>
            </a:r>
            <a:r>
              <a:rPr lang="en-US" dirty="0" err="1" smtClean="0">
                <a:solidFill>
                  <a:srgbClr val="0000CC"/>
                </a:solidFill>
                <a:latin typeface="HP001 4 hàng" panose="020B0603050302020204" charset="0"/>
                <a:cs typeface="HP001 4 hàng" panose="020B0603050302020204" charset="0"/>
                <a:sym typeface="+mn-ea"/>
              </a:rPr>
              <a:t>tháng</a:t>
            </a:r>
            <a:r>
              <a:rPr lang="en-US" dirty="0" smtClean="0">
                <a:solidFill>
                  <a:srgbClr val="0000CC"/>
                </a:solidFill>
                <a:latin typeface="HP001 4 hàng" panose="020B0603050302020204" charset="0"/>
                <a:cs typeface="HP001 4 hàng" panose="020B0603050302020204" charset="0"/>
                <a:sym typeface="+mn-ea"/>
              </a:rPr>
              <a:t> 10 </a:t>
            </a:r>
            <a:r>
              <a:rPr lang="en-US" dirty="0" err="1" smtClean="0">
                <a:solidFill>
                  <a:srgbClr val="0000CC"/>
                </a:solidFill>
                <a:latin typeface="HP001 4 hàng" panose="020B0603050302020204" charset="0"/>
                <a:cs typeface="HP001 4 hàng" panose="020B0603050302020204" charset="0"/>
                <a:sym typeface="+mn-ea"/>
              </a:rPr>
              <a:t>năm</a:t>
            </a:r>
            <a:r>
              <a:rPr lang="en-US" dirty="0" smtClean="0">
                <a:solidFill>
                  <a:srgbClr val="0000CC"/>
                </a:solidFill>
                <a:latin typeface="HP001 4 hàng" panose="020B0603050302020204" charset="0"/>
                <a:cs typeface="HP001 4 hàng" panose="020B0603050302020204" charset="0"/>
                <a:sym typeface="+mn-ea"/>
              </a:rPr>
              <a:t> 202</a:t>
            </a:r>
            <a:r>
              <a:rPr lang="vi-VN" altLang="en-US" dirty="0" smtClean="0">
                <a:solidFill>
                  <a:srgbClr val="0000CC"/>
                </a:solidFill>
                <a:latin typeface="HP001 4 hàng" panose="020B0603050302020204" charset="0"/>
                <a:cs typeface="HP001 4 hàng" panose="020B0603050302020204" charset="0"/>
                <a:sym typeface="+mn-ea"/>
              </a:rPr>
              <a:t>5</a:t>
            </a:r>
            <a:r>
              <a:rPr lang="en-US" dirty="0" smtClean="0">
                <a:solidFill>
                  <a:srgbClr val="0000CC"/>
                </a:solidFill>
                <a:latin typeface="HP001 4 hàng" panose="020B0603050302020204" charset="0"/>
                <a:cs typeface="HP001 4 hàng" panose="020B0603050302020204" charset="0"/>
                <a:sym typeface="+mn-ea"/>
              </a:rPr>
              <a:t>.</a:t>
            </a:r>
            <a:br>
              <a:rPr lang="en-US" dirty="0" smtClean="0">
                <a:solidFill>
                  <a:srgbClr val="0000CC"/>
                </a:solidFill>
                <a:latin typeface="HP001 4 hàng" panose="020B0603050302020204" charset="0"/>
                <a:cs typeface="HP001 4 hàng" panose="020B0603050302020204" charset="0"/>
                <a:sym typeface="+mn-ea"/>
              </a:rPr>
            </a:br>
            <a:r>
              <a:rPr lang="vi-VN" altLang="en-US" dirty="0" smtClean="0">
                <a:solidFill>
                  <a:srgbClr val="0000CC"/>
                </a:solidFill>
                <a:latin typeface="HP001 4 hàng" panose="020B0603050302020204" charset="0"/>
                <a:cs typeface="HP001 4 hàng" panose="020B0603050302020204" charset="0"/>
                <a:sym typeface="+mn-ea"/>
              </a:rPr>
              <a:t>Tiếng việt</a:t>
            </a:r>
            <a:br>
              <a:rPr lang="vi-VN" altLang="en-US" dirty="0" smtClean="0">
                <a:solidFill>
                  <a:srgbClr val="0000CC"/>
                </a:solidFill>
                <a:latin typeface="HP001 4 hàng" panose="020B0603050302020204" charset="0"/>
                <a:cs typeface="HP001 4 hàng" panose="020B0603050302020204" charset="0"/>
                <a:sym typeface="+mn-ea"/>
              </a:rPr>
            </a:br>
            <a:r>
              <a:rPr lang="vi-VN" altLang="en-US" dirty="0" smtClean="0">
                <a:solidFill>
                  <a:srgbClr val="0000CC"/>
                </a:solidFill>
                <a:latin typeface="HP001 4 hàng" panose="020B0603050302020204" charset="0"/>
                <a:cs typeface="HP001 4 hàng" panose="020B0603050302020204" charset="0"/>
                <a:sym typeface="+mn-ea"/>
              </a:rPr>
              <a:t>Bài15: Đọc: Thư viện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2"/>
          <a:stretch>
            <a:fillRect/>
          </a:stretch>
        </p:blipFill>
        <p:spPr>
          <a:xfrm>
            <a:off x="2663825" y="683895"/>
            <a:ext cx="6924675" cy="3232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52579" y="-118935"/>
            <a:ext cx="3877392" cy="1457070"/>
          </a:xfrm>
          <a:prstGeom prst="rect">
            <a:avLst/>
          </a:prstGeom>
        </p:spPr>
      </p:pic>
      <p:sp>
        <p:nvSpPr>
          <p:cNvPr id="13" name="Rounded Rectangle 12"/>
          <p:cNvSpPr/>
          <p:nvPr/>
        </p:nvSpPr>
        <p:spPr>
          <a:xfrm>
            <a:off x="95537" y="933480"/>
            <a:ext cx="12000926" cy="57911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lnSpc>
                <a:spcPct val="150000"/>
              </a:lnSpc>
            </a:pPr>
            <a:endParaRPr lang="vi-VN" sz="2400" dirty="0">
              <a:solidFill>
                <a:prstClr val="black"/>
              </a:solidFill>
              <a:latin typeface="Cambria" panose="02040503050406030204" pitchFamily="18" charset="0"/>
              <a:ea typeface="Cambria" panose="02040503050406030204" pitchFamily="18" charset="0"/>
            </a:endParaRPr>
          </a:p>
        </p:txBody>
      </p:sp>
      <p:sp>
        <p:nvSpPr>
          <p:cNvPr id="22" name="TextBox 21"/>
          <p:cNvSpPr txBox="1"/>
          <p:nvPr/>
        </p:nvSpPr>
        <p:spPr>
          <a:xfrm>
            <a:off x="347662" y="987628"/>
            <a:ext cx="11496675" cy="5262979"/>
          </a:xfrm>
          <a:prstGeom prst="rect">
            <a:avLst/>
          </a:prstGeom>
          <a:noFill/>
        </p:spPr>
        <p:txBody>
          <a:bodyPr wrap="square" rtlCol="0">
            <a:spAutoFit/>
          </a:bodyPr>
          <a:lstStyle/>
          <a:p>
            <a:pPr lvl="0" algn="just">
              <a:defRPr/>
            </a:pPr>
            <a:r>
              <a:rPr lang="en-US" sz="2400" dirty="0">
                <a:solidFill>
                  <a:srgbClr val="222222"/>
                </a:solidFill>
                <a:latin typeface="Cambria" panose="02040503050406030204" pitchFamily="18" charset="0"/>
              </a:rPr>
              <a:t>    </a:t>
            </a:r>
            <a:r>
              <a:rPr lang="vi-VN" sz="2400" dirty="0">
                <a:solidFill>
                  <a:srgbClr val="222222"/>
                </a:solidFill>
                <a:latin typeface="Cambria" panose="02040503050406030204" pitchFamily="18"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lvl="0" algn="just">
              <a:defRPr/>
            </a:pPr>
            <a:r>
              <a:rPr lang="en-US" sz="2400" dirty="0">
                <a:solidFill>
                  <a:srgbClr val="222222"/>
                </a:solidFill>
                <a:latin typeface="Cambria" panose="02040503050406030204" pitchFamily="18" charset="0"/>
              </a:rPr>
              <a:t>     </a:t>
            </a:r>
            <a:r>
              <a:rPr lang="vi-VN" sz="2400" dirty="0">
                <a:solidFill>
                  <a:srgbClr val="222222"/>
                </a:solidFill>
                <a:latin typeface="Cambria" panose="02040503050406030204" pitchFamily="18" charset="0"/>
              </a:rPr>
              <a:t>Thầy hiệu trưởng nói:</a:t>
            </a:r>
          </a:p>
          <a:p>
            <a:pPr lvl="0" algn="just">
              <a:defRPr/>
            </a:pPr>
            <a:r>
              <a:rPr lang="vi-VN" sz="2400" dirty="0">
                <a:solidFill>
                  <a:srgbClr val="222222"/>
                </a:solidFill>
                <a:latin typeface="Cambria" panose="02040503050406030204" pitchFamily="18"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a:p>
            <a:pPr lvl="0" algn="just">
              <a:defRPr/>
            </a:pPr>
            <a:r>
              <a:rPr lang="en-US" sz="2400" dirty="0">
                <a:solidFill>
                  <a:srgbClr val="222222"/>
                </a:solidFill>
                <a:latin typeface="Cambria" panose="02040503050406030204" pitchFamily="18" charset="0"/>
              </a:rPr>
              <a:t>    </a:t>
            </a:r>
            <a:r>
              <a:rPr lang="vi-VN" sz="2400" dirty="0">
                <a:solidFill>
                  <a:srgbClr val="222222"/>
                </a:solidFill>
                <a:latin typeface="Cambria" panose="02040503050406030204" pitchFamily="18"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lvl="0" algn="just">
              <a:defRPr/>
            </a:pPr>
            <a:r>
              <a:rPr lang="vi-VN" sz="2400" dirty="0">
                <a:solidFill>
                  <a:srgbClr val="222222"/>
                </a:solidFill>
                <a:latin typeface="Cambria" panose="02040503050406030204" pitchFamily="18" charset="0"/>
              </a:rPr>
              <a:t>Từ hôm đó, bạn nào đến trường cũng háo hức ghé vào thư viện. Ai cũng vui lắm.</a:t>
            </a:r>
            <a:endParaRPr lang="vi-VN" sz="2400" dirty="0">
              <a:latin typeface="Cambria" panose="02040503050406030204" pitchFamily="18" charset="0"/>
              <a:ea typeface="Cambria" panose="02040503050406030204" pitchFamily="18" charset="0"/>
              <a:cs typeface="Arial-Rounded" panose="020B0500000000000000" pitchFamily="34" charset="0"/>
            </a:endParaRPr>
          </a:p>
        </p:txBody>
      </p:sp>
      <p:sp>
        <p:nvSpPr>
          <p:cNvPr id="23" name="TextBox 19"/>
          <p:cNvSpPr txBox="1"/>
          <p:nvPr/>
        </p:nvSpPr>
        <p:spPr>
          <a:xfrm>
            <a:off x="106326" y="0"/>
            <a:ext cx="2909712"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Rounded" panose="020B0500000000000000" pitchFamily="34" charset="0"/>
              </a:rPr>
              <a:t>Đọc</a:t>
            </a:r>
            <a:r>
              <a:rPr kumimoji="0" lang="en-US" sz="36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0"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Rounded" panose="020B0500000000000000" pitchFamily="34" charset="0"/>
              </a:rPr>
              <a:t>mẫu</a:t>
            </a:r>
            <a:endParaRPr kumimoji="0" lang="en-US" sz="36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19075" y="467833"/>
            <a:ext cx="11718037" cy="61030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4" name="TextBox 3"/>
          <p:cNvSpPr txBox="1"/>
          <p:nvPr/>
        </p:nvSpPr>
        <p:spPr>
          <a:xfrm>
            <a:off x="999324" y="1789652"/>
            <a:ext cx="7230275" cy="645160"/>
          </a:xfrm>
          <a:prstGeom prst="rect">
            <a:avLst/>
          </a:prstGeom>
          <a:solidFill>
            <a:schemeClr val="bg1"/>
          </a:solidFill>
          <a:ln w="28575">
            <a:solidFill>
              <a:srgbClr val="50AEBA"/>
            </a:solidFill>
          </a:ln>
        </p:spPr>
        <p:txBody>
          <a:bodyPr wrap="square" rtlCol="0">
            <a:spAutoFit/>
          </a:bodyPr>
          <a:lstStyle/>
          <a:p>
            <a:r>
              <a:rPr lang="vi-VN" altLang="en-US" sz="3600" b="1" dirty="0">
                <a:solidFill>
                  <a:srgbClr val="D10505"/>
                </a:solidFill>
                <a:latin typeface="Cambria" panose="02040503050406030204" pitchFamily="18" charset="0"/>
                <a:ea typeface="Cambria" panose="02040503050406030204" pitchFamily="18" charset="0"/>
              </a:rPr>
              <a:t>Đoạn</a:t>
            </a:r>
            <a:r>
              <a:rPr lang="en-US" sz="3600" b="1" dirty="0">
                <a:solidFill>
                  <a:srgbClr val="D10505"/>
                </a:solidFill>
                <a:latin typeface="Cambria" panose="02040503050406030204" pitchFamily="18" charset="0"/>
                <a:ea typeface="Cambria" panose="02040503050406030204" pitchFamily="18" charset="0"/>
              </a:rPr>
              <a:t> 1: </a:t>
            </a:r>
            <a:r>
              <a:rPr lang="en-US" sz="3600" i="1" dirty="0" err="1">
                <a:solidFill>
                  <a:schemeClr val="bg2">
                    <a:lumMod val="10000"/>
                  </a:schemeClr>
                </a:solidFill>
                <a:latin typeface="Cambria" panose="02040503050406030204" pitchFamily="18" charset="0"/>
                <a:ea typeface="Cambria" panose="02040503050406030204" pitchFamily="18" charset="0"/>
              </a:rPr>
              <a:t>Từ</a:t>
            </a:r>
            <a:r>
              <a:rPr lang="en-US" sz="3600" i="1" dirty="0">
                <a:solidFill>
                  <a:schemeClr val="bg2">
                    <a:lumMod val="10000"/>
                  </a:schemeClr>
                </a:solidFill>
                <a:latin typeface="Cambria" panose="02040503050406030204" pitchFamily="18" charset="0"/>
                <a:ea typeface="Cambria" panose="02040503050406030204" pitchFamily="18" charset="0"/>
              </a:rPr>
              <a:t> </a:t>
            </a:r>
            <a:r>
              <a:rPr lang="en-US" sz="3600" i="1" dirty="0" err="1">
                <a:solidFill>
                  <a:schemeClr val="bg2">
                    <a:lumMod val="10000"/>
                  </a:schemeClr>
                </a:solidFill>
                <a:latin typeface="Cambria" panose="02040503050406030204" pitchFamily="18" charset="0"/>
                <a:ea typeface="Cambria" panose="02040503050406030204" pitchFamily="18" charset="0"/>
              </a:rPr>
              <a:t>đầu</a:t>
            </a:r>
            <a:r>
              <a:rPr lang="en-US" sz="3600" i="1" dirty="0">
                <a:solidFill>
                  <a:schemeClr val="bg2">
                    <a:lumMod val="10000"/>
                  </a:schemeClr>
                </a:solidFill>
                <a:latin typeface="Cambria" panose="02040503050406030204" pitchFamily="18" charset="0"/>
                <a:ea typeface="Cambria" panose="02040503050406030204" pitchFamily="18" charset="0"/>
              </a:rPr>
              <a:t> </a:t>
            </a:r>
            <a:r>
              <a:rPr lang="en-US" sz="3600" dirty="0" err="1">
                <a:solidFill>
                  <a:schemeClr val="bg2">
                    <a:lumMod val="10000"/>
                  </a:schemeClr>
                </a:solidFill>
                <a:latin typeface="Cambria" panose="02040503050406030204" pitchFamily="18" charset="0"/>
                <a:ea typeface="Cambria" panose="02040503050406030204" pitchFamily="18" charset="0"/>
              </a:rPr>
              <a:t>đến</a:t>
            </a:r>
            <a:r>
              <a:rPr lang="en-US" sz="3600" dirty="0">
                <a:solidFill>
                  <a:schemeClr val="bg2">
                    <a:lumMod val="10000"/>
                  </a:schemeClr>
                </a:solidFill>
                <a:latin typeface="Cambria" panose="02040503050406030204" pitchFamily="18" charset="0"/>
                <a:ea typeface="Cambria" panose="02040503050406030204" pitchFamily="18" charset="0"/>
              </a:rPr>
              <a:t> </a:t>
            </a:r>
            <a:r>
              <a:rPr lang="en-US" sz="3600" i="1" dirty="0" err="1">
                <a:solidFill>
                  <a:schemeClr val="bg2">
                    <a:lumMod val="10000"/>
                  </a:schemeClr>
                </a:solidFill>
                <a:latin typeface="Cambria" panose="02040503050406030204" pitchFamily="18" charset="0"/>
                <a:ea typeface="Cambria" panose="02040503050406030204" pitchFamily="18" charset="0"/>
              </a:rPr>
              <a:t>ngay</a:t>
            </a:r>
            <a:r>
              <a:rPr lang="en-US" sz="3600" i="1" dirty="0">
                <a:solidFill>
                  <a:schemeClr val="bg2">
                    <a:lumMod val="10000"/>
                  </a:schemeClr>
                </a:solidFill>
                <a:latin typeface="Cambria" panose="02040503050406030204" pitchFamily="18" charset="0"/>
                <a:ea typeface="Cambria" panose="02040503050406030204" pitchFamily="18" charset="0"/>
              </a:rPr>
              <a:t> </a:t>
            </a:r>
            <a:r>
              <a:rPr lang="en-US" sz="3600" i="1" dirty="0" err="1">
                <a:solidFill>
                  <a:schemeClr val="bg2">
                    <a:lumMod val="10000"/>
                  </a:schemeClr>
                </a:solidFill>
                <a:latin typeface="Cambria" panose="02040503050406030204" pitchFamily="18" charset="0"/>
                <a:ea typeface="Cambria" panose="02040503050406030204" pitchFamily="18" charset="0"/>
              </a:rPr>
              <a:t>tại</a:t>
            </a:r>
            <a:r>
              <a:rPr lang="en-US" sz="3600" i="1" dirty="0">
                <a:solidFill>
                  <a:schemeClr val="bg2">
                    <a:lumMod val="10000"/>
                  </a:schemeClr>
                </a:solidFill>
                <a:latin typeface="Cambria" panose="02040503050406030204" pitchFamily="18" charset="0"/>
                <a:ea typeface="Cambria" panose="02040503050406030204" pitchFamily="18" charset="0"/>
              </a:rPr>
              <a:t> </a:t>
            </a:r>
            <a:r>
              <a:rPr lang="en-US" sz="3600" i="1" dirty="0" err="1">
                <a:solidFill>
                  <a:schemeClr val="bg2">
                    <a:lumMod val="10000"/>
                  </a:schemeClr>
                </a:solidFill>
                <a:latin typeface="Cambria" panose="02040503050406030204" pitchFamily="18" charset="0"/>
                <a:ea typeface="Cambria" panose="02040503050406030204" pitchFamily="18" charset="0"/>
              </a:rPr>
              <a:t>đó</a:t>
            </a:r>
            <a:r>
              <a:rPr lang="en-US" sz="3600" i="1" dirty="0">
                <a:solidFill>
                  <a:schemeClr val="bg2">
                    <a:lumMod val="10000"/>
                  </a:schemeClr>
                </a:solidFill>
                <a:latin typeface="Cambria" panose="02040503050406030204" pitchFamily="18" charset="0"/>
                <a:ea typeface="Cambria" panose="02040503050406030204" pitchFamily="18" charset="0"/>
              </a:rPr>
              <a:t> </a:t>
            </a:r>
            <a:r>
              <a:rPr lang="en-US" sz="3600" i="1" dirty="0" err="1">
                <a:solidFill>
                  <a:schemeClr val="bg2">
                    <a:lumMod val="10000"/>
                  </a:schemeClr>
                </a:solidFill>
                <a:latin typeface="Cambria" panose="02040503050406030204" pitchFamily="18" charset="0"/>
                <a:ea typeface="Cambria" panose="02040503050406030204" pitchFamily="18" charset="0"/>
              </a:rPr>
              <a:t>nữa</a:t>
            </a:r>
            <a:r>
              <a:rPr lang="en-US" sz="3600" i="1" dirty="0">
                <a:solidFill>
                  <a:schemeClr val="bg2">
                    <a:lumMod val="10000"/>
                  </a:schemeClr>
                </a:solidFill>
                <a:latin typeface="Cambria" panose="02040503050406030204" pitchFamily="18" charset="0"/>
                <a:ea typeface="Cambria" panose="02040503050406030204" pitchFamily="18" charset="0"/>
              </a:rPr>
              <a:t>.</a:t>
            </a:r>
            <a:endParaRPr lang="en-US" sz="3600" dirty="0">
              <a:solidFill>
                <a:schemeClr val="bg2">
                  <a:lumMod val="10000"/>
                </a:schemeClr>
              </a:solidFill>
              <a:latin typeface="Cambria" panose="02040503050406030204" pitchFamily="18" charset="0"/>
              <a:ea typeface="Cambria" panose="02040503050406030204" pitchFamily="18" charset="0"/>
            </a:endParaRPr>
          </a:p>
        </p:txBody>
      </p:sp>
      <p:sp>
        <p:nvSpPr>
          <p:cNvPr id="6" name="TextBox 5"/>
          <p:cNvSpPr txBox="1"/>
          <p:nvPr/>
        </p:nvSpPr>
        <p:spPr>
          <a:xfrm>
            <a:off x="1029970" y="2854960"/>
            <a:ext cx="10835005" cy="645160"/>
          </a:xfrm>
          <a:prstGeom prst="rect">
            <a:avLst/>
          </a:prstGeom>
          <a:solidFill>
            <a:schemeClr val="bg1"/>
          </a:solidFill>
          <a:ln w="28575">
            <a:solidFill>
              <a:srgbClr val="50AEBA"/>
            </a:solidFill>
          </a:ln>
        </p:spPr>
        <p:txBody>
          <a:bodyPr wrap="square" rtlCol="0">
            <a:spAutoFit/>
          </a:bodyPr>
          <a:lstStyle/>
          <a:p>
            <a:r>
              <a:rPr lang="vi-VN" altLang="en-US" sz="3600" b="1" dirty="0">
                <a:solidFill>
                  <a:srgbClr val="D10505"/>
                </a:solidFill>
                <a:latin typeface="Cambria" panose="02040503050406030204" pitchFamily="18" charset="0"/>
                <a:ea typeface="Cambria" panose="02040503050406030204" pitchFamily="18" charset="0"/>
              </a:rPr>
              <a:t>Đoạn</a:t>
            </a:r>
            <a:r>
              <a:rPr lang="en-US" sz="3600" b="1" dirty="0">
                <a:solidFill>
                  <a:srgbClr val="D10505"/>
                </a:solidFill>
                <a:latin typeface="Cambria" panose="02040503050406030204" pitchFamily="18" charset="0"/>
                <a:ea typeface="Cambria" panose="02040503050406030204" pitchFamily="18" charset="0"/>
              </a:rPr>
              <a:t> 2: </a:t>
            </a:r>
            <a:r>
              <a:rPr lang="vi-VN" sz="36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Thầy hiệu trưởng</a:t>
            </a:r>
            <a:r>
              <a:rPr lang="en-US" sz="3600" i="1" dirty="0">
                <a:solidFill>
                  <a:schemeClr val="bg2">
                    <a:lumMod val="10000"/>
                  </a:schemeClr>
                </a:solidFill>
                <a:latin typeface="Cambria" panose="02040503050406030204" pitchFamily="18" charset="0"/>
                <a:ea typeface="Cambria" panose="02040503050406030204" pitchFamily="18" charset="0"/>
              </a:rPr>
              <a:t> </a:t>
            </a:r>
            <a:r>
              <a:rPr lang="en-US" sz="3600" dirty="0" err="1">
                <a:solidFill>
                  <a:schemeClr val="bg2">
                    <a:lumMod val="10000"/>
                  </a:schemeClr>
                </a:solidFill>
                <a:latin typeface="Cambria" panose="02040503050406030204" pitchFamily="18" charset="0"/>
                <a:ea typeface="Cambria" panose="02040503050406030204" pitchFamily="18" charset="0"/>
              </a:rPr>
              <a:t>cho</a:t>
            </a:r>
            <a:r>
              <a:rPr lang="en-US" sz="3600" dirty="0">
                <a:solidFill>
                  <a:schemeClr val="bg2">
                    <a:lumMod val="10000"/>
                  </a:schemeClr>
                </a:solidFill>
                <a:latin typeface="Cambria" panose="02040503050406030204" pitchFamily="18" charset="0"/>
                <a:ea typeface="Cambria" panose="02040503050406030204" pitchFamily="18" charset="0"/>
              </a:rPr>
              <a:t> </a:t>
            </a:r>
            <a:r>
              <a:rPr lang="en-US" sz="3600" dirty="0" err="1">
                <a:solidFill>
                  <a:schemeClr val="bg2">
                    <a:lumMod val="10000"/>
                  </a:schemeClr>
                </a:solidFill>
                <a:latin typeface="Cambria" panose="02040503050406030204" pitchFamily="18" charset="0"/>
                <a:ea typeface="Cambria" panose="02040503050406030204" pitchFamily="18" charset="0"/>
              </a:rPr>
              <a:t>đến</a:t>
            </a:r>
            <a:r>
              <a:rPr lang="en-US" sz="3600" dirty="0">
                <a:solidFill>
                  <a:schemeClr val="bg2">
                    <a:lumMod val="10000"/>
                  </a:schemeClr>
                </a:solidFill>
                <a:latin typeface="Cambria" panose="02040503050406030204" pitchFamily="18" charset="0"/>
                <a:ea typeface="Cambria" panose="02040503050406030204" pitchFamily="18" charset="0"/>
              </a:rPr>
              <a:t> </a:t>
            </a:r>
            <a:r>
              <a:rPr lang="en-US" sz="3600" i="1" dirty="0" err="1">
                <a:solidFill>
                  <a:schemeClr val="bg2">
                    <a:lumMod val="10000"/>
                  </a:schemeClr>
                </a:solidFill>
                <a:latin typeface="Cambria" panose="02040503050406030204" pitchFamily="18" charset="0"/>
                <a:ea typeface="Cambria" panose="02040503050406030204" pitchFamily="18" charset="0"/>
              </a:rPr>
              <a:t>thật</a:t>
            </a:r>
            <a:r>
              <a:rPr lang="en-US" sz="3600" i="1" dirty="0">
                <a:solidFill>
                  <a:schemeClr val="bg2">
                    <a:lumMod val="10000"/>
                  </a:schemeClr>
                </a:solidFill>
                <a:latin typeface="Cambria" panose="02040503050406030204" pitchFamily="18" charset="0"/>
                <a:ea typeface="Cambria" panose="02040503050406030204" pitchFamily="18" charset="0"/>
              </a:rPr>
              <a:t> </a:t>
            </a:r>
            <a:r>
              <a:rPr lang="en-US" sz="3600" i="1" dirty="0" err="1">
                <a:solidFill>
                  <a:schemeClr val="bg2">
                    <a:lumMod val="10000"/>
                  </a:schemeClr>
                </a:solidFill>
                <a:latin typeface="Cambria" panose="02040503050406030204" pitchFamily="18" charset="0"/>
                <a:ea typeface="Cambria" panose="02040503050406030204" pitchFamily="18" charset="0"/>
              </a:rPr>
              <a:t>nhiều</a:t>
            </a:r>
            <a:r>
              <a:rPr lang="en-US" sz="3600" i="1" dirty="0">
                <a:solidFill>
                  <a:schemeClr val="bg2">
                    <a:lumMod val="10000"/>
                  </a:schemeClr>
                </a:solidFill>
                <a:latin typeface="Cambria" panose="02040503050406030204" pitchFamily="18" charset="0"/>
                <a:ea typeface="Cambria" panose="02040503050406030204" pitchFamily="18" charset="0"/>
              </a:rPr>
              <a:t> </a:t>
            </a:r>
            <a:r>
              <a:rPr lang="en-US" sz="3600" i="1" dirty="0" err="1">
                <a:solidFill>
                  <a:schemeClr val="bg2">
                    <a:lumMod val="10000"/>
                  </a:schemeClr>
                </a:solidFill>
                <a:latin typeface="Cambria" panose="02040503050406030204" pitchFamily="18" charset="0"/>
                <a:ea typeface="Cambria" panose="02040503050406030204" pitchFamily="18" charset="0"/>
              </a:rPr>
              <a:t>sách</a:t>
            </a:r>
            <a:r>
              <a:rPr lang="en-US" sz="3600" i="1" dirty="0">
                <a:solidFill>
                  <a:schemeClr val="bg2">
                    <a:lumMod val="10000"/>
                  </a:schemeClr>
                </a:solidFill>
                <a:latin typeface="Cambria" panose="02040503050406030204" pitchFamily="18" charset="0"/>
                <a:ea typeface="Cambria" panose="02040503050406030204" pitchFamily="18" charset="0"/>
              </a:rPr>
              <a:t> </a:t>
            </a:r>
            <a:r>
              <a:rPr lang="en-US" sz="3600" i="1" dirty="0" err="1">
                <a:solidFill>
                  <a:schemeClr val="bg2">
                    <a:lumMod val="10000"/>
                  </a:schemeClr>
                </a:solidFill>
                <a:latin typeface="Cambria" panose="02040503050406030204" pitchFamily="18" charset="0"/>
                <a:ea typeface="Cambria" panose="02040503050406030204" pitchFamily="18" charset="0"/>
              </a:rPr>
              <a:t>vào</a:t>
            </a:r>
            <a:r>
              <a:rPr lang="en-US" sz="3600" i="1" dirty="0">
                <a:solidFill>
                  <a:schemeClr val="bg2">
                    <a:lumMod val="10000"/>
                  </a:schemeClr>
                </a:solidFill>
                <a:latin typeface="Cambria" panose="02040503050406030204" pitchFamily="18" charset="0"/>
                <a:ea typeface="Cambria" panose="02040503050406030204" pitchFamily="18" charset="0"/>
              </a:rPr>
              <a:t>.</a:t>
            </a:r>
            <a:endParaRPr lang="en-US" sz="3600" dirty="0">
              <a:solidFill>
                <a:schemeClr val="bg2">
                  <a:lumMod val="10000"/>
                </a:schemeClr>
              </a:solidFill>
              <a:latin typeface="Cambria" panose="02040503050406030204" pitchFamily="18" charset="0"/>
              <a:ea typeface="Cambria" panose="02040503050406030204" pitchFamily="18" charset="0"/>
            </a:endParaRPr>
          </a:p>
        </p:txBody>
      </p:sp>
      <p:sp>
        <p:nvSpPr>
          <p:cNvPr id="7" name="TextBox 6"/>
          <p:cNvSpPr txBox="1"/>
          <p:nvPr/>
        </p:nvSpPr>
        <p:spPr>
          <a:xfrm>
            <a:off x="999735" y="3835059"/>
            <a:ext cx="7937253" cy="645160"/>
          </a:xfrm>
          <a:prstGeom prst="rect">
            <a:avLst/>
          </a:prstGeom>
          <a:solidFill>
            <a:schemeClr val="bg1"/>
          </a:solidFill>
          <a:ln w="28575">
            <a:solidFill>
              <a:srgbClr val="50AEBA"/>
            </a:solidFill>
          </a:ln>
        </p:spPr>
        <p:txBody>
          <a:bodyPr wrap="square" rtlCol="0">
            <a:spAutoFit/>
          </a:bodyPr>
          <a:lstStyle/>
          <a:p>
            <a:r>
              <a:rPr lang="vi-VN" altLang="en-US" sz="3600" b="1" dirty="0">
                <a:solidFill>
                  <a:srgbClr val="D10505"/>
                </a:solidFill>
                <a:latin typeface="Cambria" panose="02040503050406030204" pitchFamily="18" charset="0"/>
                <a:ea typeface="Cambria" panose="02040503050406030204" pitchFamily="18" charset="0"/>
              </a:rPr>
              <a:t>Đoạn</a:t>
            </a:r>
            <a:r>
              <a:rPr lang="en-US" sz="3600" b="1" dirty="0">
                <a:solidFill>
                  <a:srgbClr val="D10505"/>
                </a:solidFill>
                <a:latin typeface="Cambria" panose="02040503050406030204" pitchFamily="18" charset="0"/>
                <a:ea typeface="Cambria" panose="02040503050406030204" pitchFamily="18" charset="0"/>
              </a:rPr>
              <a:t> 3: </a:t>
            </a:r>
            <a:r>
              <a:rPr lang="en-US" sz="3600" dirty="0" err="1">
                <a:solidFill>
                  <a:schemeClr val="bg2">
                    <a:lumMod val="10000"/>
                  </a:schemeClr>
                </a:solidFill>
                <a:latin typeface="Cambria" panose="02040503050406030204" pitchFamily="18" charset="0"/>
                <a:ea typeface="Cambria" panose="02040503050406030204" pitchFamily="18" charset="0"/>
              </a:rPr>
              <a:t>Còn</a:t>
            </a:r>
            <a:r>
              <a:rPr lang="en-US" sz="3600" dirty="0">
                <a:solidFill>
                  <a:schemeClr val="bg2">
                    <a:lumMod val="10000"/>
                  </a:schemeClr>
                </a:solidFill>
                <a:latin typeface="Cambria" panose="02040503050406030204" pitchFamily="18" charset="0"/>
                <a:ea typeface="Cambria" panose="02040503050406030204" pitchFamily="18" charset="0"/>
              </a:rPr>
              <a:t> </a:t>
            </a:r>
            <a:r>
              <a:rPr lang="en-US" sz="3600" dirty="0" err="1">
                <a:solidFill>
                  <a:schemeClr val="bg2">
                    <a:lumMod val="10000"/>
                  </a:schemeClr>
                </a:solidFill>
                <a:latin typeface="Cambria" panose="02040503050406030204" pitchFamily="18" charset="0"/>
                <a:ea typeface="Cambria" panose="02040503050406030204" pitchFamily="18" charset="0"/>
              </a:rPr>
              <a:t>lại</a:t>
            </a:r>
            <a:r>
              <a:rPr lang="en-US" sz="3600" dirty="0">
                <a:solidFill>
                  <a:schemeClr val="bg2">
                    <a:lumMod val="10000"/>
                  </a:schemeClr>
                </a:solidFill>
                <a:latin typeface="Cambria" panose="02040503050406030204" pitchFamily="18" charset="0"/>
                <a:ea typeface="Cambria" panose="02040503050406030204" pitchFamily="18" charset="0"/>
              </a:rPr>
              <a:t>.</a:t>
            </a:r>
          </a:p>
        </p:txBody>
      </p:sp>
      <p:pic>
        <p:nvPicPr>
          <p:cNvPr id="10" name="Picture 9"/>
          <p:cNvPicPr>
            <a:picLocks noChangeAspect="1"/>
          </p:cNvPicPr>
          <p:nvPr/>
        </p:nvPicPr>
        <p:blipFill>
          <a:blip r:embed="rId2"/>
          <a:stretch>
            <a:fillRect/>
          </a:stretch>
        </p:blipFill>
        <p:spPr>
          <a:xfrm>
            <a:off x="3808021" y="335577"/>
            <a:ext cx="3757658" cy="134771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19075" y="298923"/>
            <a:ext cx="11718037" cy="61030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 name="TextBox 1"/>
          <p:cNvSpPr txBox="1"/>
          <p:nvPr/>
        </p:nvSpPr>
        <p:spPr>
          <a:xfrm>
            <a:off x="1634245" y="2009081"/>
            <a:ext cx="9027269" cy="1169551"/>
          </a:xfrm>
          <a:prstGeom prst="rect">
            <a:avLst/>
          </a:prstGeom>
          <a:noFill/>
        </p:spPr>
        <p:txBody>
          <a:bodyPr wrap="square">
            <a:spAutoFit/>
          </a:bodyPr>
          <a:lstStyle/>
          <a:p>
            <a:pPr marL="0" marR="0" algn="just">
              <a:spcBef>
                <a:spcPts val="0"/>
              </a:spcBef>
              <a:spcAft>
                <a:spcPts val="0"/>
              </a:spcAft>
            </a:pPr>
            <a:r>
              <a:rPr lang="en-US" sz="3500" dirty="0">
                <a:effectLst/>
                <a:latin typeface="Cambria" panose="02040503050406030204" pitchFamily="18" charset="0"/>
                <a:ea typeface="Times New Roman" panose="02020603050405020304" pitchFamily="18" charset="0"/>
              </a:rPr>
              <a:t>    </a:t>
            </a:r>
            <a:r>
              <a:rPr lang="en-US" sz="3500" dirty="0" err="1">
                <a:effectLst/>
                <a:latin typeface="Cambria" panose="02040503050406030204" pitchFamily="18" charset="0"/>
                <a:ea typeface="Times New Roman" panose="02020603050405020304" pitchFamily="18" charset="0"/>
              </a:rPr>
              <a:t>Nếu</a:t>
            </a:r>
            <a:r>
              <a:rPr lang="en-US" sz="3500" dirty="0">
                <a:effectLst/>
                <a:latin typeface="Cambria" panose="02040503050406030204" pitchFamily="18" charset="0"/>
                <a:ea typeface="Times New Roman" panose="02020603050405020304" pitchFamily="18" charset="0"/>
              </a:rPr>
              <a:t> ở </a:t>
            </a:r>
            <a:r>
              <a:rPr lang="en-US" sz="3500" dirty="0" err="1">
                <a:effectLst/>
                <a:latin typeface="Cambria" panose="02040503050406030204" pitchFamily="18" charset="0"/>
                <a:ea typeface="Times New Roman" panose="02020603050405020304" pitchFamily="18" charset="0"/>
              </a:rPr>
              <a:t>nhà</a:t>
            </a:r>
            <a:r>
              <a:rPr lang="en-US" sz="3500" dirty="0">
                <a:effectLst/>
                <a:latin typeface="Cambria" panose="02040503050406030204" pitchFamily="18" charset="0"/>
                <a:ea typeface="Times New Roman" panose="02020603050405020304" pitchFamily="18" charset="0"/>
              </a:rPr>
              <a:t> </a:t>
            </a:r>
            <a:r>
              <a:rPr lang="en-US" sz="3500" dirty="0" err="1">
                <a:effectLst/>
                <a:latin typeface="Cambria" panose="02040503050406030204" pitchFamily="18" charset="0"/>
                <a:ea typeface="Times New Roman" panose="02020603050405020304" pitchFamily="18" charset="0"/>
              </a:rPr>
              <a:t>có</a:t>
            </a:r>
            <a:r>
              <a:rPr lang="en-US" sz="3500" dirty="0">
                <a:effectLst/>
                <a:latin typeface="Cambria" panose="02040503050406030204" pitchFamily="18" charset="0"/>
                <a:ea typeface="Times New Roman" panose="02020603050405020304" pitchFamily="18" charset="0"/>
              </a:rPr>
              <a:t> </a:t>
            </a:r>
            <a:r>
              <a:rPr lang="en-US" sz="3500" dirty="0" err="1">
                <a:effectLst/>
                <a:latin typeface="Cambria" panose="02040503050406030204" pitchFamily="18" charset="0"/>
                <a:ea typeface="Times New Roman" panose="02020603050405020304" pitchFamily="18" charset="0"/>
              </a:rPr>
              <a:t>sách</a:t>
            </a:r>
            <a:r>
              <a:rPr lang="en-US" sz="3500" dirty="0">
                <a:effectLst/>
                <a:latin typeface="Cambria" panose="02040503050406030204" pitchFamily="18" charset="0"/>
                <a:ea typeface="Times New Roman" panose="02020603050405020304" pitchFamily="18" charset="0"/>
              </a:rPr>
              <a:t> </a:t>
            </a:r>
            <a:r>
              <a:rPr lang="en-US" sz="3500" dirty="0" err="1">
                <a:effectLst/>
                <a:latin typeface="Cambria" panose="02040503050406030204" pitchFamily="18" charset="0"/>
                <a:ea typeface="Times New Roman" panose="02020603050405020304" pitchFamily="18" charset="0"/>
              </a:rPr>
              <a:t>gì</a:t>
            </a:r>
            <a:r>
              <a:rPr lang="en-US" sz="3500" b="1" dirty="0">
                <a:solidFill>
                  <a:srgbClr val="C00000"/>
                </a:solidFill>
                <a:effectLst/>
                <a:latin typeface="Cambria" panose="02040503050406030204" pitchFamily="18" charset="0"/>
                <a:ea typeface="Times New Roman" panose="02020603050405020304" pitchFamily="18" charset="0"/>
              </a:rPr>
              <a:t>/</a:t>
            </a:r>
            <a:r>
              <a:rPr lang="en-US" sz="3500" dirty="0">
                <a:effectLst/>
                <a:latin typeface="Cambria" panose="02040503050406030204" pitchFamily="18" charset="0"/>
                <a:ea typeface="Times New Roman" panose="02020603050405020304" pitchFamily="18" charset="0"/>
              </a:rPr>
              <a:t> </a:t>
            </a:r>
            <a:r>
              <a:rPr lang="en-US" sz="3500" dirty="0" err="1">
                <a:effectLst/>
                <a:latin typeface="Cambria" panose="02040503050406030204" pitchFamily="18" charset="0"/>
                <a:ea typeface="Times New Roman" panose="02020603050405020304" pitchFamily="18" charset="0"/>
              </a:rPr>
              <a:t>các</a:t>
            </a:r>
            <a:r>
              <a:rPr lang="en-US" sz="3500" dirty="0">
                <a:effectLst/>
                <a:latin typeface="Cambria" panose="02040503050406030204" pitchFamily="18" charset="0"/>
                <a:ea typeface="Times New Roman" panose="02020603050405020304" pitchFamily="18" charset="0"/>
              </a:rPr>
              <a:t> </a:t>
            </a:r>
            <a:r>
              <a:rPr lang="en-US" sz="3500" dirty="0" err="1">
                <a:latin typeface="Cambria" panose="02040503050406030204" pitchFamily="18" charset="0"/>
                <a:ea typeface="Times New Roman" panose="02020603050405020304" pitchFamily="18" charset="0"/>
              </a:rPr>
              <a:t>em</a:t>
            </a:r>
            <a:r>
              <a:rPr lang="en-US" sz="3500" dirty="0">
                <a:latin typeface="Cambria" panose="02040503050406030204" pitchFamily="18" charset="0"/>
                <a:ea typeface="Times New Roman" panose="02020603050405020304" pitchFamily="18" charset="0"/>
              </a:rPr>
              <a:t> </a:t>
            </a:r>
            <a:r>
              <a:rPr lang="en-US" sz="3500" dirty="0" err="1">
                <a:effectLst/>
                <a:latin typeface="Cambria" panose="02040503050406030204" pitchFamily="18" charset="0"/>
                <a:ea typeface="Times New Roman" panose="02020603050405020304" pitchFamily="18" charset="0"/>
              </a:rPr>
              <a:t>muốn</a:t>
            </a:r>
            <a:r>
              <a:rPr lang="en-US" sz="3500" dirty="0">
                <a:effectLst/>
                <a:latin typeface="Cambria" panose="02040503050406030204" pitchFamily="18" charset="0"/>
                <a:ea typeface="Times New Roman" panose="02020603050405020304" pitchFamily="18" charset="0"/>
              </a:rPr>
              <a:t> </a:t>
            </a:r>
            <a:r>
              <a:rPr lang="en-US" sz="3500" dirty="0" err="1">
                <a:effectLst/>
                <a:latin typeface="Cambria" panose="02040503050406030204" pitchFamily="18" charset="0"/>
                <a:ea typeface="Times New Roman" panose="02020603050405020304" pitchFamily="18" charset="0"/>
              </a:rPr>
              <a:t>bạn</a:t>
            </a:r>
            <a:r>
              <a:rPr lang="en-US" sz="3500" dirty="0">
                <a:effectLst/>
                <a:latin typeface="Cambria" panose="02040503050406030204" pitchFamily="18" charset="0"/>
                <a:ea typeface="Times New Roman" panose="02020603050405020304" pitchFamily="18" charset="0"/>
              </a:rPr>
              <a:t> </a:t>
            </a:r>
            <a:r>
              <a:rPr lang="en-US" sz="3500" dirty="0" err="1">
                <a:effectLst/>
                <a:latin typeface="Cambria" panose="02040503050406030204" pitchFamily="18" charset="0"/>
                <a:ea typeface="Times New Roman" panose="02020603050405020304" pitchFamily="18" charset="0"/>
              </a:rPr>
              <a:t>khác</a:t>
            </a:r>
            <a:r>
              <a:rPr lang="en-US" sz="3500" dirty="0">
                <a:effectLst/>
                <a:latin typeface="Cambria" panose="02040503050406030204" pitchFamily="18" charset="0"/>
                <a:ea typeface="Times New Roman" panose="02020603050405020304" pitchFamily="18" charset="0"/>
              </a:rPr>
              <a:t> </a:t>
            </a:r>
            <a:r>
              <a:rPr lang="en-US" sz="3500" dirty="0" err="1">
                <a:effectLst/>
                <a:latin typeface="Cambria" panose="02040503050406030204" pitchFamily="18" charset="0"/>
                <a:ea typeface="Times New Roman" panose="02020603050405020304" pitchFamily="18" charset="0"/>
              </a:rPr>
              <a:t>cùng</a:t>
            </a:r>
            <a:r>
              <a:rPr lang="en-US" sz="3500" dirty="0">
                <a:effectLst/>
                <a:latin typeface="Cambria" panose="02040503050406030204" pitchFamily="18" charset="0"/>
                <a:ea typeface="Times New Roman" panose="02020603050405020304" pitchFamily="18" charset="0"/>
              </a:rPr>
              <a:t> </a:t>
            </a:r>
            <a:r>
              <a:rPr lang="en-US" sz="3500" dirty="0" err="1">
                <a:effectLst/>
                <a:latin typeface="Cambria" panose="02040503050406030204" pitchFamily="18" charset="0"/>
                <a:ea typeface="Times New Roman" panose="02020603050405020304" pitchFamily="18" charset="0"/>
              </a:rPr>
              <a:t>đọc</a:t>
            </a:r>
            <a:r>
              <a:rPr lang="en-US" sz="3500" dirty="0">
                <a:effectLst/>
                <a:latin typeface="Cambria" panose="02040503050406030204" pitchFamily="18" charset="0"/>
                <a:ea typeface="Times New Roman" panose="02020603050405020304" pitchFamily="18" charset="0"/>
              </a:rPr>
              <a:t>,</a:t>
            </a:r>
            <a:r>
              <a:rPr lang="en-US" sz="3500" b="1" dirty="0">
                <a:solidFill>
                  <a:srgbClr val="C00000"/>
                </a:solidFill>
                <a:effectLst/>
                <a:latin typeface="Cambria" panose="02040503050406030204" pitchFamily="18" charset="0"/>
                <a:ea typeface="Times New Roman" panose="02020603050405020304" pitchFamily="18" charset="0"/>
              </a:rPr>
              <a:t>/</a:t>
            </a:r>
            <a:r>
              <a:rPr lang="en-US" sz="3500" dirty="0">
                <a:effectLst/>
                <a:latin typeface="Cambria" panose="02040503050406030204" pitchFamily="18" charset="0"/>
                <a:ea typeface="Times New Roman" panose="02020603050405020304" pitchFamily="18" charset="0"/>
              </a:rPr>
              <a:t> </a:t>
            </a:r>
            <a:r>
              <a:rPr lang="en-US" sz="3500" dirty="0" err="1">
                <a:effectLst/>
                <a:latin typeface="Cambria" panose="02040503050406030204" pitchFamily="18" charset="0"/>
                <a:ea typeface="Times New Roman" panose="02020603050405020304" pitchFamily="18" charset="0"/>
              </a:rPr>
              <a:t>hãy</a:t>
            </a:r>
            <a:r>
              <a:rPr lang="en-US" sz="3500" dirty="0">
                <a:effectLst/>
                <a:latin typeface="Cambria" panose="02040503050406030204" pitchFamily="18" charset="0"/>
                <a:ea typeface="Times New Roman" panose="02020603050405020304" pitchFamily="18" charset="0"/>
              </a:rPr>
              <a:t> </a:t>
            </a:r>
            <a:r>
              <a:rPr lang="en-US" sz="3500" dirty="0" err="1">
                <a:effectLst/>
                <a:latin typeface="Cambria" panose="02040503050406030204" pitchFamily="18" charset="0"/>
                <a:ea typeface="Times New Roman" panose="02020603050405020304" pitchFamily="18" charset="0"/>
              </a:rPr>
              <a:t>mang</a:t>
            </a:r>
            <a:r>
              <a:rPr lang="en-US" sz="3500" dirty="0">
                <a:effectLst/>
                <a:latin typeface="Cambria" panose="02040503050406030204" pitchFamily="18" charset="0"/>
                <a:ea typeface="Times New Roman" panose="02020603050405020304" pitchFamily="18" charset="0"/>
              </a:rPr>
              <a:t> </a:t>
            </a:r>
            <a:r>
              <a:rPr lang="en-US" sz="3500" dirty="0" err="1">
                <a:effectLst/>
                <a:latin typeface="Cambria" panose="02040503050406030204" pitchFamily="18" charset="0"/>
                <a:ea typeface="Times New Roman" panose="02020603050405020304" pitchFamily="18" charset="0"/>
              </a:rPr>
              <a:t>đến</a:t>
            </a:r>
            <a:r>
              <a:rPr lang="en-US" sz="3500" dirty="0">
                <a:effectLst/>
                <a:latin typeface="Cambria" panose="02040503050406030204" pitchFamily="18" charset="0"/>
                <a:ea typeface="Times New Roman" panose="02020603050405020304" pitchFamily="18" charset="0"/>
              </a:rPr>
              <a:t> </a:t>
            </a:r>
            <a:r>
              <a:rPr lang="en-US" sz="3500" dirty="0" err="1">
                <a:effectLst/>
                <a:latin typeface="Cambria" panose="02040503050406030204" pitchFamily="18" charset="0"/>
                <a:ea typeface="Times New Roman" panose="02020603050405020304" pitchFamily="18" charset="0"/>
              </a:rPr>
              <a:t>đây</a:t>
            </a:r>
            <a:r>
              <a:rPr lang="en-US" sz="3500" b="1" dirty="0">
                <a:solidFill>
                  <a:srgbClr val="C00000"/>
                </a:solidFill>
                <a:effectLst/>
                <a:latin typeface="Cambria" panose="02040503050406030204" pitchFamily="18" charset="0"/>
                <a:ea typeface="Times New Roman" panose="02020603050405020304" pitchFamily="18" charset="0"/>
              </a:rPr>
              <a:t>//</a:t>
            </a:r>
            <a:r>
              <a:rPr lang="en-US" sz="3500" dirty="0">
                <a:effectLst/>
                <a:latin typeface="Cambria" panose="02040503050406030204" pitchFamily="18" charset="0"/>
                <a:ea typeface="Times New Roman" panose="02020603050405020304" pitchFamily="18" charset="0"/>
              </a:rPr>
              <a:t>.</a:t>
            </a:r>
          </a:p>
        </p:txBody>
      </p:sp>
      <p:sp>
        <p:nvSpPr>
          <p:cNvPr id="3" name="TextBox 2"/>
          <p:cNvSpPr txBox="1"/>
          <p:nvPr/>
        </p:nvSpPr>
        <p:spPr>
          <a:xfrm>
            <a:off x="1523176" y="3628418"/>
            <a:ext cx="9249405" cy="1706880"/>
          </a:xfrm>
          <a:prstGeom prst="rect">
            <a:avLst/>
          </a:prstGeom>
          <a:noFill/>
        </p:spPr>
        <p:txBody>
          <a:bodyPr wrap="square">
            <a:spAutoFit/>
          </a:bodyPr>
          <a:lstStyle/>
          <a:p>
            <a:pPr algn="just"/>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Quang </a:t>
            </a:r>
            <a:r>
              <a:rPr kumimoji="0" 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cảnh</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thư</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viện</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lúc</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này</a:t>
            </a:r>
            <a:r>
              <a:rPr kumimoji="0" lang="vi-VN" altLang="en-US" sz="3500" b="0" i="0" u="none" strike="noStrike" kern="1200" cap="none" spc="0" normalizeH="0" baseline="0" noProof="0" dirty="0" err="1">
                <a:ln>
                  <a:noFill/>
                </a:ln>
                <a:solidFill>
                  <a:srgbClr val="FF0000"/>
                </a:solidFill>
                <a:effectLst/>
                <a:uLnTx/>
                <a:uFillTx/>
                <a:latin typeface="Cambria" panose="02040503050406030204" pitchFamily="18" charset="0"/>
                <a:ea typeface="Times New Roman" panose="02020603050405020304" pitchFamily="18" charset="0"/>
                <a:cs typeface="+mn-cs"/>
              </a:rPr>
              <a:t>/</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hệt</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như</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một</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toa </a:t>
            </a:r>
            <a:r>
              <a:rPr kumimoji="0" 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tàu</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điện</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đông</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đúc</a:t>
            </a:r>
            <a:r>
              <a:rPr kumimoji="0" lang="en-US" sz="3500" b="1" i="0" u="none" strike="noStrike" kern="1200" cap="none" spc="0" normalizeH="0" baseline="0" noProof="0" dirty="0">
                <a:ln>
                  <a:noFill/>
                </a:ln>
                <a:solidFill>
                  <a:srgbClr val="C00000"/>
                </a:solidFill>
                <a:effectLst/>
                <a:uLnTx/>
                <a:uFillTx/>
                <a:latin typeface="Cambria" panose="02040503050406030204" pitchFamily="18" charset="0"/>
                <a:ea typeface="Times New Roman" panose="02020603050405020304" pitchFamily="18" charset="0"/>
                <a:cs typeface="+mn-cs"/>
              </a:rPr>
              <a:t>/ </a:t>
            </a:r>
            <a:r>
              <a:rPr kumimoji="0" 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với</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những</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hành</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khách</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đứng</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ngồi</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để</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đọc</a:t>
            </a:r>
            <a:r>
              <a:rPr kumimoji="0" lang="vi-VN" alt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 sách,</a:t>
            </a:r>
            <a:r>
              <a:rPr kumimoji="0" lang="vi-VN" altLang="en-US" sz="3500" b="0" i="0" u="none" strike="noStrike" kern="1200" cap="none" spc="0" normalizeH="0" baseline="0" noProof="0" dirty="0" err="1">
                <a:ln>
                  <a:noFill/>
                </a:ln>
                <a:solidFill>
                  <a:srgbClr val="FF0000"/>
                </a:solidFill>
                <a:effectLst/>
                <a:uLnTx/>
                <a:uFillTx/>
                <a:latin typeface="Cambria" panose="02040503050406030204" pitchFamily="18" charset="0"/>
                <a:ea typeface="Times New Roman" panose="02020603050405020304" pitchFamily="18" charset="0"/>
                <a:cs typeface="+mn-cs"/>
              </a:rPr>
              <a:t>/</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trông</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vi-VN" alt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đến là</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35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ngộ</a:t>
            </a:r>
            <a:r>
              <a:rPr lang="en-US" sz="3500" b="1" dirty="0">
                <a:solidFill>
                  <a:srgbClr val="C00000"/>
                </a:solidFill>
                <a:latin typeface="Cambria" panose="02040503050406030204" pitchFamily="18" charset="0"/>
                <a:ea typeface="Times New Roman" panose="02020603050405020304" pitchFamily="18" charset="0"/>
              </a:rPr>
              <a:t>/</a:t>
            </a:r>
            <a:r>
              <a:rPr kumimoji="0" lang="en-US" sz="3500" b="1" i="0" u="none" strike="noStrike" kern="1200" cap="none" spc="0" normalizeH="0" baseline="0" noProof="0" dirty="0">
                <a:ln>
                  <a:noFill/>
                </a:ln>
                <a:solidFill>
                  <a:srgbClr val="C00000"/>
                </a:solidFill>
                <a:effectLst/>
                <a:uLnTx/>
                <a:uFillTx/>
                <a:latin typeface="Cambria" panose="02040503050406030204" pitchFamily="18" charset="0"/>
                <a:ea typeface="Times New Roman" panose="02020603050405020304" pitchFamily="18" charset="0"/>
                <a:cs typeface="+mn-cs"/>
              </a:rPr>
              <a:t>/</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a:t>
            </a:r>
            <a:endParaRPr lang="en-US" sz="3500" dirty="0"/>
          </a:p>
        </p:txBody>
      </p:sp>
      <p:pic>
        <p:nvPicPr>
          <p:cNvPr id="5" name="Picture 4"/>
          <p:cNvPicPr>
            <a:picLocks noChangeAspect="1"/>
          </p:cNvPicPr>
          <p:nvPr/>
        </p:nvPicPr>
        <p:blipFill>
          <a:blip r:embed="rId2"/>
          <a:stretch>
            <a:fillRect/>
          </a:stretch>
        </p:blipFill>
        <p:spPr>
          <a:xfrm>
            <a:off x="3221007" y="518205"/>
            <a:ext cx="5474682" cy="11583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23799" y="452781"/>
            <a:ext cx="3540234" cy="625703"/>
            <a:chOff x="1053394" y="206467"/>
            <a:chExt cx="2880723" cy="432581"/>
          </a:xfrm>
        </p:grpSpPr>
        <p:sp>
          <p:nvSpPr>
            <p:cNvPr id="15" name="Rectangle: Rounded Corners 43"/>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16" name="Rectangle 15"/>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endParaRPr>
            </a:p>
          </p:txBody>
        </p:sp>
      </p:grpSp>
      <p:pic>
        <p:nvPicPr>
          <p:cNvPr id="17" name="Picture 1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2607893" y="400550"/>
            <a:ext cx="667016" cy="744576"/>
          </a:xfrm>
          <a:prstGeom prst="rect">
            <a:avLst/>
          </a:prstGeom>
        </p:spPr>
      </p:pic>
      <p:sp>
        <p:nvSpPr>
          <p:cNvPr id="18" name="Rectangle 17"/>
          <p:cNvSpPr/>
          <p:nvPr/>
        </p:nvSpPr>
        <p:spPr>
          <a:xfrm>
            <a:off x="1523114" y="2693179"/>
            <a:ext cx="4199859" cy="181588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Arial" panose="020B0604020202020204"/>
            </a:endParaRPr>
          </a:p>
        </p:txBody>
      </p:sp>
      <p:pic>
        <p:nvPicPr>
          <p:cNvPr id="19" name="Picture 18"/>
          <p:cNvPicPr>
            <a:picLocks noChangeAspect="1"/>
          </p:cNvPicPr>
          <p:nvPr/>
        </p:nvPicPr>
        <p:blipFill>
          <a:blip r:embed="rId4"/>
          <a:stretch>
            <a:fillRect/>
          </a:stretch>
        </p:blipFill>
        <p:spPr>
          <a:xfrm>
            <a:off x="6469028" y="2348939"/>
            <a:ext cx="5196943" cy="2160122"/>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1076</Words>
  <Application>Microsoft Office PowerPoint</Application>
  <PresentationFormat>Widescreen</PresentationFormat>
  <Paragraphs>63</Paragraphs>
  <Slides>22</Slides>
  <Notes>7</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22</vt:i4>
      </vt:variant>
    </vt:vector>
  </HeadingPairs>
  <TitlesOfParts>
    <vt:vector size="37" baseType="lpstr">
      <vt:lpstr>SimSun</vt:lpstr>
      <vt:lpstr>Arial</vt:lpstr>
      <vt:lpstr>Arial-Rounded</vt:lpstr>
      <vt:lpstr>Calibri</vt:lpstr>
      <vt:lpstr>Cambria</vt:lpstr>
      <vt:lpstr>等线</vt:lpstr>
      <vt:lpstr>Gochi Hand</vt:lpstr>
      <vt:lpstr>HP001 4 hàng</vt:lpstr>
      <vt:lpstr>inpin heiti</vt:lpstr>
      <vt:lpstr>Short Stack</vt:lpstr>
      <vt:lpstr>Times New Roman</vt:lpstr>
      <vt:lpstr>仓耳今楷05-6763 W05</vt:lpstr>
      <vt:lpstr>1_Office 主题</vt:lpstr>
      <vt:lpstr>The Digital Quick Grammar by Slidesgo</vt:lpstr>
      <vt:lpstr>Office Theme</vt:lpstr>
      <vt:lpstr>PowerPoint Presentation</vt:lpstr>
      <vt:lpstr>PowerPoint Presentation</vt:lpstr>
      <vt:lpstr>PowerPoint Presentation</vt:lpstr>
      <vt:lpstr>Thứ Hai ngày 27  tháng 10 năm 2025. Tiếng việt Bài15: Đọc: Thư viện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88</cp:revision>
  <dcterms:created xsi:type="dcterms:W3CDTF">2022-06-27T02:37:00Z</dcterms:created>
  <dcterms:modified xsi:type="dcterms:W3CDTF">2026-01-13T13:29:53Z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9D5C587DA8D540A781CB69B966192EA0_12</vt:lpwstr>
  </property>
  <property fmtid="{D5CDD505-2E9C-101B-9397-08002B2CF9AE}" pid="3" name="KSOProductBuildVer">
    <vt:lpwstr>1033-12.2.0.23131</vt:lpwstr>
  </property>
</Properties>
</file>