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  <p:sldMasterId id="2147483908" r:id="rId2"/>
    <p:sldMasterId id="2147483920" r:id="rId3"/>
    <p:sldMasterId id="2147483989" r:id="rId4"/>
    <p:sldMasterId id="2147484039" r:id="rId5"/>
    <p:sldMasterId id="2147484052" r:id="rId6"/>
    <p:sldMasterId id="2147484068" r:id="rId7"/>
  </p:sldMasterIdLst>
  <p:notesMasterIdLst>
    <p:notesMasterId r:id="rId25"/>
  </p:notesMasterIdLst>
  <p:sldIdLst>
    <p:sldId id="397" r:id="rId8"/>
    <p:sldId id="11088839" r:id="rId9"/>
    <p:sldId id="273" r:id="rId10"/>
    <p:sldId id="420" r:id="rId11"/>
    <p:sldId id="11088841" r:id="rId12"/>
    <p:sldId id="11088824" r:id="rId13"/>
    <p:sldId id="427" r:id="rId14"/>
    <p:sldId id="11088815" r:id="rId15"/>
    <p:sldId id="11088832" r:id="rId16"/>
    <p:sldId id="11088827" r:id="rId17"/>
    <p:sldId id="11088826" r:id="rId18"/>
    <p:sldId id="291" r:id="rId19"/>
    <p:sldId id="11088829" r:id="rId20"/>
    <p:sldId id="11088831" r:id="rId21"/>
    <p:sldId id="428" r:id="rId22"/>
    <p:sldId id="11088820" r:id="rId23"/>
    <p:sldId id="335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FB1"/>
    <a:srgbClr val="FA0B0D"/>
    <a:srgbClr val="F8F8F8"/>
    <a:srgbClr val="000099"/>
    <a:srgbClr val="F46263"/>
    <a:srgbClr val="D380F4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5" autoAdjust="0"/>
    <p:restoredTop sz="93474" autoAdjust="0"/>
  </p:normalViewPr>
  <p:slideViewPr>
    <p:cSldViewPr>
      <p:cViewPr varScale="1">
        <p:scale>
          <a:sx n="65" d="100"/>
          <a:sy n="65" d="100"/>
        </p:scale>
        <p:origin x="-17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12880-7375-465A-877B-383B5915D15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B1546-9C91-44DC-9DB8-C35A8DEF4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3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0E413-5C8D-4CE4-AC0D-CD9F9E6F6D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40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B1546-9C91-44DC-9DB8-C35A8DEF47A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25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09C590-BE36-8C3F-4B9A-A62ADBFB2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95EB15B-368F-7216-DD23-6B72AEB66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885DE56-B6BD-C653-5234-C370B2802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6573DD1-4EA2-CC54-345E-A169A9A084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E59F-279D-4D2E-BCF1-3EC76B400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35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C7404-88E3-46EB-9316-AC73E8B2B5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83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63B19-951B-462A-843C-33A63B64A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7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63B19-951B-462A-843C-33A63B64A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11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63B19-951B-462A-843C-33A63B64A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01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63B19-951B-462A-843C-33A63B64A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0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63B19-951B-462A-843C-33A63B64A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33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3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14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73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A395E-7D53-4E7F-A2E2-6FCA2CA733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16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28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73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9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C7404-88E3-46EB-9316-AC73E8B2B5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25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75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62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47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21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70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49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50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66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43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3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C7404-88E3-46EB-9316-AC73E8B2B5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42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23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35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86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43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30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53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87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78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236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7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38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4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54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11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95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60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42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5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212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37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91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2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1CFEA-8D05-462D-8801-3B22C6E6C2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19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08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60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C7404-88E3-46EB-9316-AC73E8B2B5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344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765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1CFEA-8D05-462D-8801-3B22C6E6C2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85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88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49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32DE3-B43F-4628-99BC-FF5085F4733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96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63B19-951B-462A-843C-33A63B64A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70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4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16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A395E-7D53-4E7F-A2E2-6FCA2CA733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56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35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56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992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8A15E6-0B43-1B64-12DD-CF55BB1EE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FFF5B9-FF03-92FB-80CB-9C5DF49FE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08618E-2546-91B1-EB52-ECEC75DB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FE58C4-DFE0-10B6-72B8-FEB1C063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3007D5-F9D8-848C-1ED5-2B7132A7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15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0AF3F-69CA-0AE7-EF40-5FEC80C7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915C08-3B44-A463-42C9-61DFA8E95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D370EE-C668-858B-5B03-D252A7BBD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0395E2-5E72-331D-315F-0E52DFABB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1A6685-95B2-2125-6D52-F05F9F77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74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34FF7B-CFAD-68E8-3794-68B49E0C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ED93E9-8A6B-62D0-B4E7-6C275CCA6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DB7BBF-0763-AF87-3C18-89CFD00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820F06-D02C-9C7C-3028-F9699AD7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9AD63B-2493-B7E7-68E9-CDF45A23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423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69B03-C7E9-2E0C-3C8F-B1052E8A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C271E6-1490-A005-BDA5-2E57AC43C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442B02-21C1-3EDE-08B8-AD11A150B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EA2076-E232-C39D-8FC5-8E349124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7DEDFC-E0F0-683A-803E-9CA3F7AB2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EF3AC0-AC62-2481-739A-CB8E9755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146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751821-AC4D-33A5-478A-D83F0F17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8DE283-99B8-7E4B-A350-A052B1E63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4251E4-EB17-F808-0B40-DC9BBAD62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3C4C984-344D-D9E2-50EB-6EA525710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F93BD00-E111-63C5-9CDA-C6D805DA2B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687C980-8D90-D710-2288-52F16D8D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23035B-C525-915E-CBC3-651A257A8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B3EB8B-CF83-B3EA-19C1-5CAD906F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95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D3B27-D9D6-DEB3-F3D5-7B99AE3C1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25997D-5BF4-F102-F480-46BBB124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F202E3-6285-1B9E-D1E3-93F8CA7B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A908B5-B51D-FFFC-7B1F-F4450357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2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113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FA1D4D-9020-5157-FBE6-30DDCDFC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5D4B25-51D0-3E01-5179-9AC58A95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C319454-D48B-75F5-9D0D-54B720BF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965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BC329-B4DE-26A5-4E7F-E8B60B2FA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00195D-0E7B-0571-83EC-F4F0FBAB5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9B25ED-4C75-0F08-1907-12B5AB38E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3DA933-0323-C2F9-88C2-28335DDC4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DF8350-B3A4-BAE8-95EC-F623943C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BEC13E-A1D7-B7DC-8E33-91D92BDB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312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39700C-D38C-3626-6941-6650CDFF0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274E74-09DA-BC29-F8DA-12B072286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5C52F3-4068-F0CA-F624-D0BFF9313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B3DCA1-F20D-D309-54D4-E193B150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485D96-0798-6B9A-5957-2EC484E8A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0B0DB6-63DD-E4E1-6DBA-7A1F0E88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957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E08BF4-9B13-D144-C84C-E5E2F37C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628B46-7F89-DEE6-5D00-544824C28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753A35-20FA-A791-4BB0-60A49DA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09405-429B-099B-E1D2-971B8AAF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51690D-7762-1D53-1827-54D077DF4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28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0B4A2C-BC54-32DF-60CA-3A6AD14C8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302714-1AE6-1770-02CC-FE2C3D0C2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335155-BCA5-A68E-C96F-622A1BC9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379547-17E7-DA8B-41CD-DB8B9402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D8CAC9-6F48-F092-A520-964404F03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825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5822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43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195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959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9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32DE3-B43F-4628-99BC-FF5085F4733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110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093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6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347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118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524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491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992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046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56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53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63B19-951B-462A-843C-33A63B64A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797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/>
          <p:cNvSpPr/>
          <p:nvPr userDrawn="1"/>
        </p:nvSpPr>
        <p:spPr>
          <a:xfrm>
            <a:off x="-72000" y="1092200"/>
            <a:ext cx="9288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6921" y="240583"/>
            <a:ext cx="1484381" cy="1453268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>
            <a:fillRect/>
          </a:stretch>
        </p:blipFill>
        <p:spPr>
          <a:xfrm flipH="1">
            <a:off x="0" y="4125370"/>
            <a:ext cx="978249" cy="3052123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56" y="369486"/>
            <a:ext cx="1186708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3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 userDrawn="1"/>
        </p:nvSpPr>
        <p:spPr>
          <a:xfrm>
            <a:off x="2026853" y="1525604"/>
            <a:ext cx="5090294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8" y="4347355"/>
            <a:ext cx="1815700" cy="194887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68" y="4781060"/>
            <a:ext cx="1484381" cy="145326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7" y="212812"/>
            <a:ext cx="1327673" cy="3052123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>
            <a:fillRect/>
          </a:stretch>
        </p:blipFill>
        <p:spPr>
          <a:xfrm>
            <a:off x="6833671" y="0"/>
            <a:ext cx="2310329" cy="2228836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27" y="5175249"/>
            <a:ext cx="968095" cy="1145472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95" y="89748"/>
            <a:ext cx="1519142" cy="3077387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4" y="152363"/>
            <a:ext cx="1576301" cy="1997821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8" y="3628252"/>
            <a:ext cx="1807388" cy="3077387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09" y="272843"/>
            <a:ext cx="1083497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505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" name="직사각형 38"/>
          <p:cNvSpPr/>
          <p:nvPr userDrawn="1"/>
        </p:nvSpPr>
        <p:spPr>
          <a:xfrm>
            <a:off x="263156" y="393406"/>
            <a:ext cx="8628321" cy="6113721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-570353" y="5856534"/>
            <a:ext cx="2186247" cy="1072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59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2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938" r:id="rId2"/>
    <p:sldLayoutId id="2147483937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936" r:id="rId10"/>
    <p:sldLayoutId id="2147483935" r:id="rId11"/>
    <p:sldLayoutId id="2147483934" r:id="rId12"/>
    <p:sldLayoutId id="2147483933" r:id="rId13"/>
    <p:sldLayoutId id="2147483932" r:id="rId14"/>
    <p:sldLayoutId id="2147483802" r:id="rId15"/>
    <p:sldLayoutId id="2147483803" r:id="rId16"/>
    <p:sldLayoutId id="2147483804" r:id="rId17"/>
    <p:sldLayoutId id="2147483805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9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9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9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6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3A1D9-E9FF-47BA-82CD-958644E028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45A53-9EAA-47FD-AC65-F5780FE833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4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D4105-5125-4B2F-9283-ABEE1D59F6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4A47C-BA23-46CB-8319-15B1A14C59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8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2ECE7-D801-4A83-BF1C-723EF4A8C9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DC75D-4E65-42A2-A6AE-28C0ED88B5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CEBF76F-6067-9CCD-5B3D-CDD06B9E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7A907C-5905-BD8B-4B60-DB35769CE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D53F4E-6D83-137A-8753-899F0098C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7AA2A-F4BA-4AEC-9B6B-6604C78FFB53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83D201-E842-C2D9-2C52-7EAD71B80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390823-B974-E443-88C8-053714F89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7B3FA-C90B-494E-9EEB-AF4A03B0667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4892B5C-69D9-4E7F-F326-39608FC0341D}"/>
              </a:ext>
            </a:extLst>
          </p:cNvPr>
          <p:cNvGrpSpPr/>
          <p:nvPr userDrawn="1"/>
        </p:nvGrpSpPr>
        <p:grpSpPr>
          <a:xfrm>
            <a:off x="1" y="0"/>
            <a:ext cx="9144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xmlns="" id="{606235B1-09EF-548D-3361-054FF8A07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xmlns="" id="{3DF2316F-4B10-8EDD-448D-ECE9537C7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xmlns="" id="{4C781E84-051E-BDFD-EB27-09B98103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xmlns="" id="{D0B8AA63-C538-ABFB-5411-754113929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89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5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image" Target="../media/image33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28D497-0A2D-743C-8274-C5794E595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72200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xmlns="" id="{CF551F0F-E9BF-4152-8E00-DD93DD3F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383" y="663520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342900"/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HỒNG VÂN</a:t>
            </a:r>
          </a:p>
          <a:p>
            <a:pPr algn="ctr" defTabSz="342900"/>
            <a:r>
              <a:rPr lang="vi-V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Arial" pitchFamily="34" charset="0"/>
              </a:rPr>
              <a:t>TRƯỜNG TIỂU HỌC 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PHƯƠNG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E640F5-F440-483C-81D9-5B7BEFF47D5A}"/>
              </a:ext>
            </a:extLst>
          </p:cNvPr>
          <p:cNvSpPr txBox="1"/>
          <p:nvPr/>
        </p:nvSpPr>
        <p:spPr bwMode="auto">
          <a:xfrm>
            <a:off x="142875" y="2133599"/>
            <a:ext cx="8858250" cy="1978387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10937720"/>
              </a:avLst>
            </a:prstTxWarp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vi-VN" sz="4500" b="1" kern="10" spc="-225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/>
                <a:cs typeface="Times New Roman"/>
              </a:rPr>
              <a:t>Chào mừng các thầy cô giáo</a:t>
            </a:r>
            <a:r>
              <a:rPr lang="en-US" sz="4500" b="1" kern="10" spc="-225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4500" b="1" kern="10" spc="-225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/>
                <a:cs typeface="Times New Roman"/>
              </a:rPr>
              <a:t>về</a:t>
            </a:r>
            <a:r>
              <a:rPr lang="en-US" sz="4500" b="1" kern="10" spc="-225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4500" b="1" kern="10" spc="-225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/>
                <a:cs typeface="Times New Roman"/>
              </a:rPr>
              <a:t>dự</a:t>
            </a:r>
            <a:r>
              <a:rPr lang="en-US" sz="4500" b="1" kern="10" spc="-225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4500" b="1" kern="10" spc="-225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/>
                <a:cs typeface="Times New Roman"/>
              </a:rPr>
              <a:t>hội</a:t>
            </a:r>
            <a:r>
              <a:rPr lang="en-US" sz="4500" b="1" kern="10" spc="-225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4500" b="1" kern="10" spc="-225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>
                    <a:alpha val="94901"/>
                  </a:srgbClr>
                </a:solidFill>
                <a:latin typeface="Times New Roman"/>
                <a:cs typeface="Times New Roman"/>
              </a:rPr>
              <a:t>thi</a:t>
            </a:r>
            <a:endParaRPr lang="vi-VN" sz="4500" b="1" kern="10" spc="-225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>
                  <a:alpha val="94901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BE0830-8AF4-4205-B7CC-74CB8D7C9C5E}"/>
              </a:ext>
            </a:extLst>
          </p:cNvPr>
          <p:cNvSpPr txBox="1"/>
          <p:nvPr/>
        </p:nvSpPr>
        <p:spPr>
          <a:xfrm>
            <a:off x="971550" y="4225837"/>
            <a:ext cx="7639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vi-VN" sz="2700" b="1" i="1" dirty="0">
                <a:solidFill>
                  <a:prstClr val="black"/>
                </a:solidFill>
                <a:latin typeface="Times New Roman" panose="02020603050405020304" pitchFamily="18" charset="0"/>
                <a:cs typeface="Arial" pitchFamily="34" charset="0"/>
              </a:rPr>
              <a:t>    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Arial" pitchFamily="34" charset="0"/>
              </a:rPr>
              <a:t>Giáo viên: 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Thu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2706B3FB-C9C7-2A39-95E0-EDAB6C254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760052"/>
            <a:ext cx="67437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342900"/>
            <a:r>
              <a:rPr lang="en-US" altLang="en-US" sz="27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CẤP XÃ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0CF8D42B-6539-5CDB-1E2F-B96F6055D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393492"/>
            <a:ext cx="67437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342900"/>
            <a:r>
              <a:rPr lang="en-US" altLang="en-US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33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3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altLang="en-US" sz="33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8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58"/>
    </mc:Choice>
    <mc:Fallback xmlns="">
      <p:transition spd="slow" advTm="9805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0F9767-41D3-C2D9-5F4A-CD1871040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7CBF2C4-3E29-95A8-8F8E-ED3D119F4DAB}"/>
              </a:ext>
            </a:extLst>
          </p:cNvPr>
          <p:cNvSpPr/>
          <p:nvPr/>
        </p:nvSpPr>
        <p:spPr>
          <a:xfrm>
            <a:off x="0" y="4191000"/>
            <a:ext cx="9144000" cy="1809749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2624E8E-F5A0-09E0-5A77-55EA32C89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>
            <a:fillRect/>
          </a:stretch>
        </p:blipFill>
        <p:spPr>
          <a:xfrm>
            <a:off x="49969" y="4682416"/>
            <a:ext cx="9144000" cy="15461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0678C25-57FB-F0D9-42B7-D67E08185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95874"/>
            <a:ext cx="2339310" cy="15461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BC6A26F-05F1-D96E-4C06-31BAAFD4A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" y="4678202"/>
            <a:ext cx="9165734" cy="27726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B1A324A8-6307-BEBF-B682-166F96BA2A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0040" y="5095873"/>
            <a:ext cx="2339311" cy="1546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A70AF5-7339-645D-4A4C-238832644C1C}"/>
              </a:ext>
            </a:extLst>
          </p:cNvPr>
          <p:cNvSpPr txBox="1"/>
          <p:nvPr/>
        </p:nvSpPr>
        <p:spPr>
          <a:xfrm>
            <a:off x="321039" y="1292740"/>
            <a:ext cx="8686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u="none" strike="noStrike" kern="1200" cap="none" spc="0" normalizeH="0" baseline="0" noProof="0" dirty="0">
                <a:ln>
                  <a:noFill/>
                </a:ln>
                <a:solidFill>
                  <a:srgbClr val="830FB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TẬP ĐỒNG LOẠT</a:t>
            </a:r>
            <a:endParaRPr kumimoji="0" lang="en-GB" altLang="zh-CN" sz="3600" b="1" u="none" strike="noStrike" kern="1200" cap="none" spc="0" normalizeH="0" baseline="0" noProof="0" dirty="0">
              <a:ln>
                <a:noFill/>
              </a:ln>
              <a:solidFill>
                <a:srgbClr val="830FB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u="none" strike="noStrike" kern="1200" cap="none" spc="0" normalizeH="0" baseline="0" noProof="0" dirty="0">
                <a:ln>
                  <a:noFill/>
                </a:ln>
                <a:solidFill>
                  <a:srgbClr val="830FB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TẬP CẶP ĐÔI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 dirty="0">
                <a:ln>
                  <a:noFill/>
                </a:ln>
                <a:solidFill>
                  <a:srgbClr val="830FB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TẬP</a:t>
            </a:r>
            <a:r>
              <a:rPr kumimoji="0" lang="vi-VN" altLang="zh-CN" sz="3600" b="1" u="none" strike="noStrike" kern="1200" cap="none" spc="0" normalizeH="0" baseline="0" noProof="0" dirty="0">
                <a:ln>
                  <a:noFill/>
                </a:ln>
                <a:solidFill>
                  <a:srgbClr val="830FB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LUYỆN THEO TỔ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830FB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1" u="none" strike="noStrike" kern="1200" cap="none" spc="0" normalizeH="0" baseline="0" noProof="0" dirty="0">
                <a:ln>
                  <a:noFill/>
                </a:ln>
                <a:solidFill>
                  <a:srgbClr val="830FB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THI ĐUA TRÌNH DIỄN</a:t>
            </a:r>
            <a:endParaRPr kumimoji="0" lang="vi-VN" altLang="zh-CN" sz="3600" b="1" u="none" strike="noStrike" kern="1200" cap="none" spc="0" normalizeH="0" baseline="0" noProof="0" dirty="0">
              <a:ln>
                <a:noFill/>
              </a:ln>
              <a:solidFill>
                <a:srgbClr val="830FB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C61877-6A46-682B-F350-63F176C4FFC6}"/>
              </a:ext>
            </a:extLst>
          </p:cNvPr>
          <p:cNvSpPr txBox="1"/>
          <p:nvPr/>
        </p:nvSpPr>
        <p:spPr>
          <a:xfrm>
            <a:off x="304800" y="304800"/>
            <a:ext cx="8305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HOẠT ĐỘNG 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3: LUYỆN TẬP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91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8086B5-9700-7122-3FA8-B7F806789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2C21C4B-270F-226F-B32D-A2B39E70C1B6}"/>
              </a:ext>
            </a:extLst>
          </p:cNvPr>
          <p:cNvSpPr/>
          <p:nvPr/>
        </p:nvSpPr>
        <p:spPr>
          <a:xfrm>
            <a:off x="0" y="3124200"/>
            <a:ext cx="9144000" cy="287655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AA464F9-DEA2-FC5C-F5EB-C8AD81EC3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>
            <a:fillRect/>
          </a:stretch>
        </p:blipFill>
        <p:spPr>
          <a:xfrm>
            <a:off x="2" y="3897408"/>
            <a:ext cx="9144000" cy="15461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A1AFA76-54F1-E798-ED43-9AF7D4655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13" y="2713847"/>
            <a:ext cx="2339310" cy="164259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44BEBC5-0F81-6BF0-36FC-459EC994C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7" y="2713847"/>
            <a:ext cx="9165734" cy="468144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919B92C7-BEEA-831B-C4E0-E4B0C9DBF2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9621" y="2713847"/>
            <a:ext cx="2339311" cy="18017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877D8D3-04FC-A03A-068A-4DFB26E478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271956"/>
            <a:ext cx="5562600" cy="1546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40F4A7-2731-354A-0914-9324BDAA8D2C}"/>
              </a:ext>
            </a:extLst>
          </p:cNvPr>
          <p:cNvSpPr txBox="1"/>
          <p:nvPr/>
        </p:nvSpPr>
        <p:spPr>
          <a:xfrm>
            <a:off x="35068" y="1127419"/>
            <a:ext cx="907386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Trò chơi: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“Ai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bóng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”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CA2DE8-6C10-749A-136A-F13C7D7C58FA}"/>
              </a:ext>
            </a:extLst>
          </p:cNvPr>
          <p:cNvSpPr txBox="1"/>
          <p:nvPr/>
        </p:nvSpPr>
        <p:spPr>
          <a:xfrm>
            <a:off x="990600" y="228600"/>
            <a:ext cx="7696200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 VẬN ĐỘNG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3809D7-4CCD-2EC0-51E0-7DEE4ED91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200" y="3124200"/>
            <a:ext cx="5116268" cy="41147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8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i không có bóng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" y="0"/>
            <a:ext cx="9144476" cy="6000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E81535-1C76-A6BB-01A9-8C5C9CB1F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3E6645C-C837-EA7A-E817-867E3FB6BC59}"/>
              </a:ext>
            </a:extLst>
          </p:cNvPr>
          <p:cNvSpPr/>
          <p:nvPr/>
        </p:nvSpPr>
        <p:spPr>
          <a:xfrm>
            <a:off x="-76200" y="3098889"/>
            <a:ext cx="9144000" cy="287655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3463B34-29C0-1E77-BDBC-A5761B6DE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226980"/>
            <a:ext cx="2339310" cy="164259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12E89D1C-0058-9C93-F6F1-C50112105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0076" y="5099875"/>
            <a:ext cx="2339311" cy="1801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063563-1897-2FAE-026C-9EDC5BC0821C}"/>
              </a:ext>
            </a:extLst>
          </p:cNvPr>
          <p:cNvSpPr txBox="1"/>
          <p:nvPr/>
        </p:nvSpPr>
        <p:spPr>
          <a:xfrm>
            <a:off x="304800" y="1081373"/>
            <a:ext cx="868680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Trò chơi: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“Ai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bóng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”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789023-C354-7CD0-6635-18EA4E47BE9F}"/>
              </a:ext>
            </a:extLst>
          </p:cNvPr>
          <p:cNvSpPr txBox="1"/>
          <p:nvPr/>
        </p:nvSpPr>
        <p:spPr>
          <a:xfrm>
            <a:off x="990600" y="228600"/>
            <a:ext cx="7696200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 VẬN ĐỘNG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EB6EAA-7D7F-A2E5-F663-BDDA3DB33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3124201"/>
            <a:ext cx="4953000" cy="3733800"/>
          </a:xfrm>
          <a:prstGeom prst="rect">
            <a:avLst/>
          </a:prstGeom>
        </p:spPr>
      </p:pic>
      <p:pic>
        <p:nvPicPr>
          <p:cNvPr id="8" name="Quả Bóng Tròn Tròn">
            <a:hlinkClick r:id="" action="ppaction://media"/>
            <a:extLst>
              <a:ext uri="{FF2B5EF4-FFF2-40B4-BE49-F238E27FC236}">
                <a16:creationId xmlns:a16="http://schemas.microsoft.com/office/drawing/2014/main" xmlns="" id="{A1B0F156-3F06-E3F7-50B5-04733C490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3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43400" y="1957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8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C8FF8E-5D3F-C286-5BD5-486870C9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2955A9B-39A4-F86B-0D13-172C78736355}"/>
              </a:ext>
            </a:extLst>
          </p:cNvPr>
          <p:cNvSpPr/>
          <p:nvPr/>
        </p:nvSpPr>
        <p:spPr>
          <a:xfrm>
            <a:off x="0" y="3124200"/>
            <a:ext cx="9144000" cy="287655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886CFE9-5279-73C7-FC78-C7D0F6D1E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>
            <a:fillRect/>
          </a:stretch>
        </p:blipFill>
        <p:spPr>
          <a:xfrm>
            <a:off x="2" y="3897408"/>
            <a:ext cx="9144000" cy="15461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0E3FED2-BEAA-F87D-10F7-71C502250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13" y="2713847"/>
            <a:ext cx="2339310" cy="164259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2FA034D-177A-F283-1BD2-04E669F84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7" y="3586038"/>
            <a:ext cx="9165734" cy="380925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0DFC5B5A-0529-4A81-99A0-422AD28D82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9621" y="2713847"/>
            <a:ext cx="2339311" cy="1801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4E475A-C39B-C3CD-5130-D56A205F305E}"/>
              </a:ext>
            </a:extLst>
          </p:cNvPr>
          <p:cNvSpPr txBox="1"/>
          <p:nvPr/>
        </p:nvSpPr>
        <p:spPr>
          <a:xfrm>
            <a:off x="330941" y="197093"/>
            <a:ext cx="87605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Thả lỏng – Hồi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TTT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Thả lỏng –</a:t>
            </a:r>
            <a:r>
              <a:rPr lang="en-GB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Thả</a:t>
            </a:r>
            <a:r>
              <a:rPr lang="en-GB" sz="80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lỏng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426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Em Như Chim Bồ Câu Trắng  Candy Ngọc Hà  Nhạc Thiếu N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92" end="127593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7567" y="1265919"/>
            <a:ext cx="304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6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4704CC-443E-8D6C-A6D3-081150D81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D08F86-7680-5FFE-87B8-398F03E5E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"/>
          <a:stretch/>
        </p:blipFill>
        <p:spPr>
          <a:xfrm>
            <a:off x="0" y="857250"/>
            <a:ext cx="9144000" cy="5543550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E862114D-BDAA-A4D6-660A-76D12A1B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-345968" y="619086"/>
            <a:ext cx="9613616" cy="578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94CF3B-042A-90FC-10CB-12AFCCE61F0E}"/>
              </a:ext>
            </a:extLst>
          </p:cNvPr>
          <p:cNvSpPr txBox="1"/>
          <p:nvPr/>
        </p:nvSpPr>
        <p:spPr>
          <a:xfrm>
            <a:off x="381000" y="1328737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xmlns="" id="{861C17A0-733A-A99A-9B17-1D52D6AA54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532" y="1095413"/>
            <a:ext cx="821788" cy="8217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25002D-407E-5ED3-4D44-5ACE2814794D}"/>
              </a:ext>
            </a:extLst>
          </p:cNvPr>
          <p:cNvSpPr txBox="1"/>
          <p:nvPr/>
        </p:nvSpPr>
        <p:spPr>
          <a:xfrm>
            <a:off x="410980" y="1381084"/>
            <a:ext cx="8305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HOẠT ĐỘNG 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4: VẬN DỤNG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1D821F-E185-F29B-9C3D-115A9872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63" y="2117561"/>
            <a:ext cx="7924800" cy="29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5298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 descr="White marble"/>
          <p:cNvSpPr>
            <a:spLocks noGrp="1" noChangeArrowheads="1"/>
          </p:cNvSpPr>
          <p:nvPr>
            <p:ph idx="1"/>
          </p:nvPr>
        </p:nvSpPr>
        <p:spPr>
          <a:xfrm>
            <a:off x="-76200" y="0"/>
            <a:ext cx="9220200" cy="6858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endParaRPr lang="en-US" sz="2800" b="1" i="1" dirty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vi-VN" sz="5400" b="1" i="1" dirty="0">
                <a:solidFill>
                  <a:srgbClr val="0070C0"/>
                </a:solidFill>
              </a:rPr>
              <a:t>Giờ học đến đây là kết thúc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vi-VN" sz="5400" b="1" i="1" dirty="0">
                <a:solidFill>
                  <a:srgbClr val="0070C0"/>
                </a:solidFill>
              </a:rPr>
              <a:t>Cảm ơn các thầy cô giáo và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vi-VN" sz="5400" b="1" i="1" dirty="0">
                <a:solidFill>
                  <a:srgbClr val="0070C0"/>
                </a:solidFill>
              </a:rPr>
              <a:t>Các em học sinh!</a:t>
            </a:r>
            <a:endParaRPr lang="en-US" sz="5400" b="1" i="1" dirty="0">
              <a:solidFill>
                <a:srgbClr val="0070C0"/>
              </a:solidFill>
            </a:endParaRPr>
          </a:p>
        </p:txBody>
      </p:sp>
      <p:sp>
        <p:nvSpPr>
          <p:cNvPr id="30727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04800" y="3733800"/>
            <a:ext cx="9144000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7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/>
              </a:rPr>
              <a:t>Chào tạm biệt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2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3"/>
    </mc:Choice>
    <mc:Fallback xmlns="">
      <p:transition spd="slow" advTm="1093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C434AD-24BA-1330-A208-3FE8AFF60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BE8BB9-0572-D08A-9E8C-8DCBB08628AB}"/>
              </a:ext>
            </a:extLst>
          </p:cNvPr>
          <p:cNvSpPr txBox="1"/>
          <p:nvPr/>
        </p:nvSpPr>
        <p:spPr>
          <a:xfrm>
            <a:off x="0" y="609600"/>
            <a:ext cx="9296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Chủ đề 3: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 THẾ VÀ KỸ NĂNG VẬN ĐỘNG CƠ BẢN</a:t>
            </a:r>
          </a:p>
          <a:p>
            <a:endParaRPr lang="en-GB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LĂN THẲNG THÂN CHỤM CHÂN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(Tiết 2)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 ĐỘNG TÁC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LĂN THẲNG THÂN </a:t>
            </a:r>
            <a:r>
              <a:rPr lang="en-GB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 DUỖI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      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Trò chơi: </a:t>
            </a:r>
            <a:r>
              <a:rPr lang="en-GB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Ai </a:t>
            </a:r>
            <a:r>
              <a:rPr lang="en-GB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GB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GB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bóng 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8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209800"/>
            <a:ext cx="9144000" cy="379095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字魂64号-萌趣软糖体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>
            <a:fillRect/>
          </a:stretch>
        </p:blipFill>
        <p:spPr>
          <a:xfrm>
            <a:off x="2" y="3897408"/>
            <a:ext cx="9144000" cy="15461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67" y="3250011"/>
            <a:ext cx="9165734" cy="361923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244" y="5443523"/>
            <a:ext cx="1720505" cy="1446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093" y="1108634"/>
            <a:ext cx="5980016" cy="894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7B5F6B-4421-B9E4-C899-4D258D915B7A}"/>
              </a:ext>
            </a:extLst>
          </p:cNvPr>
          <p:cNvSpPr txBox="1"/>
          <p:nvPr/>
        </p:nvSpPr>
        <p:spPr>
          <a:xfrm>
            <a:off x="1329093" y="304800"/>
            <a:ext cx="59800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HOẠT ĐỘNG 1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15C1C4-FFBD-977E-CB97-8F06F7C65B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3" y="2293460"/>
            <a:ext cx="5986107" cy="4564540"/>
          </a:xfrm>
          <a:prstGeom prst="rect">
            <a:avLst/>
          </a:prstGeom>
        </p:spPr>
      </p:pic>
      <p:pic>
        <p:nvPicPr>
          <p:cNvPr id="2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9" y="5749366"/>
            <a:ext cx="1356842" cy="1141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KHÔNG XẢ RÁC  Thảo Như  Nhạc Thiếu N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42" end="18533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6372" y="1053651"/>
            <a:ext cx="304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2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4CB993-8A20-9197-7327-3E5310E9F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96180AF-83B2-4A2F-A4E0-94DC236C1BED}"/>
              </a:ext>
            </a:extLst>
          </p:cNvPr>
          <p:cNvSpPr/>
          <p:nvPr/>
        </p:nvSpPr>
        <p:spPr>
          <a:xfrm>
            <a:off x="0" y="3124200"/>
            <a:ext cx="9144000" cy="287655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75B78A8-7800-F245-E0D5-1E0060C1B5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>
            <a:fillRect/>
          </a:stretch>
        </p:blipFill>
        <p:spPr>
          <a:xfrm>
            <a:off x="2" y="3897408"/>
            <a:ext cx="9144000" cy="15461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680D257F-6D96-F8DB-811B-D2C495A3E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13" y="2713847"/>
            <a:ext cx="2339310" cy="164259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588CF0E-92BD-F7B3-7DB1-5CD9AC158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802" y="3926139"/>
            <a:ext cx="9165734" cy="380925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CE6EFC35-8A9E-C9BA-6884-E3D0CC860D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9621" y="2713847"/>
            <a:ext cx="2339311" cy="1801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DA40EA-FC35-E638-D33A-6A52CF0F0455}"/>
              </a:ext>
            </a:extLst>
          </p:cNvPr>
          <p:cNvSpPr txBox="1"/>
          <p:nvPr/>
        </p:nvSpPr>
        <p:spPr>
          <a:xfrm>
            <a:off x="35068" y="1081373"/>
            <a:ext cx="907386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ts val="800"/>
              </a:spcAft>
              <a:defRPr/>
            </a:pPr>
            <a:r>
              <a:rPr lang="en-US" sz="4400" b="1" dirty="0">
                <a:solidFill>
                  <a:srgbClr val="000099"/>
                </a:solidFill>
                <a:latin typeface="Calibri Light"/>
              </a:rPr>
              <a:t>“ </a:t>
            </a:r>
            <a:r>
              <a:rPr lang="en-GB" sz="4400" b="1" dirty="0" err="1">
                <a:solidFill>
                  <a:srgbClr val="000099"/>
                </a:solidFill>
                <a:latin typeface="Times New Roman"/>
              </a:rPr>
              <a:t>Làm</a:t>
            </a:r>
            <a:r>
              <a:rPr lang="en-GB" sz="4400" b="1" dirty="0">
                <a:solidFill>
                  <a:srgbClr val="000099"/>
                </a:solidFill>
                <a:latin typeface="Times New Roman"/>
              </a:rPr>
              <a:t> </a:t>
            </a:r>
            <a:r>
              <a:rPr lang="en-GB" sz="4400" b="1" dirty="0" err="1">
                <a:solidFill>
                  <a:srgbClr val="000099"/>
                </a:solidFill>
                <a:latin typeface="Times New Roman"/>
              </a:rPr>
              <a:t>theo</a:t>
            </a:r>
            <a:r>
              <a:rPr lang="en-GB" sz="4400" b="1" dirty="0">
                <a:solidFill>
                  <a:srgbClr val="000099"/>
                </a:solidFill>
                <a:latin typeface="Times New Roman"/>
              </a:rPr>
              <a:t> </a:t>
            </a:r>
            <a:r>
              <a:rPr lang="en-GB" sz="4400" b="1" dirty="0" err="1">
                <a:solidFill>
                  <a:srgbClr val="000099"/>
                </a:solidFill>
                <a:latin typeface="Times New Roman"/>
              </a:rPr>
              <a:t>tín</a:t>
            </a:r>
            <a:r>
              <a:rPr lang="en-GB" sz="4400" b="1" dirty="0">
                <a:solidFill>
                  <a:srgbClr val="000099"/>
                </a:solidFill>
                <a:latin typeface="Times New Roman"/>
              </a:rPr>
              <a:t> </a:t>
            </a:r>
            <a:r>
              <a:rPr lang="en-GB" sz="4400" b="1" dirty="0" err="1">
                <a:solidFill>
                  <a:srgbClr val="000099"/>
                </a:solidFill>
                <a:latin typeface="Times New Roman"/>
              </a:rPr>
              <a:t>hiệu</a:t>
            </a:r>
            <a:r>
              <a:rPr lang="en-US" sz="4400" b="1" dirty="0">
                <a:solidFill>
                  <a:srgbClr val="000099"/>
                </a:solidFill>
                <a:latin typeface="Calibri Light"/>
              </a:rPr>
              <a:t>”</a:t>
            </a:r>
            <a:r>
              <a:rPr lang="vi-VN" sz="4400" b="1" dirty="0">
                <a:solidFill>
                  <a:srgbClr val="000099"/>
                </a:solidFill>
                <a:latin typeface="Times New Roman"/>
              </a:rPr>
              <a:t/>
            </a:r>
            <a:br>
              <a:rPr lang="vi-VN" sz="4400" b="1" dirty="0">
                <a:solidFill>
                  <a:srgbClr val="000099"/>
                </a:solidFill>
                <a:latin typeface="Times New Roman"/>
              </a:rPr>
            </a:br>
            <a:r>
              <a:rPr lang="vi-VN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vi-VN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A68A40-827C-D7C7-31A7-78DE8DD7900A}"/>
              </a:ext>
            </a:extLst>
          </p:cNvPr>
          <p:cNvSpPr txBox="1"/>
          <p:nvPr/>
        </p:nvSpPr>
        <p:spPr>
          <a:xfrm>
            <a:off x="1219200" y="228600"/>
            <a:ext cx="7467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 chơi khởi động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22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7735EB-CDC5-BBFE-B0DC-6D3B1230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D66BA3E-36C8-7C21-6503-A2C9CF36373B}"/>
              </a:ext>
            </a:extLst>
          </p:cNvPr>
          <p:cNvSpPr/>
          <p:nvPr/>
        </p:nvSpPr>
        <p:spPr>
          <a:xfrm>
            <a:off x="0" y="3124200"/>
            <a:ext cx="9144000" cy="287655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61EB42C-2C09-16C1-3E8B-C6BF4B04A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>
            <a:fillRect/>
          </a:stretch>
        </p:blipFill>
        <p:spPr>
          <a:xfrm>
            <a:off x="2" y="3897408"/>
            <a:ext cx="9144000" cy="15461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6EED14A-D9A6-1026-0189-B4C282F6C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13" y="2713847"/>
            <a:ext cx="2339310" cy="164259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FB4FE0F-55AC-AC65-B3D1-FEB24E186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802" y="3926139"/>
            <a:ext cx="9165734" cy="380925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9F1236AB-10A9-9684-6E5C-BD1E96DB8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9621" y="2713847"/>
            <a:ext cx="2339311" cy="1801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394FBB-D5D1-D979-DAE9-61887B0D2C45}"/>
              </a:ext>
            </a:extLst>
          </p:cNvPr>
          <p:cNvSpPr txBox="1"/>
          <p:nvPr/>
        </p:nvSpPr>
        <p:spPr>
          <a:xfrm>
            <a:off x="35068" y="1081373"/>
            <a:ext cx="9073864" cy="3057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1.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Học đ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ộng tác lăn thẳng thân tay duỗi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2. Trò chơi: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”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61D03D-5CE7-6D92-A309-16A8E6EBDDBC}"/>
              </a:ext>
            </a:extLst>
          </p:cNvPr>
          <p:cNvSpPr txBox="1"/>
          <p:nvPr/>
        </p:nvSpPr>
        <p:spPr>
          <a:xfrm>
            <a:off x="2514600" y="228600"/>
            <a:ext cx="617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HOẠT ĐỘNG 2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09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31445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64047"/>
            <a:ext cx="5217622" cy="1640953"/>
          </a:xfrm>
        </p:spPr>
        <p:txBody>
          <a:bodyPr>
            <a:normAutofit fontScale="92500"/>
          </a:bodyPr>
          <a:lstStyle/>
          <a:p>
            <a:pPr algn="l"/>
            <a:r>
              <a:rPr lang="vi-VN" sz="2400" b="1" dirty="0">
                <a:solidFill>
                  <a:srgbClr val="FF0000"/>
                </a:solidFill>
                <a:latin typeface="+mj-lt"/>
              </a:rPr>
              <a:t>1. Động tác lăn thẳng thân tay duỗi</a:t>
            </a:r>
          </a:p>
          <a:p>
            <a:pPr algn="l"/>
            <a:r>
              <a:rPr lang="vi-VN" sz="2400" b="1" u="sng" dirty="0">
                <a:solidFill>
                  <a:srgbClr val="0070C0"/>
                </a:solidFill>
                <a:latin typeface="+mj-lt"/>
              </a:rPr>
              <a:t>TTCB: 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Nằm ngửa, một chân co, một chân duỗi trên thảm, hai tay duỗi thẳng trên đầu, hai bàn tay đan vào nhau ( H5a)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l="65700" t="53251"/>
          <a:stretch>
            <a:fillRect/>
          </a:stretch>
        </p:blipFill>
        <p:spPr>
          <a:xfrm>
            <a:off x="5370022" y="4741259"/>
            <a:ext cx="3276600" cy="176634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30AD71CC-9A58-6046-FBFB-A83E3ABBBEB1}"/>
              </a:ext>
            </a:extLst>
          </p:cNvPr>
          <p:cNvSpPr txBox="1">
            <a:spLocks/>
          </p:cNvSpPr>
          <p:nvPr/>
        </p:nvSpPr>
        <p:spPr>
          <a:xfrm>
            <a:off x="121920" y="1898129"/>
            <a:ext cx="8950876" cy="11673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400" b="1" u="sng" dirty="0">
                <a:solidFill>
                  <a:schemeClr val="tx1"/>
                </a:solidFill>
                <a:latin typeface="+mj-lt"/>
              </a:rPr>
              <a:t>Động tác: 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Dùng lực từ chân chống đẩy người đồng thời phối hợp lực toàn thân lăn người sang bên chân duỗi, khép hai chân tiếp tục lăn tròn ( H 5b, c, d 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B19646-3E0A-B367-9F9D-315EBC827404}"/>
              </a:ext>
            </a:extLst>
          </p:cNvPr>
          <p:cNvPicPr/>
          <p:nvPr/>
        </p:nvPicPr>
        <p:blipFill>
          <a:blip r:embed="rId2"/>
          <a:srcRect l="14642" r="47751" b="50410"/>
          <a:stretch>
            <a:fillRect/>
          </a:stretch>
        </p:blipFill>
        <p:spPr>
          <a:xfrm>
            <a:off x="5401751" y="112431"/>
            <a:ext cx="3352800" cy="166265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9FC91A35-AA9E-4514-B1CD-205CE7E37137}"/>
              </a:ext>
            </a:extLst>
          </p:cNvPr>
          <p:cNvSpPr txBox="1">
            <a:spLocks/>
          </p:cNvSpPr>
          <p:nvPr/>
        </p:nvSpPr>
        <p:spPr>
          <a:xfrm>
            <a:off x="131618" y="4914899"/>
            <a:ext cx="5181600" cy="14754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400" b="1" u="sng" dirty="0">
                <a:solidFill>
                  <a:srgbClr val="830FB1"/>
                </a:solidFill>
                <a:latin typeface="+mj-lt"/>
              </a:rPr>
              <a:t>Kết thúc: </a:t>
            </a:r>
            <a:r>
              <a:rPr lang="vi-VN" sz="2400" b="1" dirty="0">
                <a:solidFill>
                  <a:srgbClr val="830FB1"/>
                </a:solidFill>
                <a:latin typeface="+mj-lt"/>
              </a:rPr>
              <a:t>Về tư thế nằm ngửa, hai tay duỗi thẳng trên đầu, hai bàn tay đan vào nhau, hai chân duỗi thẳng, đầu chạm thảm</a:t>
            </a:r>
            <a:r>
              <a:rPr lang="en-GB" sz="2400" b="1" dirty="0">
                <a:solidFill>
                  <a:srgbClr val="830FB1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830FB1"/>
                </a:solidFill>
                <a:latin typeface="+mj-lt"/>
              </a:rPr>
              <a:t>( H 5e)</a:t>
            </a:r>
            <a:endParaRPr lang="en-US" sz="2400" b="1" dirty="0">
              <a:solidFill>
                <a:srgbClr val="830FB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89096B4-F2E1-15D7-2120-0FF8AB10D858}"/>
              </a:ext>
            </a:extLst>
          </p:cNvPr>
          <p:cNvGrpSpPr/>
          <p:nvPr/>
        </p:nvGrpSpPr>
        <p:grpSpPr>
          <a:xfrm>
            <a:off x="71203" y="2881859"/>
            <a:ext cx="9001593" cy="1766341"/>
            <a:chOff x="-990600" y="1608164"/>
            <a:chExt cx="9001593" cy="17663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A777C01-6718-3621-85B8-DB0108267938}"/>
                </a:ext>
              </a:extLst>
            </p:cNvPr>
            <p:cNvPicPr/>
            <p:nvPr/>
          </p:nvPicPr>
          <p:blipFill>
            <a:blip r:embed="rId2"/>
            <a:srcRect t="47317" r="31512"/>
            <a:stretch>
              <a:fillRect/>
            </a:stretch>
          </p:blipFill>
          <p:spPr>
            <a:xfrm>
              <a:off x="1905000" y="1608164"/>
              <a:ext cx="6105993" cy="17663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3685C5A-62A2-145A-EA82-C96E8B923A64}"/>
                </a:ext>
              </a:extLst>
            </p:cNvPr>
            <p:cNvPicPr/>
            <p:nvPr/>
          </p:nvPicPr>
          <p:blipFill>
            <a:blip r:embed="rId2"/>
            <a:srcRect l="54642" r="7751" b="51625"/>
            <a:stretch>
              <a:fillRect/>
            </a:stretch>
          </p:blipFill>
          <p:spPr>
            <a:xfrm>
              <a:off x="-990600" y="1717154"/>
              <a:ext cx="3352800" cy="1621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945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3B9336-1A1E-5D42-3FB4-B86690E5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B4A8F-96BE-2CAF-AC5B-BF513CB0A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31445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xmlns="" id="{F6954F1F-8F87-9B0A-0CB5-3D44D12B39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07" y="781050"/>
            <a:ext cx="8933185" cy="607695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05C65C-01AF-46CD-8BB7-AF1758ACC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52400"/>
            <a:ext cx="8763000" cy="628650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ộng tác lăn thẳng thân tay duỗi</a:t>
            </a:r>
          </a:p>
        </p:txBody>
      </p:sp>
    </p:spTree>
    <p:extLst>
      <p:ext uri="{BB962C8B-B14F-4D97-AF65-F5344CB8AC3E}">
        <p14:creationId xmlns:p14="http://schemas.microsoft.com/office/powerpoint/2010/main" val="116606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60D945-7344-82A2-1F6D-469FBCEBC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3C482AF-FB1A-1AAF-25E8-F048A18C1545}"/>
              </a:ext>
            </a:extLst>
          </p:cNvPr>
          <p:cNvSpPr/>
          <p:nvPr/>
        </p:nvSpPr>
        <p:spPr>
          <a:xfrm>
            <a:off x="0" y="3124200"/>
            <a:ext cx="9144000" cy="287655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E8E42B1-9310-5156-DAA7-671BDF771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>
            <a:fillRect/>
          </a:stretch>
        </p:blipFill>
        <p:spPr>
          <a:xfrm>
            <a:off x="2" y="3897408"/>
            <a:ext cx="9144000" cy="15461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18F17731-E093-C8DF-E6CE-F8B6F386F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008341"/>
            <a:ext cx="2339310" cy="16433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3260479-3A20-0651-CE90-6CADCE907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7" y="4648067"/>
            <a:ext cx="9165734" cy="307776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A61034D2-8C8F-791E-DC40-6EBF6BA569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5784" y="5056248"/>
            <a:ext cx="2339311" cy="1801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CB686F-EC93-0AD6-B257-3FCE00B388BE}"/>
              </a:ext>
            </a:extLst>
          </p:cNvPr>
          <p:cNvSpPr txBox="1"/>
          <p:nvPr/>
        </p:nvSpPr>
        <p:spPr>
          <a:xfrm>
            <a:off x="304799" y="751411"/>
            <a:ext cx="87207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khắc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phục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B5FE20-63A9-60F8-099C-AB3307ED4956}"/>
              </a:ext>
            </a:extLst>
          </p:cNvPr>
          <p:cNvSpPr txBox="1"/>
          <p:nvPr/>
        </p:nvSpPr>
        <p:spPr>
          <a:xfrm>
            <a:off x="304800" y="84247"/>
            <a:ext cx="838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1146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2871270-5CD8-4CB4-9461-DE1C8B27FE65}"/>
  <p:tag name="ISPRING_RESOURCE_FOLDER" val="C:\Users\Administrator\Desktop\Bài giảng Eleanring\TD 4  - TUẦN 6 ( TIẾT 11+12I)\"/>
  <p:tag name="ISPRING_PRESENTATION_PATH" val="C:\Users\Administrator\Desktop\Bài giảng Eleanring\TD 4  - TUẦN 6 ( TIẾT 11+12I).pptx"/>
  <p:tag name="ISPRING_PROJECT_VERSION" val="9.3"/>
  <p:tag name="ISPRING_PROJECT_FOLDER_UPDATED" val="1"/>
  <p:tag name="ISPRING_SCREEN_RECS_UPDATED" val="C:\Users\Administrator\Desktop\Bài giảng Eleanring\TD 4  - TUẦN 6 ( TIẾT 11+12I)\"/>
  <p:tag name="INKNOELEADERBOARD" val="-175790060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9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5361</TotalTime>
  <Words>350</Words>
  <Application>Microsoft Office PowerPoint</Application>
  <PresentationFormat>On-screen Show (4:3)</PresentationFormat>
  <Paragraphs>46</Paragraphs>
  <Slides>17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Office Theme</vt:lpstr>
      <vt:lpstr>4_Office Theme</vt:lpstr>
      <vt:lpstr>3_Office Theme</vt:lpstr>
      <vt:lpstr>9_Office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THỂ DỤC LỚP 5</dc:title>
  <dc:creator>HoangLong</dc:creator>
  <cp:lastModifiedBy>Admin</cp:lastModifiedBy>
  <cp:revision>698</cp:revision>
  <dcterms:created xsi:type="dcterms:W3CDTF">2020-04-07T09:30:28Z</dcterms:created>
  <dcterms:modified xsi:type="dcterms:W3CDTF">2025-12-31T08:59:39Z</dcterms:modified>
</cp:coreProperties>
</file>