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72" r:id="rId2"/>
    <p:sldMasterId id="2147483989" r:id="rId3"/>
    <p:sldMasterId id="2147484001" r:id="rId4"/>
    <p:sldMasterId id="2147484013" r:id="rId5"/>
  </p:sldMasterIdLst>
  <p:notesMasterIdLst>
    <p:notesMasterId r:id="rId19"/>
  </p:notesMasterIdLst>
  <p:sldIdLst>
    <p:sldId id="431" r:id="rId6"/>
    <p:sldId id="359" r:id="rId7"/>
    <p:sldId id="390" r:id="rId8"/>
    <p:sldId id="438" r:id="rId9"/>
    <p:sldId id="375" r:id="rId10"/>
    <p:sldId id="427" r:id="rId11"/>
    <p:sldId id="440" r:id="rId12"/>
    <p:sldId id="376" r:id="rId13"/>
    <p:sldId id="392" r:id="rId14"/>
    <p:sldId id="430" r:id="rId15"/>
    <p:sldId id="437" r:id="rId16"/>
    <p:sldId id="441" r:id="rId17"/>
    <p:sldId id="33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30FB1"/>
    <a:srgbClr val="FA0B0D"/>
    <a:srgbClr val="F46263"/>
    <a:srgbClr val="D380F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3474" autoAdjust="0"/>
  </p:normalViewPr>
  <p:slideViewPr>
    <p:cSldViewPr>
      <p:cViewPr>
        <p:scale>
          <a:sx n="80" d="100"/>
          <a:sy n="8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2880-7375-465A-877B-383B5915D15D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1546-9C91-44DC-9DB8-C35A8DEF4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1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3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3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395E-7D53-4E7F-A2E2-6FCA2CA733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6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4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70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4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6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4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3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0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4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6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8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11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5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0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4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1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37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38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26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08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0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6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5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45" y="2638044"/>
            <a:ext cx="3202685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50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9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50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83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1CFEA-8D05-462D-8801-3B22C6E6C2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9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45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5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400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8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35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475E820-9E08-4ADD-9CD1-3882F1F262FB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6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2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60" y="937260"/>
            <a:ext cx="4648867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E820-9E08-4ADD-9CD1-3882F1F262FB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1/8/2026</a:t>
            </a:fld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ABC-E6FC-4CE1-B359-E4C5BFBE8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6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10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33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0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32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6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22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2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76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62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35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6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4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32DE3-B43F-4628-99BC-FF5085F473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38" r:id="rId2"/>
    <p:sldLayoutId id="2147483937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936" r:id="rId10"/>
    <p:sldLayoutId id="2147483935" r:id="rId11"/>
    <p:sldLayoutId id="2147483934" r:id="rId12"/>
    <p:sldLayoutId id="2147483933" r:id="rId13"/>
    <p:sldLayoutId id="2147483932" r:id="rId14"/>
    <p:sldLayoutId id="2147483802" r:id="rId15"/>
    <p:sldLayoutId id="2147483803" r:id="rId16"/>
    <p:sldLayoutId id="2147483804" r:id="rId17"/>
    <p:sldLayoutId id="214748380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40" r:id="rId2"/>
    <p:sldLayoutId id="2147483939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4105-5125-4B2F-9283-ABEE1D59F6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A47C-BA23-46CB-8319-15B1A14C5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8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 defTabSz="457200"/>
              <a:t>1/8/2026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3A563287-7F7D-6276-0E4C-500A3FD07DC4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457200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9262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>
            <a:extLst>
              <a:ext uri="{FF2B5EF4-FFF2-40B4-BE49-F238E27FC236}">
                <a16:creationId xmlns="" xmlns:a16="http://schemas.microsoft.com/office/drawing/2014/main" id="{6931ED15-90BB-439A-B80B-2E2C4F26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62000"/>
            <a:ext cx="859960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Chào mừng các thầy cô giáo</a:t>
            </a:r>
          </a:p>
          <a:p>
            <a:pPr marL="0" lvl="0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54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Về dự giờ </a:t>
            </a:r>
            <a:r>
              <a:rPr lang="vi-VN" sz="5400" b="1" kern="10" spc="-30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môn</a:t>
            </a:r>
            <a:r>
              <a:rPr lang="vi-VN" sz="54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vi-VN" sz="5400" b="1" kern="10" spc="-30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GDTC</a:t>
            </a:r>
            <a:r>
              <a:rPr lang="en-US" sz="5400" b="1" kern="10" spc="-30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spc="-30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lớp</a:t>
            </a:r>
            <a:r>
              <a:rPr lang="en-US" sz="5400" b="1" kern="10" spc="-30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54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3</a:t>
            </a: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endParaRPr lang="en-US" sz="2800" b="1" smtClean="0">
              <a:solidFill>
                <a:srgbClr val="0483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endParaRPr lang="en-US" sz="2800" b="1">
              <a:solidFill>
                <a:srgbClr val="0483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endParaRPr lang="en-US" sz="2800" b="1" smtClean="0">
              <a:solidFill>
                <a:srgbClr val="0483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r>
              <a:rPr lang="en-US" sz="2800" b="1" smtClean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457200"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2800" b="1" dirty="0" smtClean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Phạm Thị Thu Thủy</a:t>
            </a:r>
            <a:endParaRPr lang="en-US" sz="2800" b="1" dirty="0">
              <a:solidFill>
                <a:srgbClr val="0483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 eaLnBrk="1" hangingPunct="1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Đơn</a:t>
            </a:r>
            <a:r>
              <a:rPr lang="en-US" sz="2800" b="1" dirty="0" smtClean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83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solidFill>
                <a:srgbClr val="0483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endParaRPr lang="vi-VN" altLang="en-US" sz="3200" b="1" kern="0" dirty="0" smtClean="0">
              <a:solidFill>
                <a:srgbClr val="0000D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algn="ctr" defTabSz="1219170" eaLnBrk="1" hangingPunct="1">
              <a:spcBef>
                <a:spcPct val="20000"/>
              </a:spcBef>
              <a:buClr>
                <a:srgbClr val="1C0505"/>
              </a:buClr>
              <a:buSzPct val="60000"/>
              <a:defRPr/>
            </a:pPr>
            <a:endParaRPr lang="en-US" altLang="en-US" sz="3200" b="1" kern="0" dirty="0">
              <a:solidFill>
                <a:srgbClr val="0000D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B2F314D8-DBF1-D1E5-FA0D-3207194A1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3382">
            <a:off x="8455519" y="5398678"/>
            <a:ext cx="716018" cy="1494403"/>
          </a:xfrm>
          <a:prstGeom prst="rect">
            <a:avLst/>
          </a:prstGeom>
        </p:spPr>
      </p:pic>
      <p:pic>
        <p:nvPicPr>
          <p:cNvPr id="8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87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228601"/>
            <a:ext cx="9136064" cy="66214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ĐỘNG 3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381000" y="2362201"/>
            <a:ext cx="8382000" cy="25908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vi-VN" sz="2400" b="1" dirty="0">
              <a:solidFill>
                <a:prstClr val="white"/>
              </a:solidFill>
              <a:latin typeface="Times New Roman"/>
            </a:endParaRPr>
          </a:p>
          <a:p>
            <a:r>
              <a:rPr lang="vi-VN" sz="4400" b="1" dirty="0">
                <a:solidFill>
                  <a:prstClr val="white"/>
                </a:solidFill>
                <a:latin typeface="Times New Roman"/>
              </a:rPr>
              <a:t>Thả lỏng – Hồi tĩnh</a:t>
            </a:r>
            <a:endParaRPr lang="en-SG" sz="4400" b="1" dirty="0">
              <a:solidFill>
                <a:prstClr val="white"/>
              </a:solidFill>
              <a:latin typeface="Calibri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763766"/>
      </p:ext>
    </p:extLst>
  </p:cSld>
  <p:clrMapOvr>
    <a:masterClrMapping/>
  </p:clrMapOvr>
  <p:transition spd="slow" advTm="25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en-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7675"/>
            <a:ext cx="89154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5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9"/>
    </mc:Choice>
    <mc:Fallback xmlns="">
      <p:transition spd="slow" advTm="1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en-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1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9"/>
    </mc:Choice>
    <mc:Fallback xmlns="">
      <p:transition spd="slow" advTm="1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 descr="White marble"/>
          <p:cNvSpPr>
            <a:spLocks noGrp="1" noChangeArrowheads="1"/>
          </p:cNvSpPr>
          <p:nvPr>
            <p:ph idx="1"/>
          </p:nvPr>
        </p:nvSpPr>
        <p:spPr>
          <a:xfrm>
            <a:off x="-76200" y="0"/>
            <a:ext cx="92202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endParaRPr lang="en-US" sz="2800" b="1" i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Giờ học đến đây là kết thúc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Cảm ơn các thầy cô giáo và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Các em học sinh!</a:t>
            </a:r>
            <a:endParaRPr lang="en-US" sz="5400" b="1" i="1" dirty="0">
              <a:solidFill>
                <a:srgbClr val="0070C0"/>
              </a:solidFill>
            </a:endParaRPr>
          </a:p>
        </p:txBody>
      </p:sp>
      <p:sp>
        <p:nvSpPr>
          <p:cNvPr id="3072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9144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 Blac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3"/>
    </mc:Choice>
    <mc:Fallback xmlns="">
      <p:transition spd="slow" advTm="10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6934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5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tác chân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v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2) </a:t>
            </a:r>
          </a:p>
          <a:p>
            <a:pPr lvl="0" defTabSz="91440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</a:t>
            </a:r>
            <a:r>
              <a:rPr lang="vi-VN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Trò chơi: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Lò cò tiếp sức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="" xmlns:a16="http://schemas.microsoft.com/office/drawing/2014/main" id="{085DE3FA-6577-FEA9-3DC2-B49C8BB8B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3382">
            <a:off x="-109656" y="4115725"/>
            <a:ext cx="1501660" cy="3171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B2F314D8-DBF1-D1E5-FA0D-3207194A1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73382">
            <a:off x="7457353" y="4313929"/>
            <a:ext cx="1596515" cy="2775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9"/>
    </mc:Choice>
    <mc:Fallback xmlns="">
      <p:transition spd="slow" advTm="10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228601"/>
            <a:ext cx="9136064" cy="66214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latin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ĐỘNG 1: 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 ĐẦU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7979" y="3200400"/>
            <a:ext cx="3421063" cy="20574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vi-VN" sz="2400" b="1" dirty="0">
              <a:solidFill>
                <a:schemeClr val="bg1"/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 KHỞI ĐỘNG</a:t>
            </a:r>
            <a:endParaRPr lang="en-SG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40386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646520"/>
      </p:ext>
    </p:extLst>
  </p:cSld>
  <p:clrMapOvr>
    <a:masterClrMapping/>
  </p:clrMapOvr>
  <p:transition spd="slow" advTm="207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" y="46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5400" b="1" smtClean="0">
              <a:ln/>
              <a:solidFill>
                <a:srgbClr val="FF0000"/>
              </a:solidFill>
              <a:latin typeface="Times New Roman"/>
              <a:cs typeface="+mn-cs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sz="5400" b="1" smtClean="0">
                <a:ln/>
                <a:solidFill>
                  <a:srgbClr val="FF0000"/>
                </a:solidFill>
                <a:latin typeface="Times New Roman"/>
                <a:cs typeface="+mn-cs"/>
              </a:rPr>
              <a:t>Trò </a:t>
            </a:r>
            <a:r>
              <a:rPr lang="vi-VN" sz="5400" b="1">
                <a:ln/>
                <a:solidFill>
                  <a:srgbClr val="FF0000"/>
                </a:solidFill>
                <a:latin typeface="Times New Roman"/>
                <a:cs typeface="+mn-cs"/>
              </a:rPr>
              <a:t>chơi khởi động</a:t>
            </a:r>
            <a:br>
              <a:rPr lang="vi-VN" sz="5400" b="1">
                <a:ln/>
                <a:solidFill>
                  <a:srgbClr val="FF0000"/>
                </a:solidFill>
                <a:latin typeface="Times New Roman"/>
                <a:cs typeface="+mn-cs"/>
              </a:rPr>
            </a:br>
            <a:r>
              <a:rPr lang="en-US" sz="4400" b="1">
                <a:solidFill>
                  <a:srgbClr val="000099"/>
                </a:solidFill>
                <a:latin typeface="Calibri Light"/>
                <a:cs typeface="+mn-cs"/>
              </a:rPr>
              <a:t>“ </a:t>
            </a:r>
            <a:r>
              <a:rPr lang="vi-VN" sz="4400" b="1">
                <a:solidFill>
                  <a:srgbClr val="000099"/>
                </a:solidFill>
                <a:latin typeface="Times New Roman"/>
                <a:cs typeface="+mn-cs"/>
              </a:rPr>
              <a:t>Kết bạn </a:t>
            </a:r>
            <a:r>
              <a:rPr lang="en-US" sz="4400" b="1">
                <a:solidFill>
                  <a:srgbClr val="000099"/>
                </a:solidFill>
                <a:latin typeface="Calibri Light"/>
                <a:cs typeface="+mn-cs"/>
              </a:rPr>
              <a:t>”</a:t>
            </a:r>
            <a:r>
              <a:rPr lang="vi-VN" sz="4400" b="1">
                <a:solidFill>
                  <a:srgbClr val="000099"/>
                </a:solidFill>
                <a:latin typeface="Times New Roman"/>
                <a:cs typeface="+mn-cs"/>
              </a:rPr>
              <a:t/>
            </a:r>
            <a:br>
              <a:rPr lang="vi-VN" sz="4400" b="1">
                <a:solidFill>
                  <a:srgbClr val="000099"/>
                </a:solidFill>
                <a:latin typeface="Times New Roman"/>
                <a:cs typeface="+mn-cs"/>
              </a:rPr>
            </a:br>
            <a:r>
              <a:rPr lang="vi-VN" sz="5400" b="1">
                <a:ln/>
                <a:solidFill>
                  <a:srgbClr val="FF0000"/>
                </a:solidFill>
                <a:latin typeface="Times New Roman"/>
                <a:cs typeface="+mn-cs"/>
              </a:rPr>
              <a:t/>
            </a:r>
            <a:br>
              <a:rPr lang="vi-VN" sz="5400" b="1">
                <a:ln/>
                <a:solidFill>
                  <a:srgbClr val="FF0000"/>
                </a:solidFill>
                <a:latin typeface="Times New Roman"/>
                <a:cs typeface="+mn-cs"/>
              </a:rPr>
            </a:br>
            <a:endParaRPr lang="vi-VN" sz="4000" b="1" dirty="0">
              <a:solidFill>
                <a:srgbClr val="FF0000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877833"/>
      </p:ext>
    </p:extLst>
  </p:cSld>
  <p:clrMapOvr>
    <a:masterClrMapping/>
  </p:clrMapOvr>
  <p:transition spd="slow" advTm="251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8578" y="46"/>
            <a:ext cx="9484978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HOẠT ĐỘNG 2: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THÀNH KIẾN THỨC</a:t>
            </a:r>
          </a:p>
        </p:txBody>
      </p:sp>
      <p:sp>
        <p:nvSpPr>
          <p:cNvPr id="5" name="12-Point Star 4">
            <a:hlinkClick r:id="" action="ppaction://noaction"/>
          </p:cNvPr>
          <p:cNvSpPr/>
          <p:nvPr/>
        </p:nvSpPr>
        <p:spPr bwMode="auto">
          <a:xfrm>
            <a:off x="-457200" y="2514600"/>
            <a:ext cx="10439400" cy="32766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spcBef>
                <a:spcPct val="0"/>
              </a:spcBef>
              <a:spcAft>
                <a:spcPts val="800"/>
              </a:spcAft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tác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chân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tác vặn mình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Trò </a:t>
            </a:r>
            <a:r>
              <a:rPr lang="vi-VN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chơi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Lò cò tiếp </a:t>
            </a:r>
            <a:r>
              <a:rPr lang="en-US" alt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sức 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542757"/>
      </p:ext>
    </p:extLst>
  </p:cSld>
  <p:clrMapOvr>
    <a:masterClrMapping/>
  </p:clrMapOvr>
  <p:transition spd="slow" advTm="141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458200" cy="3352800"/>
          </a:xfrm>
        </p:spPr>
        <p:txBody>
          <a:bodyPr>
            <a:normAutofit/>
          </a:bodyPr>
          <a:lstStyle/>
          <a:p>
            <a:pPr algn="l"/>
            <a:r>
              <a:rPr lang="en-US" sz="2400" b="1" smtClean="0">
                <a:solidFill>
                  <a:schemeClr val="tx1"/>
                </a:solidFill>
                <a:latin typeface="+mj-lt"/>
              </a:rPr>
              <a:t>1. Học </a:t>
            </a:r>
            <a:r>
              <a:rPr lang="vi-VN" sz="2400" b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tác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chân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Administrator\Desktop\gen-h-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38200"/>
            <a:ext cx="89725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458200" cy="3352800"/>
          </a:xfrm>
        </p:spPr>
        <p:txBody>
          <a:bodyPr>
            <a:normAutofit/>
          </a:bodyPr>
          <a:lstStyle/>
          <a:p>
            <a:pPr algn="l"/>
            <a:r>
              <a:rPr lang="en-US" sz="2400" b="1" smtClean="0">
                <a:solidFill>
                  <a:schemeClr val="tx1"/>
                </a:solidFill>
                <a:latin typeface="+mj-lt"/>
              </a:rPr>
              <a:t>2. Học </a:t>
            </a:r>
            <a:r>
              <a:rPr lang="vi-VN" sz="2400" b="1" smtClean="0">
                <a:solidFill>
                  <a:schemeClr val="tx1"/>
                </a:solidFill>
                <a:latin typeface="+mj-lt"/>
              </a:rPr>
              <a:t>động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tác vặn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mình.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Administrator\Desktop\gen-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POINSET3">
            <a:extLst>
              <a:ext uri="{FF2B5EF4-FFF2-40B4-BE49-F238E27FC236}">
                <a16:creationId xmlns:a16="http://schemas.microsoft.com/office/drawing/2014/main" xmlns="" id="{72A20E2B-3A98-4F6E-A436-E8481FC1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4" descr="POINSET3">
            <a:extLst>
              <a:ext uri="{FF2B5EF4-FFF2-40B4-BE49-F238E27FC236}">
                <a16:creationId xmlns:a16="http://schemas.microsoft.com/office/drawing/2014/main" xmlns="" id="{59E7B349-01EE-45E6-9617-D1537701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57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FLOW01">
            <a:extLst>
              <a:ext uri="{FF2B5EF4-FFF2-40B4-BE49-F238E27FC236}">
                <a16:creationId xmlns:a16="http://schemas.microsoft.com/office/drawing/2014/main" xmlns="" id="{8B36EF5B-72BB-44DE-B1D2-839585E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>
            <a:extLst>
              <a:ext uri="{FF2B5EF4-FFF2-40B4-BE49-F238E27FC236}">
                <a16:creationId xmlns:a16="http://schemas.microsoft.com/office/drawing/2014/main" xmlns="" id="{74520EF1-0125-4AEC-A68F-81CCEAE7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81700"/>
          </a:xfrm>
          <a:prstGeom prst="cloudCallout">
            <a:avLst>
              <a:gd name="adj1" fmla="val -43750"/>
              <a:gd name="adj2" fmla="val 155269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4000" b="1" dirty="0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-TẬP </a:t>
            </a:r>
            <a:r>
              <a:rPr lang="vi-VN" altLang="zh-CN" sz="4000" b="1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 LOẠT</a:t>
            </a:r>
            <a:endParaRPr lang="en-US" altLang="zh-CN" sz="4000" b="1" smtClean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4000" b="1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-TẬP </a:t>
            </a:r>
            <a:r>
              <a:rPr lang="vi-VN" altLang="zh-CN" sz="4000" b="1" dirty="0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CẶP ĐÔI </a:t>
            </a:r>
            <a:endParaRPr lang="vi-VN" altLang="zh-CN" sz="40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vi-VN" altLang="zh-CN" sz="4000" b="1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4000" b="1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altLang="zh-CN" sz="4000" b="1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LUYỆN THEO </a:t>
            </a:r>
            <a:r>
              <a:rPr lang="vi-VN" altLang="zh-CN" sz="4000" b="1" smtClean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endParaRPr lang="en-US" altLang="zh-CN" sz="4000" b="1" smtClean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4000" b="1" smtClean="0">
                <a:solidFill>
                  <a:srgbClr val="830FB1"/>
                </a:solidFill>
                <a:latin typeface="Times New Roman"/>
                <a:cs typeface="+mn-cs"/>
              </a:rPr>
              <a:t>- </a:t>
            </a:r>
            <a:r>
              <a:rPr lang="vi-VN" sz="4000" b="1" smtClean="0">
                <a:solidFill>
                  <a:srgbClr val="830FB1"/>
                </a:solidFill>
                <a:latin typeface="Times New Roman"/>
                <a:cs typeface="+mn-cs"/>
              </a:rPr>
              <a:t>THI </a:t>
            </a:r>
            <a:r>
              <a:rPr lang="vi-VN" sz="4000" b="1">
                <a:solidFill>
                  <a:srgbClr val="830FB1"/>
                </a:solidFill>
                <a:latin typeface="Times New Roman"/>
                <a:cs typeface="+mn-cs"/>
              </a:rPr>
              <a:t>ĐUA TRÌNH DIỄN</a:t>
            </a:r>
          </a:p>
          <a:p>
            <a:pPr algn="ctr">
              <a:spcBef>
                <a:spcPct val="0"/>
              </a:spcBef>
              <a:buNone/>
            </a:pPr>
            <a:endParaRPr lang="en-US" altLang="zh-CN" sz="4000" b="1" smtClean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281444"/>
      </p:ext>
    </p:extLst>
  </p:cSld>
  <p:clrMapOvr>
    <a:masterClrMapping/>
  </p:clrMapOvr>
  <p:transition spd="slow" advTm="12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3" y="891063"/>
            <a:ext cx="8686798" cy="4823936"/>
            <a:chOff x="2627250" y="864798"/>
            <a:chExt cx="3697351" cy="2852866"/>
          </a:xfrm>
        </p:grpSpPr>
        <p:sp>
          <p:nvSpPr>
            <p:cNvPr id="3" name="Diamond 2"/>
            <p:cNvSpPr/>
            <p:nvPr/>
          </p:nvSpPr>
          <p:spPr>
            <a:xfrm>
              <a:off x="2698352" y="864798"/>
              <a:ext cx="3626248" cy="285286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7F19F3F-3FD4-4F29-BDE5-27A2DF389182}"/>
                </a:ext>
              </a:extLst>
            </p:cNvPr>
            <p:cNvSpPr txBox="1"/>
            <p:nvPr/>
          </p:nvSpPr>
          <p:spPr>
            <a:xfrm>
              <a:off x="2627250" y="1273329"/>
              <a:ext cx="3697351" cy="129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</a:rPr>
                <a:t> </a:t>
              </a:r>
              <a:r>
                <a:rPr lang="vi-VN" sz="4800" b="1" dirty="0">
                  <a:solidFill>
                    <a:srgbClr val="FFFF00"/>
                  </a:solidFill>
                  <a:latin typeface="+mj-lt"/>
                </a:rPr>
                <a:t>3</a:t>
              </a:r>
              <a:r>
                <a:rPr lang="en-US" sz="4800" b="1" dirty="0" smtClean="0">
                  <a:solidFill>
                    <a:srgbClr val="FFFF00"/>
                  </a:solidFill>
                  <a:latin typeface="+mj-lt"/>
                </a:rPr>
                <a:t>.</a:t>
              </a:r>
              <a:r>
                <a:rPr lang="vi-VN" sz="48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4800" b="1" dirty="0" err="1" smtClean="0">
                  <a:solidFill>
                    <a:srgbClr val="FFFF00"/>
                  </a:solidFill>
                  <a:latin typeface="+mj-lt"/>
                </a:rPr>
                <a:t>Trò</a:t>
              </a:r>
              <a:r>
                <a:rPr lang="en-US" sz="4800" b="1" dirty="0" smtClean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4800" b="1" dirty="0">
                  <a:solidFill>
                    <a:srgbClr val="FFFF00"/>
                  </a:solidFill>
                  <a:latin typeface="+mj-lt"/>
                </a:rPr>
                <a:t>chơi </a:t>
              </a:r>
              <a:endParaRPr lang="vi-VN" sz="4800" b="1" dirty="0">
                <a:solidFill>
                  <a:srgbClr val="FFFF00"/>
                </a:solidFill>
                <a:latin typeface="+mj-lt"/>
              </a:endParaRPr>
            </a:p>
            <a:p>
              <a:pPr lvl="0" algn="ctr">
                <a:lnSpc>
                  <a:spcPct val="105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en-US" sz="4800" b="1" smtClean="0">
                  <a:solidFill>
                    <a:srgbClr val="FFFF00"/>
                  </a:solidFill>
                  <a:latin typeface="+mj-lt"/>
                </a:rPr>
                <a:t>“</a:t>
              </a:r>
              <a:r>
                <a:rPr lang="vi-VN" altLang="en-US" sz="4800" b="1" smtClean="0">
                  <a:solidFill>
                    <a:srgbClr val="FFFF00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altLang="en-US" sz="4800" b="1">
                  <a:solidFill>
                    <a:srgbClr val="FFFF00"/>
                  </a:solidFill>
                  <a:latin typeface="+mj-lt"/>
                  <a:cs typeface="Calibri" panose="020F0502020204030204" pitchFamily="34" charset="0"/>
                </a:rPr>
                <a:t>Lò cò tiếp sức</a:t>
              </a:r>
              <a:r>
                <a:rPr lang="en-US" sz="4800" b="1" smtClean="0">
                  <a:solidFill>
                    <a:srgbClr val="FFFF00"/>
                  </a:solidFill>
                  <a:latin typeface="+mj-lt"/>
                </a:rPr>
                <a:t>”</a:t>
              </a:r>
              <a:endParaRPr lang="vi-VN" sz="4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14399" y="152400"/>
            <a:ext cx="8077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</a:pPr>
            <a:r>
              <a:rPr lang="vi-VN" sz="4000" b="1">
                <a:solidFill>
                  <a:srgbClr val="FF0000"/>
                </a:solidFill>
                <a:latin typeface="Times New Roman"/>
              </a:rPr>
              <a:t>TRÒ CHƠI VẬN ĐỘNG</a:t>
            </a:r>
            <a:endParaRPr lang="en-US" sz="4000" b="1" dirty="0">
              <a:solidFill>
                <a:srgbClr val="FF0000"/>
              </a:solidFill>
              <a:latin typeface="Calibri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6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1"/>
    </mc:Choice>
    <mc:Fallback xmlns="">
      <p:transition spd="slow" advTm="2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2871270-5CD8-4CB4-9461-DE1C8B27FE65}"/>
  <p:tag name="ISPRING_RESOURCE_FOLDER" val="C:\Users\Administrator\Desktop\Bài giảng Eleanring\TD 4  - TUẦN 6 ( TIẾT 11+12I)\"/>
  <p:tag name="ISPRING_PRESENTATION_PATH" val="C:\Users\Administrator\Desktop\Bài giảng Eleanring\TD 4  - TUẦN 6 ( TIẾT 11+12I).pptx"/>
  <p:tag name="ISPRING_PROJECT_VERSION" val="9.3"/>
  <p:tag name="ISPRING_PROJECT_FOLDER_UPDATED" val="1"/>
  <p:tag name="ISPRING_SCREEN_RECS_UPDATED" val="C:\Users\Administrator\Desktop\Bài giảng Eleanring\TD 4  - TUẦN 6 ( TIẾT 11+12I)\"/>
  <p:tag name="INKNOELEADERBOARD" val="-17579006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1|1.6|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1|1.6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4015</TotalTime>
  <Words>180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9_Office Theme</vt:lpstr>
      <vt:lpstr>Parcel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LỚP 5</dc:title>
  <dc:creator>HoangLong</dc:creator>
  <cp:lastModifiedBy>Admin</cp:lastModifiedBy>
  <cp:revision>621</cp:revision>
  <dcterms:created xsi:type="dcterms:W3CDTF">2020-04-07T09:30:28Z</dcterms:created>
  <dcterms:modified xsi:type="dcterms:W3CDTF">2026-01-08T07:31:48Z</dcterms:modified>
</cp:coreProperties>
</file>