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6"/>
  </p:notesMasterIdLst>
  <p:sldIdLst>
    <p:sldId id="259" r:id="rId5"/>
    <p:sldId id="390" r:id="rId6"/>
    <p:sldId id="257" r:id="rId7"/>
    <p:sldId id="258" r:id="rId8"/>
    <p:sldId id="368" r:id="rId9"/>
    <p:sldId id="389" r:id="rId10"/>
    <p:sldId id="386" r:id="rId11"/>
    <p:sldId id="295" r:id="rId12"/>
    <p:sldId id="261" r:id="rId13"/>
    <p:sldId id="387" r:id="rId14"/>
    <p:sldId id="388" r:id="rId15"/>
    <p:sldId id="264" r:id="rId16"/>
    <p:sldId id="391" r:id="rId17"/>
    <p:sldId id="325" r:id="rId18"/>
    <p:sldId id="322" r:id="rId19"/>
    <p:sldId id="392" r:id="rId20"/>
    <p:sldId id="393" r:id="rId21"/>
    <p:sldId id="323" r:id="rId22"/>
    <p:sldId id="324" r:id="rId23"/>
    <p:sldId id="269" r:id="rId24"/>
    <p:sldId id="2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AC1"/>
    <a:srgbClr val="CC0099"/>
    <a:srgbClr val="99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9DBC7-D956-4794-BE0F-8958E9190AAC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51FA4-8774-4E42-9E63-3758AA4C3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38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673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05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965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31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300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920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3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9.png"/><Relationship Id="rId17" Type="http://schemas.openxmlformats.org/officeDocument/2006/relationships/image" Target="../media/image54.png"/><Relationship Id="rId2" Type="http://schemas.openxmlformats.org/officeDocument/2006/relationships/image" Target="../media/image43.png"/><Relationship Id="rId16" Type="http://schemas.openxmlformats.org/officeDocument/2006/relationships/image" Target="../media/image5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4" Type="http://schemas.openxmlformats.org/officeDocument/2006/relationships/image" Target="../media/image1.png"/><Relationship Id="rId9" Type="http://schemas.openxmlformats.org/officeDocument/2006/relationships/image" Target="../media/image49.png"/><Relationship Id="rId14" Type="http://schemas.openxmlformats.org/officeDocument/2006/relationships/image" Target="../media/image21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0321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68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754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88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6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46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85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67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94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68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6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571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1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6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61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70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87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9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919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37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17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4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3735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449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51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75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708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936791" y="4974987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2026371" y="2737102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678557" y="3583203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679096" y="3760939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706455" y="3283429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936791" y="2180861"/>
            <a:ext cx="10273141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2200663" y="5131503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5669" y="4373648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6626" y="3444243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303948" y="5382189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81571" y="3572931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7014021" y="108922"/>
            <a:ext cx="5457060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96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6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01173 C 0.20226 0.26913 0.25608 0.81512 0.09931 1.20741 C -0.0566 1.60308 -0.36475 1.69444 -0.5868 1.41666 C -0.80607 1.1358 -0.85868 0.59136 -0.70121 0.1966 C -0.54392 -0.19846 -0.23646 -0.29074 -0.0151 -0.01173 Z " pathEditMode="relative" rAng="2122698" ptsTypes="fffff">
                                      <p:cBhvr>
                                        <p:cTn id="121" dur="18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7148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300000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20000">
                                      <p:cBhvr>
                                        <p:cTn id="1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300000">
                                      <p:cBhvr>
                                        <p:cTn id="1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300000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600000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200000">
                                      <p:cBhvr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600000">
                                      <p:cBhvr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600000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900000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900000">
                                      <p:cBhvr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-600000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-1200000">
                                      <p:cBhvr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8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-9600000">
                                      <p:cBhvr>
                                        <p:cTn id="1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animRot by="-600000">
                                      <p:cBhvr>
                                        <p:cTn id="1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animRot by="-300000">
                                      <p:cBhvr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animRot by="-600000">
                                      <p:cBhvr>
                                        <p:cTn id="1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Rot by="-300000">
                                      <p:cBhvr>
                                        <p:cTn id="1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animRot by="-600000">
                                      <p:cBhvr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8" presetClass="emph" presetSubtype="0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animRot by="-420000">
                                      <p:cBhvr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6275" y="6431226"/>
            <a:ext cx="2844800" cy="365125"/>
          </a:xfrm>
        </p:spPr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683465" y="504986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1773045" y="2811976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425232" y="365807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425771" y="3835814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453130" y="3358304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719406" y="2180861"/>
            <a:ext cx="10606879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1947338" y="5206378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3685" y="4210783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1271" y="3053999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050623" y="5457063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0423" y="2976056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6937574" y="90538"/>
            <a:ext cx="5457060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0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6" presetClass="emp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9.87654E-7 C -0.00712 -0.01914 -0.01562 -0.01111 -0.025 -0.02222 C -0.02778 -0.02562 -0.03055 -0.0287 -0.03333 -0.0321 C -0.03576 -0.03488 -0.03923 -0.03426 -0.04166 -0.03704 C -0.04722 -0.04352 -0.0559 -0.05772 -0.0625 -0.06173 C -0.07587 -0.06975 -0.08941 -0.07593 -0.10278 -0.08395 C -0.10694 -0.08642 -0.11128 -0.09321 -0.11528 -0.0963 C -0.12448 -0.1034 -0.13489 -0.10803 -0.14444 -0.11358 C -0.15278 -0.11852 -0.16076 -0.1284 -0.16944 -0.13087 C -0.18472 -0.13549 -0.175 -0.13303 -0.19861 -0.1358 C -0.21337 -0.14105 -0.22413 -0.14414 -0.24028 -0.14568 C -0.28021 -0.16327 -0.24757 -0.15062 -0.34028 -0.14815 C -0.35416 -0.13982 -0.36892 -0.13735 -0.38333 -0.13333 C -0.39375 -0.13056 -0.4033 -0.12562 -0.41389 -0.12346 C -0.42309 -0.1179 -0.43246 -0.1142 -0.44166 -0.10864 C -0.44323 -0.10772 -0.44427 -0.10494 -0.44583 -0.1037 C -0.45 -0.10031 -0.45416 -0.09722 -0.45833 -0.09383 C -0.46094 -0.09167 -0.46423 -0.09167 -0.46666 -0.08889 C -0.47083 -0.08395 -0.47448 -0.07685 -0.47916 -0.07408 C -0.48559 -0.07037 -0.49219 -0.0679 -0.49861 -0.0642 C -0.49861 -0.06389 -0.50903 -0.05185 -0.51111 -0.04938 C -0.51614 -0.04352 -0.52587 -0.04074 -0.53194 -0.03704 C -0.53507 -0.03519 -0.5375 -0.03056 -0.54028 -0.02716 C -0.54166 -0.02562 -0.54444 -0.02222 -0.54444 -0.02191 C -0.54635 -0.01728 -0.54722 -0.0108 -0.55 -0.00741 C -0.55694 0.00092 -0.56389 0.00895 -0.57083 0.01728 C -0.57517 0.02253 -0.5783 0.02901 -0.58333 0.0321 C -0.5842 0.03457 -0.58472 0.03765 -0.58611 0.03951 C -0.58732 0.04105 -0.58923 0.04012 -0.59028 0.04197 C -0.60642 0.07068 -0.58819 0.04784 -0.6 0.06173 C -0.60642 0.07901 -0.61719 0.08858 -0.62639 0.10123 C -0.62899 0.10494 -0.63194 0.10772 -0.63472 0.11111 C -0.63611 0.11265 -0.63889 0.11605 -0.63889 0.11636 C -0.64184 0.1321 -0.63767 0.11636 -0.64444 0.12592 C -0.64583 0.12778 -0.64618 0.13117 -0.64722 0.13333 C -0.65069 0.14074 -0.65382 0.14784 -0.65833 0.15309 C -0.66215 0.17315 -0.6691 0.19753 -0.67916 0.20988 C -0.68003 0.21234 -0.68073 0.21512 -0.68194 0.21697 C -0.68316 0.21944 -0.68507 0.21975 -0.68611 0.22222 C -0.68698 0.22407 -0.6868 0.22716 -0.6875 0.22932 C -0.69097 0.24105 -0.69896 0.25401 -0.70139 0.26667 C -0.70451 0.28333 -0.71111 0.30617 -0.71805 0.31852 C -0.72239 0.34197 -0.73055 0.36265 -0.73611 0.38518 C -0.7408 0.40401 -0.74184 0.42253 -0.74444 0.44197 C -0.74705 0.46265 -0.75225 0.4821 -0.75694 0.50123 C -0.76337 0.52685 -0.76458 0.55432 -0.76944 0.58025 C -0.77309 0.64321 -0.7717 0.61296 -0.77361 0.6713 C -0.77239 0.74074 -0.77066 0.83086 -0.76111 0.89846 C -0.76059 0.91204 -0.76076 0.92531 -0.75972 0.93827 C -0.75868 0.95247 -0.75208 0.97006 -0.74861 0.98272 C -0.7467 0.98981 -0.74687 0.99722 -0.74583 1.00494 C -0.7434 1.0216 -0.73889 1.03549 -0.73611 1.05185 C -0.73489 1.05926 -0.73264 1.06636 -0.73194 1.07407 C -0.73038 1.09105 -0.73055 1.1037 -0.72222 1.11358 C -0.72135 1.11605 -0.72066 1.11883 -0.71944 1.12099 C -0.71823 1.12315 -0.71614 1.12346 -0.71528 1.12592 C -0.71371 1.13025 -0.71406 1.13611 -0.7125 1.14074 C -0.70712 1.15494 -0.70399 1.17068 -0.69861 1.18518 C -0.69774 1.18765 -0.6967 1.19012 -0.69583 1.19259 C -0.69496 1.19475 -0.69548 1.19784 -0.69444 1.2 C -0.68576 1.21543 -0.68611 1.20309 -0.68611 1.21204 " pathEditMode="relative" rAng="0" ptsTypes="AAAAAAAAAAAAAAAAAAAAAAAAAAAAAAAAAAAAAAAAAAAAAAAAAAAAAAAAAAAAA">
                                      <p:cBhvr>
                                        <p:cTn id="121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5284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300000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300000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120000">
                                      <p:cBhvr>
                                        <p:cTn id="1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600000">
                                      <p:cBhvr>
                                        <p:cTn id="1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300000">
                                      <p:cBhvr>
                                        <p:cTn id="1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-1200000">
                                      <p:cBhvr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1200000">
                                      <p:cBhvr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8" presetClass="emph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1200000">
                                      <p:cBhvr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600000">
                                      <p:cBhvr>
                                        <p:cTn id="1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600000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600000"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900000">
                                      <p:cBhvr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-300000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-720000">
                                      <p:cBhvr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H="1">
            <a:off x="-12702" y="0"/>
            <a:ext cx="3527987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3311691" y="0"/>
            <a:ext cx="1440160" cy="227687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1871531" y="0"/>
            <a:ext cx="4416491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8304245" y="0"/>
            <a:ext cx="1440160" cy="16047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563" y="448771"/>
            <a:ext cx="620224" cy="3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7218">
            <a:off x="2533414" y="196523"/>
            <a:ext cx="740028" cy="4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 userDrawn="1"/>
        </p:nvCxnSpPr>
        <p:spPr>
          <a:xfrm flipH="1">
            <a:off x="0" y="0"/>
            <a:ext cx="1679509" cy="93272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47328" y="0"/>
            <a:ext cx="3168352" cy="122075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10512491" y="0"/>
            <a:ext cx="1219200" cy="12192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8688288" y="1"/>
            <a:ext cx="3503712" cy="46636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E:\丫头\png\小人\卡通类素材\kl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" y="79567"/>
            <a:ext cx="1135525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6775">
            <a:off x="11287428" y="-75893"/>
            <a:ext cx="720643" cy="8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47883">
            <a:off x="3384845" y="-26225"/>
            <a:ext cx="688056" cy="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695984" y="-26639"/>
            <a:ext cx="274165" cy="3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66269" y="22836"/>
            <a:ext cx="348255" cy="4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74484">
            <a:off x="4241537" y="-38932"/>
            <a:ext cx="446115" cy="5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2338">
            <a:off x="8370304" y="212168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21682">
            <a:off x="8648716" y="-48759"/>
            <a:ext cx="751219" cy="4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0259">
            <a:off x="1223698" y="339087"/>
            <a:ext cx="611509" cy="7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椭圆 22"/>
          <p:cNvSpPr/>
          <p:nvPr userDrawn="1"/>
        </p:nvSpPr>
        <p:spPr>
          <a:xfrm>
            <a:off x="-12701" y="170394"/>
            <a:ext cx="12253384" cy="6687609"/>
          </a:xfrm>
          <a:custGeom>
            <a:avLst/>
            <a:gdLst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0171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94957 w 9153525"/>
              <a:gd name="connsiteY0" fmla="*/ 0 h 5015707"/>
              <a:gd name="connsiteX1" fmla="*/ 9153525 w 9153525"/>
              <a:gd name="connsiteY1" fmla="*/ 8811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6817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3525" h="5015707">
                <a:moveTo>
                  <a:pt x="4894957" y="0"/>
                </a:moveTo>
                <a:cubicBezTo>
                  <a:pt x="6562986" y="0"/>
                  <a:pt x="8037072" y="79396"/>
                  <a:pt x="9140825" y="538294"/>
                </a:cubicBezTo>
                <a:cubicBezTo>
                  <a:pt x="9145058" y="1886457"/>
                  <a:pt x="9149292" y="3234619"/>
                  <a:pt x="9153525" y="4582782"/>
                </a:cubicBezTo>
                <a:cubicBezTo>
                  <a:pt x="8743370" y="4753309"/>
                  <a:pt x="8276816" y="4899491"/>
                  <a:pt x="7766785" y="5015707"/>
                </a:cubicBezTo>
                <a:lnTo>
                  <a:pt x="1976549" y="5015707"/>
                </a:lnTo>
                <a:cubicBezTo>
                  <a:pt x="1207329" y="4841697"/>
                  <a:pt x="527425" y="4973531"/>
                  <a:pt x="0" y="4681729"/>
                </a:cubicBezTo>
                <a:cubicBezTo>
                  <a:pt x="0" y="3631669"/>
                  <a:pt x="9525" y="2283158"/>
                  <a:pt x="9525" y="1233098"/>
                </a:cubicBezTo>
                <a:cubicBezTo>
                  <a:pt x="651581" y="557237"/>
                  <a:pt x="2914218" y="0"/>
                  <a:pt x="4894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701" y="6306611"/>
            <a:ext cx="857976" cy="4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00783">
            <a:off x="1106654" y="6169098"/>
            <a:ext cx="1067196" cy="7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gu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292" b="9279"/>
          <a:stretch/>
        </p:blipFill>
        <p:spPr bwMode="auto">
          <a:xfrm rot="10800000" flipH="1" flipV="1">
            <a:off x="-12701" y="5541235"/>
            <a:ext cx="12204701" cy="13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338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63390">
            <a:off x="11241597" y="3653702"/>
            <a:ext cx="1038064" cy="68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4" y="1029910"/>
            <a:ext cx="5555209" cy="43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06780">
            <a:off x="5562233" y="3907425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641563"/>
            <a:ext cx="2936968" cy="12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551" y="48352"/>
            <a:ext cx="3075949" cy="43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tr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 bwMode="auto">
          <a:xfrm>
            <a:off x="3599724" y="4001669"/>
            <a:ext cx="8614139" cy="28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0" y="1029910"/>
            <a:ext cx="2400267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471076"/>
            <a:ext cx="2554928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3819" y="49081"/>
            <a:ext cx="1702131" cy="17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0639" y="4942724"/>
            <a:ext cx="1547427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9707" y="3543417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4957">
            <a:off x="8743207" y="3338028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47" y="2033826"/>
            <a:ext cx="4078783" cy="42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38">
            <a:off x="162147" y="4550701"/>
            <a:ext cx="1378040" cy="23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4638" y="5699510"/>
            <a:ext cx="1224997" cy="14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1361" y="4595427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1927" y="5832436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8753" y="610837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1550" y="627549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896325">
            <a:off x="3139728" y="5904689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26347">
            <a:off x="1444407" y="5745048"/>
            <a:ext cx="1183128" cy="1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7942">
            <a:off x="2256660" y="6379068"/>
            <a:ext cx="517413" cy="6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7521248" y="5537558"/>
            <a:ext cx="771088" cy="12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yunf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3030176"/>
            <a:ext cx="927900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96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100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64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7322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3267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806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355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6132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361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37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476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6200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556590"/>
              <a:ext cx="11523403" cy="6004983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672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4006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3129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80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50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817C-7B71-42AF-900A-2817BE836D2B}" type="datetimeFigureOut">
              <a:rPr lang="zh-CN" altLang="en-US" smtClean="0"/>
              <a:pPr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6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109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7.png"/><Relationship Id="rId5" Type="http://schemas.openxmlformats.org/officeDocument/2006/relationships/image" Target="../media/image123.png"/><Relationship Id="rId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64.jpeg"/><Relationship Id="rId17" Type="http://schemas.openxmlformats.org/officeDocument/2006/relationships/image" Target="../media/image69.png"/><Relationship Id="rId2" Type="http://schemas.openxmlformats.org/officeDocument/2006/relationships/audio" Target="../media/media1.mp3"/><Relationship Id="rId16" Type="http://schemas.openxmlformats.org/officeDocument/2006/relationships/image" Target="../media/image68.gif"/><Relationship Id="rId20" Type="http://schemas.openxmlformats.org/officeDocument/2006/relationships/image" Target="../media/image71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8.xml"/><Relationship Id="rId5" Type="http://schemas.microsoft.com/office/2007/relationships/media" Target="../media/media3.mp3"/><Relationship Id="rId15" Type="http://schemas.openxmlformats.org/officeDocument/2006/relationships/image" Target="../media/image67.gif"/><Relationship Id="rId10" Type="http://schemas.openxmlformats.org/officeDocument/2006/relationships/audio" Target="../media/media5.mp3"/><Relationship Id="rId19" Type="http://schemas.openxmlformats.org/officeDocument/2006/relationships/image" Target="../media/image72.sv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6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59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58.png"/><Relationship Id="rId5" Type="http://schemas.openxmlformats.org/officeDocument/2006/relationships/image" Target="../media/image74.png"/><Relationship Id="rId10" Type="http://schemas.openxmlformats.org/officeDocument/2006/relationships/image" Target="../media/image57.png"/><Relationship Id="rId4" Type="http://schemas.openxmlformats.org/officeDocument/2006/relationships/image" Target="../media/image73.png"/><Relationship Id="rId9" Type="http://schemas.openxmlformats.org/officeDocument/2006/relationships/image" Target="../media/image79.png"/><Relationship Id="rId14" Type="http://schemas.openxmlformats.org/officeDocument/2006/relationships/image" Target="../media/image1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57.png"/><Relationship Id="rId5" Type="http://schemas.openxmlformats.org/officeDocument/2006/relationships/image" Target="../media/image74.png"/><Relationship Id="rId15" Type="http://schemas.openxmlformats.org/officeDocument/2006/relationships/image" Target="../media/image125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58.png"/><Relationship Id="rId2" Type="http://schemas.openxmlformats.org/officeDocument/2006/relationships/image" Target="../media/image55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57.png"/><Relationship Id="rId5" Type="http://schemas.openxmlformats.org/officeDocument/2006/relationships/image" Target="../media/image74.png"/><Relationship Id="rId15" Type="http://schemas.openxmlformats.org/officeDocument/2006/relationships/image" Target="../media/image81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87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71.gif"/><Relationship Id="rId3" Type="http://schemas.microsoft.com/office/2007/relationships/media" Target="../media/media7.mp3"/><Relationship Id="rId7" Type="http://schemas.openxmlformats.org/officeDocument/2006/relationships/image" Target="../media/image91.svg"/><Relationship Id="rId12" Type="http://schemas.openxmlformats.org/officeDocument/2006/relationships/image" Target="../media/image68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8.png"/><Relationship Id="rId11" Type="http://schemas.openxmlformats.org/officeDocument/2006/relationships/image" Target="../media/image9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92.png"/><Relationship Id="rId10" Type="http://schemas.openxmlformats.org/officeDocument/2006/relationships/image" Target="../media/image90.png"/><Relationship Id="rId4" Type="http://schemas.openxmlformats.org/officeDocument/2006/relationships/audio" Target="../media/media7.mp3"/><Relationship Id="rId9" Type="http://schemas.openxmlformats.org/officeDocument/2006/relationships/image" Target="../media/image93.svg"/><Relationship Id="rId1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101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746691-0C34-522C-FA2A-A600BECCDD7F}"/>
              </a:ext>
            </a:extLst>
          </p:cNvPr>
          <p:cNvGrpSpPr/>
          <p:nvPr/>
        </p:nvGrpSpPr>
        <p:grpSpPr>
          <a:xfrm>
            <a:off x="3220642" y="891084"/>
            <a:ext cx="5791198" cy="635866"/>
            <a:chOff x="1094511" y="1464900"/>
            <a:chExt cx="5791198" cy="63586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AA5382F-3513-F4A3-0AC4-D1B79CDB61AB}"/>
                </a:ext>
              </a:extLst>
            </p:cNvPr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84C460-7FDA-E628-237A-B777835BE3CE}"/>
                </a:ext>
              </a:extLst>
            </p:cNvPr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đúng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7D0EAC-BAB9-F52C-F0EF-9F906D8C8165}"/>
              </a:ext>
            </a:extLst>
          </p:cNvPr>
          <p:cNvSpPr txBox="1"/>
          <p:nvPr/>
        </p:nvSpPr>
        <p:spPr>
          <a:xfrm>
            <a:off x="948521" y="1736689"/>
            <a:ext cx="5267978" cy="236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9899A1-C1A1-0B69-5BB5-D750DCF2F3F1}"/>
              </a:ext>
            </a:extLst>
          </p:cNvPr>
          <p:cNvGrpSpPr/>
          <p:nvPr/>
        </p:nvGrpSpPr>
        <p:grpSpPr>
          <a:xfrm>
            <a:off x="6064102" y="2327193"/>
            <a:ext cx="5267977" cy="3086829"/>
            <a:chOff x="6622473" y="3327552"/>
            <a:chExt cx="4636943" cy="2571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679FE2-AC2B-F62E-1C8B-DE9BC1515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8366" y="3327552"/>
              <a:ext cx="4591050" cy="25717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2ABE14-032F-CFCD-9FCC-72AC914BCCE6}"/>
                </a:ext>
              </a:extLst>
            </p:cNvPr>
            <p:cNvSpPr/>
            <p:nvPr/>
          </p:nvSpPr>
          <p:spPr>
            <a:xfrm>
              <a:off x="6622473" y="3532909"/>
              <a:ext cx="955963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8AE5809-E163-C69E-DFE6-0A376BDCD4CC}"/>
              </a:ext>
            </a:extLst>
          </p:cNvPr>
          <p:cNvSpPr/>
          <p:nvPr/>
        </p:nvSpPr>
        <p:spPr>
          <a:xfrm>
            <a:off x="854825" y="1996803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CF1401-7A8C-E987-45B4-618A420FB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5" y="573954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093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A787E0-F920-B463-B58D-F6F0A4E02838}"/>
              </a:ext>
            </a:extLst>
          </p:cNvPr>
          <p:cNvGrpSpPr/>
          <p:nvPr/>
        </p:nvGrpSpPr>
        <p:grpSpPr>
          <a:xfrm>
            <a:off x="1016505" y="397624"/>
            <a:ext cx="9396041" cy="618374"/>
            <a:chOff x="1416228" y="1341004"/>
            <a:chExt cx="9396041" cy="6183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A0B4901-3813-32C0-FF97-7D1A08953B68}"/>
                </a:ext>
              </a:extLst>
            </p:cNvPr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790CD1C-100D-596F-A5F4-9F1D18FD3893}"/>
                </a:ext>
              </a:extLst>
            </p:cNvPr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3E44DF-1B07-ED3D-9757-C1819F7B5BC8}"/>
              </a:ext>
            </a:extLst>
          </p:cNvPr>
          <p:cNvGrpSpPr/>
          <p:nvPr/>
        </p:nvGrpSpPr>
        <p:grpSpPr>
          <a:xfrm>
            <a:off x="1553050" y="1154704"/>
            <a:ext cx="3959560" cy="3131127"/>
            <a:chOff x="1373038" y="735584"/>
            <a:chExt cx="5829300" cy="4609673"/>
          </a:xfrm>
        </p:grpSpPr>
        <p:pic>
          <p:nvPicPr>
            <p:cNvPr id="6" name="Picture 6" descr="Furry Bunny Cartoon HD Stock Images | Shutterstock">
              <a:extLst>
                <a:ext uri="{FF2B5EF4-FFF2-40B4-BE49-F238E27FC236}">
                  <a16:creationId xmlns:a16="http://schemas.microsoft.com/office/drawing/2014/main" id="{202F0349-5565-6D02-BE45-5BC2F527A1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/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unny cat cartoon Sticker • Pixers® - We live to change">
              <a:extLst>
                <a:ext uri="{FF2B5EF4-FFF2-40B4-BE49-F238E27FC236}">
                  <a16:creationId xmlns:a16="http://schemas.microsoft.com/office/drawing/2014/main" id="{89CFB83D-E238-3A78-F7A9-D88D5ED49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Waage - Illustrationen und Vektorgrafiken - iStock">
              <a:extLst>
                <a:ext uri="{FF2B5EF4-FFF2-40B4-BE49-F238E27FC236}">
                  <a16:creationId xmlns:a16="http://schemas.microsoft.com/office/drawing/2014/main" id="{D0DD385C-FFB2-26B4-AB8C-2E485C89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9426D99-3006-32E9-4076-3B7E665F113E}"/>
              </a:ext>
            </a:extLst>
          </p:cNvPr>
          <p:cNvGrpSpPr/>
          <p:nvPr/>
        </p:nvGrpSpPr>
        <p:grpSpPr>
          <a:xfrm>
            <a:off x="6739436" y="1546923"/>
            <a:ext cx="3959560" cy="2738908"/>
            <a:chOff x="6547909" y="2331857"/>
            <a:chExt cx="3959560" cy="27389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30D81D3-A337-6302-237D-BBA99A72B1BC}"/>
                </a:ext>
              </a:extLst>
            </p:cNvPr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>
                <a:extLst>
                  <a:ext uri="{FF2B5EF4-FFF2-40B4-BE49-F238E27FC236}">
                    <a16:creationId xmlns:a16="http://schemas.microsoft.com/office/drawing/2014/main" id="{ABFCCE58-69A0-848C-2C5E-C00596A0CC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>
                <a:extLst>
                  <a:ext uri="{FF2B5EF4-FFF2-40B4-BE49-F238E27FC236}">
                    <a16:creationId xmlns:a16="http://schemas.microsoft.com/office/drawing/2014/main" id="{296A2C63-B1BA-B676-4A06-253A2F4880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8" descr="Do animal dog cat pet illustration cartoon caricature by Luiza98 | Fiverr">
              <a:extLst>
                <a:ext uri="{FF2B5EF4-FFF2-40B4-BE49-F238E27FC236}">
                  <a16:creationId xmlns:a16="http://schemas.microsoft.com/office/drawing/2014/main" id="{54946219-A43D-4D7A-4D5F-2E12F12CB2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/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5A81FDA-5240-0B03-341B-81BDCA411ADC}"/>
              </a:ext>
            </a:extLst>
          </p:cNvPr>
          <p:cNvSpPr txBox="1"/>
          <p:nvPr/>
        </p:nvSpPr>
        <p:spPr>
          <a:xfrm>
            <a:off x="857373" y="3301806"/>
            <a:ext cx="9310475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5125B6-70D9-A192-85C4-613308E0026E}"/>
              </a:ext>
            </a:extLst>
          </p:cNvPr>
          <p:cNvSpPr txBox="1"/>
          <p:nvPr/>
        </p:nvSpPr>
        <p:spPr>
          <a:xfrm>
            <a:off x="1493004" y="3813287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5A8946-D63E-609C-2AE7-0436F4144482}"/>
              </a:ext>
            </a:extLst>
          </p:cNvPr>
          <p:cNvSpPr txBox="1"/>
          <p:nvPr/>
        </p:nvSpPr>
        <p:spPr>
          <a:xfrm>
            <a:off x="1493003" y="4816756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4D04B1-BC4A-BB9F-F3A0-52A6A9F318D3}"/>
              </a:ext>
            </a:extLst>
          </p:cNvPr>
          <p:cNvSpPr txBox="1"/>
          <p:nvPr/>
        </p:nvSpPr>
        <p:spPr>
          <a:xfrm>
            <a:off x="1493003" y="5678640"/>
            <a:ext cx="9310475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20530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E0584-2706-810E-37A2-BE527B7A303A}"/>
              </a:ext>
            </a:extLst>
          </p:cNvPr>
          <p:cNvSpPr txBox="1"/>
          <p:nvPr/>
        </p:nvSpPr>
        <p:spPr>
          <a:xfrm>
            <a:off x="1957011" y="566318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9EE529-C315-0981-B94E-C3F8F88B37F2}"/>
              </a:ext>
            </a:extLst>
          </p:cNvPr>
          <p:cNvSpPr txBox="1"/>
          <p:nvPr/>
        </p:nvSpPr>
        <p:spPr>
          <a:xfrm>
            <a:off x="2964915" y="3104276"/>
            <a:ext cx="8774131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2E1F24-FA35-BC95-CEBC-F76725AE753D}"/>
              </a:ext>
            </a:extLst>
          </p:cNvPr>
          <p:cNvSpPr txBox="1"/>
          <p:nvPr/>
        </p:nvSpPr>
        <p:spPr>
          <a:xfrm>
            <a:off x="3600546" y="3615757"/>
            <a:ext cx="581321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66B842-EC3A-5F4B-5EB7-8D0823867600}"/>
              </a:ext>
            </a:extLst>
          </p:cNvPr>
          <p:cNvSpPr txBox="1"/>
          <p:nvPr/>
        </p:nvSpPr>
        <p:spPr>
          <a:xfrm>
            <a:off x="3600545" y="4619226"/>
            <a:ext cx="5499857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6BC2ED-96EA-4051-74DB-9823DBA9E928}"/>
              </a:ext>
            </a:extLst>
          </p:cNvPr>
          <p:cNvSpPr txBox="1"/>
          <p:nvPr/>
        </p:nvSpPr>
        <p:spPr>
          <a:xfrm>
            <a:off x="3533870" y="5585885"/>
            <a:ext cx="877413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D59330-8EAF-1932-7B43-07FD15D3844F}"/>
              </a:ext>
            </a:extLst>
          </p:cNvPr>
          <p:cNvSpPr/>
          <p:nvPr/>
        </p:nvSpPr>
        <p:spPr>
          <a:xfrm>
            <a:off x="1403682" y="627931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26E9E-8F93-5084-EB67-4B83C1F8D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44" y="1231178"/>
            <a:ext cx="103536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63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7A37147-B50C-6EDD-9B02-C7A767312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752" y="8785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817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E:\丫头\png\小人\卡通类素材\tru.png">
            <a:extLst>
              <a:ext uri="{FF2B5EF4-FFF2-40B4-BE49-F238E27FC236}">
                <a16:creationId xmlns:a16="http://schemas.microsoft.com/office/drawing/2014/main" id="{CE5DAEEB-CA7D-428A-B64B-1151C0DDF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9349" y="2626555"/>
            <a:ext cx="2509328" cy="342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丫头\png\小人\卡通类素材\rt.png">
            <a:extLst>
              <a:ext uri="{FF2B5EF4-FFF2-40B4-BE49-F238E27FC236}">
                <a16:creationId xmlns:a16="http://schemas.microsoft.com/office/drawing/2014/main" id="{BAA6BA56-F750-4BDF-A3BF-07246B0C1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84517" y="2134227"/>
            <a:ext cx="2707484" cy="396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427118-1E0D-020C-D3BB-3B7889E0E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75" y="1096068"/>
            <a:ext cx="9888569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3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207829" y="57814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defTabSz="1219170"/>
            <a:r>
              <a:rPr lang="en-US" sz="5867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NHANH – ĐÁP GỌN</a:t>
            </a:r>
          </a:p>
        </p:txBody>
      </p:sp>
      <p:pic>
        <p:nvPicPr>
          <p:cNvPr id="1026" name="Picture 2" descr="Mặt Nạ Covid-19 Khẩu Trang Phẫu - Ảnh miễn phí trên Pixabay">
            <a:extLst>
              <a:ext uri="{FF2B5EF4-FFF2-40B4-BE49-F238E27FC236}">
                <a16:creationId xmlns:a16="http://schemas.microsoft.com/office/drawing/2014/main" id="{38FFA1D2-DADB-4118-81AE-EBCCD13CF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80" y="3847192"/>
            <a:ext cx="2603549" cy="19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ẫu Mũ Lưỡi Trai Đội Đầu Đẹp 5 - Tải Hình Tách Nền PNG - KhoThietKe.Net">
            <a:extLst>
              <a:ext uri="{FF2B5EF4-FFF2-40B4-BE49-F238E27FC236}">
                <a16:creationId xmlns:a16="http://schemas.microsoft.com/office/drawing/2014/main" id="{6E1A4724-B5D2-4BCA-906B-2007560CC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7" y="3429001"/>
            <a:ext cx="3323972" cy="256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199456" y="1848995"/>
            <a:ext cx="10657184" cy="1062765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Khẩu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mũ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90" y="1529444"/>
            <a:ext cx="850933" cy="850933"/>
          </a:xfrm>
          <a:prstGeom prst="rect">
            <a:avLst/>
          </a:prstGeom>
        </p:spPr>
      </p:pic>
      <p:pic>
        <p:nvPicPr>
          <p:cNvPr id="1030" name="Picture 6" descr="dấu tick - Central Residence">
            <a:extLst>
              <a:ext uri="{FF2B5EF4-FFF2-40B4-BE49-F238E27FC236}">
                <a16:creationId xmlns:a16="http://schemas.microsoft.com/office/drawing/2014/main" id="{5DA94F8F-49B9-4D6D-853D-DF1F7D78D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171" y="3187649"/>
            <a:ext cx="27813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29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065589" y="63910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 NHANH – ĐÁP GỌN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487488" y="1835969"/>
            <a:ext cx="9697077" cy="1419503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022" y="1516419"/>
            <a:ext cx="850933" cy="85093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A1B1E6-4D83-42CD-A6F8-B0CB41F39076}"/>
              </a:ext>
            </a:extLst>
          </p:cNvPr>
          <p:cNvSpPr/>
          <p:nvPr/>
        </p:nvSpPr>
        <p:spPr>
          <a:xfrm>
            <a:off x="2351584" y="5294968"/>
            <a:ext cx="7277269" cy="960107"/>
          </a:xfrm>
          <a:prstGeom prst="roundRect">
            <a:avLst/>
          </a:prstGeom>
          <a:solidFill>
            <a:srgbClr val="E9FFE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C8F2954-0A9D-44E5-9FD5-B1981CFC5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43" y="5011661"/>
            <a:ext cx="829283" cy="8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3A71354-106F-AB26-8EA0-BAA55C12B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759" y="3089414"/>
            <a:ext cx="4226684" cy="188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32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207829" y="57814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 NHANH – ĐÁP GỌN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199456" y="1848995"/>
            <a:ext cx="10657184" cy="1361565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hấu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nặng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90" y="1529444"/>
            <a:ext cx="850933" cy="85093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F8156FE-0C2B-817C-C59B-FA683CDA7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161" y="4043680"/>
            <a:ext cx="1543518" cy="154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C8664C0C-F69A-CA0D-DBC5-9F530AB96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19" y="3527039"/>
            <a:ext cx="3828801" cy="3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ấu tick - Central Residence">
            <a:extLst>
              <a:ext uri="{FF2B5EF4-FFF2-40B4-BE49-F238E27FC236}">
                <a16:creationId xmlns:a16="http://schemas.microsoft.com/office/drawing/2014/main" id="{A2BBCC60-14A1-B5B7-B981-F122644F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334" y="2643467"/>
            <a:ext cx="27813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04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126549" y="61878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defTabSz="1219170"/>
            <a:r>
              <a:rPr lang="en-US" sz="5867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NHANH – ĐÁP GỌN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199456" y="1848995"/>
            <a:ext cx="10657184" cy="1483995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đeo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treo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vật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nhẹ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90" y="1529444"/>
            <a:ext cx="850933" cy="850933"/>
          </a:xfrm>
          <a:prstGeom prst="rect">
            <a:avLst/>
          </a:prstGeom>
        </p:spPr>
      </p:pic>
      <p:pic>
        <p:nvPicPr>
          <p:cNvPr id="3" name="Picture 2" descr="A close-up of a magnifying glass&#10;&#10;Description automatically generated with medium confidence">
            <a:extLst>
              <a:ext uri="{FF2B5EF4-FFF2-40B4-BE49-F238E27FC236}">
                <a16:creationId xmlns:a16="http://schemas.microsoft.com/office/drawing/2014/main" id="{69FBC706-6044-40E3-BF77-4C8C76EE1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06" y="4087651"/>
            <a:ext cx="1831196" cy="2054596"/>
          </a:xfrm>
          <a:prstGeom prst="rect">
            <a:avLst/>
          </a:prstGeom>
        </p:spPr>
      </p:pic>
      <p:pic>
        <p:nvPicPr>
          <p:cNvPr id="6" name="Picture 5" descr="A close-up of a clock&#10;&#10;Description automatically generated with medium confidence">
            <a:extLst>
              <a:ext uri="{FF2B5EF4-FFF2-40B4-BE49-F238E27FC236}">
                <a16:creationId xmlns:a16="http://schemas.microsoft.com/office/drawing/2014/main" id="{A4C937A1-5111-4831-9B0F-C80F59B6B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63" y="3697991"/>
            <a:ext cx="1831196" cy="2729943"/>
          </a:xfrm>
          <a:prstGeom prst="rect">
            <a:avLst/>
          </a:prstGeom>
        </p:spPr>
      </p:pic>
      <p:pic>
        <p:nvPicPr>
          <p:cNvPr id="13" name="Picture 6" descr="dấu tick - Central Residence">
            <a:extLst>
              <a:ext uri="{FF2B5EF4-FFF2-40B4-BE49-F238E27FC236}">
                <a16:creationId xmlns:a16="http://schemas.microsoft.com/office/drawing/2014/main" id="{1DA908ED-AE70-4F62-98B3-97FD8F9FD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574" y="3608667"/>
            <a:ext cx="2781300" cy="28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9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9C9D08-047F-45BB-B6C9-87AC6A71939F}"/>
              </a:ext>
            </a:extLst>
          </p:cNvPr>
          <p:cNvSpPr txBox="1"/>
          <p:nvPr/>
        </p:nvSpPr>
        <p:spPr>
          <a:xfrm>
            <a:off x="2065589" y="639101"/>
            <a:ext cx="9889099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defTabSz="1219170"/>
            <a:r>
              <a:rPr lang="en-US" sz="5867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NHANH – ĐÁP GỌN</a:t>
            </a: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D9F3604A-66A5-4B69-BD89-A98420985F77}"/>
              </a:ext>
            </a:extLst>
          </p:cNvPr>
          <p:cNvSpPr/>
          <p:nvPr/>
        </p:nvSpPr>
        <p:spPr>
          <a:xfrm>
            <a:off x="1487488" y="1835969"/>
            <a:ext cx="9697077" cy="1419503"/>
          </a:xfrm>
          <a:prstGeom prst="round2DiagRect">
            <a:avLst/>
          </a:prstGeom>
          <a:solidFill>
            <a:srgbClr val="F5DA4D">
              <a:alpha val="43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214B4BC-A14C-4273-A97A-94EFC674D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022" y="1516419"/>
            <a:ext cx="850933" cy="850933"/>
          </a:xfrm>
          <a:prstGeom prst="rect">
            <a:avLst/>
          </a:prstGeom>
        </p:spPr>
      </p:pic>
      <p:pic>
        <p:nvPicPr>
          <p:cNvPr id="3074" name="Picture 2" descr="Hộp bút Webhead Pouch – Ann Store">
            <a:extLst>
              <a:ext uri="{FF2B5EF4-FFF2-40B4-BE49-F238E27FC236}">
                <a16:creationId xmlns:a16="http://schemas.microsoft.com/office/drawing/2014/main" id="{4F161957-C947-48DB-AC23-28E40C2B4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3" y="3445751"/>
            <a:ext cx="2976331" cy="170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A1B1E6-4D83-42CD-A6F8-B0CB41F39076}"/>
              </a:ext>
            </a:extLst>
          </p:cNvPr>
          <p:cNvSpPr/>
          <p:nvPr/>
        </p:nvSpPr>
        <p:spPr>
          <a:xfrm>
            <a:off x="2351584" y="5294968"/>
            <a:ext cx="7277269" cy="960107"/>
          </a:xfrm>
          <a:prstGeom prst="roundRect">
            <a:avLst/>
          </a:prstGeom>
          <a:solidFill>
            <a:srgbClr val="E9FFE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bóp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3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733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2" descr="Hộp bút Webhead Pouch – Ann Store">
            <a:extLst>
              <a:ext uri="{FF2B5EF4-FFF2-40B4-BE49-F238E27FC236}">
                <a16:creationId xmlns:a16="http://schemas.microsoft.com/office/drawing/2014/main" id="{9EFD0A0E-800B-4332-9DBD-C1463E638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523" y="3436380"/>
            <a:ext cx="2976331" cy="170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C8F2954-0A9D-44E5-9FD5-B1981CFC5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943" y="5011661"/>
            <a:ext cx="829283" cy="8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61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72700">
                <a:moveTo>
                  <a:pt x="0" y="0"/>
                </a:moveTo>
                <a:lnTo>
                  <a:pt x="18288000" y="0"/>
                </a:lnTo>
                <a:lnTo>
                  <a:pt x="18288000" y="10172700"/>
                </a:lnTo>
                <a:lnTo>
                  <a:pt x="0" y="10172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162800" y="2565400"/>
            <a:ext cx="2617327" cy="4093739"/>
          </a:xfrm>
          <a:custGeom>
            <a:avLst/>
            <a:gdLst/>
            <a:ahLst/>
            <a:cxnLst/>
            <a:rect l="l" t="t" r="r" b="b"/>
            <a:pathLst>
              <a:path w="5184648" h="8229600">
                <a:moveTo>
                  <a:pt x="0" y="0"/>
                </a:moveTo>
                <a:lnTo>
                  <a:pt x="5184648" y="0"/>
                </a:lnTo>
                <a:lnTo>
                  <a:pt x="51846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3728720" y="2372360"/>
            <a:ext cx="2641600" cy="4379686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8D83805-71D1-DB7F-C6F2-4DE119D3832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3612">
            <a:off x="7984989" y="3675389"/>
            <a:ext cx="646944" cy="473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1A6D6A-AC71-18B1-E848-2DE82A762DA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303520" y="3388360"/>
            <a:ext cx="408117" cy="204059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E5FC2EC8-E29B-C9CB-247E-AEC10C8EFA32}"/>
              </a:ext>
            </a:extLst>
          </p:cNvPr>
          <p:cNvSpPr/>
          <p:nvPr/>
        </p:nvSpPr>
        <p:spPr>
          <a:xfrm>
            <a:off x="2763520" y="918823"/>
            <a:ext cx="2973727" cy="1162050"/>
          </a:xfrm>
          <a:prstGeom prst="wedgeEllipseCallout">
            <a:avLst>
              <a:gd name="adj1" fmla="val 34143"/>
              <a:gd name="adj2" fmla="val 696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mệt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mệt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E1BB7DC-3604-18A0-AB31-07CEE59C73BB}"/>
              </a:ext>
            </a:extLst>
          </p:cNvPr>
          <p:cNvSpPr/>
          <p:nvPr/>
        </p:nvSpPr>
        <p:spPr>
          <a:xfrm>
            <a:off x="7548880" y="487680"/>
            <a:ext cx="3627120" cy="1583033"/>
          </a:xfrm>
          <a:prstGeom prst="wedgeEllipseCallout">
            <a:avLst>
              <a:gd name="adj1" fmla="val -17473"/>
              <a:gd name="adj2" fmla="val 780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dễ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dàng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E9EEB7C8-1A05-8FFE-9823-7EAB9A94EE7E}"/>
              </a:ext>
            </a:extLst>
          </p:cNvPr>
          <p:cNvSpPr/>
          <p:nvPr/>
        </p:nvSpPr>
        <p:spPr>
          <a:xfrm>
            <a:off x="2468880" y="762000"/>
            <a:ext cx="3362960" cy="1329033"/>
          </a:xfrm>
          <a:prstGeom prst="wedgeEllipseCallout">
            <a:avLst>
              <a:gd name="adj1" fmla="val 34143"/>
              <a:gd name="adj2" fmla="val 696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cậu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431E988-FA28-D6B6-563F-91B1D969688E}"/>
              </a:ext>
            </a:extLst>
          </p:cNvPr>
          <p:cNvSpPr/>
          <p:nvPr/>
        </p:nvSpPr>
        <p:spPr>
          <a:xfrm>
            <a:off x="7538720" y="497840"/>
            <a:ext cx="3627120" cy="1583033"/>
          </a:xfrm>
          <a:prstGeom prst="wedgeEllipseCallout">
            <a:avLst>
              <a:gd name="adj1" fmla="val -17473"/>
              <a:gd name="adj2" fmla="val 7804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1 (2)">
            <a:hlinkClick r:id="" action="ppaction://media"/>
            <a:extLst>
              <a:ext uri="{FF2B5EF4-FFF2-40B4-BE49-F238E27FC236}">
                <a16:creationId xmlns:a16="http://schemas.microsoft.com/office/drawing/2014/main" id="{61583686-5288-0FF3-9674-29AE8C9F45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09600" y="421640"/>
            <a:ext cx="406400" cy="406400"/>
          </a:xfrm>
          <a:prstGeom prst="rect">
            <a:avLst/>
          </a:prstGeom>
        </p:spPr>
      </p:pic>
      <p:pic>
        <p:nvPicPr>
          <p:cNvPr id="13" name="00">
            <a:hlinkClick r:id="" action="ppaction://media"/>
            <a:extLst>
              <a:ext uri="{FF2B5EF4-FFF2-40B4-BE49-F238E27FC236}">
                <a16:creationId xmlns:a16="http://schemas.microsoft.com/office/drawing/2014/main" id="{8506BE91-D408-0ACE-501B-765BE342B2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50240" y="1803400"/>
            <a:ext cx="406400" cy="406400"/>
          </a:xfrm>
          <a:prstGeom prst="rect">
            <a:avLst/>
          </a:prstGeom>
        </p:spPr>
      </p:pic>
      <p:pic>
        <p:nvPicPr>
          <p:cNvPr id="14" name="0">
            <a:hlinkClick r:id="" action="ppaction://media"/>
            <a:extLst>
              <a:ext uri="{FF2B5EF4-FFF2-40B4-BE49-F238E27FC236}">
                <a16:creationId xmlns:a16="http://schemas.microsoft.com/office/drawing/2014/main" id="{064A8CDA-FE37-8B4D-B951-1C1BC062B6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68960" y="1112520"/>
            <a:ext cx="406400" cy="406400"/>
          </a:xfrm>
          <a:prstGeom prst="rect">
            <a:avLst/>
          </a:prstGeom>
        </p:spPr>
      </p:pic>
      <p:pic>
        <p:nvPicPr>
          <p:cNvPr id="15" name="000">
            <a:hlinkClick r:id="" action="ppaction://media"/>
            <a:extLst>
              <a:ext uri="{FF2B5EF4-FFF2-40B4-BE49-F238E27FC236}">
                <a16:creationId xmlns:a16="http://schemas.microsoft.com/office/drawing/2014/main" id="{0B9C193B-074F-ED1C-7B2A-062925C7100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60400" y="2372360"/>
            <a:ext cx="406400" cy="4064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7D051-ACB9-EEE0-B5AA-874B4E16D7BA}"/>
              </a:ext>
            </a:extLst>
          </p:cNvPr>
          <p:cNvGrpSpPr/>
          <p:nvPr/>
        </p:nvGrpSpPr>
        <p:grpSpPr>
          <a:xfrm>
            <a:off x="-4714240" y="883920"/>
            <a:ext cx="2600960" cy="5669280"/>
            <a:chOff x="-4714240" y="883920"/>
            <a:chExt cx="2600960" cy="566928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98700C1B-7954-6F49-8432-C56B3F96EB5D}"/>
                </a:ext>
              </a:extLst>
            </p:cNvPr>
            <p:cNvSpPr/>
            <p:nvPr/>
          </p:nvSpPr>
          <p:spPr>
            <a:xfrm>
              <a:off x="-4714240" y="883920"/>
              <a:ext cx="2600960" cy="5669280"/>
            </a:xfrm>
            <a:custGeom>
              <a:avLst/>
              <a:gdLst/>
              <a:ahLst/>
              <a:cxnLst/>
              <a:rect l="l" t="t" r="r" b="b"/>
              <a:pathLst>
                <a:path w="3357427" h="7830734">
                  <a:moveTo>
                    <a:pt x="0" y="0"/>
                  </a:moveTo>
                  <a:lnTo>
                    <a:pt x="3357427" y="0"/>
                  </a:lnTo>
                  <a:lnTo>
                    <a:pt x="3357427" y="7830734"/>
                  </a:lnTo>
                  <a:lnTo>
                    <a:pt x="0" y="7830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17" name="Picture 16" descr="A red lips with black background&#10;&#10;Description automatically generated">
              <a:extLst>
                <a:ext uri="{FF2B5EF4-FFF2-40B4-BE49-F238E27FC236}">
                  <a16:creationId xmlns:a16="http://schemas.microsoft.com/office/drawing/2014/main" id="{B8E471F4-82EE-B068-D78A-8FF1A076E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8208" y="2161095"/>
              <a:ext cx="437587" cy="437587"/>
            </a:xfrm>
            <a:prstGeom prst="rect">
              <a:avLst/>
            </a:prstGeom>
          </p:spPr>
        </p:pic>
      </p:grpSp>
      <p:pic>
        <p:nvPicPr>
          <p:cNvPr id="19" name="11">
            <a:hlinkClick r:id="" action="ppaction://media"/>
            <a:extLst>
              <a:ext uri="{FF2B5EF4-FFF2-40B4-BE49-F238E27FC236}">
                <a16:creationId xmlns:a16="http://schemas.microsoft.com/office/drawing/2014/main" id="{F19983E4-10A8-6B71-893C-BE118D86B8D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4634" y="291049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6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39375 0.0173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8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37" y="-111573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6099" y="3932928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36081B-5067-7ECB-F236-CE326E06CF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3048" y="1539955"/>
            <a:ext cx="1749704" cy="1072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8B6130-007B-205B-0556-FE4A42F7E4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99364" y="2631456"/>
            <a:ext cx="812667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090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2FE8CEC1-2A20-4659-89C7-3ABAA7C35C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8A54781-1649-4F26-8C11-E7B479EDF062}"/>
              </a:ext>
            </a:extLst>
          </p:cNvPr>
          <p:cNvSpPr/>
          <p:nvPr/>
        </p:nvSpPr>
        <p:spPr>
          <a:xfrm>
            <a:off x="624417" y="404989"/>
            <a:ext cx="10943166" cy="6048022"/>
          </a:xfrm>
          <a:prstGeom prst="roundRect">
            <a:avLst>
              <a:gd name="adj" fmla="val 9438"/>
            </a:avLst>
          </a:prstGeom>
          <a:solidFill>
            <a:schemeClr val="bg1"/>
          </a:solidFill>
          <a:ln w="76200">
            <a:solidFill>
              <a:srgbClr val="82D6DD"/>
            </a:solidFill>
          </a:ln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92号-新潮海报体" panose="00000500000000000000" pitchFamily="2" charset="-122"/>
              <a:ea typeface="字魂92号-新潮海报体" panose="00000500000000000000" pitchFamily="2" charset="-122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AC893DF5-226C-4FE7-9D2C-5EED43BC86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8790" y="2769809"/>
            <a:ext cx="3822303" cy="43066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2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E84D00C-9A22-4F90-B407-0CB5BB7C4C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62390">
            <a:off x="9919227" y="3769378"/>
            <a:ext cx="3050419" cy="30504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9245697-3CE4-4488-8045-A95D8463F0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64457">
            <a:off x="96051" y="-180612"/>
            <a:ext cx="1521144" cy="1171202"/>
          </a:xfrm>
          <a:prstGeom prst="rect">
            <a:avLst/>
          </a:prstGeom>
        </p:spPr>
      </p:pic>
      <p:sp>
        <p:nvSpPr>
          <p:cNvPr id="5" name="TextBox 4" descr="xác">
            <a:extLst>
              <a:ext uri="{FF2B5EF4-FFF2-40B4-BE49-F238E27FC236}">
                <a16:creationId xmlns:a16="http://schemas.microsoft.com/office/drawing/2014/main" id="{6A9580BE-94DA-D10F-E026-6BA6D8982C16}"/>
              </a:ext>
            </a:extLst>
          </p:cNvPr>
          <p:cNvSpPr txBox="1"/>
          <p:nvPr/>
        </p:nvSpPr>
        <p:spPr>
          <a:xfrm>
            <a:off x="1995734" y="1923130"/>
            <a:ext cx="892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  <a:defRPr/>
            </a:pP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</a:rPr>
              <a:t>B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</a:rPr>
              <a:t>ước đầu cảm nhận, nhận biết về nặng hơn, nhẹ hơn, về biểu tượng đơn vị đo khối lượng ki- lô – gam.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</a:rPr>
              <a:t>(kg)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</a:rPr>
              <a:t>Bước đầu so sánh  nặng bằng nhau.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BA9F3D-32F4-3D17-61D9-D3F0D79AA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502" y="32402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2422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EC87D7-C99E-575B-9EA7-E10694C6AF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893" y="1800225"/>
            <a:ext cx="5537271" cy="455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026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">
            <a:extLst>
              <a:ext uri="{FF2B5EF4-FFF2-40B4-BE49-F238E27FC236}">
                <a16:creationId xmlns:a16="http://schemas.microsoft.com/office/drawing/2014/main" id="{5F1648EF-1E32-BF58-B5B9-8E31864824E5}"/>
              </a:ext>
            </a:extLst>
          </p:cNvPr>
          <p:cNvSpPr/>
          <p:nvPr/>
        </p:nvSpPr>
        <p:spPr>
          <a:xfrm>
            <a:off x="772160" y="699770"/>
            <a:ext cx="2115837" cy="2561590"/>
          </a:xfrm>
          <a:custGeom>
            <a:avLst/>
            <a:gdLst/>
            <a:ahLst/>
            <a:cxnLst/>
            <a:rect l="l" t="t" r="r" b="b"/>
            <a:pathLst>
              <a:path w="4748865" h="5411812">
                <a:moveTo>
                  <a:pt x="0" y="0"/>
                </a:moveTo>
                <a:lnTo>
                  <a:pt x="4748865" y="0"/>
                </a:lnTo>
                <a:lnTo>
                  <a:pt x="4748865" y="5411812"/>
                </a:lnTo>
                <a:lnTo>
                  <a:pt x="0" y="541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EE28307E-75A3-52D7-9424-C5D75F314B90}"/>
              </a:ext>
            </a:extLst>
          </p:cNvPr>
          <p:cNvSpPr/>
          <p:nvPr/>
        </p:nvSpPr>
        <p:spPr>
          <a:xfrm>
            <a:off x="4358640" y="790575"/>
            <a:ext cx="3013248" cy="2359025"/>
          </a:xfrm>
          <a:custGeom>
            <a:avLst/>
            <a:gdLst/>
            <a:ahLst/>
            <a:cxnLst/>
            <a:rect l="l" t="t" r="r" b="b"/>
            <a:pathLst>
              <a:path w="6242923" h="5595220">
                <a:moveTo>
                  <a:pt x="0" y="0"/>
                </a:moveTo>
                <a:lnTo>
                  <a:pt x="6242923" y="0"/>
                </a:lnTo>
                <a:lnTo>
                  <a:pt x="6242923" y="5595219"/>
                </a:lnTo>
                <a:lnTo>
                  <a:pt x="0" y="5595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66DBF260-D9DE-6095-6373-1C2D2FC778B3}"/>
              </a:ext>
            </a:extLst>
          </p:cNvPr>
          <p:cNvSpPr/>
          <p:nvPr/>
        </p:nvSpPr>
        <p:spPr>
          <a:xfrm>
            <a:off x="8757920" y="690245"/>
            <a:ext cx="2963853" cy="2530476"/>
          </a:xfrm>
          <a:custGeom>
            <a:avLst/>
            <a:gdLst/>
            <a:ahLst/>
            <a:cxnLst/>
            <a:rect l="l" t="t" r="r" b="b"/>
            <a:pathLst>
              <a:path w="5219913" h="5605276">
                <a:moveTo>
                  <a:pt x="0" y="0"/>
                </a:moveTo>
                <a:lnTo>
                  <a:pt x="5219914" y="0"/>
                </a:lnTo>
                <a:lnTo>
                  <a:pt x="5219914" y="5605276"/>
                </a:lnTo>
                <a:lnTo>
                  <a:pt x="0" y="56052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3F177D-E2BC-3655-8556-F85235FF8A0C}"/>
              </a:ext>
            </a:extLst>
          </p:cNvPr>
          <p:cNvGrpSpPr/>
          <p:nvPr/>
        </p:nvGrpSpPr>
        <p:grpSpPr>
          <a:xfrm>
            <a:off x="7456039" y="2393206"/>
            <a:ext cx="3789680" cy="4103370"/>
            <a:chOff x="3818759" y="2222588"/>
            <a:chExt cx="3789680" cy="410337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B81A0C5-CACC-045B-8CB6-2D76EF2D927A}"/>
                </a:ext>
              </a:extLst>
            </p:cNvPr>
            <p:cNvGrpSpPr/>
            <p:nvPr/>
          </p:nvGrpSpPr>
          <p:grpSpPr>
            <a:xfrm>
              <a:off x="3818759" y="2222588"/>
              <a:ext cx="3789680" cy="4103370"/>
              <a:chOff x="7518400" y="1991360"/>
              <a:chExt cx="3789680" cy="4103370"/>
            </a:xfrm>
          </p:grpSpPr>
          <p:sp>
            <p:nvSpPr>
              <p:cNvPr id="2" name="Freeform 2">
                <a:extLst>
                  <a:ext uri="{FF2B5EF4-FFF2-40B4-BE49-F238E27FC236}">
                    <a16:creationId xmlns:a16="http://schemas.microsoft.com/office/drawing/2014/main" id="{DB1AD2E9-6B17-88C4-E1FE-677F6757665B}"/>
                  </a:ext>
                </a:extLst>
              </p:cNvPr>
              <p:cNvSpPr/>
              <p:nvPr/>
            </p:nvSpPr>
            <p:spPr>
              <a:xfrm>
                <a:off x="7518400" y="1991360"/>
                <a:ext cx="3789680" cy="4103370"/>
              </a:xfrm>
              <a:custGeom>
                <a:avLst/>
                <a:gdLst/>
                <a:ahLst/>
                <a:cxnLst/>
                <a:rect l="l" t="t" r="r" b="b"/>
                <a:pathLst>
                  <a:path w="7090895" h="9258300">
                    <a:moveTo>
                      <a:pt x="0" y="0"/>
                    </a:moveTo>
                    <a:lnTo>
                      <a:pt x="7090894" y="0"/>
                    </a:lnTo>
                    <a:lnTo>
                      <a:pt x="7090894" y="9258300"/>
                    </a:lnTo>
                    <a:lnTo>
                      <a:pt x="0" y="92583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EDA2EAD-F198-26DB-E432-9139FB980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44734">
                <a:off x="8349424" y="3941794"/>
                <a:ext cx="196026" cy="98013"/>
              </a:xfrm>
              <a:prstGeom prst="rect">
                <a:avLst/>
              </a:prstGeom>
            </p:spPr>
          </p:pic>
        </p:grp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D5167A6-7D1E-B4E2-B657-C86A27B84340}"/>
                </a:ext>
              </a:extLst>
            </p:cNvPr>
            <p:cNvSpPr/>
            <p:nvPr/>
          </p:nvSpPr>
          <p:spPr>
            <a:xfrm>
              <a:off x="5843751" y="2974427"/>
              <a:ext cx="210207" cy="73573"/>
            </a:xfrm>
            <a:prstGeom prst="roundRect">
              <a:avLst/>
            </a:prstGeom>
            <a:solidFill>
              <a:srgbClr val="FBDAC1"/>
            </a:solidFill>
            <a:ln>
              <a:solidFill>
                <a:srgbClr val="FBDAC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BDAC1"/>
                  </a:solidFill>
                </a:ln>
                <a:solidFill>
                  <a:srgbClr val="FBDAC1"/>
                </a:solidFill>
              </a:endParaRPr>
            </a:p>
          </p:txBody>
        </p:sp>
        <p:pic>
          <p:nvPicPr>
            <p:cNvPr id="10" name="Picture 9" descr="A red lips with black background&#10;&#10;Description automatically generated">
              <a:extLst>
                <a:ext uri="{FF2B5EF4-FFF2-40B4-BE49-F238E27FC236}">
                  <a16:creationId xmlns:a16="http://schemas.microsoft.com/office/drawing/2014/main" id="{EB1B2A10-9A7D-157C-CD1A-6E86B4F0F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400" y="2959883"/>
              <a:ext cx="123496" cy="123496"/>
            </a:xfrm>
            <a:prstGeom prst="rect">
              <a:avLst/>
            </a:prstGeom>
          </p:spPr>
        </p:pic>
      </p:grpSp>
      <p:pic>
        <p:nvPicPr>
          <p:cNvPr id="12" name="1">
            <a:hlinkClick r:id="" action="ppaction://media"/>
            <a:extLst>
              <a:ext uri="{FF2B5EF4-FFF2-40B4-BE49-F238E27FC236}">
                <a16:creationId xmlns:a16="http://schemas.microsoft.com/office/drawing/2014/main" id="{6C35BE3F-62B4-2542-46A5-B1C4D271F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51840" y="1894840"/>
            <a:ext cx="406400" cy="406400"/>
          </a:xfrm>
          <a:prstGeom prst="rect">
            <a:avLst/>
          </a:prstGeom>
        </p:spPr>
      </p:pic>
      <p:pic>
        <p:nvPicPr>
          <p:cNvPr id="13" name="22">
            <a:hlinkClick r:id="" action="ppaction://media"/>
            <a:extLst>
              <a:ext uri="{FF2B5EF4-FFF2-40B4-BE49-F238E27FC236}">
                <a16:creationId xmlns:a16="http://schemas.microsoft.com/office/drawing/2014/main" id="{736C273A-EAF0-1656-7882-31AA17F8D4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85040" y="685800"/>
            <a:ext cx="406400" cy="406400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D439E82-4918-370E-881B-5D63E19BE321}"/>
              </a:ext>
            </a:extLst>
          </p:cNvPr>
          <p:cNvSpPr/>
          <p:nvPr/>
        </p:nvSpPr>
        <p:spPr>
          <a:xfrm>
            <a:off x="1228112" y="2595223"/>
            <a:ext cx="2162175" cy="1162050"/>
          </a:xfrm>
          <a:prstGeom prst="wedgeEllipseCallout">
            <a:avLst>
              <a:gd name="adj1" fmla="val 34143"/>
              <a:gd name="adj2" fmla="val 6964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ạ!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04329B92-B872-46D7-04EF-C080899CA5BA}"/>
              </a:ext>
            </a:extLst>
          </p:cNvPr>
          <p:cNvSpPr/>
          <p:nvPr/>
        </p:nvSpPr>
        <p:spPr>
          <a:xfrm>
            <a:off x="5104458" y="1830596"/>
            <a:ext cx="2286000" cy="1162050"/>
          </a:xfrm>
          <a:prstGeom prst="wedgeEllipseCallout">
            <a:avLst>
              <a:gd name="adj1" fmla="val -46914"/>
              <a:gd name="adj2" fmla="val 507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D914B3-101F-16A0-C0A8-0057BAB736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1559" y="-99606"/>
            <a:ext cx="481016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091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42552 0.0358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76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07BB7A-6687-B615-D18D-92CB8AA61AA0}"/>
              </a:ext>
            </a:extLst>
          </p:cNvPr>
          <p:cNvGrpSpPr/>
          <p:nvPr/>
        </p:nvGrpSpPr>
        <p:grpSpPr>
          <a:xfrm>
            <a:off x="6279820" y="1301103"/>
            <a:ext cx="4652034" cy="4255794"/>
            <a:chOff x="6221947" y="1829409"/>
            <a:chExt cx="4652034" cy="42557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3369BC-6187-88C9-F1D9-79353352D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499"/>
            <a:stretch/>
          </p:blipFill>
          <p:spPr>
            <a:xfrm>
              <a:off x="6240614" y="3172691"/>
              <a:ext cx="4633367" cy="291251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34AC43-9D99-3F19-82E4-AF96F9EA6A50}"/>
                </a:ext>
              </a:extLst>
            </p:cNvPr>
            <p:cNvSpPr txBox="1"/>
            <p:nvPr/>
          </p:nvSpPr>
          <p:spPr>
            <a:xfrm>
              <a:off x="6221947" y="1829409"/>
              <a:ext cx="4652034" cy="1818703"/>
            </a:xfrm>
            <a:prstGeom prst="rect">
              <a:avLst/>
            </a:prstGeom>
            <a:solidFill>
              <a:srgbClr val="FEEEEE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3CC82D-CB1B-5DAC-8DCA-1D4C0B80B084}"/>
              </a:ext>
            </a:extLst>
          </p:cNvPr>
          <p:cNvGrpSpPr/>
          <p:nvPr/>
        </p:nvGrpSpPr>
        <p:grpSpPr>
          <a:xfrm>
            <a:off x="1122090" y="1301103"/>
            <a:ext cx="4546874" cy="4255794"/>
            <a:chOff x="1064217" y="1829409"/>
            <a:chExt cx="4546874" cy="42557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964EEE-D174-B5B7-7F7C-A9DF4BBDA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682"/>
            <a:stretch/>
          </p:blipFill>
          <p:spPr>
            <a:xfrm>
              <a:off x="1064217" y="3648159"/>
              <a:ext cx="4546874" cy="24370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65ECDD-DB5F-58FF-5198-AFFDC7DB39EE}"/>
                </a:ext>
              </a:extLst>
            </p:cNvPr>
            <p:cNvSpPr txBox="1"/>
            <p:nvPr/>
          </p:nvSpPr>
          <p:spPr>
            <a:xfrm>
              <a:off x="1064217" y="1829409"/>
              <a:ext cx="4546874" cy="1818703"/>
            </a:xfrm>
            <a:prstGeom prst="rect">
              <a:avLst/>
            </a:prstGeom>
            <a:solidFill>
              <a:srgbClr val="F0F4D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A238FFE-00E3-7ECC-8814-824BB2C3EB9A}"/>
              </a:ext>
            </a:extLst>
          </p:cNvPr>
          <p:cNvSpPr txBox="1"/>
          <p:nvPr/>
        </p:nvSpPr>
        <p:spPr>
          <a:xfrm>
            <a:off x="4720325" y="608582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DFE531-6496-67E8-BF55-D3007E05FAE3}"/>
              </a:ext>
            </a:extLst>
          </p:cNvPr>
          <p:cNvSpPr txBox="1"/>
          <p:nvPr/>
        </p:nvSpPr>
        <p:spPr>
          <a:xfrm>
            <a:off x="1122090" y="1301150"/>
            <a:ext cx="4546874" cy="1818703"/>
          </a:xfrm>
          <a:prstGeom prst="rect">
            <a:avLst/>
          </a:prstGeom>
          <a:solidFill>
            <a:srgbClr val="F0F4D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3EB0AD-B20A-2CAF-594E-BBBD2EBDE9F6}"/>
              </a:ext>
            </a:extLst>
          </p:cNvPr>
          <p:cNvSpPr txBox="1"/>
          <p:nvPr/>
        </p:nvSpPr>
        <p:spPr>
          <a:xfrm>
            <a:off x="6298487" y="1301103"/>
            <a:ext cx="4399677" cy="1818703"/>
          </a:xfrm>
          <a:prstGeom prst="rect">
            <a:avLst/>
          </a:prstGeom>
          <a:solidFill>
            <a:srgbClr val="FEEE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06FDE2-DB94-E17B-FB3F-72183DC0B8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" y="39881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879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D2AA6AF-EE0D-A5C3-24E8-F23068893442}"/>
              </a:ext>
            </a:extLst>
          </p:cNvPr>
          <p:cNvGrpSpPr/>
          <p:nvPr/>
        </p:nvGrpSpPr>
        <p:grpSpPr>
          <a:xfrm>
            <a:off x="-55007" y="1"/>
            <a:ext cx="12247007" cy="6902311"/>
            <a:chOff x="-76201" y="4761"/>
            <a:chExt cx="18370510" cy="103534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46CA942-D3A3-0966-E65C-4694D3DCA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0" y="2950309"/>
              <a:ext cx="18370509" cy="63627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6E670B-C296-1606-E2C6-5ED2728B6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1" y="9198709"/>
              <a:ext cx="18282313" cy="115951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E7C38E-959F-C3A9-C995-8C5446E6F4EA}"/>
                </a:ext>
              </a:extLst>
            </p:cNvPr>
            <p:cNvSpPr/>
            <p:nvPr/>
          </p:nvSpPr>
          <p:spPr>
            <a:xfrm>
              <a:off x="-76201" y="4761"/>
              <a:ext cx="18370509" cy="3269385"/>
            </a:xfrm>
            <a:prstGeom prst="rect">
              <a:avLst/>
            </a:prstGeom>
            <a:solidFill>
              <a:srgbClr val="71B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3D0D01-7D86-1ED5-583D-D784E73D06A0}"/>
              </a:ext>
            </a:extLst>
          </p:cNvPr>
          <p:cNvGrpSpPr/>
          <p:nvPr/>
        </p:nvGrpSpPr>
        <p:grpSpPr>
          <a:xfrm>
            <a:off x="2002191" y="30504"/>
            <a:ext cx="5006420" cy="1763798"/>
            <a:chOff x="231138" y="213122"/>
            <a:chExt cx="11506200" cy="4191001"/>
          </a:xfrm>
        </p:grpSpPr>
        <p:pic>
          <p:nvPicPr>
            <p:cNvPr id="11" name="Picture 10" descr="375ba1682899b9444c201750c3b90c1b.png">
              <a:extLst>
                <a:ext uri="{FF2B5EF4-FFF2-40B4-BE49-F238E27FC236}">
                  <a16:creationId xmlns:a16="http://schemas.microsoft.com/office/drawing/2014/main" id="{72676A70-34F7-74F6-31C2-4F340821C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2807" t="9578" r="2818" b="11146"/>
            <a:stretch/>
          </p:blipFill>
          <p:spPr>
            <a:xfrm>
              <a:off x="231138" y="213122"/>
              <a:ext cx="11506200" cy="419100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DB0D83C-DA2B-9B40-7B7C-6032EA6AEC01}"/>
                </a:ext>
              </a:extLst>
            </p:cNvPr>
            <p:cNvSpPr/>
            <p:nvPr/>
          </p:nvSpPr>
          <p:spPr>
            <a:xfrm>
              <a:off x="1607282" y="1736652"/>
              <a:ext cx="8849881" cy="1682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Các</a:t>
              </a:r>
              <a:r>
                <a:rPr lang="en-US" sz="4000" b="1" spc="-13" dirty="0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dùng</a:t>
              </a:r>
              <a:r>
                <a:rPr lang="en-US" sz="4000" b="1" spc="-13" dirty="0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cân</a:t>
              </a:r>
              <a:r>
                <a:rPr lang="en-US" sz="4000" b="1" spc="-13" dirty="0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 </a:t>
              </a:r>
              <a:r>
                <a:rPr lang="en-US" sz="4000" b="1" spc="-13" dirty="0" err="1">
                  <a:solidFill>
                    <a:srgbClr val="FF0000"/>
                  </a:solidFill>
                  <a:latin typeface="Calibri" panose="020F0502020204030204" pitchFamily="34" charset="0"/>
                  <a:ea typeface="Myriad Pro"/>
                  <a:cs typeface="Calibri" panose="020F0502020204030204" pitchFamily="34" charset="0"/>
                </a:rPr>
                <a:t>đĩa</a:t>
              </a:r>
              <a:endPara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E2225A5C-EC38-85E4-F340-79BF01DA5D84}"/>
              </a:ext>
            </a:extLst>
          </p:cNvPr>
          <p:cNvSpPr/>
          <p:nvPr/>
        </p:nvSpPr>
        <p:spPr>
          <a:xfrm>
            <a:off x="152400" y="1794303"/>
            <a:ext cx="9008388" cy="4835097"/>
          </a:xfrm>
          <a:prstGeom prst="roundRect">
            <a:avLst/>
          </a:prstGeom>
          <a:solidFill>
            <a:schemeClr val="bg1"/>
          </a:solidFill>
          <a:ln w="41275">
            <a:solidFill>
              <a:schemeClr val="tx1">
                <a:alpha val="99000"/>
              </a:scheme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1200" b="1" dirty="0">
                <a:solidFill>
                  <a:prstClr val="white"/>
                </a:solidFill>
                <a:latin typeface="Arial" panose="020B0604020202020204" pitchFamily="34" charset="0"/>
              </a:rPr>
              <a:t>Giới thiệu đơn vị đo khối lượng (ki-lô-gam)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ADB83E7-54B7-AB9F-3F37-A0A73BE00D0B}"/>
              </a:ext>
            </a:extLst>
          </p:cNvPr>
          <p:cNvGrpSpPr/>
          <p:nvPr/>
        </p:nvGrpSpPr>
        <p:grpSpPr>
          <a:xfrm>
            <a:off x="268677" y="2402708"/>
            <a:ext cx="2530342" cy="646331"/>
            <a:chOff x="5850978" y="4435085"/>
            <a:chExt cx="4321385" cy="969497"/>
          </a:xfrm>
        </p:grpSpPr>
        <p:sp>
          <p:nvSpPr>
            <p:cNvPr id="22" name="Rectangle: Rounded Corners 6">
              <a:extLst>
                <a:ext uri="{FF2B5EF4-FFF2-40B4-BE49-F238E27FC236}">
                  <a16:creationId xmlns:a16="http://schemas.microsoft.com/office/drawing/2014/main" id="{31BA7E67-80F8-C144-F4F7-26D05DF7CA46}"/>
                </a:ext>
              </a:extLst>
            </p:cNvPr>
            <p:cNvSpPr/>
            <p:nvPr/>
          </p:nvSpPr>
          <p:spPr>
            <a:xfrm>
              <a:off x="6157209" y="4436941"/>
              <a:ext cx="3708922" cy="92147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DCCDDB6-52EB-2E99-D886-1A42A411E417}"/>
                </a:ext>
              </a:extLst>
            </p:cNvPr>
            <p:cNvSpPr/>
            <p:nvPr/>
          </p:nvSpPr>
          <p:spPr>
            <a:xfrm>
              <a:off x="5850978" y="4435085"/>
              <a:ext cx="4321385" cy="969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đĩa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E770111-7A72-4218-5363-3F8C2222206D}"/>
              </a:ext>
            </a:extLst>
          </p:cNvPr>
          <p:cNvSpPr/>
          <p:nvPr/>
        </p:nvSpPr>
        <p:spPr>
          <a:xfrm>
            <a:off x="2423099" y="2250440"/>
            <a:ext cx="5997619" cy="60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endParaRPr lang="en-US" sz="3334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1263AF-1B13-7C22-3F16-13B3A1597963}"/>
              </a:ext>
            </a:extLst>
          </p:cNvPr>
          <p:cNvSpPr/>
          <p:nvPr/>
        </p:nvSpPr>
        <p:spPr>
          <a:xfrm>
            <a:off x="3108960" y="2941320"/>
            <a:ext cx="5777058" cy="163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Khi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thăng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vạch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lang="en-US" sz="3334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8C08C83-7492-1B39-0B1C-7C5C7EC60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645" y="820721"/>
            <a:ext cx="4690387" cy="5991367"/>
          </a:xfrm>
          <a:prstGeom prst="rect">
            <a:avLst/>
          </a:prstGeom>
        </p:spPr>
      </p:pic>
      <p:pic>
        <p:nvPicPr>
          <p:cNvPr id="1026" name="Picture 2" descr="9 đồng xu: 1 nặng, 8 nhẹ. Với 2 cân đĩa, cần ít nhất mấy lần">
            <a:extLst>
              <a:ext uri="{FF2B5EF4-FFF2-40B4-BE49-F238E27FC236}">
                <a16:creationId xmlns:a16="http://schemas.microsoft.com/office/drawing/2014/main" id="{3688D46A-FFC0-9325-F1EB-4670E4378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36" y="3322320"/>
            <a:ext cx="2554997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A32CD49-7B52-8646-9E08-4ED93EE6B7D6}"/>
              </a:ext>
            </a:extLst>
          </p:cNvPr>
          <p:cNvSpPr/>
          <p:nvPr/>
        </p:nvSpPr>
        <p:spPr>
          <a:xfrm>
            <a:off x="3017520" y="4729480"/>
            <a:ext cx="5777058" cy="1631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Khi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ngược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34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334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58761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/>
      <p:bldP spid="31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4280A-CDA5-B93F-0AF0-3698F0AB3A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6627" y="1235877"/>
            <a:ext cx="8843878" cy="15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华文琥珀"/>
        <a:ea typeface="华康少女文字W5"/>
        <a:cs typeface=""/>
      </a:majorFont>
      <a:minorFont>
        <a:latin typeface="华文琥珀"/>
        <a:ea typeface="华康少女文字W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508</Words>
  <Application>Microsoft Office PowerPoint</Application>
  <PresentationFormat>Widescreen</PresentationFormat>
  <Paragraphs>63</Paragraphs>
  <Slides>21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宋体</vt:lpstr>
      <vt:lpstr>Arial</vt:lpstr>
      <vt:lpstr>Calibri</vt:lpstr>
      <vt:lpstr>Cambria</vt:lpstr>
      <vt:lpstr>等线</vt:lpstr>
      <vt:lpstr>等线 Light</vt:lpstr>
      <vt:lpstr>Myriad Pro</vt:lpstr>
      <vt:lpstr>华文琥珀</vt:lpstr>
      <vt:lpstr>Wingdings</vt:lpstr>
      <vt:lpstr>华康少女文字W5</vt:lpstr>
      <vt:lpstr>字魂92号-新潮海报体</vt:lpstr>
      <vt:lpstr>Office 主题​​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2024-05-02T13:12:29Z</dcterms:created>
  <dcterms:modified xsi:type="dcterms:W3CDTF">2025-12-23T14:16:58Z</dcterms:modified>
</cp:coreProperties>
</file>