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007577107" r:id="rId2"/>
    <p:sldId id="426" r:id="rId3"/>
    <p:sldId id="446" r:id="rId4"/>
    <p:sldId id="2007577106" r:id="rId5"/>
    <p:sldId id="396" r:id="rId6"/>
    <p:sldId id="442" r:id="rId7"/>
    <p:sldId id="440" r:id="rId8"/>
    <p:sldId id="445" r:id="rId9"/>
    <p:sldId id="398" r:id="rId10"/>
    <p:sldId id="2007577104" r:id="rId11"/>
    <p:sldId id="43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0F8B-B175-4F4E-947B-51AB775BF70C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E448A-8336-4929-A12B-226B30E6A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2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16929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114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05714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3027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364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6708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0777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23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05884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167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885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7342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890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8532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35133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87810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226243"/>
            <a:ext cx="11226800" cy="641965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377073"/>
            <a:ext cx="10960100" cy="61557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75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23" b="97392" l="700" r="9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2848035"/>
            <a:ext cx="5296358" cy="4074121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29726"/>
            <a:ext cx="12192000" cy="342827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45836">
            <a:off x="8809418" y="4749449"/>
            <a:ext cx="1306135" cy="816401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2686770" y="5468326"/>
            <a:ext cx="962900" cy="1262744"/>
          </a:xfrm>
          <a:prstGeom prst="rect">
            <a:avLst/>
          </a:prstGeom>
        </p:spPr>
      </p:pic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id="{FD7D687A-372A-82E9-1ACC-31E6FA9239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1732954" y="3052345"/>
            <a:ext cx="807385" cy="821795"/>
          </a:xfrm>
          <a:prstGeom prst="rect">
            <a:avLst/>
          </a:prstGeom>
        </p:spPr>
      </p:pic>
      <p:pic>
        <p:nvPicPr>
          <p:cNvPr id="24" name="图片 4" descr="卡通人物&#10;&#10;中度可信度描述已自动生成">
            <a:extLst>
              <a:ext uri="{FF2B5EF4-FFF2-40B4-BE49-F238E27FC236}">
                <a16:creationId xmlns:a16="http://schemas.microsoft.com/office/drawing/2014/main" id="{25B6DE53-5EFD-322E-927E-6D56D54779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81" y="3906646"/>
            <a:ext cx="2869499" cy="2869499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3C782B30-3C2F-4C8E-B04A-55719DA40D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251" y="4654734"/>
            <a:ext cx="2580649" cy="2580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84452" y="2390397"/>
            <a:ext cx="746849" cy="791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51D3DE-C735-A45E-1DEF-93D530F76B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9581" y="893779"/>
            <a:ext cx="927282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6446815-7A38-4817-C436-E2F96B6CC9E1}"/>
              </a:ext>
            </a:extLst>
          </p:cNvPr>
          <p:cNvSpPr txBox="1"/>
          <p:nvPr/>
        </p:nvSpPr>
        <p:spPr>
          <a:xfrm>
            <a:off x="1393735" y="234479"/>
            <a:ext cx="977908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chiêng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35D9F-4E37-27CA-3927-B5AA0F670629}"/>
              </a:ext>
            </a:extLst>
          </p:cNvPr>
          <p:cNvSpPr txBox="1"/>
          <p:nvPr/>
        </p:nvSpPr>
        <p:spPr>
          <a:xfrm>
            <a:off x="6518806" y="1400637"/>
            <a:ext cx="4446579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E887D-95A8-3CE3-8545-3D14702A97EC}"/>
              </a:ext>
            </a:extLst>
          </p:cNvPr>
          <p:cNvSpPr txBox="1"/>
          <p:nvPr/>
        </p:nvSpPr>
        <p:spPr>
          <a:xfrm>
            <a:off x="5716766" y="3892576"/>
            <a:ext cx="5304237" cy="2478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 – 4 = 7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8B8500-4517-98CA-ED39-67CF361B486F}"/>
              </a:ext>
            </a:extLst>
          </p:cNvPr>
          <p:cNvSpPr/>
          <p:nvPr/>
        </p:nvSpPr>
        <p:spPr>
          <a:xfrm>
            <a:off x="870515" y="32604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586686-B870-D28D-4BCF-9AF7DB9D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3" y="2266821"/>
            <a:ext cx="4461999" cy="269516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C0E97C-E69E-E9BC-2D92-C6B366EBB661}"/>
              </a:ext>
            </a:extLst>
          </p:cNvPr>
          <p:cNvCxnSpPr>
            <a:cxnSpLocks/>
          </p:cNvCxnSpPr>
          <p:nvPr/>
        </p:nvCxnSpPr>
        <p:spPr>
          <a:xfrm>
            <a:off x="5460881" y="750206"/>
            <a:ext cx="3911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0F8F4B-5FAC-4AB2-ABBA-80596F969E37}"/>
              </a:ext>
            </a:extLst>
          </p:cNvPr>
          <p:cNvCxnSpPr>
            <a:cxnSpLocks/>
          </p:cNvCxnSpPr>
          <p:nvPr/>
        </p:nvCxnSpPr>
        <p:spPr>
          <a:xfrm>
            <a:off x="7583470" y="1276679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4CC8E5-D179-9E72-7036-A898845D64F3}"/>
              </a:ext>
            </a:extLst>
          </p:cNvPr>
          <p:cNvCxnSpPr>
            <a:cxnSpLocks/>
          </p:cNvCxnSpPr>
          <p:nvPr/>
        </p:nvCxnSpPr>
        <p:spPr>
          <a:xfrm>
            <a:off x="9480041" y="731156"/>
            <a:ext cx="1485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3459BC-A416-041E-0E49-4B78565E6157}"/>
              </a:ext>
            </a:extLst>
          </p:cNvPr>
          <p:cNvCxnSpPr>
            <a:cxnSpLocks/>
          </p:cNvCxnSpPr>
          <p:nvPr/>
        </p:nvCxnSpPr>
        <p:spPr>
          <a:xfrm>
            <a:off x="4081964" y="1295729"/>
            <a:ext cx="3307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FE6F6D-F764-08DF-8842-07BC5A1D1483}"/>
              </a:ext>
            </a:extLst>
          </p:cNvPr>
          <p:cNvCxnSpPr>
            <a:cxnSpLocks/>
          </p:cNvCxnSpPr>
          <p:nvPr/>
        </p:nvCxnSpPr>
        <p:spPr>
          <a:xfrm>
            <a:off x="1471883" y="1866102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00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FF401B-8783-06DC-640F-809C0C791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588" y="1777981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098E7-D4AD-B043-255A-8FA7E3E84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98" y="2931836"/>
            <a:ext cx="4627265" cy="39261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B5929-9B04-AB1B-F186-72FA83677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2758" y="823666"/>
            <a:ext cx="2926334" cy="1286367"/>
          </a:xfrm>
          <a:prstGeom prst="rect">
            <a:avLst/>
          </a:prstGeom>
        </p:spPr>
      </p:pic>
      <p:pic>
        <p:nvPicPr>
          <p:cNvPr id="16" name="图片 26">
            <a:extLst>
              <a:ext uri="{FF2B5EF4-FFF2-40B4-BE49-F238E27FC236}">
                <a16:creationId xmlns:a16="http://schemas.microsoft.com/office/drawing/2014/main" id="{2B3EF971-EADE-0A3A-0AFC-C5C1532F27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-168014" y="0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634CD9-2777-F678-42AE-1854B79F1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2948" y="3827863"/>
            <a:ext cx="2450804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CD39F-FCE7-98F2-6C43-5EBF74E0F9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00" y="1618371"/>
            <a:ext cx="9463640" cy="24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DF79A-F7C9-5C17-5880-51F736D70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2004" y="2269506"/>
            <a:ext cx="782794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69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short_202508051036_u7xcm">
            <a:hlinkClick r:id="" action="ppaction://media"/>
            <a:extLst>
              <a:ext uri="{FF2B5EF4-FFF2-40B4-BE49-F238E27FC236}">
                <a16:creationId xmlns:a16="http://schemas.microsoft.com/office/drawing/2014/main" id="{4CBD6E7F-870D-6464-B440-943BDAF689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59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C5D12-988F-6884-F381-EF2ED13C66D1}"/>
              </a:ext>
            </a:extLst>
          </p:cNvPr>
          <p:cNvSpPr txBox="1"/>
          <p:nvPr/>
        </p:nvSpPr>
        <p:spPr>
          <a:xfrm>
            <a:off x="3494896" y="880876"/>
            <a:ext cx="59827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3715C-C809-CFA6-3D3A-ADC39BF085D7}"/>
              </a:ext>
            </a:extLst>
          </p:cNvPr>
          <p:cNvSpPr txBox="1"/>
          <p:nvPr/>
        </p:nvSpPr>
        <p:spPr>
          <a:xfrm>
            <a:off x="1201141" y="1311841"/>
            <a:ext cx="1004186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Mai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322554-F974-CE8E-D4E4-640C4F8B2421}"/>
              </a:ext>
            </a:extLst>
          </p:cNvPr>
          <p:cNvCxnSpPr>
            <a:cxnSpLocks/>
          </p:cNvCxnSpPr>
          <p:nvPr/>
        </p:nvCxnSpPr>
        <p:spPr>
          <a:xfrm>
            <a:off x="2129720" y="1820418"/>
            <a:ext cx="538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C3FCE4-0E26-48EC-CD20-D4D88E44B5FA}"/>
              </a:ext>
            </a:extLst>
          </p:cNvPr>
          <p:cNvCxnSpPr>
            <a:cxnSpLocks/>
          </p:cNvCxnSpPr>
          <p:nvPr/>
        </p:nvCxnSpPr>
        <p:spPr>
          <a:xfrm>
            <a:off x="3814186" y="2361005"/>
            <a:ext cx="4801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E8EE70-72A7-CE30-6F39-34BDB13562AC}"/>
              </a:ext>
            </a:extLst>
          </p:cNvPr>
          <p:cNvCxnSpPr>
            <a:cxnSpLocks/>
          </p:cNvCxnSpPr>
          <p:nvPr/>
        </p:nvCxnSpPr>
        <p:spPr>
          <a:xfrm>
            <a:off x="4089636" y="1807469"/>
            <a:ext cx="1779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01A970-7E64-7192-B99D-1D360ABCAD0A}"/>
              </a:ext>
            </a:extLst>
          </p:cNvPr>
          <p:cNvCxnSpPr>
            <a:cxnSpLocks/>
          </p:cNvCxnSpPr>
          <p:nvPr/>
        </p:nvCxnSpPr>
        <p:spPr>
          <a:xfrm>
            <a:off x="5993856" y="1801368"/>
            <a:ext cx="627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5F285-8725-1346-73EC-0E937851864E}"/>
              </a:ext>
            </a:extLst>
          </p:cNvPr>
          <p:cNvGrpSpPr/>
          <p:nvPr/>
        </p:nvGrpSpPr>
        <p:grpSpPr>
          <a:xfrm>
            <a:off x="5528889" y="3572459"/>
            <a:ext cx="2212746" cy="778379"/>
            <a:chOff x="4070697" y="1597626"/>
            <a:chExt cx="2212746" cy="778379"/>
          </a:xfrm>
        </p:grpSpPr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00CDB5FF-9456-1DD8-F7FA-4161A645E43A}"/>
                </a:ext>
              </a:extLst>
            </p:cNvPr>
            <p:cNvSpPr/>
            <p:nvPr/>
          </p:nvSpPr>
          <p:spPr>
            <a:xfrm rot="16200000">
              <a:off x="4951307" y="1082357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B3B0C6-DDF3-0D0B-9B50-19A737FE4F50}"/>
                </a:ext>
              </a:extLst>
            </p:cNvPr>
            <p:cNvSpPr txBox="1"/>
            <p:nvPr/>
          </p:nvSpPr>
          <p:spPr>
            <a:xfrm>
              <a:off x="4070697" y="1786933"/>
              <a:ext cx="2212746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1D14067-510D-9E93-4B67-BA6646B77142}"/>
              </a:ext>
            </a:extLst>
          </p:cNvPr>
          <p:cNvSpPr txBox="1"/>
          <p:nvPr/>
        </p:nvSpPr>
        <p:spPr>
          <a:xfrm>
            <a:off x="7235756" y="4079474"/>
            <a:ext cx="4483736" cy="2478125"/>
          </a:xfrm>
          <a:prstGeom prst="roundRect">
            <a:avLst/>
          </a:prstGeom>
          <a:solidFill>
            <a:srgbClr val="FFFF99"/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 – 2 = 6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EF71D9-860D-642F-E6BD-3B3CF3A2350C}"/>
              </a:ext>
            </a:extLst>
          </p:cNvPr>
          <p:cNvCxnSpPr>
            <a:cxnSpLocks/>
          </p:cNvCxnSpPr>
          <p:nvPr/>
        </p:nvCxnSpPr>
        <p:spPr>
          <a:xfrm>
            <a:off x="8108984" y="1821688"/>
            <a:ext cx="2178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B398CF-5F36-92C4-C2AA-27CD187B3DC7}"/>
              </a:ext>
            </a:extLst>
          </p:cNvPr>
          <p:cNvGrpSpPr/>
          <p:nvPr/>
        </p:nvGrpSpPr>
        <p:grpSpPr>
          <a:xfrm>
            <a:off x="382687" y="2293973"/>
            <a:ext cx="6946237" cy="1289708"/>
            <a:chOff x="591454" y="2282046"/>
            <a:chExt cx="6946237" cy="128970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419E71-5354-E98E-67DC-AFAF131729DB}"/>
                </a:ext>
              </a:extLst>
            </p:cNvPr>
            <p:cNvGrpSpPr/>
            <p:nvPr/>
          </p:nvGrpSpPr>
          <p:grpSpPr>
            <a:xfrm>
              <a:off x="1598549" y="2282046"/>
              <a:ext cx="5939142" cy="1249272"/>
              <a:chOff x="811149" y="2179728"/>
              <a:chExt cx="5939142" cy="124927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87F61A6-F520-0233-F05D-4D0F5008C913}"/>
                  </a:ext>
                </a:extLst>
              </p:cNvPr>
              <p:cNvGrpSpPr/>
              <p:nvPr/>
            </p:nvGrpSpPr>
            <p:grpSpPr>
              <a:xfrm>
                <a:off x="823848" y="2179728"/>
                <a:ext cx="5926443" cy="970077"/>
                <a:chOff x="1408048" y="2205128"/>
                <a:chExt cx="2447671" cy="970077"/>
              </a:xfrm>
            </p:grpSpPr>
            <p:sp>
              <p:nvSpPr>
                <p:cNvPr id="43" name="Left Brace 42">
                  <a:extLst>
                    <a:ext uri="{FF2B5EF4-FFF2-40B4-BE49-F238E27FC236}">
                      <a16:creationId xmlns:a16="http://schemas.microsoft.com/office/drawing/2014/main" id="{2851F196-06EF-9CD7-7447-F0A854D18479}"/>
                    </a:ext>
                  </a:extLst>
                </p:cNvPr>
                <p:cNvSpPr/>
                <p:nvPr/>
              </p:nvSpPr>
              <p:spPr>
                <a:xfrm rot="5400000">
                  <a:off x="2439079" y="1758564"/>
                  <a:ext cx="385610" cy="2447671"/>
                </a:xfrm>
                <a:prstGeom prst="leftBrace">
                  <a:avLst>
                    <a:gd name="adj1" fmla="val 41666"/>
                    <a:gd name="adj2" fmla="val 50824"/>
                  </a:avLst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E0E0E2A-C109-88D6-9403-03EBF1E1ABD8}"/>
                    </a:ext>
                  </a:extLst>
                </p:cNvPr>
                <p:cNvSpPr txBox="1"/>
                <p:nvPr/>
              </p:nvSpPr>
              <p:spPr>
                <a:xfrm>
                  <a:off x="2319405" y="2205128"/>
                  <a:ext cx="582060" cy="6304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</p:grpSp>
          <p:pic>
            <p:nvPicPr>
              <p:cNvPr id="3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8DE4FDC2-DC25-5103-D61F-C3E86AF9B9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811149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882BA23-D987-58F5-30B4-DBA0CB277F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541846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4BE87537-DC73-1C7E-30EF-2EF3A0FE4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323265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6360FE9C-8160-2759-93CD-5577ACE12F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053962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28D1B51-B0B6-63DD-BB60-1A26C3FE8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780786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EA66D8C8-DE08-D3B0-4354-2C5EE3311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511483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A07D750A-A1CF-207B-AC00-0027DA7DB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5292902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CECFB7F2-F94C-8A8A-740A-3DBFEA023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6023599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72C11A2-2A2D-24B1-48E1-43C4152C6A35}"/>
                </a:ext>
              </a:extLst>
            </p:cNvPr>
            <p:cNvSpPr txBox="1"/>
            <p:nvPr/>
          </p:nvSpPr>
          <p:spPr>
            <a:xfrm>
              <a:off x="591454" y="2982682"/>
              <a:ext cx="1409317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Mai: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BC6CF24-C74D-77C3-CB20-D885B20AAA0B}"/>
              </a:ext>
            </a:extLst>
          </p:cNvPr>
          <p:cNvGrpSpPr/>
          <p:nvPr/>
        </p:nvGrpSpPr>
        <p:grpSpPr>
          <a:xfrm>
            <a:off x="1456619" y="4532688"/>
            <a:ext cx="4340476" cy="962228"/>
            <a:chOff x="1222703" y="4447628"/>
            <a:chExt cx="4340476" cy="962228"/>
          </a:xfrm>
        </p:grpSpPr>
        <p:sp>
          <p:nvSpPr>
            <p:cNvPr id="46" name="Left Brace 45">
              <a:extLst>
                <a:ext uri="{FF2B5EF4-FFF2-40B4-BE49-F238E27FC236}">
                  <a16:creationId xmlns:a16="http://schemas.microsoft.com/office/drawing/2014/main" id="{A017E4F4-0CF2-F5BA-BD1A-6CD9FB3CE9ED}"/>
                </a:ext>
              </a:extLst>
            </p:cNvPr>
            <p:cNvSpPr/>
            <p:nvPr/>
          </p:nvSpPr>
          <p:spPr>
            <a:xfrm rot="16200000">
              <a:off x="3200136" y="2470195"/>
              <a:ext cx="385610" cy="4340476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E66EC0-1DA7-A107-4783-9DCCCB4929B9}"/>
                </a:ext>
              </a:extLst>
            </p:cNvPr>
            <p:cNvSpPr txBox="1"/>
            <p:nvPr/>
          </p:nvSpPr>
          <p:spPr>
            <a:xfrm>
              <a:off x="3140735" y="4779427"/>
              <a:ext cx="582060" cy="630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53EDB9-372F-C095-E322-846E9CC82DCB}"/>
              </a:ext>
            </a:extLst>
          </p:cNvPr>
          <p:cNvGrpSpPr/>
          <p:nvPr/>
        </p:nvGrpSpPr>
        <p:grpSpPr>
          <a:xfrm>
            <a:off x="352843" y="4021418"/>
            <a:ext cx="5483590" cy="589072"/>
            <a:chOff x="118927" y="3936358"/>
            <a:chExt cx="5483590" cy="58907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3F2AE4F-A99D-9746-951E-D62E7F2027F7}"/>
                </a:ext>
              </a:extLst>
            </p:cNvPr>
            <p:cNvGrpSpPr/>
            <p:nvPr/>
          </p:nvGrpSpPr>
          <p:grpSpPr>
            <a:xfrm>
              <a:off x="1175491" y="4158540"/>
              <a:ext cx="4427026" cy="271307"/>
              <a:chOff x="1175491" y="4158540"/>
              <a:chExt cx="4427026" cy="271307"/>
            </a:xfrm>
          </p:grpSpPr>
          <p:pic>
            <p:nvPicPr>
              <p:cNvPr id="5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C06815D-39E1-54ED-AF52-C13D7AA173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175491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554C23C7-09D2-BDF5-07A0-A3E78658D5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906188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A57D9EE8-DE54-197D-3D7C-5008A210B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687607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1660A1DC-FF7E-F3AA-0C5A-62D68375C7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418304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2B899ED-BAFB-4CBC-AE64-3B4FDC299B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145128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48A5A16-6FE4-68D6-1672-B771A056D6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875825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EB2C348-73CD-4807-9ACD-64811942C27F}"/>
                </a:ext>
              </a:extLst>
            </p:cNvPr>
            <p:cNvSpPr txBox="1"/>
            <p:nvPr/>
          </p:nvSpPr>
          <p:spPr>
            <a:xfrm>
              <a:off x="118927" y="3936358"/>
              <a:ext cx="1409317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Nam: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647CB809-3C81-00BA-6A75-E6115E701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103" y="2111676"/>
            <a:ext cx="1952625" cy="153352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38EC267-9D81-B573-0A0B-53FAD64E7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5" y="32223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7FEBB-FB7F-C097-8CE5-A7799F9BB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5641" y="218378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906EAFB-B8CA-8FC0-87D0-C68FA1E426C7}"/>
              </a:ext>
            </a:extLst>
          </p:cNvPr>
          <p:cNvSpPr txBox="1"/>
          <p:nvPr/>
        </p:nvSpPr>
        <p:spPr>
          <a:xfrm>
            <a:off x="883420" y="1231982"/>
            <a:ext cx="6170522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A635EA-EFC4-3A8F-118D-B8D66895A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86" y="1000790"/>
            <a:ext cx="4162425" cy="234315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D7BFCF8-C394-5741-875F-EAAA1E0D5FA0}"/>
              </a:ext>
            </a:extLst>
          </p:cNvPr>
          <p:cNvSpPr txBox="1"/>
          <p:nvPr/>
        </p:nvSpPr>
        <p:spPr>
          <a:xfrm>
            <a:off x="876300" y="3975312"/>
            <a:ext cx="5219700" cy="2060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C8193D-1C0E-D05A-6C89-9BEC543ED2F5}"/>
              </a:ext>
            </a:extLst>
          </p:cNvPr>
          <p:cNvGrpSpPr/>
          <p:nvPr/>
        </p:nvGrpSpPr>
        <p:grpSpPr>
          <a:xfrm>
            <a:off x="6183081" y="3600979"/>
            <a:ext cx="5328697" cy="2727271"/>
            <a:chOff x="5966990" y="3799209"/>
            <a:chExt cx="5255193" cy="272727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6362029-FF4F-3DD7-B787-7957ABFDD536}"/>
                </a:ext>
              </a:extLst>
            </p:cNvPr>
            <p:cNvSpPr txBox="1"/>
            <p:nvPr/>
          </p:nvSpPr>
          <p:spPr>
            <a:xfrm>
              <a:off x="5966990" y="3799209"/>
              <a:ext cx="5255193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Bài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giải</a:t>
              </a:r>
              <a:endPara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tham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                           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Đáp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     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82A03D-47C8-D899-1C95-D7BBE5F2BBEB}"/>
                </a:ext>
              </a:extLst>
            </p:cNvPr>
            <p:cNvSpPr/>
            <p:nvPr/>
          </p:nvSpPr>
          <p:spPr>
            <a:xfrm>
              <a:off x="8297088" y="5885887"/>
              <a:ext cx="442185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1E65443-C6AB-881B-B66B-AF79302C9442}"/>
                </a:ext>
              </a:extLst>
            </p:cNvPr>
            <p:cNvGrpSpPr/>
            <p:nvPr/>
          </p:nvGrpSpPr>
          <p:grpSpPr>
            <a:xfrm>
              <a:off x="6969629" y="5275824"/>
              <a:ext cx="2451964" cy="492443"/>
              <a:chOff x="7014037" y="4894113"/>
              <a:chExt cx="2451964" cy="492443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B8FC7EFD-1654-AACA-0A9D-3E2131007A44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585C48F2-2C4E-568E-D6CF-4F82832DBE53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8ABE58D-EE07-F9DD-A69A-3CC781BDFB1D}"/>
                  </a:ext>
                </a:extLst>
              </p:cNvPr>
              <p:cNvSpPr txBox="1"/>
              <p:nvPr/>
            </p:nvSpPr>
            <p:spPr>
              <a:xfrm>
                <a:off x="7556299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        =</a:t>
                </a: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A96D10C6-A1F8-260E-9737-329021D9A455}"/>
                  </a:ext>
                </a:extLst>
              </p:cNvPr>
              <p:cNvSpPr/>
              <p:nvPr/>
            </p:nvSpPr>
            <p:spPr>
              <a:xfrm>
                <a:off x="8857556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F1D806D-8EBE-B83D-736F-8D267E0CF7D3}"/>
              </a:ext>
            </a:extLst>
          </p:cNvPr>
          <p:cNvSpPr/>
          <p:nvPr/>
        </p:nvSpPr>
        <p:spPr>
          <a:xfrm>
            <a:off x="7343737" y="517577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BADD87-E1DE-9E5B-94E8-8DDFF4D750FB}"/>
              </a:ext>
            </a:extLst>
          </p:cNvPr>
          <p:cNvSpPr/>
          <p:nvPr/>
        </p:nvSpPr>
        <p:spPr>
          <a:xfrm>
            <a:off x="8265292" y="516333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5E54453-AE4D-ACDA-4C4B-4CC83D007189}"/>
              </a:ext>
            </a:extLst>
          </p:cNvPr>
          <p:cNvSpPr/>
          <p:nvPr/>
        </p:nvSpPr>
        <p:spPr>
          <a:xfrm>
            <a:off x="9100666" y="5118882"/>
            <a:ext cx="37928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D0D8460-FE91-7E1C-D43F-F9FE0403B1E8}"/>
              </a:ext>
            </a:extLst>
          </p:cNvPr>
          <p:cNvSpPr/>
          <p:nvPr/>
        </p:nvSpPr>
        <p:spPr>
          <a:xfrm>
            <a:off x="8605011" y="5712937"/>
            <a:ext cx="329887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A4A855D-AA9B-8F65-AF8F-188BCD947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985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BC96A-41CC-5392-E5A8-26806DBB92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0912" y="2269506"/>
            <a:ext cx="812057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8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3FA9688A-7BC8-42E2-9D60-34895A569952}"/>
              </a:ext>
            </a:extLst>
          </p:cNvPr>
          <p:cNvSpPr/>
          <p:nvPr/>
        </p:nvSpPr>
        <p:spPr>
          <a:xfrm>
            <a:off x="3769922" y="507276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FC1B5-B4CB-3A37-9B56-E1671C1C9FEB}"/>
              </a:ext>
            </a:extLst>
          </p:cNvPr>
          <p:cNvSpPr txBox="1"/>
          <p:nvPr/>
        </p:nvSpPr>
        <p:spPr>
          <a:xfrm>
            <a:off x="4293142" y="507276"/>
            <a:ext cx="5240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6B282-7EAE-A48D-8FDA-B849CEF81398}"/>
              </a:ext>
            </a:extLst>
          </p:cNvPr>
          <p:cNvSpPr txBox="1"/>
          <p:nvPr/>
        </p:nvSpPr>
        <p:spPr>
          <a:xfrm>
            <a:off x="889475" y="1055136"/>
            <a:ext cx="7160791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373955-5FDE-8F50-295F-5BF891CE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990004"/>
            <a:ext cx="5318911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72C2E-D249-6EE7-3D52-42D0C8B78CE4}"/>
              </a:ext>
            </a:extLst>
          </p:cNvPr>
          <p:cNvSpPr txBox="1"/>
          <p:nvPr/>
        </p:nvSpPr>
        <p:spPr>
          <a:xfrm>
            <a:off x="840619" y="3614156"/>
            <a:ext cx="5304237" cy="2478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 = 28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328</Words>
  <Application>Microsoft Office PowerPoint</Application>
  <PresentationFormat>Widescreen</PresentationFormat>
  <Paragraphs>52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等线</vt:lpstr>
      <vt:lpstr>思源黑体 CN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2024-05-02T08:33:14Z</dcterms:created>
  <dcterms:modified xsi:type="dcterms:W3CDTF">2025-12-23T13:46:49Z</dcterms:modified>
</cp:coreProperties>
</file>