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5" r:id="rId2"/>
    <p:sldMasterId id="2147483747" r:id="rId3"/>
    <p:sldMasterId id="2147483760" r:id="rId4"/>
    <p:sldMasterId id="2147483801" r:id="rId5"/>
    <p:sldMasterId id="2147483839" r:id="rId6"/>
    <p:sldMasterId id="2147483856" r:id="rId7"/>
    <p:sldMasterId id="2147484010" r:id="rId8"/>
  </p:sldMasterIdLst>
  <p:notesMasterIdLst>
    <p:notesMasterId r:id="rId38"/>
  </p:notesMasterIdLst>
  <p:sldIdLst>
    <p:sldId id="2007577191" r:id="rId9"/>
    <p:sldId id="2007577185" r:id="rId10"/>
    <p:sldId id="2007577212" r:id="rId11"/>
    <p:sldId id="2007577203" r:id="rId12"/>
    <p:sldId id="2007577176" r:id="rId13"/>
    <p:sldId id="2007577186" r:id="rId14"/>
    <p:sldId id="2007577216" r:id="rId15"/>
    <p:sldId id="2007577218" r:id="rId16"/>
    <p:sldId id="2007577145" r:id="rId17"/>
    <p:sldId id="2007577164" r:id="rId18"/>
    <p:sldId id="2007577217" r:id="rId19"/>
    <p:sldId id="2007577196" r:id="rId20"/>
    <p:sldId id="2007577147" r:id="rId21"/>
    <p:sldId id="2007577187" r:id="rId22"/>
    <p:sldId id="2007577213" r:id="rId23"/>
    <p:sldId id="269" r:id="rId24"/>
    <p:sldId id="2007577219" r:id="rId25"/>
    <p:sldId id="2007577179" r:id="rId26"/>
    <p:sldId id="2007577171" r:id="rId27"/>
    <p:sldId id="2007577220" r:id="rId28"/>
    <p:sldId id="2007577195" r:id="rId29"/>
    <p:sldId id="2752" r:id="rId30"/>
    <p:sldId id="312" r:id="rId31"/>
    <p:sldId id="2007577188" r:id="rId32"/>
    <p:sldId id="2007577189" r:id="rId33"/>
    <p:sldId id="2007577211" r:id="rId34"/>
    <p:sldId id="2007577209" r:id="rId35"/>
    <p:sldId id="2007577175" r:id="rId36"/>
    <p:sldId id="20075771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1207" autoAdjust="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A6FE-13A4-4AF1-BA29-24BE2D92815F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A0D06-D66E-40D2-83C4-DF1E53C53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5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503020204020204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5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47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29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677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503020204020204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79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36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503020204020204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43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56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8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404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7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3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6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3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5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2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5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3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9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0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7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8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61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3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2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8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1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0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3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5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4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5490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3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1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2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5237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75980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6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531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9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0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2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3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0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6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7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4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70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736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74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33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233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2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38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347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42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34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00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3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6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7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2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6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7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7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9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6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1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5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2419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5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>
              <a:fillRect/>
            </a:stretch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>
              <a:fillRect/>
            </a:stretch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>
              <a:fillRect/>
            </a:stretch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>
            <a:fillRect/>
          </a:stretch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/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1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9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5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56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2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1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7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0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55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6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34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4015" r:id="rId1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46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4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988" r:id="rId3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8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264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4009" r:id="rId33"/>
    <p:sldLayoutId id="2147483963" r:id="rId34"/>
    <p:sldLayoutId id="2147483917" r:id="rId35"/>
    <p:sldLayoutId id="2147483918" r:id="rId36"/>
    <p:sldLayoutId id="2147483919" r:id="rId37"/>
    <p:sldLayoutId id="2147483920" r:id="rId38"/>
    <p:sldLayoutId id="2147483922" r:id="rId39"/>
    <p:sldLayoutId id="2147483923" r:id="rId40"/>
    <p:sldLayoutId id="2147483924" r:id="rId41"/>
    <p:sldLayoutId id="2147483925" r:id="rId4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46085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18" Type="http://schemas.microsoft.com/office/2007/relationships/hdphoto" Target="../media/hdphoto5.wdp"/><Relationship Id="rId3" Type="http://schemas.openxmlformats.org/officeDocument/2006/relationships/image" Target="../media/image41.png"/><Relationship Id="rId21" Type="http://schemas.openxmlformats.org/officeDocument/2006/relationships/image" Target="../media/image55.png"/><Relationship Id="rId7" Type="http://schemas.openxmlformats.org/officeDocument/2006/relationships/image" Target="../media/image45.png"/><Relationship Id="rId12" Type="http://schemas.openxmlformats.org/officeDocument/2006/relationships/image" Target="../media/image49.jpe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jpeg"/><Relationship Id="rId20" Type="http://schemas.microsoft.com/office/2007/relationships/hdphoto" Target="../media/hdphoto6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image" Target="../media/image43.png"/><Relationship Id="rId15" Type="http://schemas.microsoft.com/office/2007/relationships/hdphoto" Target="../media/hdphoto4.wdp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1.png"/><Relationship Id="rId22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Relationship Id="rId5" Type="http://schemas.microsoft.com/office/2007/relationships/hdphoto" Target="../media/hdphoto11.wdp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microsoft.com/office/2007/relationships/hdphoto" Target="../media/hdphoto1.wdp"/><Relationship Id="rId26" Type="http://schemas.openxmlformats.org/officeDocument/2006/relationships/image" Target="../media/image25.GIF"/><Relationship Id="rId3" Type="http://schemas.openxmlformats.org/officeDocument/2006/relationships/tags" Target="../tags/tag3.xml"/><Relationship Id="rId21" Type="http://schemas.openxmlformats.org/officeDocument/2006/relationships/image" Target="../media/image2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89.xml"/><Relationship Id="rId23" Type="http://schemas.openxmlformats.org/officeDocument/2006/relationships/image" Target="../media/image22.png"/><Relationship Id="rId28" Type="http://schemas.microsoft.com/office/2007/relationships/hdphoto" Target="../media/hdphoto2.wdp"/><Relationship Id="rId10" Type="http://schemas.openxmlformats.org/officeDocument/2006/relationships/tags" Target="../tags/tag10.xml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6" y="-29028"/>
            <a:ext cx="12199766" cy="68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61" y="-1235718"/>
            <a:ext cx="6902448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852587" y="1609790"/>
            <a:ext cx="57494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CÙNG CHƠI NÀO!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9" name="ĐẾM NGƯỢC 1 PHÚT - BÓNG SỐ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31" y="5220183"/>
            <a:ext cx="2263182" cy="158869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AFC098-8D79-4D75-A843-63041B5A3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1" y="4605660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85CC9-11FE-4E9F-8920-DEEA1C3E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82" y="4042833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EE7FD8B9-8461-4996-A76E-4B8E3419D91E}"/>
              </a:ext>
            </a:extLst>
          </p:cNvPr>
          <p:cNvSpPr/>
          <p:nvPr/>
        </p:nvSpPr>
        <p:spPr>
          <a:xfrm>
            <a:off x="1864718" y="5557386"/>
            <a:ext cx="1408455" cy="78597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endPara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8FE7CA-FC2D-42AA-B7C3-9633493E4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46" y="4592866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472866-DBA9-4F4B-A810-2AF672173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7" y="3984855"/>
            <a:ext cx="2060627" cy="1383912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A0733089-7250-4B43-A21E-3741BAFA10F7}"/>
              </a:ext>
            </a:extLst>
          </p:cNvPr>
          <p:cNvSpPr/>
          <p:nvPr/>
        </p:nvSpPr>
        <p:spPr>
          <a:xfrm>
            <a:off x="5107257" y="5405855"/>
            <a:ext cx="1470660" cy="94490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0E2456-C31D-439B-B901-2909B5BB1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32" y="4445306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5B58DF-308B-4C93-B25D-AA4F66FA9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7" y="3867509"/>
            <a:ext cx="2060627" cy="1383912"/>
          </a:xfrm>
          <a:prstGeom prst="rect">
            <a:avLst/>
          </a:prstGeom>
        </p:spPr>
      </p:pic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6C3C5E21-C99E-4922-AB85-EA36F0B06117}"/>
              </a:ext>
            </a:extLst>
          </p:cNvPr>
          <p:cNvSpPr/>
          <p:nvPr/>
        </p:nvSpPr>
        <p:spPr>
          <a:xfrm>
            <a:off x="8978409" y="5439017"/>
            <a:ext cx="1470660" cy="74989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2EA6C2-DE8B-8754-C2D0-5749F6CAEDBD}"/>
              </a:ext>
            </a:extLst>
          </p:cNvPr>
          <p:cNvGrpSpPr/>
          <p:nvPr/>
        </p:nvGrpSpPr>
        <p:grpSpPr>
          <a:xfrm rot="20529855">
            <a:off x="7612668" y="1168908"/>
            <a:ext cx="1318159" cy="1153659"/>
            <a:chOff x="4887646" y="275604"/>
            <a:chExt cx="906135" cy="1221602"/>
          </a:xfrm>
        </p:grpSpPr>
        <p:pic>
          <p:nvPicPr>
            <p:cNvPr id="3" name="Picture 8" descr="Rubic 9 ô phát triển trí thông minh | Shopee Việt Nam">
              <a:extLst>
                <a:ext uri="{FF2B5EF4-FFF2-40B4-BE49-F238E27FC236}">
                  <a16:creationId xmlns:a16="http://schemas.microsoft.com/office/drawing/2014/main" id="{39BBAE0B-7871-51A2-7FAC-ACEAFA29F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493" y="503649"/>
              <a:ext cx="875288" cy="87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49">
              <a:extLst>
                <a:ext uri="{FF2B5EF4-FFF2-40B4-BE49-F238E27FC236}">
                  <a16:creationId xmlns:a16="http://schemas.microsoft.com/office/drawing/2014/main" id="{5284B61A-124B-FF0A-A274-8626B5C2AFA8}"/>
                </a:ext>
              </a:extLst>
            </p:cNvPr>
            <p:cNvSpPr/>
            <p:nvPr/>
          </p:nvSpPr>
          <p:spPr>
            <a:xfrm>
              <a:off x="4887646" y="275604"/>
              <a:ext cx="906135" cy="122160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21F970-12A4-5459-648D-F42B1539AAE9}"/>
              </a:ext>
            </a:extLst>
          </p:cNvPr>
          <p:cNvGrpSpPr/>
          <p:nvPr/>
        </p:nvGrpSpPr>
        <p:grpSpPr>
          <a:xfrm rot="928952">
            <a:off x="5111072" y="1040771"/>
            <a:ext cx="1309916" cy="1326134"/>
            <a:chOff x="7090930" y="241655"/>
            <a:chExt cx="1116883" cy="1107608"/>
          </a:xfrm>
        </p:grpSpPr>
        <p:pic>
          <p:nvPicPr>
            <p:cNvPr id="9" name="Picture 14" descr="Jacket Cartoon Png - Pink Jacket Clip Art, Transparent Png -  1136x930(#2723184) - PngFind">
              <a:extLst>
                <a:ext uri="{FF2B5EF4-FFF2-40B4-BE49-F238E27FC236}">
                  <a16:creationId xmlns:a16="http://schemas.microsoft.com/office/drawing/2014/main" id="{13C70048-4809-243F-4E85-BFDE0FE02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04" b="92985" l="3214" r="96905">
                          <a14:foregroundMark x1="33929" y1="10041" x2="58333" y2="22558"/>
                          <a14:foregroundMark x1="58333" y1="22421" x2="77976" y2="69876"/>
                          <a14:foregroundMark x1="69048" y1="74140" x2="61429" y2="78680"/>
                          <a14:foregroundMark x1="61429" y1="78680" x2="56310" y2="85832"/>
                          <a14:foregroundMark x1="56310" y1="85832" x2="54524" y2="93122"/>
                          <a14:foregroundMark x1="8214" y1="56396" x2="8214" y2="48693"/>
                          <a14:foregroundMark x1="3333" y1="53370" x2="3333" y2="53370"/>
                          <a14:foregroundMark x1="96905" y1="52957" x2="91667" y2="47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512" y="323014"/>
              <a:ext cx="1102773" cy="95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47">
              <a:extLst>
                <a:ext uri="{FF2B5EF4-FFF2-40B4-BE49-F238E27FC236}">
                  <a16:creationId xmlns:a16="http://schemas.microsoft.com/office/drawing/2014/main" id="{18997E26-BA13-E269-49FE-33A7DA6566F8}"/>
                </a:ext>
              </a:extLst>
            </p:cNvPr>
            <p:cNvSpPr/>
            <p:nvPr/>
          </p:nvSpPr>
          <p:spPr>
            <a:xfrm>
              <a:off x="7090930" y="241655"/>
              <a:ext cx="1116883" cy="110760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04B09-C4E5-A737-1768-4B45194992AF}"/>
              </a:ext>
            </a:extLst>
          </p:cNvPr>
          <p:cNvGrpSpPr/>
          <p:nvPr/>
        </p:nvGrpSpPr>
        <p:grpSpPr>
          <a:xfrm rot="19978442">
            <a:off x="2236654" y="2138486"/>
            <a:ext cx="905986" cy="1396805"/>
            <a:chOff x="1335102" y="3464670"/>
            <a:chExt cx="856823" cy="12216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D3E8ED-A1B6-46E2-CBCA-62805B43AFFB}"/>
                </a:ext>
              </a:extLst>
            </p:cNvPr>
            <p:cNvGrpSpPr/>
            <p:nvPr/>
          </p:nvGrpSpPr>
          <p:grpSpPr>
            <a:xfrm flipH="1">
              <a:off x="1383726" y="3671258"/>
              <a:ext cx="740891" cy="934529"/>
              <a:chOff x="2014729" y="603250"/>
              <a:chExt cx="4525771" cy="4437743"/>
            </a:xfrm>
          </p:grpSpPr>
          <p:pic>
            <p:nvPicPr>
              <p:cNvPr id="14" name="Picture 10" descr="Discover Ideas About Shoes Clipart - Kid Shoe Clipart, Cliparts &amp;amp; Cartoons  - Jing.fm">
                <a:extLst>
                  <a:ext uri="{FF2B5EF4-FFF2-40B4-BE49-F238E27FC236}">
                    <a16:creationId xmlns:a16="http://schemas.microsoft.com/office/drawing/2014/main" id="{906F104F-CF4E-7EA0-42A8-3DB604D34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3500" y="603250"/>
                <a:ext cx="3937000" cy="39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Discover Ideas About Shoes Clipart - Kid Shoe Clipart, Cliparts &amp;amp; Cartoons  - Jing.fm">
                <a:extLst>
                  <a:ext uri="{FF2B5EF4-FFF2-40B4-BE49-F238E27FC236}">
                    <a16:creationId xmlns:a16="http://schemas.microsoft.com/office/drawing/2014/main" id="{5762C004-850D-F219-CB3D-D478925828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4729" y="1103993"/>
                <a:ext cx="3937000" cy="39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ounded Rectangle 36">
              <a:extLst>
                <a:ext uri="{FF2B5EF4-FFF2-40B4-BE49-F238E27FC236}">
                  <a16:creationId xmlns:a16="http://schemas.microsoft.com/office/drawing/2014/main" id="{B85A1F7B-4A67-DFF8-4F69-95E4E2A37C54}"/>
                </a:ext>
              </a:extLst>
            </p:cNvPr>
            <p:cNvSpPr/>
            <p:nvPr/>
          </p:nvSpPr>
          <p:spPr>
            <a:xfrm>
              <a:off x="1335102" y="3464670"/>
              <a:ext cx="856823" cy="122160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9936D7-D129-6BF9-8F77-BA034A5F0A28}"/>
              </a:ext>
            </a:extLst>
          </p:cNvPr>
          <p:cNvGrpSpPr/>
          <p:nvPr/>
        </p:nvGrpSpPr>
        <p:grpSpPr>
          <a:xfrm>
            <a:off x="3896208" y="2492353"/>
            <a:ext cx="1415626" cy="1498516"/>
            <a:chOff x="2031852" y="3583443"/>
            <a:chExt cx="976745" cy="1260448"/>
          </a:xfrm>
        </p:grpSpPr>
        <p:pic>
          <p:nvPicPr>
            <p:cNvPr id="17" name="Picture 16" descr="Hình ảnh Bàn Chải đánh Răng Chăm Sóc Răng Miệng đánh Răng, Bàn Chải đánh  Răng, đánh Răng, Bảo Vệ Răng miễn phí tải tập tin PNG PSDComment và Vector">
              <a:extLst>
                <a:ext uri="{FF2B5EF4-FFF2-40B4-BE49-F238E27FC236}">
                  <a16:creationId xmlns:a16="http://schemas.microsoft.com/office/drawing/2014/main" id="{F22758D4-CB71-51E7-9A7E-244EA0C1E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90986">
              <a:off x="2031852" y="3720326"/>
              <a:ext cx="976745" cy="97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41">
              <a:extLst>
                <a:ext uri="{FF2B5EF4-FFF2-40B4-BE49-F238E27FC236}">
                  <a16:creationId xmlns:a16="http://schemas.microsoft.com/office/drawing/2014/main" id="{A5ABA224-F3E3-5BE5-0C56-C7FEEF6C0BDA}"/>
                </a:ext>
              </a:extLst>
            </p:cNvPr>
            <p:cNvSpPr/>
            <p:nvPr/>
          </p:nvSpPr>
          <p:spPr>
            <a:xfrm rot="3331594">
              <a:off x="1875496" y="3928724"/>
              <a:ext cx="1260448" cy="56988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2E8427-4621-8A15-0C92-1ACA6B8EC6D0}"/>
              </a:ext>
            </a:extLst>
          </p:cNvPr>
          <p:cNvGrpSpPr/>
          <p:nvPr/>
        </p:nvGrpSpPr>
        <p:grpSpPr>
          <a:xfrm rot="547930">
            <a:off x="9779101" y="950361"/>
            <a:ext cx="1029550" cy="1666283"/>
            <a:chOff x="7914396" y="2881834"/>
            <a:chExt cx="1033484" cy="1550225"/>
          </a:xfrm>
        </p:grpSpPr>
        <p:pic>
          <p:nvPicPr>
            <p:cNvPr id="23" name="Picture 12" descr="Bear Clipart, Download Free Transparent PNG Format Clipart Images on Pngtree">
              <a:extLst>
                <a:ext uri="{FF2B5EF4-FFF2-40B4-BE49-F238E27FC236}">
                  <a16:creationId xmlns:a16="http://schemas.microsoft.com/office/drawing/2014/main" id="{A8363AF0-41CE-A2A8-47DA-503E44294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77" l="7407" r="90000">
                          <a14:foregroundMark x1="7407" y1="65926" x2="7407" y2="65926"/>
                          <a14:foregroundMark x1="89259" y1="70617" x2="89259" y2="70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396" y="2881834"/>
              <a:ext cx="1033484" cy="155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ounded Rectangle 45">
              <a:extLst>
                <a:ext uri="{FF2B5EF4-FFF2-40B4-BE49-F238E27FC236}">
                  <a16:creationId xmlns:a16="http://schemas.microsoft.com/office/drawing/2014/main" id="{829A0D39-A73B-0AF0-DFD4-50E78AEE0034}"/>
                </a:ext>
              </a:extLst>
            </p:cNvPr>
            <p:cNvSpPr/>
            <p:nvPr/>
          </p:nvSpPr>
          <p:spPr>
            <a:xfrm>
              <a:off x="7925612" y="2989039"/>
              <a:ext cx="980704" cy="132318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</p:grpSp>
      <p:pic>
        <p:nvPicPr>
          <p:cNvPr id="34" name="Picture 8" descr="Mũ Nón MLB Varsity Unstructured Ball Cap San Francisco Giants 3ACPV013 -  Fox Sneaker - MLB New Era Authentic - Sale Up To 70%">
            <a:extLst>
              <a:ext uri="{FF2B5EF4-FFF2-40B4-BE49-F238E27FC236}">
                <a16:creationId xmlns:a16="http://schemas.microsoft.com/office/drawing/2014/main" id="{6804157E-64FD-5423-0ED7-43A5BE20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73" y="1091063"/>
            <a:ext cx="1111072" cy="8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Mua Váy Công Chúa Chấm Bi Vàng Xanh Ngắn Tay Cho Bé Gái 6 Đến 9 Tuổi | Tiki">
            <a:extLst>
              <a:ext uri="{FF2B5EF4-FFF2-40B4-BE49-F238E27FC236}">
                <a16:creationId xmlns:a16="http://schemas.microsoft.com/office/drawing/2014/main" id="{BD3B52D7-C5A8-B3BC-21FD-4917BF03A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86" b="90000" l="10000" r="90000">
                        <a14:foregroundMark x1="46786" y1="13929" x2="46786" y2="13929"/>
                        <a14:foregroundMark x1="50714" y1="6786" x2="50714" y2="6786"/>
                        <a14:foregroundMark x1="51786" y1="5714" x2="51786" y2="5714"/>
                        <a14:foregroundMark x1="49643" y1="4286" x2="49643" y2="4286"/>
                        <a14:foregroundMark x1="46786" y1="6071" x2="46786" y2="6071"/>
                        <a14:foregroundMark x1="51071" y1="6071" x2="51071" y2="6071"/>
                        <a14:backgroundMark x1="23214" y1="25714" x2="23214" y2="25714"/>
                        <a14:backgroundMark x1="48929" y1="10000" x2="48929" y2="10000"/>
                        <a14:backgroundMark x1="48929" y1="6786" x2="48929" y2="6786"/>
                        <a14:backgroundMark x1="51429" y1="5714" x2="51429" y2="5714"/>
                        <a14:backgroundMark x1="48929" y1="5714" x2="48929" y2="5714"/>
                        <a14:backgroundMark x1="48214" y1="6071" x2="48214" y2="6071"/>
                        <a14:backgroundMark x1="50357" y1="7143" x2="50357" y2="7143"/>
                        <a14:backgroundMark x1="50357" y1="7143" x2="50357" y2="7143"/>
                        <a14:backgroundMark x1="50357" y1="7143" x2="50714" y2="9286"/>
                        <a14:backgroundMark x1="50714" y1="9286" x2="50714" y2="9286"/>
                        <a14:backgroundMark x1="51071" y1="6071" x2="51071" y2="6071"/>
                        <a14:backgroundMark x1="51071" y1="6071" x2="51071" y2="6071"/>
                        <a14:backgroundMark x1="51071" y1="6786" x2="51071" y2="6786"/>
                        <a14:backgroundMark x1="51071" y1="6786" x2="51071" y2="6786"/>
                        <a14:backgroundMark x1="51071" y1="6786" x2="51071" y2="6786"/>
                        <a14:backgroundMark x1="52500" y1="6071" x2="52500" y2="6071"/>
                        <a14:backgroundMark x1="50714" y1="3929" x2="50714" y2="3929"/>
                        <a14:backgroundMark x1="49643" y1="3929" x2="49643" y2="3929"/>
                        <a14:backgroundMark x1="47143" y1="6071" x2="47143" y2="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61" y="733405"/>
            <a:ext cx="1438820" cy="14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Khăn lau mặt Mollis FM1K 40x80cm giá tốt tại Bách hoá XANH">
            <a:extLst>
              <a:ext uri="{FF2B5EF4-FFF2-40B4-BE49-F238E27FC236}">
                <a16:creationId xmlns:a16="http://schemas.microsoft.com/office/drawing/2014/main" id="{19CE72D7-69DE-2F7A-12B0-8C22FCED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073" b="95313" l="9277" r="90918">
                        <a14:foregroundMark x1="62012" y1="8073" x2="62012" y2="8073"/>
                        <a14:foregroundMark x1="62012" y1="8073" x2="62988" y2="8203"/>
                        <a14:foregroundMark x1="90918" y1="32422" x2="90918" y2="32422"/>
                        <a14:foregroundMark x1="90918" y1="32422" x2="90918" y2="32422"/>
                        <a14:foregroundMark x1="39453" y1="90885" x2="39453" y2="90885"/>
                        <a14:foregroundMark x1="41602" y1="95313" x2="41602" y2="95313"/>
                        <a14:foregroundMark x1="9277" y1="57031" x2="9277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68" y="2722569"/>
            <a:ext cx="1280960" cy="10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Khăn Quàng Cổ Màu Tím Vẽ Tay ...">
            <a:extLst>
              <a:ext uri="{FF2B5EF4-FFF2-40B4-BE49-F238E27FC236}">
                <a16:creationId xmlns:a16="http://schemas.microsoft.com/office/drawing/2014/main" id="{42129529-E195-3452-FF6A-2F3799939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54" y="2461383"/>
            <a:ext cx="1608161" cy="12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2384 L -0.02799 0.48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22 0.01296 L -0.09622 0.47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94 -0.0831 L -0.19024 0.37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24557 0.270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0.11111 L -0.00338 0.13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06107 0.167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-0.04814 L -0.16198 0.168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4283 L 0.07122 0.328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1574 L -0.00833 0.320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57663" y="455427"/>
            <a:ext cx="7955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ĐỒ DÙNG GỌN GÀNG, NGĂN NẮP</a:t>
            </a:r>
          </a:p>
        </p:txBody>
      </p:sp>
    </p:spTree>
    <p:extLst>
      <p:ext uri="{BB962C8B-B14F-4D97-AF65-F5344CB8AC3E}">
        <p14:creationId xmlns:p14="http://schemas.microsoft.com/office/powerpoint/2010/main" val="3559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349" y="3102556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23320" y="490519"/>
            <a:ext cx="10224447" cy="5870222"/>
          </a:xfrm>
          <a:prstGeom prst="cloudCallout">
            <a:avLst>
              <a:gd name="adj1" fmla="val 62196"/>
              <a:gd name="adj2" fmla="val -1343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vi-VN" sz="36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1174" y="2326780"/>
            <a:ext cx="77636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Gọn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gàng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ngăn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nắp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sắp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xếp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lí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thuận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tiện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nơi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quy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định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vi-VN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 cá nhân cần được phân loại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xếp gọn g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àn</a:t>
            </a:r>
            <a:r>
              <a:rPr lang="vi-VN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buFontTx/>
              <a:buChar char="-"/>
            </a:pPr>
            <a:endParaRPr lang="vi-VN" sz="3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65944" y="1143635"/>
            <a:ext cx="3808071" cy="10439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5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4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41" y="0"/>
            <a:ext cx="6823478" cy="4394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79" y="2502284"/>
            <a:ext cx="4487045" cy="448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53" y="-514587"/>
            <a:ext cx="1969179" cy="2828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5" y="1610137"/>
            <a:ext cx="2709402" cy="52478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1241" y="1172766"/>
            <a:ext cx="6375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/>
            <a:r>
              <a:rPr lang="vi-VN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lời khuyên khi bạn không muốn dọn đồ 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sử dụng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21"/>
          <p:cNvGrpSpPr/>
          <p:nvPr/>
        </p:nvGrpSpPr>
        <p:grpSpPr>
          <a:xfrm>
            <a:off x="3863359" y="4648648"/>
            <a:ext cx="3180766" cy="2205840"/>
            <a:chOff x="6987162" y="3076286"/>
            <a:chExt cx="4112129" cy="3291072"/>
          </a:xfrm>
        </p:grpSpPr>
        <p:pic>
          <p:nvPicPr>
            <p:cNvPr id="9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162" y="3076286"/>
              <a:ext cx="4112129" cy="3291072"/>
            </a:xfrm>
            <a:prstGeom prst="rect">
              <a:avLst/>
            </a:prstGeom>
          </p:spPr>
        </p:pic>
        <p:sp>
          <p:nvSpPr>
            <p:cNvPr id="10" name="文本框 23"/>
            <p:cNvSpPr txBox="1"/>
            <p:nvPr/>
          </p:nvSpPr>
          <p:spPr>
            <a:xfrm>
              <a:off x="7392774" y="5876656"/>
              <a:ext cx="184731" cy="461665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字魂47号-三分行楷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349" y="3102556"/>
            <a:ext cx="2179320" cy="3258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242537" y="694634"/>
            <a:ext cx="10116872" cy="727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khuyên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muốn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dọn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FD593A-A442-EB49-83FD-04841C87FFC4}"/>
              </a:ext>
            </a:extLst>
          </p:cNvPr>
          <p:cNvSpPr/>
          <p:nvPr/>
        </p:nvSpPr>
        <p:spPr>
          <a:xfrm>
            <a:off x="372863" y="2176515"/>
            <a:ext cx="9945067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0610C-B81F-BB41-8DB0-7C1F773F3241}"/>
              </a:ext>
            </a:extLst>
          </p:cNvPr>
          <p:cNvSpPr/>
          <p:nvPr/>
        </p:nvSpPr>
        <p:spPr>
          <a:xfrm>
            <a:off x="372863" y="1421821"/>
            <a:ext cx="111898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noProof="0" dirty="0" err="1" smtClean="0">
                <a:solidFill>
                  <a:srgbClr val="E3E7EA">
                    <a:lumMod val="10000"/>
                  </a:srgbClr>
                </a:solidFill>
                <a:latin typeface="Calibri"/>
              </a:rPr>
              <a:t>đ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iều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63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9E5C7C-B82B-BDD8-2CD1-5F3D5F13D1EF}"/>
              </a:ext>
            </a:extLst>
          </p:cNvPr>
          <p:cNvSpPr txBox="1"/>
          <p:nvPr/>
        </p:nvSpPr>
        <p:spPr>
          <a:xfrm>
            <a:off x="478853" y="278441"/>
            <a:ext cx="11308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con, </a:t>
            </a:r>
            <a:r>
              <a:rPr lang="en-US" sz="3200" b="1" dirty="0" err="1">
                <a:solidFill>
                  <a:srgbClr val="FF0000"/>
                </a:solidFill>
              </a:rPr>
              <a:t>nếu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đúng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chỗ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gọn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ra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86" y="1821758"/>
            <a:ext cx="5893261" cy="402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" y="1847727"/>
            <a:ext cx="5841012" cy="39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D36A95E-8367-D599-F99F-F9839AB9AE1C}"/>
              </a:ext>
            </a:extLst>
          </p:cNvPr>
          <p:cNvSpPr txBox="1"/>
          <p:nvPr/>
        </p:nvSpPr>
        <p:spPr>
          <a:xfrm>
            <a:off x="5963457" y="1710455"/>
            <a:ext cx="58072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C</a:t>
            </a:r>
            <a:r>
              <a:rPr lang="vi-VN" sz="3600" dirty="0">
                <a:solidFill>
                  <a:srgbClr val="FF0000"/>
                </a:solidFill>
                <a:latin typeface="Calibri"/>
              </a:rPr>
              <a:t>húng ta sẽ luôn nhầm lẫn, mất thời gian đi tìm đồ đạc, hay bị đi </a:t>
            </a:r>
            <a:r>
              <a:rPr lang="vi-VN" sz="3600" dirty="0" smtClean="0">
                <a:solidFill>
                  <a:srgbClr val="FF0000"/>
                </a:solidFill>
                <a:latin typeface="Calibri"/>
              </a:rPr>
              <a:t>muộn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/>
              </a:rPr>
              <a:t>dễ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/>
              </a:rPr>
              <a:t>nhiễm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/>
              </a:rPr>
              <a:t>bệnh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等腰三角形 14">
            <a:extLst>
              <a:ext uri="{FF2B5EF4-FFF2-40B4-BE49-F238E27FC236}">
                <a16:creationId xmlns:a16="http://schemas.microsoft.com/office/drawing/2014/main" id="{119F0BB5-7DA9-2455-1F26-BB0E7885AC8F}"/>
              </a:ext>
            </a:extLst>
          </p:cNvPr>
          <p:cNvSpPr/>
          <p:nvPr/>
        </p:nvSpPr>
        <p:spPr>
          <a:xfrm rot="5400000" flipH="1">
            <a:off x="5302307" y="2564697"/>
            <a:ext cx="442229" cy="640843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9" name="椭圆 9">
            <a:extLst>
              <a:ext uri="{FF2B5EF4-FFF2-40B4-BE49-F238E27FC236}">
                <a16:creationId xmlns:a16="http://schemas.microsoft.com/office/drawing/2014/main" id="{5DA559C2-4A9B-8D49-D8C1-4F269CA4609D}"/>
              </a:ext>
            </a:extLst>
          </p:cNvPr>
          <p:cNvSpPr/>
          <p:nvPr/>
        </p:nvSpPr>
        <p:spPr bwMode="auto">
          <a:xfrm>
            <a:off x="211443" y="1689904"/>
            <a:ext cx="4871943" cy="2390431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CC045D-3A2F-2E8B-47D6-BEFC82C1983F}"/>
              </a:ext>
            </a:extLst>
          </p:cNvPr>
          <p:cNvSpPr txBox="1"/>
          <p:nvPr/>
        </p:nvSpPr>
        <p:spPr>
          <a:xfrm>
            <a:off x="508754" y="2140814"/>
            <a:ext cx="413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FFFF"/>
                </a:solidFill>
              </a:rPr>
              <a:t>Nếu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không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cất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đồ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dùng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ngăn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nắp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sau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khi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5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9E5C7C-B82B-BDD8-2CD1-5F3D5F13D1EF}"/>
              </a:ext>
            </a:extLst>
          </p:cNvPr>
          <p:cNvSpPr txBox="1"/>
          <p:nvPr/>
        </p:nvSpPr>
        <p:spPr>
          <a:xfrm>
            <a:off x="553948" y="328137"/>
            <a:ext cx="11308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con, </a:t>
            </a:r>
            <a:r>
              <a:rPr lang="en-US" sz="3200" b="1" dirty="0" err="1">
                <a:solidFill>
                  <a:srgbClr val="FF0000"/>
                </a:solidFill>
              </a:rPr>
              <a:t>nếu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sắp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</a:rPr>
              <a:t>gọn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gàng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ích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b="8972"/>
          <a:stretch/>
        </p:blipFill>
        <p:spPr>
          <a:xfrm>
            <a:off x="0" y="1885538"/>
            <a:ext cx="6076709" cy="4048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30" y="1885538"/>
            <a:ext cx="5612084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9">
            <a:extLst>
              <a:ext uri="{FF2B5EF4-FFF2-40B4-BE49-F238E27FC236}">
                <a16:creationId xmlns:a16="http://schemas.microsoft.com/office/drawing/2014/main" id="{8E34B9FF-1E9D-068D-6053-332BF72BF2A9}"/>
              </a:ext>
            </a:extLst>
          </p:cNvPr>
          <p:cNvSpPr/>
          <p:nvPr/>
        </p:nvSpPr>
        <p:spPr bwMode="auto">
          <a:xfrm>
            <a:off x="39416" y="2487187"/>
            <a:ext cx="4404805" cy="208272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C09438-8937-7D0A-EEFA-CBD23E9A8500}"/>
              </a:ext>
            </a:extLst>
          </p:cNvPr>
          <p:cNvSpPr txBox="1"/>
          <p:nvPr/>
        </p:nvSpPr>
        <p:spPr>
          <a:xfrm>
            <a:off x="174519" y="2928383"/>
            <a:ext cx="4134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FFFF"/>
                </a:solidFill>
              </a:rPr>
              <a:t>Nếu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nhà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cửa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luôn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gọn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gàng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1AE1517B-4101-0A04-D181-208F3917EA44}"/>
              </a:ext>
            </a:extLst>
          </p:cNvPr>
          <p:cNvSpPr/>
          <p:nvPr/>
        </p:nvSpPr>
        <p:spPr>
          <a:xfrm rot="5165054" flipH="1">
            <a:off x="4686302" y="3059462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E5900-6948-BFDB-B334-C2F7010BE887}"/>
              </a:ext>
            </a:extLst>
          </p:cNvPr>
          <p:cNvSpPr txBox="1"/>
          <p:nvPr/>
        </p:nvSpPr>
        <p:spPr>
          <a:xfrm>
            <a:off x="5100405" y="1820389"/>
            <a:ext cx="69076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húng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bặm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lvl="0" indent="-571500" algn="just">
              <a:buFontTx/>
              <a:buChar char="-"/>
              <a:defRPr/>
            </a:pPr>
            <a:endParaRPr kumimoji="0" lang="vi-VN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46" end="21048.73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44112" y="544069"/>
            <a:ext cx="79558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VIỆC LÀM </a:t>
            </a:r>
            <a:r>
              <a:rPr lang="en-US" sz="5400" b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NGÀY THỂ HIỆN VIỆC GỌN GÀNG NGĂN NẮP </a:t>
            </a:r>
            <a:endParaRPr lang="en-US" sz="5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837" r="4774" b="175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873000" y="2175312"/>
            <a:ext cx="91749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nhà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cửa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nơi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rèn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luyện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sinh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hàng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ngày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. Do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đó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cần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sắp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xếp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gọn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gàng,ngăn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nắp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thường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xuyên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đạt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quả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tốt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đồng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thời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đảm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an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toàn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sức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khoẻ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方正准圆_GBK" panose="03000509000000000000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方正准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EC7C36-096A-498B-9CA5-03CC9CB1FC7A}"/>
              </a:ext>
            </a:extLst>
          </p:cNvPr>
          <p:cNvSpPr txBox="1"/>
          <p:nvPr/>
        </p:nvSpPr>
        <p:spPr>
          <a:xfrm>
            <a:off x="3623733" y="1382721"/>
            <a:ext cx="3894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Ghi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nhớ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50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7" y="156927"/>
            <a:ext cx="11455651" cy="60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colorful&#10;&#10;Description automatically generated">
            <a:extLst>
              <a:ext uri="{FF2B5EF4-FFF2-40B4-BE49-F238E27FC236}">
                <a16:creationId xmlns:a16="http://schemas.microsoft.com/office/drawing/2014/main" id="{B2F07ADC-59C0-E95C-CB5A-1FAFD557E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49239-BAEF-DCAA-41ED-3D8FF057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298" y="394966"/>
            <a:ext cx="13030596" cy="15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9287438805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798" y="0"/>
            <a:ext cx="6968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9287650754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985" r="9310"/>
          <a:stretch/>
        </p:blipFill>
        <p:spPr>
          <a:xfrm>
            <a:off x="1226916" y="685800"/>
            <a:ext cx="96995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651934" y="491774"/>
            <a:ext cx="10888133" cy="15273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2043179" y="330329"/>
            <a:ext cx="5384807" cy="9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 err="1">
                <a:solidFill>
                  <a:srgbClr val="00A651"/>
                </a:solidFill>
              </a:rPr>
              <a:t>Hoạt</a:t>
            </a:r>
            <a:r>
              <a:rPr lang="en-US" sz="3733" b="1" dirty="0">
                <a:solidFill>
                  <a:srgbClr val="00A651"/>
                </a:solidFill>
              </a:rPr>
              <a:t> </a:t>
            </a:r>
            <a:r>
              <a:rPr lang="en-US" sz="3733" b="1" dirty="0" err="1">
                <a:solidFill>
                  <a:srgbClr val="00A651"/>
                </a:solidFill>
              </a:rPr>
              <a:t>động</a:t>
            </a:r>
            <a:r>
              <a:rPr lang="en-US" sz="3733" b="1" dirty="0">
                <a:solidFill>
                  <a:srgbClr val="00A651"/>
                </a:solidFill>
              </a:rPr>
              <a:t> </a:t>
            </a:r>
            <a:r>
              <a:rPr lang="en-US" sz="3733" b="1" dirty="0" err="1">
                <a:solidFill>
                  <a:srgbClr val="00A651"/>
                </a:solidFill>
              </a:rPr>
              <a:t>sau</a:t>
            </a:r>
            <a:r>
              <a:rPr lang="en-US" sz="3733" b="1" dirty="0">
                <a:solidFill>
                  <a:srgbClr val="00A651"/>
                </a:solidFill>
              </a:rPr>
              <a:t> </a:t>
            </a:r>
            <a:r>
              <a:rPr lang="en-US" sz="3733" b="1" dirty="0" err="1">
                <a:solidFill>
                  <a:srgbClr val="00A651"/>
                </a:solidFill>
              </a:rPr>
              <a:t>giờ</a:t>
            </a:r>
            <a:r>
              <a:rPr lang="en-US" sz="3733" b="1" dirty="0">
                <a:solidFill>
                  <a:srgbClr val="00A651"/>
                </a:solidFill>
              </a:rPr>
              <a:t> </a:t>
            </a:r>
            <a:r>
              <a:rPr lang="en-US" sz="3733" b="1" dirty="0" err="1">
                <a:solidFill>
                  <a:srgbClr val="00A651"/>
                </a:solidFill>
              </a:rPr>
              <a:t>học</a:t>
            </a:r>
            <a:endParaRPr lang="en-US" sz="3733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667009" y="1302013"/>
            <a:ext cx="955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1.</a:t>
            </a:r>
            <a:r>
              <a:rPr lang="vi-VN" sz="3200" dirty="0"/>
              <a:t>Sắp xếp lại tủ quần áo của em cho gọn gàng.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836718" y="460961"/>
            <a:ext cx="1021677" cy="1021475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9D3FE4-6B67-1249-BEC5-19A9C8C427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2F2E7"/>
              </a:clrFrom>
              <a:clrTo>
                <a:srgbClr val="E2F2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6" b="88506" l="4464" r="93750">
                        <a14:foregroundMark x1="93750" y1="33333" x2="89286" y2="34483"/>
                        <a14:foregroundMark x1="6250" y1="64368" x2="4464" y2="59770"/>
                      </a14:backgroundRemoval>
                    </a14:imgEffect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815" y="2197100"/>
            <a:ext cx="1896533" cy="147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C5B464-B8E7-274D-B015-15F3DE4F0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8" b="93056" l="0" r="94762">
                        <a14:foregroundMark x1="7619" y1="31944" x2="6667" y2="75694"/>
                        <a14:foregroundMark x1="90000" y1="69444" x2="89524" y2="29861"/>
                        <a14:foregroundMark x1="91905" y1="40278" x2="94762" y2="55556"/>
                        <a14:foregroundMark x1="95714" y1="29167" x2="95714" y2="29167"/>
                        <a14:foregroundMark x1="476" y1="72222" x2="476" y2="72222"/>
                        <a14:foregroundMark x1="45238" y1="93056" x2="45238" y2="9305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014" y="3734208"/>
            <a:ext cx="2726503" cy="18696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B748E4-32C1-3E4D-9E66-EB76B2AAE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4017" l="3518" r="95980">
                        <a14:foregroundMark x1="4020" y1="38462" x2="4020" y2="71795"/>
                        <a14:foregroundMark x1="4020" y1="71795" x2="5528" y2="75214"/>
                        <a14:foregroundMark x1="93970" y1="39316" x2="96482" y2="65812"/>
                        <a14:foregroundMark x1="47739" y1="94017" x2="47739" y2="94017"/>
                        <a14:foregroundMark x1="94472" y1="33333" x2="95477" y2="64103"/>
                        <a14:foregroundMark x1="13065" y1="55556" x2="33166" y2="72650"/>
                        <a14:foregroundMark x1="33166" y1="72650" x2="19095" y2="58120"/>
                        <a14:foregroundMark x1="5025" y1="63248" x2="44724" y2="78632"/>
                      </a14:backgroundRemoval>
                    </a14:imgEffect>
                    <a14:imgEffect>
                      <a14:sharpenSoften amount="40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095" y="4772090"/>
            <a:ext cx="2985987" cy="1755580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5214285-DD9D-7740-9EE6-198B8ACC0FCC}"/>
              </a:ext>
            </a:extLst>
          </p:cNvPr>
          <p:cNvSpPr/>
          <p:nvPr/>
        </p:nvSpPr>
        <p:spPr>
          <a:xfrm>
            <a:off x="1076697" y="2438400"/>
            <a:ext cx="3831772" cy="990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2.</a:t>
            </a:r>
            <a:r>
              <a:rPr lang="x-none" sz="3200" dirty="0">
                <a:solidFill>
                  <a:schemeClr val="tx1"/>
                </a:solidFill>
              </a:rPr>
              <a:t>Gấp quần áo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D43F24-AB61-494B-855F-4972EF257CC1}"/>
              </a:ext>
            </a:extLst>
          </p:cNvPr>
          <p:cNvSpPr/>
          <p:nvPr/>
        </p:nvSpPr>
        <p:spPr>
          <a:xfrm>
            <a:off x="1076696" y="3734208"/>
            <a:ext cx="7172696" cy="990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3.</a:t>
            </a:r>
            <a:r>
              <a:rPr lang="x-none" sz="3200" dirty="0">
                <a:solidFill>
                  <a:schemeClr val="tx1"/>
                </a:solidFill>
              </a:rPr>
              <a:t>Xếp quần áo theo bộ hoặc theo loại</a:t>
            </a:r>
          </a:p>
        </p:txBody>
      </p:sp>
    </p:spTree>
    <p:extLst>
      <p:ext uri="{BB962C8B-B14F-4D97-AF65-F5344CB8AC3E}">
        <p14:creationId xmlns:p14="http://schemas.microsoft.com/office/powerpoint/2010/main" val="36483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 - Nhạc Bắc Kim Thang (Karaoke) ✔ (1)">
            <a:hlinkClick r:id="" action="ppaction://media"/>
            <a:extLst>
              <a:ext uri="{FF2B5EF4-FFF2-40B4-BE49-F238E27FC236}">
                <a16:creationId xmlns:a16="http://schemas.microsoft.com/office/drawing/2014/main" id="{56333871-0E66-47E5-93B3-4F2BFCD0D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" y="605433"/>
            <a:ext cx="10039350" cy="56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/>
          <a:stretch>
            <a:fillRect/>
          </a:stretch>
        </p:blipFill>
        <p:spPr>
          <a:xfrm>
            <a:off x="7074130" y="0"/>
            <a:ext cx="4913107" cy="365084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96" y="1706235"/>
            <a:ext cx="1538414" cy="15762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506586" y="3753292"/>
            <a:ext cx="3180766" cy="2205840"/>
            <a:chOff x="6987162" y="3076286"/>
            <a:chExt cx="4112129" cy="329107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162" y="3076286"/>
              <a:ext cx="4112129" cy="329107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392774" y="5876656"/>
              <a:ext cx="184731" cy="461665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字魂47号-三分行楷"/>
                <a:cs typeface="+mn-cs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1" y="3625708"/>
            <a:ext cx="2065850" cy="283271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88" y="5912464"/>
            <a:ext cx="809625" cy="6477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146" y="5247458"/>
            <a:ext cx="835656" cy="1402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782" y="407482"/>
            <a:ext cx="64293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MẠNH KHỎE!</a:t>
            </a:r>
          </a:p>
          <a:p>
            <a:pPr algn="ctr"/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17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6323239" y="857250"/>
            <a:ext cx="5736771" cy="5013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1" y="857250"/>
            <a:ext cx="5926952" cy="50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9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38E4-E073-3534-6706-FA126143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3D9948-42CB-DEE7-ACC3-A619E9EAA13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ADD5B6A-12BE-8357-A4B1-3A884B744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5930021414922">
            <a:hlinkClick r:id="" action="ppaction://media"/>
            <a:extLst>
              <a:ext uri="{FF2B5EF4-FFF2-40B4-BE49-F238E27FC236}">
                <a16:creationId xmlns:a16="http://schemas.microsoft.com/office/drawing/2014/main" id="{33D59943-E8AC-DCE7-C1AD-434430A00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899"/>
            <a:ext cx="981075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66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1" y="1547639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322604" y="549162"/>
            <a:ext cx="2507490" cy="5887101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890089"/>
            <a:ext cx="2747774" cy="1789892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5810574" y="4326838"/>
            <a:ext cx="2780445" cy="1811174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3429000"/>
            <a:ext cx="3817816" cy="3817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8311" y="1802720"/>
            <a:ext cx="10241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7: GỌN GÀNG, NGĂN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NẮP (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41" y="0"/>
            <a:ext cx="6823478" cy="4394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79" y="2502284"/>
            <a:ext cx="4487045" cy="448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53" y="-514587"/>
            <a:ext cx="1969179" cy="2828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5" y="1610137"/>
            <a:ext cx="2709402" cy="52478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1241" y="1336052"/>
            <a:ext cx="63754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algn="ctr"/>
            <a:r>
              <a:rPr lang="vi-VN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trò xếp thẻ 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cá nhân vào hộp</a:t>
            </a:r>
            <a:endParaRPr lang="en-US" sz="4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21"/>
          <p:cNvGrpSpPr/>
          <p:nvPr/>
        </p:nvGrpSpPr>
        <p:grpSpPr>
          <a:xfrm>
            <a:off x="3774240" y="4652160"/>
            <a:ext cx="3180766" cy="2205840"/>
            <a:chOff x="6987162" y="3076286"/>
            <a:chExt cx="4112129" cy="3291072"/>
          </a:xfrm>
        </p:grpSpPr>
        <p:pic>
          <p:nvPicPr>
            <p:cNvPr id="10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162" y="3076286"/>
              <a:ext cx="4112129" cy="3291072"/>
            </a:xfrm>
            <a:prstGeom prst="rect">
              <a:avLst/>
            </a:prstGeom>
          </p:spPr>
        </p:pic>
        <p:sp>
          <p:nvSpPr>
            <p:cNvPr id="11" name="文本框 23"/>
            <p:cNvSpPr txBox="1"/>
            <p:nvPr/>
          </p:nvSpPr>
          <p:spPr>
            <a:xfrm>
              <a:off x="7392774" y="5876656"/>
              <a:ext cx="184731" cy="461665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字魂47号-三分行楷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3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CE684A-2880-2C55-1E9F-895D7EF00BA4}"/>
              </a:ext>
            </a:extLst>
          </p:cNvPr>
          <p:cNvSpPr txBox="1"/>
          <p:nvPr/>
        </p:nvSpPr>
        <p:spPr>
          <a:xfrm>
            <a:off x="161809" y="-45268"/>
            <a:ext cx="11777545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364" y="2604343"/>
            <a:ext cx="6613712" cy="3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5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4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811FFE-A6AA-401D-BD9F-D43E95244C11}"/>
              </a:ext>
            </a:extLst>
          </p:cNvPr>
          <p:cNvSpPr txBox="1"/>
          <p:nvPr/>
        </p:nvSpPr>
        <p:spPr>
          <a:xfrm>
            <a:off x="1796494" y="2201564"/>
            <a:ext cx="85408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từng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lên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thẻ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đồ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ắp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hóm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CF70E-6949-4AA9-86E6-C2EF9999E794}"/>
              </a:ext>
            </a:extLst>
          </p:cNvPr>
          <p:cNvSpPr txBox="1"/>
          <p:nvPr/>
        </p:nvSpPr>
        <p:spPr>
          <a:xfrm>
            <a:off x="3958756" y="1055124"/>
            <a:ext cx="4678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5285</TotalTime>
  <Words>518</Words>
  <Application>Microsoft Office PowerPoint</Application>
  <PresentationFormat>Widescreen</PresentationFormat>
  <Paragraphs>54</Paragraphs>
  <Slides>29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61" baseType="lpstr">
      <vt:lpstr>微软雅黑</vt:lpstr>
      <vt:lpstr>宋体</vt:lpstr>
      <vt:lpstr>宋体</vt:lpstr>
      <vt:lpstr>#9Slide07 HoneyCream</vt:lpstr>
      <vt:lpstr>Alfa Slab One</vt:lpstr>
      <vt:lpstr>Arial</vt:lpstr>
      <vt:lpstr>Baloo 2</vt:lpstr>
      <vt:lpstr>Calibri</vt:lpstr>
      <vt:lpstr>Calibri Light</vt:lpstr>
      <vt:lpstr>Cambria</vt:lpstr>
      <vt:lpstr>等线</vt:lpstr>
      <vt:lpstr>Luckiest Guy</vt:lpstr>
      <vt:lpstr>Pangolin</vt:lpstr>
      <vt:lpstr>Sue Ellen Francisco</vt:lpstr>
      <vt:lpstr>Tahoma</vt:lpstr>
      <vt:lpstr>Times New Roman</vt:lpstr>
      <vt:lpstr>UTM Androgyne</vt:lpstr>
      <vt:lpstr>Utm AVO</vt:lpstr>
      <vt:lpstr>UTM Cookies</vt:lpstr>
      <vt:lpstr>字魂47号-三分行楷</vt:lpstr>
      <vt:lpstr>字魂59号-创粗黑</vt:lpstr>
      <vt:lpstr>字魂73号-江南手书</vt:lpstr>
      <vt:lpstr>字魂80号-萌趣小鱼体</vt:lpstr>
      <vt:lpstr>方正准圆_GBK</vt:lpstr>
      <vt:lpstr>Office 主题</vt:lpstr>
      <vt:lpstr>4_Office 主题​​</vt:lpstr>
      <vt:lpstr>默认设计模板</vt:lpstr>
      <vt:lpstr>1_Office 主题</vt:lpstr>
      <vt:lpstr>Garden Week! by Slidesgo</vt:lpstr>
      <vt:lpstr>Office Theme</vt:lpstr>
      <vt:lpstr>1_Garden Week! by Slidesgo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162</cp:revision>
  <dcterms:created xsi:type="dcterms:W3CDTF">2021-09-21T13:30:37Z</dcterms:created>
  <dcterms:modified xsi:type="dcterms:W3CDTF">2024-10-23T07:36:04Z</dcterms:modified>
</cp:coreProperties>
</file>