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Lst>
  <p:notesMasterIdLst>
    <p:notesMasterId r:id="rId32"/>
  </p:notesMasterIdLst>
  <p:sldIdLst>
    <p:sldId id="318" r:id="rId5"/>
    <p:sldId id="256" r:id="rId6"/>
    <p:sldId id="271" r:id="rId7"/>
    <p:sldId id="257" r:id="rId8"/>
    <p:sldId id="258" r:id="rId9"/>
    <p:sldId id="310" r:id="rId10"/>
    <p:sldId id="311" r:id="rId11"/>
    <p:sldId id="312" r:id="rId12"/>
    <p:sldId id="313" r:id="rId13"/>
    <p:sldId id="315" r:id="rId14"/>
    <p:sldId id="316" r:id="rId15"/>
    <p:sldId id="319" r:id="rId16"/>
    <p:sldId id="325" r:id="rId17"/>
    <p:sldId id="2007577181" r:id="rId18"/>
    <p:sldId id="329" r:id="rId19"/>
    <p:sldId id="2007577180" r:id="rId20"/>
    <p:sldId id="2007577179" r:id="rId21"/>
    <p:sldId id="320" r:id="rId22"/>
    <p:sldId id="2007577182" r:id="rId23"/>
    <p:sldId id="2007577183" r:id="rId24"/>
    <p:sldId id="2007577186" r:id="rId25"/>
    <p:sldId id="323" r:id="rId26"/>
    <p:sldId id="2007577184" r:id="rId27"/>
    <p:sldId id="2007577165" r:id="rId28"/>
    <p:sldId id="2007577187" r:id="rId29"/>
    <p:sldId id="2007577185" r:id="rId30"/>
    <p:sldId id="321" r:id="rId31"/>
  </p:sldIdLst>
  <p:sldSz cx="9144000" cy="5143500" type="screen16x9"/>
  <p:notesSz cx="6858000" cy="9144000"/>
  <p:custDataLst>
    <p:tags r:id="rId3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8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52847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2024/10/19</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2024/10/19</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2024/10/19</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2024/10/19</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2024/10/19</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2024/10/19</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77" r:id="rId22"/>
    <p:sldLayoutId id="2147483683" r:id="rId23"/>
    <p:sldLayoutId id="214748368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2024/10/19</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sv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5.sv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31.png"/><Relationship Id="rId21" Type="http://schemas.openxmlformats.org/officeDocument/2006/relationships/image" Target="../media/image57.png"/><Relationship Id="rId7" Type="http://schemas.openxmlformats.org/officeDocument/2006/relationships/image" Target="../media/image47.png"/><Relationship Id="rId12" Type="http://schemas.openxmlformats.org/officeDocument/2006/relationships/image" Target="../media/image45.svg"/><Relationship Id="rId17" Type="http://schemas.openxmlformats.org/officeDocument/2006/relationships/image" Target="../media/image55.png"/><Relationship Id="rId2" Type="http://schemas.openxmlformats.org/officeDocument/2006/relationships/notesSlide" Target="../notesSlides/notesSlide11.xml"/><Relationship Id="rId16" Type="http://schemas.openxmlformats.org/officeDocument/2006/relationships/image" Target="../media/image54.svg"/><Relationship Id="rId20" Type="http://schemas.openxmlformats.org/officeDocument/2006/relationships/image" Target="../media/image43.svg"/><Relationship Id="rId1" Type="http://schemas.openxmlformats.org/officeDocument/2006/relationships/slideLayout" Target="../slideLayouts/slideLayout48.xml"/><Relationship Id="rId6" Type="http://schemas.openxmlformats.org/officeDocument/2006/relationships/image" Target="../media/image34.svg"/><Relationship Id="rId11" Type="http://schemas.openxmlformats.org/officeDocument/2006/relationships/image" Target="../media/image44.png"/><Relationship Id="rId5" Type="http://schemas.openxmlformats.org/officeDocument/2006/relationships/image" Target="../media/image33.png"/><Relationship Id="rId15" Type="http://schemas.openxmlformats.org/officeDocument/2006/relationships/image" Target="../media/image53.png"/><Relationship Id="rId23" Type="http://schemas.openxmlformats.org/officeDocument/2006/relationships/image" Target="../media/image59.png"/><Relationship Id="rId10" Type="http://schemas.openxmlformats.org/officeDocument/2006/relationships/image" Target="../media/image50.svg"/><Relationship Id="rId19" Type="http://schemas.openxmlformats.org/officeDocument/2006/relationships/image" Target="../media/image42.png"/><Relationship Id="rId4" Type="http://schemas.openxmlformats.org/officeDocument/2006/relationships/image" Target="../media/image32.svg"/><Relationship Id="rId9" Type="http://schemas.openxmlformats.org/officeDocument/2006/relationships/image" Target="../media/image49.png"/><Relationship Id="rId14" Type="http://schemas.openxmlformats.org/officeDocument/2006/relationships/image" Target="../media/image52.svg"/><Relationship Id="rId22"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6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63.sv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slideLayout" Target="../slideLayouts/slideLayout37.xm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64.png"/><Relationship Id="rId10" Type="http://schemas.openxmlformats.org/officeDocument/2006/relationships/image" Target="../media/image36.svg"/><Relationship Id="rId4" Type="http://schemas.openxmlformats.org/officeDocument/2006/relationships/notesSlide" Target="../notesSlides/notesSlide13.xml"/><Relationship Id="rId9" Type="http://schemas.openxmlformats.org/officeDocument/2006/relationships/image" Target="../media/image35.png"/><Relationship Id="rId14" Type="http://schemas.openxmlformats.org/officeDocument/2006/relationships/image" Target="../media/image40.svg"/></Relationships>
</file>

<file path=ppt/slides/_rels/slide26.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65.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0.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5.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11.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69156" y="45310"/>
            <a:ext cx="9074844" cy="505288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pic>
        <p:nvPicPr>
          <p:cNvPr id="3" name="Picture 2">
            <a:extLst>
              <a:ext uri="{FF2B5EF4-FFF2-40B4-BE49-F238E27FC236}">
                <a16:creationId xmlns:a16="http://schemas.microsoft.com/office/drawing/2014/main" id="{329E7C21-93AD-4AC6-98C5-739DE3EF75C2}"/>
              </a:ext>
            </a:extLst>
          </p:cNvPr>
          <p:cNvPicPr>
            <a:picLocks noChangeAspect="1"/>
          </p:cNvPicPr>
          <p:nvPr/>
        </p:nvPicPr>
        <p:blipFill>
          <a:blip r:embed="rId3"/>
          <a:stretch>
            <a:fillRect/>
          </a:stretch>
        </p:blipFill>
        <p:spPr>
          <a:xfrm>
            <a:off x="5803116" y="826550"/>
            <a:ext cx="3294246" cy="1567180"/>
          </a:xfrm>
          <a:prstGeom prst="rect">
            <a:avLst/>
          </a:prstGeom>
        </p:spPr>
      </p:pic>
      <p:sp>
        <p:nvSpPr>
          <p:cNvPr id="7" name="TextBox 6">
            <a:extLst>
              <a:ext uri="{FF2B5EF4-FFF2-40B4-BE49-F238E27FC236}">
                <a16:creationId xmlns:a16="http://schemas.microsoft.com/office/drawing/2014/main" id="{669B2615-1E82-486C-BD0B-1AB5F4E363ED}"/>
              </a:ext>
            </a:extLst>
          </p:cNvPr>
          <p:cNvSpPr txBox="1"/>
          <p:nvPr/>
        </p:nvSpPr>
        <p:spPr>
          <a:xfrm>
            <a:off x="5852159" y="934854"/>
            <a:ext cx="1971723" cy="600164"/>
          </a:xfrm>
          <a:prstGeom prst="rect">
            <a:avLst/>
          </a:prstGeom>
          <a:noFill/>
        </p:spPr>
        <p:txBody>
          <a:bodyPr wrap="square" rtlCol="0">
            <a:spAutoFit/>
          </a:bodyPr>
          <a:lstStyle/>
          <a:p>
            <a:r>
              <a:rPr lang="vi-VN" sz="1100" b="1" i="1" dirty="0">
                <a:latin typeface="+mj-lt"/>
              </a:rPr>
              <a:t>Để tìm kiếm kết quả của phép cộng này, ta có thể chuyển về phép cộng hai số tự nhiên.</a:t>
            </a:r>
            <a:endParaRPr lang="en-US" sz="1100" b="1" i="1" dirty="0">
              <a:latin typeface="+mj-lt"/>
            </a:endParaRP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3484" y="212961"/>
            <a:ext cx="330740" cy="347415"/>
          </a:xfrm>
          <a:prstGeom prst="rect">
            <a:avLst/>
          </a:prstGeom>
        </p:spPr>
      </p:pic>
      <p:pic>
        <p:nvPicPr>
          <p:cNvPr id="8" name="Phép cộng 2STP">
            <a:hlinkClick r:id="" action="ppaction://media"/>
            <a:extLst>
              <a:ext uri="{FF2B5EF4-FFF2-40B4-BE49-F238E27FC236}">
                <a16:creationId xmlns:a16="http://schemas.microsoft.com/office/drawing/2014/main" id="{B4E4BF56-CBCC-4D6A-BD15-F9073BFE3A6F}"/>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69377" y="106906"/>
            <a:ext cx="8837881" cy="4870300"/>
          </a:xfrm>
          <a:prstGeom prst="rect">
            <a:avLst/>
          </a:prstGeom>
        </p:spPr>
      </p:pic>
    </p:spTree>
    <p:extLst>
      <p:ext uri="{BB962C8B-B14F-4D97-AF65-F5344CB8AC3E}">
        <p14:creationId xmlns:p14="http://schemas.microsoft.com/office/powerpoint/2010/main" val="27005751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04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TotalTime>
  <Words>790</Words>
  <Application>Microsoft Office PowerPoint</Application>
  <PresentationFormat>On-screen Show (16:9)</PresentationFormat>
  <Paragraphs>155</Paragraphs>
  <Slides>27</Slides>
  <Notes>14</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27</vt:i4>
      </vt:variant>
    </vt:vector>
  </HeadingPairs>
  <TitlesOfParts>
    <vt:vector size="46" baseType="lpstr">
      <vt:lpstr>等线</vt:lpstr>
      <vt:lpstr>微软雅黑</vt:lpstr>
      <vt:lpstr>#9Slide03 AmpleSoft Bold</vt:lpstr>
      <vt:lpstr>#9Slide07 Bungee</vt:lpstr>
      <vt:lpstr>#9Slide07 SVNBango</vt:lpstr>
      <vt:lpstr>#9Slide07 SVNZiclets</vt:lpstr>
      <vt:lpstr>Arial</vt:lpstr>
      <vt:lpstr>Bowlby One</vt:lpstr>
      <vt:lpstr>Calibri</vt:lpstr>
      <vt:lpstr>Cambria</vt:lpstr>
      <vt:lpstr>Open Sans</vt:lpstr>
      <vt:lpstr>SVN-A Love Of Thunder</vt:lpstr>
      <vt:lpstr>SVN-Gretoon</vt:lpstr>
      <vt:lpstr>Times New Roman</vt:lpstr>
      <vt:lpstr>UTM Neo Sans Intel</vt:lpstr>
      <vt:lpstr>Summer Pool Party MK Plan by Slidesgo</vt:lpstr>
      <vt:lpstr>Office 主题​​</vt:lpstr>
      <vt:lpstr>1_Office 主题​​</vt:lpstr>
      <vt:lpstr>2_Office 主题​​</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Lien</cp:lastModifiedBy>
  <cp:revision>46</cp:revision>
  <dcterms:modified xsi:type="dcterms:W3CDTF">2024-10-19T16:40:18Z</dcterms:modified>
</cp:coreProperties>
</file>