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924" r:id="rId2"/>
    <p:sldMasterId id="2147483950" r:id="rId3"/>
    <p:sldMasterId id="2147483966" r:id="rId4"/>
    <p:sldMasterId id="2147483982" r:id="rId5"/>
    <p:sldMasterId id="2147484023" r:id="rId6"/>
    <p:sldMasterId id="2147484035" r:id="rId7"/>
    <p:sldMasterId id="2147484047" r:id="rId8"/>
    <p:sldMasterId id="2147484059" r:id="rId9"/>
    <p:sldMasterId id="2147484071" r:id="rId10"/>
  </p:sldMasterIdLst>
  <p:notesMasterIdLst>
    <p:notesMasterId r:id="rId33"/>
  </p:notesMasterIdLst>
  <p:sldIdLst>
    <p:sldId id="763" r:id="rId11"/>
    <p:sldId id="258" r:id="rId12"/>
    <p:sldId id="787" r:id="rId13"/>
    <p:sldId id="788" r:id="rId14"/>
    <p:sldId id="789" r:id="rId15"/>
    <p:sldId id="773" r:id="rId16"/>
    <p:sldId id="257" r:id="rId17"/>
    <p:sldId id="762" r:id="rId18"/>
    <p:sldId id="290" r:id="rId19"/>
    <p:sldId id="780" r:id="rId20"/>
    <p:sldId id="752" r:id="rId21"/>
    <p:sldId id="770" r:id="rId22"/>
    <p:sldId id="256" r:id="rId23"/>
    <p:sldId id="782" r:id="rId24"/>
    <p:sldId id="781" r:id="rId25"/>
    <p:sldId id="361" r:id="rId26"/>
    <p:sldId id="760" r:id="rId27"/>
    <p:sldId id="783" r:id="rId28"/>
    <p:sldId id="784" r:id="rId29"/>
    <p:sldId id="785" r:id="rId30"/>
    <p:sldId id="786" r:id="rId31"/>
    <p:sldId id="343" r:id="rId32"/>
  </p:sldIdLst>
  <p:sldSz cx="12192000" cy="6858000"/>
  <p:notesSz cx="6858000" cy="9144000"/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11" autoAdjust="0"/>
    <p:restoredTop sz="94270" autoAdjust="0"/>
  </p:normalViewPr>
  <p:slideViewPr>
    <p:cSldViewPr snapToGrid="0">
      <p:cViewPr varScale="1">
        <p:scale>
          <a:sx n="58" d="100"/>
          <a:sy n="58" d="100"/>
        </p:scale>
        <p:origin x="6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customschemas.google.com/relationships/presentationmetadata" Target="metadata"/><Relationship Id="rId21" Type="http://schemas.openxmlformats.org/officeDocument/2006/relationships/slide" Target="slides/slide11.xml"/><Relationship Id="rId34" Type="http://schemas.openxmlformats.org/officeDocument/2006/relationships/tags" Target="tags/tag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073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25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8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0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419C8B-74FF-43F0-8BD0-ECEE5845D9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6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1C3F-7765-483B-8EA4-4E0D00574FA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64B8B-D18D-43E1-9031-FB48CC6D26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473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B233-24A7-4CF2-A9C6-FF5D528CF6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EDF6A-65BD-4983-BFBF-3BC641F97C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740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C63D9-8A0C-42BC-A539-42039ECF651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9BD756-4C7F-4632-917E-96650F25A8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772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F8CC3-E6F5-4EE1-B953-374860A63B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1C1F2B-B121-4184-BAB6-3E4E1F83D9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0592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6132-137B-4FF9-A4E1-16400879120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746966-A187-4152-83DB-5D8B0355B5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146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8B72-D86D-44CC-A9C1-6A17B5FD0F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FFF18-3950-4FBC-992A-C3BC7EA155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7377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CE64E-5EA0-4CCD-9422-2240B0DE5F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941AA-A65F-417E-BDB9-FE381A0D2F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3131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BD285-20A8-4924-84B9-D02EC5B43F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0B954-37E0-48C7-A2A7-69F773DD89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3933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F3CA-B1CF-44CC-8CF6-56FFD74A765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59EC2-F3AB-477B-8CB0-E601A53642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982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23CA7-8592-414E-B226-5E2A2BE20C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9FE350-4F9A-4562-A13A-F0BBB58E5F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4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498C5-7A43-430F-8094-649101F9299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07D49-748B-48DF-BE2B-C54DEBE5D2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658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1C3F-7765-483B-8EA4-4E0D00574FA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64B8B-D18D-43E1-9031-FB48CC6D26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468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B233-24A7-4CF2-A9C6-FF5D528CF6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EDF6A-65BD-4983-BFBF-3BC641F97C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489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C63D9-8A0C-42BC-A539-42039ECF651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9BD756-4C7F-4632-917E-96650F25A8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760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F8CC3-E6F5-4EE1-B953-374860A63B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1C1F2B-B121-4184-BAB6-3E4E1F83D9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9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5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5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15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1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42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8434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4453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65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965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02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863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299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5FD40-88EA-4FA0-8087-3CB1311B8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A8A4B-DD4D-4604-AE4C-5FC4DE18D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89520-1204-498B-83ED-BE8855B4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EA168-C739-4E48-A904-E18E1DC5A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4490C-CE6D-4943-A106-4E6D4C15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5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790EF-A586-4DC2-B73F-E3FE3C6F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03A8B-0F45-4BFD-8D42-14D945209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DCA77-CCB6-440F-B304-C3EFDC20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B57AE-514C-41DC-A4E1-991449B2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A1D9D-3F4E-4319-89A5-A0A53D57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5F20-B75D-4584-8A8B-67158EBD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C9D81-BC3F-4697-B9CB-A22170C3A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FE4FA-1148-491E-86D5-3302D5FC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E472A-0D76-44A2-A29C-CDE3C38A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7D73D-0B2C-4911-8DD5-2A995780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4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38E3-3C59-4F67-A04E-C333C8DB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B804F-559A-4C3D-827E-81A957128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75689-2AD3-444B-97A1-860E112CD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0C1B0-C21C-496D-8BC6-34F6723BA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6C6F1-553F-42B7-9289-8422157EA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ED0B6-D4CC-489A-9471-361D5224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3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31CE-1889-4F3E-AE6D-E44C0551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22D2D-7907-42F7-97BE-15AFB1DA7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5A32E-1102-44B4-A8D7-07EFCB429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F0B73-A60E-467E-8E27-C0AE9438A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3D4AB2-A362-490A-871B-7F608A21D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97990B-F062-4748-ABD3-F2DA7E70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243C-204B-4547-ADB1-A5ECAF6D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9ECBC-A81B-4FAB-90FC-14B6FAC0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6310-7C88-4200-94AA-5B4BA9AD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34E72-65CE-41B6-9945-CB093760A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EE1B-A8C8-4F6E-942C-345C20B69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EF67C-7A0D-4806-A145-8D70B415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5AE7F5-BAA7-4AC2-9C30-1A73599E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6C1E4-DEC2-45EE-8796-CD8398743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79B4C-0A60-4196-B8E2-8C915383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6DFE-FBD9-4DD6-8E4E-5EF15C9A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97849-A0DE-4D48-8162-2A6C2AAF8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BA6BF-0587-4A3D-B0BA-45C2555AD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4CFA1-2FAA-48FF-9AB3-F7D0D307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7265A-2CBC-4146-85BA-4D181F66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A237E-A3CE-4AD6-B3F7-291491AA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434A-4AD9-49A4-8CF4-BF6A138B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623E1-D561-4759-8D58-A04EABADE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EA85F-ECAF-4F6B-95AC-68A5A720C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05CEB-D15A-4412-BED3-568D450C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A2164-3B60-4FC2-9858-69E12897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64AFF-616A-4A75-BCF0-9C6976A7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56D7-8583-4E27-BC9F-CF5CE5297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67D9D-9524-4A21-8902-11F5B08FA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9E911-E690-4BEB-BF9B-77986949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B9882-58BA-4301-A5F1-8DD9E220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6D86-4045-4998-82CB-872CF97F4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90EB74-FCF0-4813-97D8-83C3F8A99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17018-C93C-48CB-A324-848F5EA1E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46105-D502-43D2-A1F8-D98CBB7A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6D2-C0DB-4570-8CCD-A6BB8398366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6CCF9-C8D9-44EC-82EA-98F8D804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6F0A1-1F6E-4EDF-8EC7-50B34D8C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8D82E-8607-4B33-9BED-02CACE9A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230C5-ECA7-4F9C-8AA1-6762D2079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11182433" y="183428"/>
            <a:ext cx="766178" cy="7328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9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86号-杨任东楷书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63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780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090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1442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769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57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91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507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862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317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2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70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6132-137B-4FF9-A4E1-16400879120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746966-A187-4152-83DB-5D8B0355B5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7322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8B72-D86D-44CC-A9C1-6A17B5FD0F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FFF18-3950-4FBC-992A-C3BC7EA155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877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CE64E-5EA0-4CCD-9422-2240B0DE5F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941AA-A65F-417E-BDB9-FE381A0D2F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198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BD285-20A8-4924-84B9-D02EC5B43F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0B954-37E0-48C7-A2A7-69F773DD89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53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F3CA-B1CF-44CC-8CF6-56FFD74A765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59EC2-F3AB-477B-8CB0-E601A53642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8564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23CA7-8592-414E-B226-5E2A2BE20C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9FE350-4F9A-4562-A13A-F0BBB58E5F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1740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498C5-7A43-430F-8094-649101F9299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07D49-748B-48DF-BE2B-C54DEBE5D2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8881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1C3F-7765-483B-8EA4-4E0D00574FA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64B8B-D18D-43E1-9031-FB48CC6D26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915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B233-24A7-4CF2-A9C6-FF5D528CF6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EDF6A-65BD-4983-BFBF-3BC641F97C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C63D9-8A0C-42BC-A539-42039ECF651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9BD756-4C7F-4632-917E-96650F25A8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315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F8CC3-E6F5-4EE1-B953-374860A63B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1C1F2B-B121-4184-BAB6-3E4E1F83D9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1097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6132-137B-4FF9-A4E1-16400879120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746966-A187-4152-83DB-5D8B0355B5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9427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8B72-D86D-44CC-A9C1-6A17B5FD0F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FFF18-3950-4FBC-992A-C3BC7EA155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229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CE64E-5EA0-4CCD-9422-2240B0DE5F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941AA-A65F-417E-BDB9-FE381A0D2F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3030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BD285-20A8-4924-84B9-D02EC5B43F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0B954-37E0-48C7-A2A7-69F773DD89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2850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F3CA-B1CF-44CC-8CF6-56FFD74A765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59EC2-F3AB-477B-8CB0-E601A53642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09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23CA7-8592-414E-B226-5E2A2BE20C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9FE350-4F9A-4562-A13A-F0BBB58E5F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0411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498C5-7A43-430F-8094-649101F9299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07D49-748B-48DF-BE2B-C54DEBE5D2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77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1C3F-7765-483B-8EA4-4E0D00574FA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64B8B-D18D-43E1-9031-FB48CC6D26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7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B233-24A7-4CF2-A9C6-FF5D528CF6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EDF6A-65BD-4983-BFBF-3BC641F97C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015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C63D9-8A0C-42BC-A539-42039ECF651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9BD756-4C7F-4632-917E-96650F25A8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5236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F8CC3-E6F5-4EE1-B953-374860A63B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1C1F2B-B121-4184-BAB6-3E4E1F83D9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884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6132-137B-4FF9-A4E1-16400879120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746966-A187-4152-83DB-5D8B0355B5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7835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8B72-D86D-44CC-A9C1-6A17B5FD0F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FFF18-3950-4FBC-992A-C3BC7EA155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178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CE64E-5EA0-4CCD-9422-2240B0DE5F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941AA-A65F-417E-BDB9-FE381A0D2F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208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BD285-20A8-4924-84B9-D02EC5B43F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0B954-37E0-48C7-A2A7-69F773DD89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932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F3CA-B1CF-44CC-8CF6-56FFD74A765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59EC2-F3AB-477B-8CB0-E601A53642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2863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23CA7-8592-414E-B226-5E2A2BE20C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9FE350-4F9A-4562-A13A-F0BBB58E5F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441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498C5-7A43-430F-8094-649101F9299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07D49-748B-48DF-BE2B-C54DEBE5D2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3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700" r:id="rId9"/>
    <p:sldLayoutId id="2147484001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6D52D-E69C-4D60-953A-E5C67CB3505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A8FCFC-3FA7-441C-B189-220587FC2D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3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0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23A3041-5440-2DEE-9670-28EE7615CB3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27F719-94E2-1EF2-D031-E36717E3DAD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561" y="0"/>
            <a:ext cx="1749287" cy="17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7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39912572-4EFF-4C17-9930-B4282C078C3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030" y="-73742"/>
            <a:ext cx="1963030" cy="19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1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A15526-EC68-43C2-80EB-6E69057D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1B395-BD96-47C7-984A-E510DA081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EEED-DB63-4598-ABF1-1425BADB3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47A43-810A-4B9A-BFCC-425846A0E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46C21-2150-49FA-B9CC-21EE0176E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2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79" r:id="rId13"/>
    <p:sldLayoutId id="2147483980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764D-A60E-4C4F-B3A4-B8AF7B53F1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16221-E007-4757-90D6-952660C5F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2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6D52D-E69C-4D60-953A-E5C67CB3505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A8FCFC-3FA7-441C-B189-220587FC2D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50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6D52D-E69C-4D60-953A-E5C67CB3505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A8FCFC-3FA7-441C-B189-220587FC2D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6D52D-E69C-4D60-953A-E5C67CB3505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A8FCFC-3FA7-441C-B189-220587FC2D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90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7.svg"/><Relationship Id="rId12" Type="http://schemas.openxmlformats.org/officeDocument/2006/relationships/image" Target="../media/image4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11" Type="http://schemas.openxmlformats.org/officeDocument/2006/relationships/image" Target="../media/image44.gif"/><Relationship Id="rId10" Type="http://schemas.openxmlformats.org/officeDocument/2006/relationships/image" Target="../media/image43.gif"/><Relationship Id="rId4" Type="http://schemas.openxmlformats.org/officeDocument/2006/relationships/image" Target="../media/image40.png"/><Relationship Id="rId9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982FA2-FBFD-4CDC-B210-EBEEC91EF873}"/>
              </a:ext>
            </a:extLst>
          </p:cNvPr>
          <p:cNvGrpSpPr/>
          <p:nvPr/>
        </p:nvGrpSpPr>
        <p:grpSpPr>
          <a:xfrm>
            <a:off x="-629726" y="-491442"/>
            <a:ext cx="12688431" cy="7759355"/>
            <a:chOff x="1578463" y="378157"/>
            <a:chExt cx="8193455" cy="4844909"/>
          </a:xfrm>
        </p:grpSpPr>
        <p:pic>
          <p:nvPicPr>
            <p:cNvPr id="7" name="图片 96">
              <a:extLst>
                <a:ext uri="{FF2B5EF4-FFF2-40B4-BE49-F238E27FC236}">
                  <a16:creationId xmlns:a16="http://schemas.microsoft.com/office/drawing/2014/main" id="{A9CE88AD-BF46-44F4-8D65-5FF33E9A7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578463" y="378157"/>
              <a:ext cx="8193455" cy="4844909"/>
            </a:xfrm>
            <a:prstGeom prst="rect">
              <a:avLst/>
            </a:prstGeom>
          </p:spPr>
        </p:pic>
        <p:grpSp>
          <p:nvGrpSpPr>
            <p:cNvPr id="8" name="组合 67">
              <a:extLst>
                <a:ext uri="{FF2B5EF4-FFF2-40B4-BE49-F238E27FC236}">
                  <a16:creationId xmlns:a16="http://schemas.microsoft.com/office/drawing/2014/main" id="{9902898B-F80B-4E00-8683-676DFC6C25C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15" name="五角星 2">
                <a:extLst>
                  <a:ext uri="{FF2B5EF4-FFF2-40B4-BE49-F238E27FC236}">
                    <a16:creationId xmlns:a16="http://schemas.microsoft.com/office/drawing/2014/main" id="{DB6B8112-6BE9-43B6-A897-7CC1AD758FED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AACBE6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6" name="组合 69">
                <a:extLst>
                  <a:ext uri="{FF2B5EF4-FFF2-40B4-BE49-F238E27FC236}">
                    <a16:creationId xmlns:a16="http://schemas.microsoft.com/office/drawing/2014/main" id="{25B5D4DC-2D84-43BE-BC70-DFA306CCF544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0720436B-4682-47D9-B905-613E837CB84B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8" name="五角星 2">
                  <a:extLst>
                    <a:ext uri="{FF2B5EF4-FFF2-40B4-BE49-F238E27FC236}">
                      <a16:creationId xmlns:a16="http://schemas.microsoft.com/office/drawing/2014/main" id="{44533C9C-21D9-4E78-9363-A98DBE7AC807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9" name="五角星 2">
                  <a:extLst>
                    <a:ext uri="{FF2B5EF4-FFF2-40B4-BE49-F238E27FC236}">
                      <a16:creationId xmlns:a16="http://schemas.microsoft.com/office/drawing/2014/main" id="{DC4540A6-6D5D-49CB-8E5D-1454A34E4E8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9" name="组合 73">
              <a:extLst>
                <a:ext uri="{FF2B5EF4-FFF2-40B4-BE49-F238E27FC236}">
                  <a16:creationId xmlns:a16="http://schemas.microsoft.com/office/drawing/2014/main" id="{9C6BA897-6BBD-423A-BA87-2C4DA5B87AC5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10" name="五角星 2">
                <a:extLst>
                  <a:ext uri="{FF2B5EF4-FFF2-40B4-BE49-F238E27FC236}">
                    <a16:creationId xmlns:a16="http://schemas.microsoft.com/office/drawing/2014/main" id="{3402FEA9-F20C-4C1A-81D7-8B71EA190329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AACBE6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1" name="组合 75">
                <a:extLst>
                  <a:ext uri="{FF2B5EF4-FFF2-40B4-BE49-F238E27FC236}">
                    <a16:creationId xmlns:a16="http://schemas.microsoft.com/office/drawing/2014/main" id="{FCBF52A1-9DF2-4C85-A356-637CCC22819A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EA6F9040-B087-48F8-B21B-E149482653D0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3" name="五角星 2">
                  <a:extLst>
                    <a:ext uri="{FF2B5EF4-FFF2-40B4-BE49-F238E27FC236}">
                      <a16:creationId xmlns:a16="http://schemas.microsoft.com/office/drawing/2014/main" id="{43FAB7CE-7F80-4066-9AEF-D049E6948DA1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4" name="五角星 2">
                  <a:extLst>
                    <a:ext uri="{FF2B5EF4-FFF2-40B4-BE49-F238E27FC236}">
                      <a16:creationId xmlns:a16="http://schemas.microsoft.com/office/drawing/2014/main" id="{09D3759E-B3DD-4542-ADE5-1BCCD7654205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AACBE6"/>
                    </a:solidFill>
                    <a:effectLst/>
                    <a:uLnTx/>
                    <a:uFillTx/>
                    <a:latin typeface="zihun35hao-jindianyahei" panose="00000500000000000000" pitchFamily="2" charset="-122"/>
                    <a:ea typeface="zihun35hao-jindianyahei" panose="00000500000000000000" pitchFamily="2" charset="-122"/>
                    <a:cs typeface="+mn-cs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66E83E4-F163-4794-95E3-786E10D1B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46" y1="50000" x2="28670" y2="51203"/>
                        <a14:foregroundMark x1="29294" y1="48485" x2="28946" y2="50000"/>
                        <a14:foregroundMark x1="29989" y1="45455" x2="29294" y2="48485"/>
                        <a14:foregroundMark x1="30337" y1="43939" x2="29989" y2="45455"/>
                        <a14:foregroundMark x1="32123" y1="53186" x2="32210" y2="53030"/>
                        <a14:foregroundMark x1="30337" y1="45455" x2="29213" y2="40909"/>
                        <a14:foregroundMark x1="31086" y1="48485" x2="30337" y2="45455"/>
                        <a14:foregroundMark x1="31461" y1="50000" x2="31086" y2="48485"/>
                        <a14:foregroundMark x1="32210" y1="53030" x2="31461" y2="50000"/>
                        <a14:foregroundMark x1="28464" y1="24242" x2="31461" y2="22727"/>
                        <a14:foregroundMark x1="36330" y1="37879" x2="36330" y2="81818"/>
                        <a14:foregroundMark x1="55431" y1="39394" x2="54307" y2="78788"/>
                        <a14:foregroundMark x1="60651" y1="60606" x2="60300" y2="62121"/>
                        <a14:foregroundMark x1="61002" y1="59091" x2="60651" y2="60606"/>
                        <a14:foregroundMark x1="61353" y1="57576" x2="61002" y2="59091"/>
                        <a14:foregroundMark x1="61704" y1="56061" x2="61353" y2="57576"/>
                        <a14:foregroundMark x1="62056" y1="54545" x2="61704" y2="56061"/>
                        <a14:foregroundMark x1="62407" y1="53030" x2="62056" y2="54545"/>
                        <a14:foregroundMark x1="62758" y1="51515" x2="62407" y2="53030"/>
                        <a14:foregroundMark x1="63109" y1="50000" x2="62758" y2="51515"/>
                        <a14:foregroundMark x1="63460" y1="48485" x2="63109" y2="50000"/>
                        <a14:foregroundMark x1="64162" y1="45455" x2="63460" y2="48485"/>
                        <a14:foregroundMark x1="65332" y1="40406" x2="64162" y2="45455"/>
                        <a14:foregroundMark x1="65918" y1="37879" x2="65863" y2="38116"/>
                        <a14:foregroundMark x1="65918" y1="54545" x2="67041" y2="53030"/>
                        <a14:foregroundMark x1="64794" y1="56061" x2="65918" y2="54545"/>
                        <a14:foregroundMark x1="64026" y1="57096" x2="64794" y2="56061"/>
                        <a14:foregroundMark x1="62547" y1="59091" x2="63670" y2="57576"/>
                        <a14:foregroundMark x1="61423" y1="60606" x2="62547" y2="59091"/>
                        <a14:foregroundMark x1="60300" y1="62121" x2="61423" y2="60606"/>
                        <a14:foregroundMark x1="65560" y1="38053" x2="65543" y2="37879"/>
                        <a14:foregroundMark x1="66292" y1="45455" x2="65716" y2="39632"/>
                        <a14:foregroundMark x1="66592" y1="48485" x2="66292" y2="45455"/>
                        <a14:foregroundMark x1="66742" y1="50000" x2="66592" y2="48485"/>
                        <a14:foregroundMark x1="66892" y1="51515" x2="66742" y2="50000"/>
                        <a14:foregroundMark x1="67041" y1="53030" x2="66892" y2="51515"/>
                        <a14:foregroundMark x1="72628" y1="63636" x2="71536" y2="78788"/>
                        <a14:foregroundMark x1="74157" y1="42424" x2="72628" y2="63636"/>
                        <a14:foregroundMark x1="82397" y1="39394" x2="82022" y2="78788"/>
                        <a14:foregroundMark x1="76404" y1="18182" x2="75281" y2="25758"/>
                        <a14:foregroundMark x1="73783" y1="62121" x2="73783" y2="62121"/>
                        <a14:foregroundMark x1="73783" y1="62121" x2="73783" y2="62121"/>
                        <a14:foregroundMark x1="73549" y1="63636" x2="73783" y2="71212"/>
                        <a14:foregroundMark x1="73408" y1="59091" x2="73549" y2="63636"/>
                        <a14:foregroundMark x1="73034" y1="59091" x2="73408" y2="60606"/>
                        <a14:foregroundMark x1="62811" y1="68182" x2="62547" y2="72727"/>
                        <a14:foregroundMark x1="62988" y1="65152" x2="62811" y2="68182"/>
                        <a14:foregroundMark x1="63076" y1="63636" x2="62988" y2="65152"/>
                        <a14:foregroundMark x1="63164" y1="62121" x2="63076" y2="63636"/>
                        <a14:foregroundMark x1="63253" y1="60606" x2="63164" y2="62121"/>
                        <a14:foregroundMark x1="63341" y1="59091" x2="63253" y2="60606"/>
                        <a14:foregroundMark x1="63517" y1="56061" x2="63341" y2="59091"/>
                        <a14:foregroundMark x1="63605" y1="54545" x2="63517" y2="56061"/>
                        <a14:foregroundMark x1="63781" y1="51515" x2="63605" y2="54545"/>
                        <a14:foregroundMark x1="64045" y1="46970" x2="63781" y2="51515"/>
                        <a14:backgroundMark x1="29213" y1="51515" x2="28464" y2="72727"/>
                        <a14:backgroundMark x1="29213" y1="48485" x2="29213" y2="48485"/>
                        <a14:backgroundMark x1="29588" y1="45455" x2="29588" y2="45455"/>
                        <a14:backgroundMark x1="29588" y1="50000" x2="29588" y2="50000"/>
                        <a14:backgroundMark x1="64794" y1="45455" x2="64794" y2="45455"/>
                        <a14:backgroundMark x1="64419" y1="51515" x2="64419" y2="51515"/>
                        <a14:backgroundMark x1="63670" y1="63636" x2="63670" y2="63636"/>
                        <a14:backgroundMark x1="64045" y1="56061" x2="64045" y2="56061"/>
                        <a14:backgroundMark x1="63670" y1="63636" x2="63670" y2="63636"/>
                        <a14:backgroundMark x1="63296" y1="68182" x2="63296" y2="68182"/>
                        <a14:backgroundMark x1="63296" y1="65152" x2="63296" y2="65152"/>
                        <a14:backgroundMark x1="64045" y1="59091" x2="64045" y2="59091"/>
                        <a14:backgroundMark x1="64419" y1="56061" x2="64419" y2="56061"/>
                        <a14:backgroundMark x1="64794" y1="62121" x2="64794" y2="62121"/>
                        <a14:backgroundMark x1="64794" y1="56061" x2="64794" y2="56061"/>
                        <a14:backgroundMark x1="64794" y1="54545" x2="64794" y2="54545"/>
                        <a14:backgroundMark x1="63670" y1="54545" x2="63670" y2="54545"/>
                        <a14:backgroundMark x1="63296" y1="60606" x2="63296" y2="60606"/>
                        <a14:backgroundMark x1="63296" y1="54545" x2="63296" y2="54545"/>
                        <a14:backgroundMark x1="74532" y1="63636" x2="74532" y2="63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2554" y="3981997"/>
            <a:ext cx="6156133" cy="1521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FFA167-9346-4AC4-BCC2-EBEBDC3D3427}"/>
              </a:ext>
            </a:extLst>
          </p:cNvPr>
          <p:cNvSpPr txBox="1"/>
          <p:nvPr/>
        </p:nvSpPr>
        <p:spPr>
          <a:xfrm>
            <a:off x="1241388" y="2004894"/>
            <a:ext cx="10524747" cy="199892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DỰ GIỜ LỚP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3A2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五角星 2">
            <a:extLst>
              <a:ext uri="{FF2B5EF4-FFF2-40B4-BE49-F238E27FC236}">
                <a16:creationId xmlns:a16="http://schemas.microsoft.com/office/drawing/2014/main" id="{EB6DF6CB-3E77-45B0-8BFB-E05B0BC3F093}"/>
              </a:ext>
            </a:extLst>
          </p:cNvPr>
          <p:cNvSpPr/>
          <p:nvPr/>
        </p:nvSpPr>
        <p:spPr>
          <a:xfrm rot="851955" flipH="1">
            <a:off x="10343411" y="-144584"/>
            <a:ext cx="797703" cy="812756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-1" fmla="*/ 0 w 914398"/>
              <a:gd name="connsiteY0-2" fmla="*/ 349269 h 923906"/>
              <a:gd name="connsiteX1-3" fmla="*/ 262139 w 914398"/>
              <a:gd name="connsiteY1-4" fmla="*/ 223173 h 923906"/>
              <a:gd name="connsiteX2-5" fmla="*/ 457199 w 914398"/>
              <a:gd name="connsiteY2-6" fmla="*/ 0 h 923906"/>
              <a:gd name="connsiteX3-7" fmla="*/ 652259 w 914398"/>
              <a:gd name="connsiteY3-8" fmla="*/ 223173 h 923906"/>
              <a:gd name="connsiteX4-9" fmla="*/ 914398 w 914398"/>
              <a:gd name="connsiteY4-10" fmla="*/ 349269 h 923906"/>
              <a:gd name="connsiteX5-11" fmla="*/ 772813 w 914398"/>
              <a:gd name="connsiteY5-12" fmla="*/ 613293 h 923906"/>
              <a:gd name="connsiteX6-13" fmla="*/ 739764 w 914398"/>
              <a:gd name="connsiteY6-14" fmla="*/ 914398 h 923906"/>
              <a:gd name="connsiteX7-15" fmla="*/ 457199 w 914398"/>
              <a:gd name="connsiteY7-16" fmla="*/ 854400 h 923906"/>
              <a:gd name="connsiteX8-17" fmla="*/ 174634 w 914398"/>
              <a:gd name="connsiteY8-18" fmla="*/ 914398 h 923906"/>
              <a:gd name="connsiteX9-19" fmla="*/ 141585 w 914398"/>
              <a:gd name="connsiteY9-20" fmla="*/ 613293 h 923906"/>
              <a:gd name="connsiteX10-21" fmla="*/ 0 w 914398"/>
              <a:gd name="connsiteY10-22" fmla="*/ 349269 h 923906"/>
              <a:gd name="connsiteX0-23" fmla="*/ 0 w 916461"/>
              <a:gd name="connsiteY0-24" fmla="*/ 349269 h 923906"/>
              <a:gd name="connsiteX1-25" fmla="*/ 262139 w 916461"/>
              <a:gd name="connsiteY1-26" fmla="*/ 223173 h 923906"/>
              <a:gd name="connsiteX2-27" fmla="*/ 457199 w 916461"/>
              <a:gd name="connsiteY2-28" fmla="*/ 0 h 923906"/>
              <a:gd name="connsiteX3-29" fmla="*/ 652259 w 916461"/>
              <a:gd name="connsiteY3-30" fmla="*/ 223173 h 923906"/>
              <a:gd name="connsiteX4-31" fmla="*/ 914398 w 916461"/>
              <a:gd name="connsiteY4-32" fmla="*/ 349269 h 923906"/>
              <a:gd name="connsiteX5-33" fmla="*/ 772813 w 916461"/>
              <a:gd name="connsiteY5-34" fmla="*/ 613293 h 923906"/>
              <a:gd name="connsiteX6-35" fmla="*/ 739764 w 916461"/>
              <a:gd name="connsiteY6-36" fmla="*/ 914398 h 923906"/>
              <a:gd name="connsiteX7-37" fmla="*/ 457199 w 916461"/>
              <a:gd name="connsiteY7-38" fmla="*/ 854400 h 923906"/>
              <a:gd name="connsiteX8-39" fmla="*/ 174634 w 916461"/>
              <a:gd name="connsiteY8-40" fmla="*/ 914398 h 923906"/>
              <a:gd name="connsiteX9-41" fmla="*/ 141585 w 916461"/>
              <a:gd name="connsiteY9-42" fmla="*/ 613293 h 923906"/>
              <a:gd name="connsiteX10-43" fmla="*/ 0 w 916461"/>
              <a:gd name="connsiteY10-44" fmla="*/ 349269 h 923906"/>
              <a:gd name="connsiteX0-45" fmla="*/ 0 w 916461"/>
              <a:gd name="connsiteY0-46" fmla="*/ 349269 h 923906"/>
              <a:gd name="connsiteX1-47" fmla="*/ 262139 w 916461"/>
              <a:gd name="connsiteY1-48" fmla="*/ 223173 h 923906"/>
              <a:gd name="connsiteX2-49" fmla="*/ 457199 w 916461"/>
              <a:gd name="connsiteY2-50" fmla="*/ 0 h 923906"/>
              <a:gd name="connsiteX3-51" fmla="*/ 652259 w 916461"/>
              <a:gd name="connsiteY3-52" fmla="*/ 223173 h 923906"/>
              <a:gd name="connsiteX4-53" fmla="*/ 914398 w 916461"/>
              <a:gd name="connsiteY4-54" fmla="*/ 349269 h 923906"/>
              <a:gd name="connsiteX5-55" fmla="*/ 772813 w 916461"/>
              <a:gd name="connsiteY5-56" fmla="*/ 613293 h 923906"/>
              <a:gd name="connsiteX6-57" fmla="*/ 739764 w 916461"/>
              <a:gd name="connsiteY6-58" fmla="*/ 914398 h 923906"/>
              <a:gd name="connsiteX7-59" fmla="*/ 457199 w 916461"/>
              <a:gd name="connsiteY7-60" fmla="*/ 854400 h 923906"/>
              <a:gd name="connsiteX8-61" fmla="*/ 174634 w 916461"/>
              <a:gd name="connsiteY8-62" fmla="*/ 914398 h 923906"/>
              <a:gd name="connsiteX9-63" fmla="*/ 141585 w 916461"/>
              <a:gd name="connsiteY9-64" fmla="*/ 613293 h 923906"/>
              <a:gd name="connsiteX10-65" fmla="*/ 0 w 916461"/>
              <a:gd name="connsiteY10-66" fmla="*/ 349269 h 923906"/>
              <a:gd name="connsiteX0-67" fmla="*/ 2063 w 918524"/>
              <a:gd name="connsiteY0-68" fmla="*/ 349269 h 923906"/>
              <a:gd name="connsiteX1-69" fmla="*/ 264202 w 918524"/>
              <a:gd name="connsiteY1-70" fmla="*/ 223173 h 923906"/>
              <a:gd name="connsiteX2-71" fmla="*/ 459262 w 918524"/>
              <a:gd name="connsiteY2-72" fmla="*/ 0 h 923906"/>
              <a:gd name="connsiteX3-73" fmla="*/ 654322 w 918524"/>
              <a:gd name="connsiteY3-74" fmla="*/ 223173 h 923906"/>
              <a:gd name="connsiteX4-75" fmla="*/ 916461 w 918524"/>
              <a:gd name="connsiteY4-76" fmla="*/ 349269 h 923906"/>
              <a:gd name="connsiteX5-77" fmla="*/ 774876 w 918524"/>
              <a:gd name="connsiteY5-78" fmla="*/ 613293 h 923906"/>
              <a:gd name="connsiteX6-79" fmla="*/ 741827 w 918524"/>
              <a:gd name="connsiteY6-80" fmla="*/ 914398 h 923906"/>
              <a:gd name="connsiteX7-81" fmla="*/ 459262 w 918524"/>
              <a:gd name="connsiteY7-82" fmla="*/ 854400 h 923906"/>
              <a:gd name="connsiteX8-83" fmla="*/ 176697 w 918524"/>
              <a:gd name="connsiteY8-84" fmla="*/ 914398 h 923906"/>
              <a:gd name="connsiteX9-85" fmla="*/ 143648 w 918524"/>
              <a:gd name="connsiteY9-86" fmla="*/ 613293 h 923906"/>
              <a:gd name="connsiteX10-87" fmla="*/ 2063 w 918524"/>
              <a:gd name="connsiteY10-88" fmla="*/ 349269 h 923906"/>
              <a:gd name="connsiteX0-89" fmla="*/ 2063 w 918524"/>
              <a:gd name="connsiteY0-90" fmla="*/ 349269 h 923906"/>
              <a:gd name="connsiteX1-91" fmla="*/ 264202 w 918524"/>
              <a:gd name="connsiteY1-92" fmla="*/ 223173 h 923906"/>
              <a:gd name="connsiteX2-93" fmla="*/ 459262 w 918524"/>
              <a:gd name="connsiteY2-94" fmla="*/ 0 h 923906"/>
              <a:gd name="connsiteX3-95" fmla="*/ 654322 w 918524"/>
              <a:gd name="connsiteY3-96" fmla="*/ 223173 h 923906"/>
              <a:gd name="connsiteX4-97" fmla="*/ 916461 w 918524"/>
              <a:gd name="connsiteY4-98" fmla="*/ 349269 h 923906"/>
              <a:gd name="connsiteX5-99" fmla="*/ 774876 w 918524"/>
              <a:gd name="connsiteY5-100" fmla="*/ 613293 h 923906"/>
              <a:gd name="connsiteX6-101" fmla="*/ 741827 w 918524"/>
              <a:gd name="connsiteY6-102" fmla="*/ 914398 h 923906"/>
              <a:gd name="connsiteX7-103" fmla="*/ 459262 w 918524"/>
              <a:gd name="connsiteY7-104" fmla="*/ 854400 h 923906"/>
              <a:gd name="connsiteX8-105" fmla="*/ 176697 w 918524"/>
              <a:gd name="connsiteY8-106" fmla="*/ 914398 h 923906"/>
              <a:gd name="connsiteX9-107" fmla="*/ 143648 w 918524"/>
              <a:gd name="connsiteY9-108" fmla="*/ 613293 h 923906"/>
              <a:gd name="connsiteX10-109" fmla="*/ 2063 w 918524"/>
              <a:gd name="connsiteY10-110" fmla="*/ 349269 h 923906"/>
              <a:gd name="connsiteX0-111" fmla="*/ 2063 w 918524"/>
              <a:gd name="connsiteY0-112" fmla="*/ 349269 h 923906"/>
              <a:gd name="connsiteX1-113" fmla="*/ 264202 w 918524"/>
              <a:gd name="connsiteY1-114" fmla="*/ 223173 h 923906"/>
              <a:gd name="connsiteX2-115" fmla="*/ 459262 w 918524"/>
              <a:gd name="connsiteY2-116" fmla="*/ 0 h 923906"/>
              <a:gd name="connsiteX3-117" fmla="*/ 654322 w 918524"/>
              <a:gd name="connsiteY3-118" fmla="*/ 223173 h 923906"/>
              <a:gd name="connsiteX4-119" fmla="*/ 916461 w 918524"/>
              <a:gd name="connsiteY4-120" fmla="*/ 349269 h 923906"/>
              <a:gd name="connsiteX5-121" fmla="*/ 774876 w 918524"/>
              <a:gd name="connsiteY5-122" fmla="*/ 613293 h 923906"/>
              <a:gd name="connsiteX6-123" fmla="*/ 741827 w 918524"/>
              <a:gd name="connsiteY6-124" fmla="*/ 914398 h 923906"/>
              <a:gd name="connsiteX7-125" fmla="*/ 459262 w 918524"/>
              <a:gd name="connsiteY7-126" fmla="*/ 854400 h 923906"/>
              <a:gd name="connsiteX8-127" fmla="*/ 176697 w 918524"/>
              <a:gd name="connsiteY8-128" fmla="*/ 914398 h 923906"/>
              <a:gd name="connsiteX9-129" fmla="*/ 143648 w 918524"/>
              <a:gd name="connsiteY9-130" fmla="*/ 613293 h 923906"/>
              <a:gd name="connsiteX10-131" fmla="*/ 2063 w 918524"/>
              <a:gd name="connsiteY10-132" fmla="*/ 349269 h 923906"/>
              <a:gd name="connsiteX0-133" fmla="*/ 2063 w 918524"/>
              <a:gd name="connsiteY0-134" fmla="*/ 349269 h 923906"/>
              <a:gd name="connsiteX1-135" fmla="*/ 264202 w 918524"/>
              <a:gd name="connsiteY1-136" fmla="*/ 223173 h 923906"/>
              <a:gd name="connsiteX2-137" fmla="*/ 459262 w 918524"/>
              <a:gd name="connsiteY2-138" fmla="*/ 0 h 923906"/>
              <a:gd name="connsiteX3-139" fmla="*/ 654322 w 918524"/>
              <a:gd name="connsiteY3-140" fmla="*/ 223173 h 923906"/>
              <a:gd name="connsiteX4-141" fmla="*/ 916461 w 918524"/>
              <a:gd name="connsiteY4-142" fmla="*/ 349269 h 923906"/>
              <a:gd name="connsiteX5-143" fmla="*/ 774876 w 918524"/>
              <a:gd name="connsiteY5-144" fmla="*/ 613293 h 923906"/>
              <a:gd name="connsiteX6-145" fmla="*/ 741827 w 918524"/>
              <a:gd name="connsiteY6-146" fmla="*/ 914398 h 923906"/>
              <a:gd name="connsiteX7-147" fmla="*/ 459262 w 918524"/>
              <a:gd name="connsiteY7-148" fmla="*/ 854400 h 923906"/>
              <a:gd name="connsiteX8-149" fmla="*/ 176697 w 918524"/>
              <a:gd name="connsiteY8-150" fmla="*/ 914398 h 923906"/>
              <a:gd name="connsiteX9-151" fmla="*/ 143648 w 918524"/>
              <a:gd name="connsiteY9-152" fmla="*/ 613293 h 923906"/>
              <a:gd name="connsiteX10-153" fmla="*/ 2063 w 918524"/>
              <a:gd name="connsiteY10-154" fmla="*/ 349269 h 9239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FFFF00"/>
          </a:solidFill>
          <a:ln w="15875">
            <a:solidFill>
              <a:srgbClr val="FFFF00"/>
            </a:solidFill>
          </a:ln>
          <a:effectLst>
            <a:innerShdw blurRad="292100">
              <a:srgbClr val="FFC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AACBE6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五角星 2">
            <a:extLst>
              <a:ext uri="{FF2B5EF4-FFF2-40B4-BE49-F238E27FC236}">
                <a16:creationId xmlns:a16="http://schemas.microsoft.com/office/drawing/2014/main" id="{868EC798-5B1A-4E43-80B8-AEEC2D426E42}"/>
              </a:ext>
            </a:extLst>
          </p:cNvPr>
          <p:cNvSpPr/>
          <p:nvPr/>
        </p:nvSpPr>
        <p:spPr>
          <a:xfrm rot="20944532" flipH="1">
            <a:off x="10910286" y="-152544"/>
            <a:ext cx="823478" cy="866113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-1" fmla="*/ 0 w 914398"/>
              <a:gd name="connsiteY0-2" fmla="*/ 349269 h 923906"/>
              <a:gd name="connsiteX1-3" fmla="*/ 262139 w 914398"/>
              <a:gd name="connsiteY1-4" fmla="*/ 223173 h 923906"/>
              <a:gd name="connsiteX2-5" fmla="*/ 457199 w 914398"/>
              <a:gd name="connsiteY2-6" fmla="*/ 0 h 923906"/>
              <a:gd name="connsiteX3-7" fmla="*/ 652259 w 914398"/>
              <a:gd name="connsiteY3-8" fmla="*/ 223173 h 923906"/>
              <a:gd name="connsiteX4-9" fmla="*/ 914398 w 914398"/>
              <a:gd name="connsiteY4-10" fmla="*/ 349269 h 923906"/>
              <a:gd name="connsiteX5-11" fmla="*/ 772813 w 914398"/>
              <a:gd name="connsiteY5-12" fmla="*/ 613293 h 923906"/>
              <a:gd name="connsiteX6-13" fmla="*/ 739764 w 914398"/>
              <a:gd name="connsiteY6-14" fmla="*/ 914398 h 923906"/>
              <a:gd name="connsiteX7-15" fmla="*/ 457199 w 914398"/>
              <a:gd name="connsiteY7-16" fmla="*/ 854400 h 923906"/>
              <a:gd name="connsiteX8-17" fmla="*/ 174634 w 914398"/>
              <a:gd name="connsiteY8-18" fmla="*/ 914398 h 923906"/>
              <a:gd name="connsiteX9-19" fmla="*/ 141585 w 914398"/>
              <a:gd name="connsiteY9-20" fmla="*/ 613293 h 923906"/>
              <a:gd name="connsiteX10-21" fmla="*/ 0 w 914398"/>
              <a:gd name="connsiteY10-22" fmla="*/ 349269 h 923906"/>
              <a:gd name="connsiteX0-23" fmla="*/ 0 w 916461"/>
              <a:gd name="connsiteY0-24" fmla="*/ 349269 h 923906"/>
              <a:gd name="connsiteX1-25" fmla="*/ 262139 w 916461"/>
              <a:gd name="connsiteY1-26" fmla="*/ 223173 h 923906"/>
              <a:gd name="connsiteX2-27" fmla="*/ 457199 w 916461"/>
              <a:gd name="connsiteY2-28" fmla="*/ 0 h 923906"/>
              <a:gd name="connsiteX3-29" fmla="*/ 652259 w 916461"/>
              <a:gd name="connsiteY3-30" fmla="*/ 223173 h 923906"/>
              <a:gd name="connsiteX4-31" fmla="*/ 914398 w 916461"/>
              <a:gd name="connsiteY4-32" fmla="*/ 349269 h 923906"/>
              <a:gd name="connsiteX5-33" fmla="*/ 772813 w 916461"/>
              <a:gd name="connsiteY5-34" fmla="*/ 613293 h 923906"/>
              <a:gd name="connsiteX6-35" fmla="*/ 739764 w 916461"/>
              <a:gd name="connsiteY6-36" fmla="*/ 914398 h 923906"/>
              <a:gd name="connsiteX7-37" fmla="*/ 457199 w 916461"/>
              <a:gd name="connsiteY7-38" fmla="*/ 854400 h 923906"/>
              <a:gd name="connsiteX8-39" fmla="*/ 174634 w 916461"/>
              <a:gd name="connsiteY8-40" fmla="*/ 914398 h 923906"/>
              <a:gd name="connsiteX9-41" fmla="*/ 141585 w 916461"/>
              <a:gd name="connsiteY9-42" fmla="*/ 613293 h 923906"/>
              <a:gd name="connsiteX10-43" fmla="*/ 0 w 916461"/>
              <a:gd name="connsiteY10-44" fmla="*/ 349269 h 923906"/>
              <a:gd name="connsiteX0-45" fmla="*/ 0 w 916461"/>
              <a:gd name="connsiteY0-46" fmla="*/ 349269 h 923906"/>
              <a:gd name="connsiteX1-47" fmla="*/ 262139 w 916461"/>
              <a:gd name="connsiteY1-48" fmla="*/ 223173 h 923906"/>
              <a:gd name="connsiteX2-49" fmla="*/ 457199 w 916461"/>
              <a:gd name="connsiteY2-50" fmla="*/ 0 h 923906"/>
              <a:gd name="connsiteX3-51" fmla="*/ 652259 w 916461"/>
              <a:gd name="connsiteY3-52" fmla="*/ 223173 h 923906"/>
              <a:gd name="connsiteX4-53" fmla="*/ 914398 w 916461"/>
              <a:gd name="connsiteY4-54" fmla="*/ 349269 h 923906"/>
              <a:gd name="connsiteX5-55" fmla="*/ 772813 w 916461"/>
              <a:gd name="connsiteY5-56" fmla="*/ 613293 h 923906"/>
              <a:gd name="connsiteX6-57" fmla="*/ 739764 w 916461"/>
              <a:gd name="connsiteY6-58" fmla="*/ 914398 h 923906"/>
              <a:gd name="connsiteX7-59" fmla="*/ 457199 w 916461"/>
              <a:gd name="connsiteY7-60" fmla="*/ 854400 h 923906"/>
              <a:gd name="connsiteX8-61" fmla="*/ 174634 w 916461"/>
              <a:gd name="connsiteY8-62" fmla="*/ 914398 h 923906"/>
              <a:gd name="connsiteX9-63" fmla="*/ 141585 w 916461"/>
              <a:gd name="connsiteY9-64" fmla="*/ 613293 h 923906"/>
              <a:gd name="connsiteX10-65" fmla="*/ 0 w 916461"/>
              <a:gd name="connsiteY10-66" fmla="*/ 349269 h 923906"/>
              <a:gd name="connsiteX0-67" fmla="*/ 2063 w 918524"/>
              <a:gd name="connsiteY0-68" fmla="*/ 349269 h 923906"/>
              <a:gd name="connsiteX1-69" fmla="*/ 264202 w 918524"/>
              <a:gd name="connsiteY1-70" fmla="*/ 223173 h 923906"/>
              <a:gd name="connsiteX2-71" fmla="*/ 459262 w 918524"/>
              <a:gd name="connsiteY2-72" fmla="*/ 0 h 923906"/>
              <a:gd name="connsiteX3-73" fmla="*/ 654322 w 918524"/>
              <a:gd name="connsiteY3-74" fmla="*/ 223173 h 923906"/>
              <a:gd name="connsiteX4-75" fmla="*/ 916461 w 918524"/>
              <a:gd name="connsiteY4-76" fmla="*/ 349269 h 923906"/>
              <a:gd name="connsiteX5-77" fmla="*/ 774876 w 918524"/>
              <a:gd name="connsiteY5-78" fmla="*/ 613293 h 923906"/>
              <a:gd name="connsiteX6-79" fmla="*/ 741827 w 918524"/>
              <a:gd name="connsiteY6-80" fmla="*/ 914398 h 923906"/>
              <a:gd name="connsiteX7-81" fmla="*/ 459262 w 918524"/>
              <a:gd name="connsiteY7-82" fmla="*/ 854400 h 923906"/>
              <a:gd name="connsiteX8-83" fmla="*/ 176697 w 918524"/>
              <a:gd name="connsiteY8-84" fmla="*/ 914398 h 923906"/>
              <a:gd name="connsiteX9-85" fmla="*/ 143648 w 918524"/>
              <a:gd name="connsiteY9-86" fmla="*/ 613293 h 923906"/>
              <a:gd name="connsiteX10-87" fmla="*/ 2063 w 918524"/>
              <a:gd name="connsiteY10-88" fmla="*/ 349269 h 923906"/>
              <a:gd name="connsiteX0-89" fmla="*/ 2063 w 918524"/>
              <a:gd name="connsiteY0-90" fmla="*/ 349269 h 923906"/>
              <a:gd name="connsiteX1-91" fmla="*/ 264202 w 918524"/>
              <a:gd name="connsiteY1-92" fmla="*/ 223173 h 923906"/>
              <a:gd name="connsiteX2-93" fmla="*/ 459262 w 918524"/>
              <a:gd name="connsiteY2-94" fmla="*/ 0 h 923906"/>
              <a:gd name="connsiteX3-95" fmla="*/ 654322 w 918524"/>
              <a:gd name="connsiteY3-96" fmla="*/ 223173 h 923906"/>
              <a:gd name="connsiteX4-97" fmla="*/ 916461 w 918524"/>
              <a:gd name="connsiteY4-98" fmla="*/ 349269 h 923906"/>
              <a:gd name="connsiteX5-99" fmla="*/ 774876 w 918524"/>
              <a:gd name="connsiteY5-100" fmla="*/ 613293 h 923906"/>
              <a:gd name="connsiteX6-101" fmla="*/ 741827 w 918524"/>
              <a:gd name="connsiteY6-102" fmla="*/ 914398 h 923906"/>
              <a:gd name="connsiteX7-103" fmla="*/ 459262 w 918524"/>
              <a:gd name="connsiteY7-104" fmla="*/ 854400 h 923906"/>
              <a:gd name="connsiteX8-105" fmla="*/ 176697 w 918524"/>
              <a:gd name="connsiteY8-106" fmla="*/ 914398 h 923906"/>
              <a:gd name="connsiteX9-107" fmla="*/ 143648 w 918524"/>
              <a:gd name="connsiteY9-108" fmla="*/ 613293 h 923906"/>
              <a:gd name="connsiteX10-109" fmla="*/ 2063 w 918524"/>
              <a:gd name="connsiteY10-110" fmla="*/ 349269 h 923906"/>
              <a:gd name="connsiteX0-111" fmla="*/ 2063 w 918524"/>
              <a:gd name="connsiteY0-112" fmla="*/ 349269 h 923906"/>
              <a:gd name="connsiteX1-113" fmla="*/ 264202 w 918524"/>
              <a:gd name="connsiteY1-114" fmla="*/ 223173 h 923906"/>
              <a:gd name="connsiteX2-115" fmla="*/ 459262 w 918524"/>
              <a:gd name="connsiteY2-116" fmla="*/ 0 h 923906"/>
              <a:gd name="connsiteX3-117" fmla="*/ 654322 w 918524"/>
              <a:gd name="connsiteY3-118" fmla="*/ 223173 h 923906"/>
              <a:gd name="connsiteX4-119" fmla="*/ 916461 w 918524"/>
              <a:gd name="connsiteY4-120" fmla="*/ 349269 h 923906"/>
              <a:gd name="connsiteX5-121" fmla="*/ 774876 w 918524"/>
              <a:gd name="connsiteY5-122" fmla="*/ 613293 h 923906"/>
              <a:gd name="connsiteX6-123" fmla="*/ 741827 w 918524"/>
              <a:gd name="connsiteY6-124" fmla="*/ 914398 h 923906"/>
              <a:gd name="connsiteX7-125" fmla="*/ 459262 w 918524"/>
              <a:gd name="connsiteY7-126" fmla="*/ 854400 h 923906"/>
              <a:gd name="connsiteX8-127" fmla="*/ 176697 w 918524"/>
              <a:gd name="connsiteY8-128" fmla="*/ 914398 h 923906"/>
              <a:gd name="connsiteX9-129" fmla="*/ 143648 w 918524"/>
              <a:gd name="connsiteY9-130" fmla="*/ 613293 h 923906"/>
              <a:gd name="connsiteX10-131" fmla="*/ 2063 w 918524"/>
              <a:gd name="connsiteY10-132" fmla="*/ 349269 h 923906"/>
              <a:gd name="connsiteX0-133" fmla="*/ 2063 w 918524"/>
              <a:gd name="connsiteY0-134" fmla="*/ 349269 h 923906"/>
              <a:gd name="connsiteX1-135" fmla="*/ 264202 w 918524"/>
              <a:gd name="connsiteY1-136" fmla="*/ 223173 h 923906"/>
              <a:gd name="connsiteX2-137" fmla="*/ 459262 w 918524"/>
              <a:gd name="connsiteY2-138" fmla="*/ 0 h 923906"/>
              <a:gd name="connsiteX3-139" fmla="*/ 654322 w 918524"/>
              <a:gd name="connsiteY3-140" fmla="*/ 223173 h 923906"/>
              <a:gd name="connsiteX4-141" fmla="*/ 916461 w 918524"/>
              <a:gd name="connsiteY4-142" fmla="*/ 349269 h 923906"/>
              <a:gd name="connsiteX5-143" fmla="*/ 774876 w 918524"/>
              <a:gd name="connsiteY5-144" fmla="*/ 613293 h 923906"/>
              <a:gd name="connsiteX6-145" fmla="*/ 741827 w 918524"/>
              <a:gd name="connsiteY6-146" fmla="*/ 914398 h 923906"/>
              <a:gd name="connsiteX7-147" fmla="*/ 459262 w 918524"/>
              <a:gd name="connsiteY7-148" fmla="*/ 854400 h 923906"/>
              <a:gd name="connsiteX8-149" fmla="*/ 176697 w 918524"/>
              <a:gd name="connsiteY8-150" fmla="*/ 914398 h 923906"/>
              <a:gd name="connsiteX9-151" fmla="*/ 143648 w 918524"/>
              <a:gd name="connsiteY9-152" fmla="*/ 613293 h 923906"/>
              <a:gd name="connsiteX10-153" fmla="*/ 2063 w 918524"/>
              <a:gd name="connsiteY10-154" fmla="*/ 349269 h 9239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FFFF00"/>
          </a:solidFill>
          <a:ln w="15875">
            <a:solidFill>
              <a:srgbClr val="FFFF00"/>
            </a:solidFill>
          </a:ln>
          <a:effectLst>
            <a:innerShdw blurRad="292100">
              <a:srgbClr val="FFC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AACBE6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2" name="五角星 2">
            <a:extLst>
              <a:ext uri="{FF2B5EF4-FFF2-40B4-BE49-F238E27FC236}">
                <a16:creationId xmlns:a16="http://schemas.microsoft.com/office/drawing/2014/main" id="{82F465CB-76C6-4E1D-A912-3704A049EC19}"/>
              </a:ext>
            </a:extLst>
          </p:cNvPr>
          <p:cNvSpPr/>
          <p:nvPr/>
        </p:nvSpPr>
        <p:spPr>
          <a:xfrm rot="851955" flipH="1">
            <a:off x="11491998" y="-170637"/>
            <a:ext cx="817688" cy="741471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-1" fmla="*/ 0 w 914398"/>
              <a:gd name="connsiteY0-2" fmla="*/ 349269 h 923906"/>
              <a:gd name="connsiteX1-3" fmla="*/ 262139 w 914398"/>
              <a:gd name="connsiteY1-4" fmla="*/ 223173 h 923906"/>
              <a:gd name="connsiteX2-5" fmla="*/ 457199 w 914398"/>
              <a:gd name="connsiteY2-6" fmla="*/ 0 h 923906"/>
              <a:gd name="connsiteX3-7" fmla="*/ 652259 w 914398"/>
              <a:gd name="connsiteY3-8" fmla="*/ 223173 h 923906"/>
              <a:gd name="connsiteX4-9" fmla="*/ 914398 w 914398"/>
              <a:gd name="connsiteY4-10" fmla="*/ 349269 h 923906"/>
              <a:gd name="connsiteX5-11" fmla="*/ 772813 w 914398"/>
              <a:gd name="connsiteY5-12" fmla="*/ 613293 h 923906"/>
              <a:gd name="connsiteX6-13" fmla="*/ 739764 w 914398"/>
              <a:gd name="connsiteY6-14" fmla="*/ 914398 h 923906"/>
              <a:gd name="connsiteX7-15" fmla="*/ 457199 w 914398"/>
              <a:gd name="connsiteY7-16" fmla="*/ 854400 h 923906"/>
              <a:gd name="connsiteX8-17" fmla="*/ 174634 w 914398"/>
              <a:gd name="connsiteY8-18" fmla="*/ 914398 h 923906"/>
              <a:gd name="connsiteX9-19" fmla="*/ 141585 w 914398"/>
              <a:gd name="connsiteY9-20" fmla="*/ 613293 h 923906"/>
              <a:gd name="connsiteX10-21" fmla="*/ 0 w 914398"/>
              <a:gd name="connsiteY10-22" fmla="*/ 349269 h 923906"/>
              <a:gd name="connsiteX0-23" fmla="*/ 0 w 916461"/>
              <a:gd name="connsiteY0-24" fmla="*/ 349269 h 923906"/>
              <a:gd name="connsiteX1-25" fmla="*/ 262139 w 916461"/>
              <a:gd name="connsiteY1-26" fmla="*/ 223173 h 923906"/>
              <a:gd name="connsiteX2-27" fmla="*/ 457199 w 916461"/>
              <a:gd name="connsiteY2-28" fmla="*/ 0 h 923906"/>
              <a:gd name="connsiteX3-29" fmla="*/ 652259 w 916461"/>
              <a:gd name="connsiteY3-30" fmla="*/ 223173 h 923906"/>
              <a:gd name="connsiteX4-31" fmla="*/ 914398 w 916461"/>
              <a:gd name="connsiteY4-32" fmla="*/ 349269 h 923906"/>
              <a:gd name="connsiteX5-33" fmla="*/ 772813 w 916461"/>
              <a:gd name="connsiteY5-34" fmla="*/ 613293 h 923906"/>
              <a:gd name="connsiteX6-35" fmla="*/ 739764 w 916461"/>
              <a:gd name="connsiteY6-36" fmla="*/ 914398 h 923906"/>
              <a:gd name="connsiteX7-37" fmla="*/ 457199 w 916461"/>
              <a:gd name="connsiteY7-38" fmla="*/ 854400 h 923906"/>
              <a:gd name="connsiteX8-39" fmla="*/ 174634 w 916461"/>
              <a:gd name="connsiteY8-40" fmla="*/ 914398 h 923906"/>
              <a:gd name="connsiteX9-41" fmla="*/ 141585 w 916461"/>
              <a:gd name="connsiteY9-42" fmla="*/ 613293 h 923906"/>
              <a:gd name="connsiteX10-43" fmla="*/ 0 w 916461"/>
              <a:gd name="connsiteY10-44" fmla="*/ 349269 h 923906"/>
              <a:gd name="connsiteX0-45" fmla="*/ 0 w 916461"/>
              <a:gd name="connsiteY0-46" fmla="*/ 349269 h 923906"/>
              <a:gd name="connsiteX1-47" fmla="*/ 262139 w 916461"/>
              <a:gd name="connsiteY1-48" fmla="*/ 223173 h 923906"/>
              <a:gd name="connsiteX2-49" fmla="*/ 457199 w 916461"/>
              <a:gd name="connsiteY2-50" fmla="*/ 0 h 923906"/>
              <a:gd name="connsiteX3-51" fmla="*/ 652259 w 916461"/>
              <a:gd name="connsiteY3-52" fmla="*/ 223173 h 923906"/>
              <a:gd name="connsiteX4-53" fmla="*/ 914398 w 916461"/>
              <a:gd name="connsiteY4-54" fmla="*/ 349269 h 923906"/>
              <a:gd name="connsiteX5-55" fmla="*/ 772813 w 916461"/>
              <a:gd name="connsiteY5-56" fmla="*/ 613293 h 923906"/>
              <a:gd name="connsiteX6-57" fmla="*/ 739764 w 916461"/>
              <a:gd name="connsiteY6-58" fmla="*/ 914398 h 923906"/>
              <a:gd name="connsiteX7-59" fmla="*/ 457199 w 916461"/>
              <a:gd name="connsiteY7-60" fmla="*/ 854400 h 923906"/>
              <a:gd name="connsiteX8-61" fmla="*/ 174634 w 916461"/>
              <a:gd name="connsiteY8-62" fmla="*/ 914398 h 923906"/>
              <a:gd name="connsiteX9-63" fmla="*/ 141585 w 916461"/>
              <a:gd name="connsiteY9-64" fmla="*/ 613293 h 923906"/>
              <a:gd name="connsiteX10-65" fmla="*/ 0 w 916461"/>
              <a:gd name="connsiteY10-66" fmla="*/ 349269 h 923906"/>
              <a:gd name="connsiteX0-67" fmla="*/ 2063 w 918524"/>
              <a:gd name="connsiteY0-68" fmla="*/ 349269 h 923906"/>
              <a:gd name="connsiteX1-69" fmla="*/ 264202 w 918524"/>
              <a:gd name="connsiteY1-70" fmla="*/ 223173 h 923906"/>
              <a:gd name="connsiteX2-71" fmla="*/ 459262 w 918524"/>
              <a:gd name="connsiteY2-72" fmla="*/ 0 h 923906"/>
              <a:gd name="connsiteX3-73" fmla="*/ 654322 w 918524"/>
              <a:gd name="connsiteY3-74" fmla="*/ 223173 h 923906"/>
              <a:gd name="connsiteX4-75" fmla="*/ 916461 w 918524"/>
              <a:gd name="connsiteY4-76" fmla="*/ 349269 h 923906"/>
              <a:gd name="connsiteX5-77" fmla="*/ 774876 w 918524"/>
              <a:gd name="connsiteY5-78" fmla="*/ 613293 h 923906"/>
              <a:gd name="connsiteX6-79" fmla="*/ 741827 w 918524"/>
              <a:gd name="connsiteY6-80" fmla="*/ 914398 h 923906"/>
              <a:gd name="connsiteX7-81" fmla="*/ 459262 w 918524"/>
              <a:gd name="connsiteY7-82" fmla="*/ 854400 h 923906"/>
              <a:gd name="connsiteX8-83" fmla="*/ 176697 w 918524"/>
              <a:gd name="connsiteY8-84" fmla="*/ 914398 h 923906"/>
              <a:gd name="connsiteX9-85" fmla="*/ 143648 w 918524"/>
              <a:gd name="connsiteY9-86" fmla="*/ 613293 h 923906"/>
              <a:gd name="connsiteX10-87" fmla="*/ 2063 w 918524"/>
              <a:gd name="connsiteY10-88" fmla="*/ 349269 h 923906"/>
              <a:gd name="connsiteX0-89" fmla="*/ 2063 w 918524"/>
              <a:gd name="connsiteY0-90" fmla="*/ 349269 h 923906"/>
              <a:gd name="connsiteX1-91" fmla="*/ 264202 w 918524"/>
              <a:gd name="connsiteY1-92" fmla="*/ 223173 h 923906"/>
              <a:gd name="connsiteX2-93" fmla="*/ 459262 w 918524"/>
              <a:gd name="connsiteY2-94" fmla="*/ 0 h 923906"/>
              <a:gd name="connsiteX3-95" fmla="*/ 654322 w 918524"/>
              <a:gd name="connsiteY3-96" fmla="*/ 223173 h 923906"/>
              <a:gd name="connsiteX4-97" fmla="*/ 916461 w 918524"/>
              <a:gd name="connsiteY4-98" fmla="*/ 349269 h 923906"/>
              <a:gd name="connsiteX5-99" fmla="*/ 774876 w 918524"/>
              <a:gd name="connsiteY5-100" fmla="*/ 613293 h 923906"/>
              <a:gd name="connsiteX6-101" fmla="*/ 741827 w 918524"/>
              <a:gd name="connsiteY6-102" fmla="*/ 914398 h 923906"/>
              <a:gd name="connsiteX7-103" fmla="*/ 459262 w 918524"/>
              <a:gd name="connsiteY7-104" fmla="*/ 854400 h 923906"/>
              <a:gd name="connsiteX8-105" fmla="*/ 176697 w 918524"/>
              <a:gd name="connsiteY8-106" fmla="*/ 914398 h 923906"/>
              <a:gd name="connsiteX9-107" fmla="*/ 143648 w 918524"/>
              <a:gd name="connsiteY9-108" fmla="*/ 613293 h 923906"/>
              <a:gd name="connsiteX10-109" fmla="*/ 2063 w 918524"/>
              <a:gd name="connsiteY10-110" fmla="*/ 349269 h 923906"/>
              <a:gd name="connsiteX0-111" fmla="*/ 2063 w 918524"/>
              <a:gd name="connsiteY0-112" fmla="*/ 349269 h 923906"/>
              <a:gd name="connsiteX1-113" fmla="*/ 264202 w 918524"/>
              <a:gd name="connsiteY1-114" fmla="*/ 223173 h 923906"/>
              <a:gd name="connsiteX2-115" fmla="*/ 459262 w 918524"/>
              <a:gd name="connsiteY2-116" fmla="*/ 0 h 923906"/>
              <a:gd name="connsiteX3-117" fmla="*/ 654322 w 918524"/>
              <a:gd name="connsiteY3-118" fmla="*/ 223173 h 923906"/>
              <a:gd name="connsiteX4-119" fmla="*/ 916461 w 918524"/>
              <a:gd name="connsiteY4-120" fmla="*/ 349269 h 923906"/>
              <a:gd name="connsiteX5-121" fmla="*/ 774876 w 918524"/>
              <a:gd name="connsiteY5-122" fmla="*/ 613293 h 923906"/>
              <a:gd name="connsiteX6-123" fmla="*/ 741827 w 918524"/>
              <a:gd name="connsiteY6-124" fmla="*/ 914398 h 923906"/>
              <a:gd name="connsiteX7-125" fmla="*/ 459262 w 918524"/>
              <a:gd name="connsiteY7-126" fmla="*/ 854400 h 923906"/>
              <a:gd name="connsiteX8-127" fmla="*/ 176697 w 918524"/>
              <a:gd name="connsiteY8-128" fmla="*/ 914398 h 923906"/>
              <a:gd name="connsiteX9-129" fmla="*/ 143648 w 918524"/>
              <a:gd name="connsiteY9-130" fmla="*/ 613293 h 923906"/>
              <a:gd name="connsiteX10-131" fmla="*/ 2063 w 918524"/>
              <a:gd name="connsiteY10-132" fmla="*/ 349269 h 923906"/>
              <a:gd name="connsiteX0-133" fmla="*/ 2063 w 918524"/>
              <a:gd name="connsiteY0-134" fmla="*/ 349269 h 923906"/>
              <a:gd name="connsiteX1-135" fmla="*/ 264202 w 918524"/>
              <a:gd name="connsiteY1-136" fmla="*/ 223173 h 923906"/>
              <a:gd name="connsiteX2-137" fmla="*/ 459262 w 918524"/>
              <a:gd name="connsiteY2-138" fmla="*/ 0 h 923906"/>
              <a:gd name="connsiteX3-139" fmla="*/ 654322 w 918524"/>
              <a:gd name="connsiteY3-140" fmla="*/ 223173 h 923906"/>
              <a:gd name="connsiteX4-141" fmla="*/ 916461 w 918524"/>
              <a:gd name="connsiteY4-142" fmla="*/ 349269 h 923906"/>
              <a:gd name="connsiteX5-143" fmla="*/ 774876 w 918524"/>
              <a:gd name="connsiteY5-144" fmla="*/ 613293 h 923906"/>
              <a:gd name="connsiteX6-145" fmla="*/ 741827 w 918524"/>
              <a:gd name="connsiteY6-146" fmla="*/ 914398 h 923906"/>
              <a:gd name="connsiteX7-147" fmla="*/ 459262 w 918524"/>
              <a:gd name="connsiteY7-148" fmla="*/ 854400 h 923906"/>
              <a:gd name="connsiteX8-149" fmla="*/ 176697 w 918524"/>
              <a:gd name="connsiteY8-150" fmla="*/ 914398 h 923906"/>
              <a:gd name="connsiteX9-151" fmla="*/ 143648 w 918524"/>
              <a:gd name="connsiteY9-152" fmla="*/ 613293 h 923906"/>
              <a:gd name="connsiteX10-153" fmla="*/ 2063 w 918524"/>
              <a:gd name="connsiteY10-154" fmla="*/ 349269 h 9239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FFFF00"/>
          </a:solidFill>
          <a:ln w="15875">
            <a:solidFill>
              <a:srgbClr val="FFFF00"/>
            </a:solidFill>
          </a:ln>
          <a:effectLst>
            <a:innerShdw blurRad="292100">
              <a:srgbClr val="FFC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AACBE6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03542"/>
            <a:ext cx="1818526" cy="354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BCC4D-CCFE-4264-9821-E5BDCC693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49111" y="2618072"/>
            <a:ext cx="3257176" cy="4239928"/>
          </a:xfrm>
          <a:prstGeom prst="rect">
            <a:avLst/>
          </a:prstGeom>
        </p:spPr>
      </p:pic>
      <p:sp>
        <p:nvSpPr>
          <p:cNvPr id="6" name="Speech Bubble: Rectangle with Corners Rounded 29">
            <a:extLst>
              <a:ext uri="{FF2B5EF4-FFF2-40B4-BE49-F238E27FC236}">
                <a16:creationId xmlns:a16="http://schemas.microsoft.com/office/drawing/2014/main" id="{303EAE06-0519-4B57-86A6-55F27549064C}"/>
              </a:ext>
            </a:extLst>
          </p:cNvPr>
          <p:cNvSpPr/>
          <p:nvPr/>
        </p:nvSpPr>
        <p:spPr>
          <a:xfrm flipH="1">
            <a:off x="137956" y="0"/>
            <a:ext cx="7879207" cy="2862322"/>
          </a:xfrm>
          <a:prstGeom prst="wedgeRoundRectCallout">
            <a:avLst>
              <a:gd name="adj1" fmla="val -43374"/>
              <a:gd name="adj2" fmla="val 70138"/>
              <a:gd name="adj3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4" y="0"/>
            <a:ext cx="7799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số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số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ta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số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số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693123" y="133563"/>
            <a:ext cx="1294543" cy="1335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F8742-F58B-4D92-AB11-1CB9355A4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49" y="2873907"/>
            <a:ext cx="359085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>
            <a:extLst>
              <a:ext uri="{FF2B5EF4-FFF2-40B4-BE49-F238E27FC236}">
                <a16:creationId xmlns:a16="http://schemas.microsoft.com/office/drawing/2014/main" id="{DEE94F81-6C7C-4D7F-B69D-A51725E4A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0" y="1117848"/>
            <a:ext cx="843542" cy="806824"/>
          </a:xfrm>
          <a:prstGeom prst="rect">
            <a:avLst/>
          </a:prstGeom>
        </p:spPr>
      </p:pic>
      <p:sp>
        <p:nvSpPr>
          <p:cNvPr id="29" name="Text Box 5">
            <a:extLst>
              <a:ext uri="{FF2B5EF4-FFF2-40B4-BE49-F238E27FC236}">
                <a16:creationId xmlns:a16="http://schemas.microsoft.com/office/drawing/2014/main" id="{6AF0E855-2DAF-43A8-9806-FEC89688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85" y="1165884"/>
            <a:ext cx="35792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Bài 1:</a:t>
            </a:r>
            <a:r>
              <a:rPr lang="vi-VN" sz="4000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kern="12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292EE7E-6135-4870-9732-901A39E70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027887"/>
              </p:ext>
            </p:extLst>
          </p:nvPr>
        </p:nvGraphicFramePr>
        <p:xfrm>
          <a:off x="312750" y="2951642"/>
          <a:ext cx="11482085" cy="3308589"/>
        </p:xfrm>
        <a:graphic>
          <a:graphicData uri="http://schemas.openxmlformats.org/drawingml/2006/table">
            <a:tbl>
              <a:tblPr firstRow="1" bandRow="1"/>
              <a:tblGrid>
                <a:gridCol w="5959189">
                  <a:extLst>
                    <a:ext uri="{9D8B030D-6E8A-4147-A177-3AD203B41FA5}">
                      <a16:colId xmlns:a16="http://schemas.microsoft.com/office/drawing/2014/main" val="4046843306"/>
                    </a:ext>
                  </a:extLst>
                </a:gridCol>
                <a:gridCol w="1061734">
                  <a:extLst>
                    <a:ext uri="{9D8B030D-6E8A-4147-A177-3AD203B41FA5}">
                      <a16:colId xmlns:a16="http://schemas.microsoft.com/office/drawing/2014/main" val="1056667510"/>
                    </a:ext>
                  </a:extLst>
                </a:gridCol>
                <a:gridCol w="1071418">
                  <a:extLst>
                    <a:ext uri="{9D8B030D-6E8A-4147-A177-3AD203B41FA5}">
                      <a16:colId xmlns:a16="http://schemas.microsoft.com/office/drawing/2014/main" val="2275651695"/>
                    </a:ext>
                  </a:extLst>
                </a:gridCol>
                <a:gridCol w="1136073">
                  <a:extLst>
                    <a:ext uri="{9D8B030D-6E8A-4147-A177-3AD203B41FA5}">
                      <a16:colId xmlns:a16="http://schemas.microsoft.com/office/drawing/2014/main" val="2591152731"/>
                    </a:ext>
                  </a:extLst>
                </a:gridCol>
                <a:gridCol w="1099127">
                  <a:extLst>
                    <a:ext uri="{9D8B030D-6E8A-4147-A177-3AD203B41FA5}">
                      <a16:colId xmlns:a16="http://schemas.microsoft.com/office/drawing/2014/main" val="1511935190"/>
                    </a:ext>
                  </a:extLst>
                </a:gridCol>
                <a:gridCol w="1154544">
                  <a:extLst>
                    <a:ext uri="{9D8B030D-6E8A-4147-A177-3AD203B41FA5}">
                      <a16:colId xmlns:a16="http://schemas.microsoft.com/office/drawing/2014/main" val="941378467"/>
                    </a:ext>
                  </a:extLst>
                </a:gridCol>
              </a:tblGrid>
              <a:tr h="1225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425931"/>
                  </a:ext>
                </a:extLst>
              </a:tr>
              <a:tr h="1164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vào số đã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đ</a:t>
                      </a: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vị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4605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41960"/>
                  </a:ext>
                </a:extLst>
              </a:tr>
            </a:tbl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72919A-10F0-44E4-A6B1-968DBDD7DE79}"/>
              </a:ext>
            </a:extLst>
          </p:cNvPr>
          <p:cNvCxnSpPr>
            <a:cxnSpLocks/>
          </p:cNvCxnSpPr>
          <p:nvPr/>
        </p:nvCxnSpPr>
        <p:spPr>
          <a:xfrm>
            <a:off x="576486" y="4978241"/>
            <a:ext cx="1223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D9CDDC-A50B-409A-8AA2-7B84A6850297}"/>
              </a:ext>
            </a:extLst>
          </p:cNvPr>
          <p:cNvCxnSpPr>
            <a:cxnSpLocks/>
          </p:cNvCxnSpPr>
          <p:nvPr/>
        </p:nvCxnSpPr>
        <p:spPr>
          <a:xfrm flipV="1">
            <a:off x="1473403" y="6160655"/>
            <a:ext cx="733761" cy="60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 Box 43">
            <a:extLst>
              <a:ext uri="{FF2B5EF4-FFF2-40B4-BE49-F238E27FC236}">
                <a16:creationId xmlns:a16="http://schemas.microsoft.com/office/drawing/2014/main" id="{2A8B62F3-2428-4971-8F26-AF129A7B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425" y="1726960"/>
            <a:ext cx="36046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Times New Roman" pitchFamily="18" charset="0"/>
              </a:rPr>
              <a:t>4 + 8 = 12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ED659DA2-428D-4C84-879C-A6DD346C6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806" y="1726960"/>
            <a:ext cx="36046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Times New Roman" pitchFamily="18" charset="0"/>
              </a:rPr>
              <a:t>4 x 8 = 32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 bwMode="auto">
          <a:xfrm>
            <a:off x="28542" y="16279"/>
            <a:ext cx="2257425" cy="113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0693123" y="133563"/>
            <a:ext cx="1294543" cy="1335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7"/>
          <p:cNvSpPr/>
          <p:nvPr/>
        </p:nvSpPr>
        <p:spPr>
          <a:xfrm>
            <a:off x="6387775" y="4360070"/>
            <a:ext cx="885371" cy="79828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24" name="Rectangle: Rounded Corners 11"/>
          <p:cNvSpPr/>
          <p:nvPr/>
        </p:nvSpPr>
        <p:spPr>
          <a:xfrm>
            <a:off x="6374874" y="5479554"/>
            <a:ext cx="885371" cy="79828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5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4907" y="-2667000"/>
            <a:ext cx="9882187" cy="12192000"/>
          </a:xfrm>
          <a:custGeom>
            <a:avLst/>
            <a:gdLst/>
            <a:ahLst/>
            <a:cxnLst/>
            <a:rect l="l" t="t" r="r" b="b"/>
            <a:pathLst>
              <a:path w="14823281" h="18288000">
                <a:moveTo>
                  <a:pt x="0" y="0"/>
                </a:moveTo>
                <a:lnTo>
                  <a:pt x="14823282" y="0"/>
                </a:lnTo>
                <a:lnTo>
                  <a:pt x="148232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044815" y="550618"/>
            <a:ext cx="9944604" cy="5133305"/>
            <a:chOff x="0" y="0"/>
            <a:chExt cx="3442207" cy="17768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2207" cy="1776833"/>
            </a:xfrm>
            <a:custGeom>
              <a:avLst/>
              <a:gdLst/>
              <a:ahLst/>
              <a:cxnLst/>
              <a:rect l="l" t="t" r="r" b="b"/>
              <a:pathLst>
                <a:path w="3442207" h="1776833">
                  <a:moveTo>
                    <a:pt x="41520" y="0"/>
                  </a:moveTo>
                  <a:lnTo>
                    <a:pt x="3400687" y="0"/>
                  </a:lnTo>
                  <a:cubicBezTo>
                    <a:pt x="3411699" y="0"/>
                    <a:pt x="3422260" y="4374"/>
                    <a:pt x="3430046" y="12161"/>
                  </a:cubicBezTo>
                  <a:cubicBezTo>
                    <a:pt x="3437833" y="19948"/>
                    <a:pt x="3442207" y="30508"/>
                    <a:pt x="3442207" y="41520"/>
                  </a:cubicBezTo>
                  <a:lnTo>
                    <a:pt x="3442207" y="1735313"/>
                  </a:lnTo>
                  <a:cubicBezTo>
                    <a:pt x="3442207" y="1746325"/>
                    <a:pt x="3437833" y="1756885"/>
                    <a:pt x="3430046" y="1764672"/>
                  </a:cubicBezTo>
                  <a:cubicBezTo>
                    <a:pt x="3422260" y="1772459"/>
                    <a:pt x="3411699" y="1776833"/>
                    <a:pt x="3400687" y="1776833"/>
                  </a:cubicBezTo>
                  <a:lnTo>
                    <a:pt x="41520" y="1776833"/>
                  </a:lnTo>
                  <a:cubicBezTo>
                    <a:pt x="30508" y="1776833"/>
                    <a:pt x="19948" y="1772459"/>
                    <a:pt x="12161" y="1764672"/>
                  </a:cubicBezTo>
                  <a:cubicBezTo>
                    <a:pt x="4374" y="1756885"/>
                    <a:pt x="0" y="1746325"/>
                    <a:pt x="0" y="1735313"/>
                  </a:cubicBezTo>
                  <a:lnTo>
                    <a:pt x="0" y="41520"/>
                  </a:lnTo>
                  <a:cubicBezTo>
                    <a:pt x="0" y="30508"/>
                    <a:pt x="4374" y="19948"/>
                    <a:pt x="12161" y="12161"/>
                  </a:cubicBezTo>
                  <a:cubicBezTo>
                    <a:pt x="19948" y="4374"/>
                    <a:pt x="30508" y="0"/>
                    <a:pt x="41520" y="0"/>
                  </a:cubicBezTo>
                  <a:close/>
                </a:path>
              </a:pathLst>
            </a:custGeom>
            <a:solidFill>
              <a:srgbClr val="F093CE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42207" cy="18244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3230" y="825082"/>
            <a:ext cx="9353862" cy="4521466"/>
            <a:chOff x="0" y="0"/>
            <a:chExt cx="3237729" cy="1565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37729" cy="1565052"/>
            </a:xfrm>
            <a:custGeom>
              <a:avLst/>
              <a:gdLst/>
              <a:ahLst/>
              <a:cxnLst/>
              <a:rect l="l" t="t" r="r" b="b"/>
              <a:pathLst>
                <a:path w="3237729" h="1565052">
                  <a:moveTo>
                    <a:pt x="44142" y="0"/>
                  </a:moveTo>
                  <a:lnTo>
                    <a:pt x="3193587" y="0"/>
                  </a:lnTo>
                  <a:cubicBezTo>
                    <a:pt x="3205294" y="0"/>
                    <a:pt x="3216522" y="4651"/>
                    <a:pt x="3224800" y="12929"/>
                  </a:cubicBezTo>
                  <a:cubicBezTo>
                    <a:pt x="3233078" y="21207"/>
                    <a:pt x="3237729" y="32435"/>
                    <a:pt x="3237729" y="44142"/>
                  </a:cubicBezTo>
                  <a:lnTo>
                    <a:pt x="3237729" y="1520910"/>
                  </a:lnTo>
                  <a:cubicBezTo>
                    <a:pt x="3237729" y="1545289"/>
                    <a:pt x="3217966" y="1565052"/>
                    <a:pt x="3193587" y="1565052"/>
                  </a:cubicBezTo>
                  <a:lnTo>
                    <a:pt x="44142" y="1565052"/>
                  </a:lnTo>
                  <a:cubicBezTo>
                    <a:pt x="32435" y="1565052"/>
                    <a:pt x="21207" y="1560401"/>
                    <a:pt x="12929" y="1552123"/>
                  </a:cubicBezTo>
                  <a:cubicBezTo>
                    <a:pt x="4651" y="1543845"/>
                    <a:pt x="0" y="1532617"/>
                    <a:pt x="0" y="1520910"/>
                  </a:cubicBezTo>
                  <a:lnTo>
                    <a:pt x="0" y="44142"/>
                  </a:lnTo>
                  <a:cubicBezTo>
                    <a:pt x="0" y="32435"/>
                    <a:pt x="4651" y="21207"/>
                    <a:pt x="12929" y="12929"/>
                  </a:cubicBezTo>
                  <a:cubicBezTo>
                    <a:pt x="21207" y="4651"/>
                    <a:pt x="32435" y="0"/>
                    <a:pt x="44142" y="0"/>
                  </a:cubicBezTo>
                  <a:close/>
                </a:path>
              </a:pathLst>
            </a:custGeom>
            <a:solidFill>
              <a:srgbClr val="51DCA3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237729" cy="16126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933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66856" y="487707"/>
            <a:ext cx="3023341" cy="19651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10797" y="4059845"/>
            <a:ext cx="3412589" cy="24741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7987" y="4597031"/>
            <a:ext cx="1399755" cy="13997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750999" y="270157"/>
            <a:ext cx="1525371" cy="15253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70206" y="1317968"/>
            <a:ext cx="6651589" cy="329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39"/>
              </a:lnSpc>
            </a:pPr>
            <a:r>
              <a:rPr lang="en-US" sz="9086" b="1" dirty="0">
                <a:latin typeface="Paytone One"/>
                <a:ea typeface="Paytone One"/>
                <a:cs typeface="Paytone One"/>
                <a:sym typeface="Paytone One"/>
              </a:rPr>
              <a:t>TRÒ CHƠI</a:t>
            </a:r>
          </a:p>
          <a:p>
            <a:pPr algn="ctr">
              <a:lnSpc>
                <a:spcPts val="13539"/>
              </a:lnSpc>
            </a:pPr>
            <a:r>
              <a:rPr lang="en-US" sz="9086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TIẾP SỨC</a:t>
            </a:r>
          </a:p>
        </p:txBody>
      </p:sp>
      <p:pic>
        <p:nvPicPr>
          <p:cNvPr id="14" name="Bản ghi Mới 7">
            <a:hlinkClick r:id="" action="ppaction://media"/>
            <a:extLst>
              <a:ext uri="{FF2B5EF4-FFF2-40B4-BE49-F238E27FC236}">
                <a16:creationId xmlns:a16="http://schemas.microsoft.com/office/drawing/2014/main" id="{D6A30B0D-85E7-4095-B4AD-5921EBE90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15037" y="3826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>
            <a:extLst>
              <a:ext uri="{FF2B5EF4-FFF2-40B4-BE49-F238E27FC236}">
                <a16:creationId xmlns:a16="http://schemas.microsoft.com/office/drawing/2014/main" id="{DEE94F81-6C7C-4D7F-B69D-A51725E4A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7" y="1319979"/>
            <a:ext cx="843542" cy="806824"/>
          </a:xfrm>
          <a:prstGeom prst="rect">
            <a:avLst/>
          </a:prstGeom>
        </p:spPr>
      </p:pic>
      <p:sp>
        <p:nvSpPr>
          <p:cNvPr id="29" name="Text Box 5">
            <a:extLst>
              <a:ext uri="{FF2B5EF4-FFF2-40B4-BE49-F238E27FC236}">
                <a16:creationId xmlns:a16="http://schemas.microsoft.com/office/drawing/2014/main" id="{6AF0E855-2DAF-43A8-9806-FEC89688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54" y="1470079"/>
            <a:ext cx="35792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Bài 1: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292EE7E-6135-4870-9732-901A39E70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277796"/>
              </p:ext>
            </p:extLst>
          </p:nvPr>
        </p:nvGraphicFramePr>
        <p:xfrm>
          <a:off x="344890" y="2570773"/>
          <a:ext cx="11482085" cy="3457179"/>
        </p:xfrm>
        <a:graphic>
          <a:graphicData uri="http://schemas.openxmlformats.org/drawingml/2006/table">
            <a:tbl>
              <a:tblPr firstRow="1" bandRow="1"/>
              <a:tblGrid>
                <a:gridCol w="5959189">
                  <a:extLst>
                    <a:ext uri="{9D8B030D-6E8A-4147-A177-3AD203B41FA5}">
                      <a16:colId xmlns:a16="http://schemas.microsoft.com/office/drawing/2014/main" val="4046843306"/>
                    </a:ext>
                  </a:extLst>
                </a:gridCol>
                <a:gridCol w="1061734">
                  <a:extLst>
                    <a:ext uri="{9D8B030D-6E8A-4147-A177-3AD203B41FA5}">
                      <a16:colId xmlns:a16="http://schemas.microsoft.com/office/drawing/2014/main" val="1056667510"/>
                    </a:ext>
                  </a:extLst>
                </a:gridCol>
                <a:gridCol w="1071418">
                  <a:extLst>
                    <a:ext uri="{9D8B030D-6E8A-4147-A177-3AD203B41FA5}">
                      <a16:colId xmlns:a16="http://schemas.microsoft.com/office/drawing/2014/main" val="2275651695"/>
                    </a:ext>
                  </a:extLst>
                </a:gridCol>
                <a:gridCol w="1136073">
                  <a:extLst>
                    <a:ext uri="{9D8B030D-6E8A-4147-A177-3AD203B41FA5}">
                      <a16:colId xmlns:a16="http://schemas.microsoft.com/office/drawing/2014/main" val="2591152731"/>
                    </a:ext>
                  </a:extLst>
                </a:gridCol>
                <a:gridCol w="1099127">
                  <a:extLst>
                    <a:ext uri="{9D8B030D-6E8A-4147-A177-3AD203B41FA5}">
                      <a16:colId xmlns:a16="http://schemas.microsoft.com/office/drawing/2014/main" val="1511935190"/>
                    </a:ext>
                  </a:extLst>
                </a:gridCol>
                <a:gridCol w="1154544">
                  <a:extLst>
                    <a:ext uri="{9D8B030D-6E8A-4147-A177-3AD203B41FA5}">
                      <a16:colId xmlns:a16="http://schemas.microsoft.com/office/drawing/2014/main" val="941378467"/>
                    </a:ext>
                  </a:extLst>
                </a:gridCol>
              </a:tblGrid>
              <a:tr h="1225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425931"/>
                  </a:ext>
                </a:extLst>
              </a:tr>
              <a:tr h="1164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đ</a:t>
                      </a: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4605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41960"/>
                  </a:ext>
                </a:extLst>
              </a:tr>
            </a:tbl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 bwMode="auto">
          <a:xfrm>
            <a:off x="28542" y="16279"/>
            <a:ext cx="2257425" cy="113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0693123" y="133563"/>
            <a:ext cx="1294543" cy="1335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: Rounded Corners 7"/>
          <p:cNvSpPr/>
          <p:nvPr/>
        </p:nvSpPr>
        <p:spPr>
          <a:xfrm>
            <a:off x="6419915" y="3979201"/>
            <a:ext cx="885371" cy="79828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12</a:t>
            </a:r>
          </a:p>
        </p:txBody>
      </p:sp>
      <p:sp>
        <p:nvSpPr>
          <p:cNvPr id="16" name="Rectangle: Rounded Corners 8"/>
          <p:cNvSpPr/>
          <p:nvPr/>
        </p:nvSpPr>
        <p:spPr>
          <a:xfrm>
            <a:off x="7457686" y="3979201"/>
            <a:ext cx="885371" cy="79828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15</a:t>
            </a:r>
          </a:p>
        </p:txBody>
      </p:sp>
      <p:sp>
        <p:nvSpPr>
          <p:cNvPr id="17" name="Rectangle: Rounded Corners 5"/>
          <p:cNvSpPr/>
          <p:nvPr/>
        </p:nvSpPr>
        <p:spPr>
          <a:xfrm>
            <a:off x="8578914" y="3979201"/>
            <a:ext cx="885371" cy="79828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19</a:t>
            </a:r>
          </a:p>
        </p:txBody>
      </p:sp>
      <p:sp>
        <p:nvSpPr>
          <p:cNvPr id="18" name="Rectangle: Rounded Corners 9"/>
          <p:cNvSpPr/>
          <p:nvPr/>
        </p:nvSpPr>
        <p:spPr>
          <a:xfrm>
            <a:off x="9700142" y="3979200"/>
            <a:ext cx="885371" cy="79828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16</a:t>
            </a:r>
          </a:p>
        </p:txBody>
      </p:sp>
      <p:sp>
        <p:nvSpPr>
          <p:cNvPr id="19" name="Rectangle: Rounded Corners 10"/>
          <p:cNvSpPr/>
          <p:nvPr/>
        </p:nvSpPr>
        <p:spPr>
          <a:xfrm>
            <a:off x="10821370" y="3979200"/>
            <a:ext cx="885371" cy="79828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17</a:t>
            </a:r>
          </a:p>
        </p:txBody>
      </p:sp>
      <p:sp>
        <p:nvSpPr>
          <p:cNvPr id="20" name="Rectangle: Rounded Corners 11"/>
          <p:cNvSpPr/>
          <p:nvPr/>
        </p:nvSpPr>
        <p:spPr>
          <a:xfrm>
            <a:off x="7457686" y="5094807"/>
            <a:ext cx="885371" cy="79828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56</a:t>
            </a:r>
          </a:p>
        </p:txBody>
      </p:sp>
      <p:sp>
        <p:nvSpPr>
          <p:cNvPr id="21" name="Rectangle: Rounded Corners 12"/>
          <p:cNvSpPr/>
          <p:nvPr/>
        </p:nvSpPr>
        <p:spPr>
          <a:xfrm>
            <a:off x="8566014" y="5094809"/>
            <a:ext cx="885371" cy="79828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88</a:t>
            </a:r>
          </a:p>
        </p:txBody>
      </p:sp>
      <p:sp>
        <p:nvSpPr>
          <p:cNvPr id="22" name="Rectangle: Rounded Corners 13"/>
          <p:cNvSpPr/>
          <p:nvPr/>
        </p:nvSpPr>
        <p:spPr>
          <a:xfrm>
            <a:off x="9687241" y="5094809"/>
            <a:ext cx="885371" cy="79828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64</a:t>
            </a:r>
          </a:p>
        </p:txBody>
      </p:sp>
      <p:sp>
        <p:nvSpPr>
          <p:cNvPr id="23" name="Rectangle: Rounded Corners 14"/>
          <p:cNvSpPr/>
          <p:nvPr/>
        </p:nvSpPr>
        <p:spPr>
          <a:xfrm>
            <a:off x="10821370" y="5094807"/>
            <a:ext cx="885371" cy="79828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72</a:t>
            </a:r>
          </a:p>
        </p:txBody>
      </p:sp>
      <p:sp>
        <p:nvSpPr>
          <p:cNvPr id="24" name="Rectangle: Rounded Corners 11"/>
          <p:cNvSpPr/>
          <p:nvPr/>
        </p:nvSpPr>
        <p:spPr>
          <a:xfrm>
            <a:off x="6407014" y="5098685"/>
            <a:ext cx="885371" cy="79828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32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2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382" y="1251926"/>
            <a:ext cx="1431636" cy="757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60145" y="2711271"/>
            <a:ext cx="1431636" cy="757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16844"/>
          <a:stretch/>
        </p:blipFill>
        <p:spPr>
          <a:xfrm>
            <a:off x="452582" y="1117600"/>
            <a:ext cx="11397672" cy="5607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7716" y="2284469"/>
            <a:ext cx="1524000" cy="1143146"/>
          </a:xfrm>
          <a:prstGeom prst="rect">
            <a:avLst/>
          </a:prstGeom>
          <a:solidFill>
            <a:schemeClr val="bg1"/>
          </a:solidFill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7716" y="3717029"/>
            <a:ext cx="1524000" cy="1143146"/>
          </a:xfrm>
          <a:prstGeom prst="rect">
            <a:avLst/>
          </a:prstGeom>
          <a:solidFill>
            <a:schemeClr val="bg1"/>
          </a:solidFill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7716" y="5358387"/>
            <a:ext cx="1524000" cy="1143146"/>
          </a:xfrm>
          <a:prstGeom prst="rect">
            <a:avLst/>
          </a:prstGeom>
          <a:solidFill>
            <a:schemeClr val="bg1"/>
          </a:solidFill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96047" y="5543825"/>
            <a:ext cx="1219200" cy="1042297"/>
          </a:xfrm>
          <a:prstGeom prst="rect">
            <a:avLst/>
          </a:prstGeom>
          <a:solidFill>
            <a:schemeClr val="bg1"/>
          </a:solidFill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89491" y="1558016"/>
            <a:ext cx="1113906" cy="932872"/>
          </a:xfrm>
          <a:prstGeom prst="rect">
            <a:avLst/>
          </a:prstGeom>
          <a:solidFill>
            <a:schemeClr val="bg1"/>
          </a:solidFill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89491" y="3382952"/>
            <a:ext cx="1113906" cy="932872"/>
          </a:xfrm>
          <a:prstGeom prst="rect">
            <a:avLst/>
          </a:prstGeom>
          <a:solidFill>
            <a:schemeClr val="bg1"/>
          </a:solidFill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89491" y="4569558"/>
            <a:ext cx="1113906" cy="932872"/>
          </a:xfrm>
          <a:prstGeom prst="rect">
            <a:avLst/>
          </a:prstGeom>
          <a:solidFill>
            <a:schemeClr val="bg1"/>
          </a:solidFill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89491" y="5715193"/>
            <a:ext cx="1113906" cy="932872"/>
          </a:xfrm>
          <a:prstGeom prst="rect">
            <a:avLst/>
          </a:prstGeom>
          <a:solidFill>
            <a:schemeClr val="bg1"/>
          </a:solidFill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4770" y="2333221"/>
            <a:ext cx="1893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863" y="3810913"/>
            <a:ext cx="1893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4290" y="5261810"/>
            <a:ext cx="1893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7022" y="5502430"/>
            <a:ext cx="1924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11230" y="4528162"/>
            <a:ext cx="1893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019" y="-39253"/>
            <a:ext cx="3676073" cy="14407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457412" y="1501476"/>
            <a:ext cx="1893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32473" y="3341131"/>
            <a:ext cx="1893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57412" y="5657594"/>
            <a:ext cx="1893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14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6">
            <a:extLst>
              <a:ext uri="{FF2B5EF4-FFF2-40B4-BE49-F238E27FC236}">
                <a16:creationId xmlns:a16="http://schemas.microsoft.com/office/drawing/2014/main" id="{59000679-3907-49D1-BF2C-E5A8307E0E51}"/>
              </a:ext>
            </a:extLst>
          </p:cNvPr>
          <p:cNvGrpSpPr>
            <a:grpSpLocks/>
          </p:cNvGrpSpPr>
          <p:nvPr/>
        </p:nvGrpSpPr>
        <p:grpSpPr bwMode="auto">
          <a:xfrm>
            <a:off x="1817945" y="3234137"/>
            <a:ext cx="1447800" cy="800100"/>
            <a:chOff x="576" y="1536"/>
            <a:chExt cx="912" cy="504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79CC379B-6D1C-4159-8197-34E68BC5F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FBF3B603-48E2-40A6-91D4-91ED745C2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8" name="Line 9">
                <a:extLst>
                  <a:ext uri="{FF2B5EF4-FFF2-40B4-BE49-F238E27FC236}">
                    <a16:creationId xmlns:a16="http://schemas.microsoft.com/office/drawing/2014/main" id="{48FA8925-BE37-4A4F-AB42-D86737AC0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9" name="Line 10">
                <a:extLst>
                  <a:ext uri="{FF2B5EF4-FFF2-40B4-BE49-F238E27FC236}">
                    <a16:creationId xmlns:a16="http://schemas.microsoft.com/office/drawing/2014/main" id="{D3780DDD-5E45-49C4-B697-B64023989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sp>
          <p:nvSpPr>
            <p:cNvPr id="15" name="AutoShape 21">
              <a:extLst>
                <a:ext uri="{FF2B5EF4-FFF2-40B4-BE49-F238E27FC236}">
                  <a16:creationId xmlns:a16="http://schemas.microsoft.com/office/drawing/2014/main" id="{E7C3A308-EABC-4005-B802-E61AA7A51D8C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605B0452-0DB4-4DCF-AABD-303BF84DD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1200" dirty="0">
                  <a:solidFill>
                    <a:srgbClr val="FF0000"/>
                  </a:solidFill>
                  <a:latin typeface="Times New Roman" pitchFamily="18" charset="0"/>
                </a:rPr>
                <a:t>9 </a:t>
              </a:r>
              <a:r>
                <a:rPr lang="en-US" sz="2400" kern="1200" dirty="0" err="1">
                  <a:solidFill>
                    <a:srgbClr val="FF0000"/>
                  </a:solidFill>
                  <a:latin typeface="Times New Roman" pitchFamily="18" charset="0"/>
                </a:rPr>
                <a:t>tuổi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sym typeface="Arial"/>
              </a:endParaRPr>
            </a:p>
          </p:txBody>
        </p:sp>
      </p:grpSp>
      <p:sp>
        <p:nvSpPr>
          <p:cNvPr id="20" name="Text Box 43">
            <a:extLst>
              <a:ext uri="{FF2B5EF4-FFF2-40B4-BE49-F238E27FC236}">
                <a16:creationId xmlns:a16="http://schemas.microsoft.com/office/drawing/2014/main" id="{8515FD29-B108-4611-A560-0A0ABF668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081" y="2550600"/>
            <a:ext cx="30773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Tóm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tắt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1" name="Text Box 27">
            <a:extLst>
              <a:ext uri="{FF2B5EF4-FFF2-40B4-BE49-F238E27FC236}">
                <a16:creationId xmlns:a16="http://schemas.microsoft.com/office/drawing/2014/main" id="{26EBBDAC-4966-46D9-833B-455ADB8EF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729" y="5085175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1200" noProof="0" dirty="0">
                <a:solidFill>
                  <a:prstClr val="black"/>
                </a:solidFill>
                <a:latin typeface="Times New Roman" pitchFamily="18" charset="0"/>
              </a:rPr>
              <a:t>t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</a:rPr>
              <a:t>uổi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2" name="AutoShape 20">
            <a:extLst>
              <a:ext uri="{FF2B5EF4-FFF2-40B4-BE49-F238E27FC236}">
                <a16:creationId xmlns:a16="http://schemas.microsoft.com/office/drawing/2014/main" id="{4086398A-7A7D-448A-BA51-94E7C52B0499}"/>
              </a:ext>
            </a:extLst>
          </p:cNvPr>
          <p:cNvSpPr>
            <a:spLocks/>
          </p:cNvSpPr>
          <p:nvPr/>
        </p:nvSpPr>
        <p:spPr bwMode="auto">
          <a:xfrm rot="16200000">
            <a:off x="3952520" y="2584828"/>
            <a:ext cx="328612" cy="4583415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767F0E46-A5B2-4DDA-AA54-2E07C1546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677" y="4008080"/>
            <a:ext cx="47700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 dirty="0">
                <a:solidFill>
                  <a:prstClr val="black"/>
                </a:solidFill>
                <a:latin typeface="Times New Roman" pitchFamily="18" charset="0"/>
              </a:rPr>
              <a:t>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Arial"/>
              </a:rPr>
              <a:t>4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sym typeface="Arial"/>
              </a:rPr>
              <a:t>= 36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sym typeface="Arial"/>
              </a:rPr>
              <a:t>tuổi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sym typeface="Arial"/>
              </a:rPr>
              <a:t>)</a:t>
            </a:r>
          </a:p>
        </p:txBody>
      </p:sp>
      <p:sp>
        <p:nvSpPr>
          <p:cNvPr id="24" name="Text Box 46">
            <a:extLst>
              <a:ext uri="{FF2B5EF4-FFF2-40B4-BE49-F238E27FC236}">
                <a16:creationId xmlns:a16="http://schemas.microsoft.com/office/drawing/2014/main" id="{34095CB7-4BB8-4FA1-8F03-80CE361C9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510" y="3355422"/>
            <a:ext cx="53780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  <a:buClrTx/>
            </a:pPr>
            <a:r>
              <a:rPr lang="nl-NL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 nay tuổi của bố là: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sym typeface="Arial"/>
            </a:endParaRPr>
          </a:p>
        </p:txBody>
      </p:sp>
      <p:sp>
        <p:nvSpPr>
          <p:cNvPr id="26" name="Text Box 47">
            <a:extLst>
              <a:ext uri="{FF2B5EF4-FFF2-40B4-BE49-F238E27FC236}">
                <a16:creationId xmlns:a16="http://schemas.microsoft.com/office/drawing/2014/main" id="{B7BC94DD-FC6D-4437-A39B-F1D7D3565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560" y="4752507"/>
            <a:ext cx="40999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Đáp số: 36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tuổi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7" name="Text Box 52">
            <a:extLst>
              <a:ext uri="{FF2B5EF4-FFF2-40B4-BE49-F238E27FC236}">
                <a16:creationId xmlns:a16="http://schemas.microsoft.com/office/drawing/2014/main" id="{0C816138-97CF-46EC-9337-9A94D7CBA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273" y="2632065"/>
            <a:ext cx="22070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D638EF-C8F6-4656-938E-BB65E261611F}"/>
              </a:ext>
            </a:extLst>
          </p:cNvPr>
          <p:cNvCxnSpPr>
            <a:cxnSpLocks/>
          </p:cNvCxnSpPr>
          <p:nvPr/>
        </p:nvCxnSpPr>
        <p:spPr>
          <a:xfrm flipV="1">
            <a:off x="532041" y="1764145"/>
            <a:ext cx="2220916" cy="10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DDDF5B-F732-44F1-83F2-039C3D55E089}"/>
              </a:ext>
            </a:extLst>
          </p:cNvPr>
          <p:cNvGrpSpPr/>
          <p:nvPr/>
        </p:nvGrpSpPr>
        <p:grpSpPr>
          <a:xfrm>
            <a:off x="2964095" y="1813033"/>
            <a:ext cx="8061462" cy="87414"/>
            <a:chOff x="-1435704" y="3717948"/>
            <a:chExt cx="2889066" cy="7223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DB6974C-CEE0-498A-9985-D1C8BA2219DE}"/>
                </a:ext>
              </a:extLst>
            </p:cNvPr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B153CF5-C61C-43F1-9FEE-5790B7822081}"/>
                </a:ext>
              </a:extLst>
            </p:cNvPr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Box 43">
            <a:extLst>
              <a:ext uri="{FF2B5EF4-FFF2-40B4-BE49-F238E27FC236}">
                <a16:creationId xmlns:a16="http://schemas.microsoft.com/office/drawing/2014/main" id="{03406041-3794-4156-9702-6082DA4F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02" y="4265274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42" name="Text Box 43">
            <a:extLst>
              <a:ext uri="{FF2B5EF4-FFF2-40B4-BE49-F238E27FC236}">
                <a16:creationId xmlns:a16="http://schemas.microsoft.com/office/drawing/2014/main" id="{8A13208E-1A39-4C40-A7CA-C3F4CD09B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20" y="3611270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Con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D0F661-6187-4770-AD72-2894D8676FEB}"/>
              </a:ext>
            </a:extLst>
          </p:cNvPr>
          <p:cNvGrpSpPr/>
          <p:nvPr/>
        </p:nvGrpSpPr>
        <p:grpSpPr>
          <a:xfrm>
            <a:off x="1805243" y="4485807"/>
            <a:ext cx="4611880" cy="266700"/>
            <a:chOff x="1780909" y="3082941"/>
            <a:chExt cx="4611880" cy="266700"/>
          </a:xfrm>
        </p:grpSpPr>
        <p:grpSp>
          <p:nvGrpSpPr>
            <p:cNvPr id="44" name="Group 7">
              <a:extLst>
                <a:ext uri="{FF2B5EF4-FFF2-40B4-BE49-F238E27FC236}">
                  <a16:creationId xmlns:a16="http://schemas.microsoft.com/office/drawing/2014/main" id="{E2FDAC7D-C9CF-4A19-8D06-7E491311A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0909" y="3108341"/>
              <a:ext cx="1143000" cy="241300"/>
              <a:chOff x="576" y="1888"/>
              <a:chExt cx="720" cy="152"/>
            </a:xfrm>
          </p:grpSpPr>
          <p:sp>
            <p:nvSpPr>
              <p:cNvPr id="57" name="Line 8">
                <a:extLst>
                  <a:ext uri="{FF2B5EF4-FFF2-40B4-BE49-F238E27FC236}">
                    <a16:creationId xmlns:a16="http://schemas.microsoft.com/office/drawing/2014/main" id="{6666855B-4EF6-4133-8CA5-5FCF0C1C5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8" name="Line 9">
                <a:extLst>
                  <a:ext uri="{FF2B5EF4-FFF2-40B4-BE49-F238E27FC236}">
                    <a16:creationId xmlns:a16="http://schemas.microsoft.com/office/drawing/2014/main" id="{DAD0F4E0-C0FC-46CB-A331-21A0A9FB3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id="{7E7599EA-C223-4587-8B68-67B774D73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5A6569BE-B44E-4AAF-8FD3-0807035237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761" y="3095641"/>
              <a:ext cx="1143000" cy="241300"/>
              <a:chOff x="576" y="1888"/>
              <a:chExt cx="720" cy="152"/>
            </a:xfrm>
          </p:grpSpPr>
          <p:sp>
            <p:nvSpPr>
              <p:cNvPr id="54" name="Line 8">
                <a:extLst>
                  <a:ext uri="{FF2B5EF4-FFF2-40B4-BE49-F238E27FC236}">
                    <a16:creationId xmlns:a16="http://schemas.microsoft.com/office/drawing/2014/main" id="{9AAAC2A5-3A14-43B8-B87C-B3DB15522B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5" name="Line 9">
                <a:extLst>
                  <a:ext uri="{FF2B5EF4-FFF2-40B4-BE49-F238E27FC236}">
                    <a16:creationId xmlns:a16="http://schemas.microsoft.com/office/drawing/2014/main" id="{88E5A60C-AA30-479F-850F-82BF9146B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6" name="Line 10">
                <a:extLst>
                  <a:ext uri="{FF2B5EF4-FFF2-40B4-BE49-F238E27FC236}">
                    <a16:creationId xmlns:a16="http://schemas.microsoft.com/office/drawing/2014/main" id="{177F954F-72BE-4C05-B936-A5D813E94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7">
              <a:extLst>
                <a:ext uri="{FF2B5EF4-FFF2-40B4-BE49-F238E27FC236}">
                  <a16:creationId xmlns:a16="http://schemas.microsoft.com/office/drawing/2014/main" id="{AC976DA6-BCE6-4CAE-82C6-DA0634740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2493" y="3108341"/>
              <a:ext cx="1143000" cy="241300"/>
              <a:chOff x="576" y="1888"/>
              <a:chExt cx="720" cy="152"/>
            </a:xfrm>
          </p:grpSpPr>
          <p:sp>
            <p:nvSpPr>
              <p:cNvPr id="51" name="Line 8">
                <a:extLst>
                  <a:ext uri="{FF2B5EF4-FFF2-40B4-BE49-F238E27FC236}">
                    <a16:creationId xmlns:a16="http://schemas.microsoft.com/office/drawing/2014/main" id="{CDFC402C-1646-4D9D-8CFD-04A3A70457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" name="Line 9">
                <a:extLst>
                  <a:ext uri="{FF2B5EF4-FFF2-40B4-BE49-F238E27FC236}">
                    <a16:creationId xmlns:a16="http://schemas.microsoft.com/office/drawing/2014/main" id="{85925976-5A4F-42AD-9C91-B1B4271D9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3" name="Line 10">
                <a:extLst>
                  <a:ext uri="{FF2B5EF4-FFF2-40B4-BE49-F238E27FC236}">
                    <a16:creationId xmlns:a16="http://schemas.microsoft.com/office/drawing/2014/main" id="{863D3606-2388-4302-96D2-03C9EA137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roup 7">
              <a:extLst>
                <a:ext uri="{FF2B5EF4-FFF2-40B4-BE49-F238E27FC236}">
                  <a16:creationId xmlns:a16="http://schemas.microsoft.com/office/drawing/2014/main" id="{C66B25F1-0144-4FF9-809D-27C391C2B1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9789" y="3082941"/>
              <a:ext cx="1143000" cy="241300"/>
              <a:chOff x="576" y="1888"/>
              <a:chExt cx="720" cy="152"/>
            </a:xfrm>
          </p:grpSpPr>
          <p:sp>
            <p:nvSpPr>
              <p:cNvPr id="48" name="Line 8">
                <a:extLst>
                  <a:ext uri="{FF2B5EF4-FFF2-40B4-BE49-F238E27FC236}">
                    <a16:creationId xmlns:a16="http://schemas.microsoft.com/office/drawing/2014/main" id="{0FDE2698-EA5F-4B99-973B-91954B864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76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9" name="Line 9">
                <a:extLst>
                  <a:ext uri="{FF2B5EF4-FFF2-40B4-BE49-F238E27FC236}">
                    <a16:creationId xmlns:a16="http://schemas.microsoft.com/office/drawing/2014/main" id="{3DE937F9-93BE-4103-83A9-30B0229FD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0" name="Line 10">
                <a:extLst>
                  <a:ext uri="{FF2B5EF4-FFF2-40B4-BE49-F238E27FC236}">
                    <a16:creationId xmlns:a16="http://schemas.microsoft.com/office/drawing/2014/main" id="{19C3E21B-F243-4E50-86FC-3B75B2340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90B7389-AA53-4936-9BFA-ECBFF83E07C4}"/>
              </a:ext>
            </a:extLst>
          </p:cNvPr>
          <p:cNvCxnSpPr>
            <a:cxnSpLocks/>
          </p:cNvCxnSpPr>
          <p:nvPr/>
        </p:nvCxnSpPr>
        <p:spPr>
          <a:xfrm flipH="1">
            <a:off x="1793509" y="3847602"/>
            <a:ext cx="8679" cy="804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4B1E5DF-1CF3-4288-A365-6FD4102ED89E}"/>
              </a:ext>
            </a:extLst>
          </p:cNvPr>
          <p:cNvCxnSpPr/>
          <p:nvPr/>
        </p:nvCxnSpPr>
        <p:spPr>
          <a:xfrm flipH="1">
            <a:off x="2951406" y="3876749"/>
            <a:ext cx="8679" cy="804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0695709" y="133563"/>
            <a:ext cx="1291957" cy="13598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Box 5">
            <a:extLst>
              <a:ext uri="{FF2B5EF4-FFF2-40B4-BE49-F238E27FC236}">
                <a16:creationId xmlns:a16="http://schemas.microsoft.com/office/drawing/2014/main" id="{27E98D16-DE98-4FA4-B67C-08F5FC4F1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5" y="199911"/>
            <a:ext cx="118119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5000" b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sz="5000" b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vi-VN" sz="5000" b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vi-VN" sz="5000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 nay con 9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tuổi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tuổi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gấp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 4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lần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tuổi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000" kern="1200" dirty="0" smtClean="0">
                <a:solidFill>
                  <a:prstClr val="black"/>
                </a:solidFill>
                <a:latin typeface="Calibri"/>
              </a:rPr>
              <a:t>con. Hỏi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 nay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 bao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nhiêu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000" kern="1200" dirty="0" err="1">
                <a:solidFill>
                  <a:prstClr val="black"/>
                </a:solidFill>
                <a:latin typeface="Calibri"/>
              </a:rPr>
              <a:t>tuổi</a:t>
            </a:r>
            <a:r>
              <a:rPr lang="en-US" sz="5000" kern="12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2D638EF-C8F6-4656-938E-BB65E261611F}"/>
              </a:ext>
            </a:extLst>
          </p:cNvPr>
          <p:cNvCxnSpPr>
            <a:cxnSpLocks/>
          </p:cNvCxnSpPr>
          <p:nvPr/>
        </p:nvCxnSpPr>
        <p:spPr>
          <a:xfrm>
            <a:off x="7629236" y="1015519"/>
            <a:ext cx="4399966" cy="536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70982BB-CDCE-482A-9AA3-FA1A14D6315F}"/>
              </a:ext>
            </a:extLst>
          </p:cNvPr>
          <p:cNvCxnSpPr>
            <a:cxnSpLocks/>
          </p:cNvCxnSpPr>
          <p:nvPr/>
        </p:nvCxnSpPr>
        <p:spPr>
          <a:xfrm flipV="1">
            <a:off x="2356121" y="1029838"/>
            <a:ext cx="5064291" cy="27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32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/>
      <p:bldP spid="24" grpId="0"/>
      <p:bldP spid="26" grpId="0"/>
      <p:bldP spid="27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AFE010D-FE5E-1C59-010A-C6A0F62E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99" y="2875279"/>
            <a:ext cx="4145912" cy="33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23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24" name="AutoShape 10" descr="Hình ảnh có liên quan"/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2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413000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2838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366963"/>
            <a:ext cx="19716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/>
          <p:cNvSpPr/>
          <p:nvPr/>
        </p:nvSpPr>
        <p:spPr>
          <a:xfrm>
            <a:off x="2611683" y="5257800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5184011" y="5257800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7894884" y="5206619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9375" y="436563"/>
            <a:ext cx="7092950" cy="126523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stical Woods Smooth Script" panose="020B06040202020202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Ong tìm hoa</a:t>
            </a:r>
          </a:p>
        </p:txBody>
      </p:sp>
    </p:spTree>
    <p:extLst>
      <p:ext uri="{BB962C8B-B14F-4D97-AF65-F5344CB8AC3E}">
        <p14:creationId xmlns:p14="http://schemas.microsoft.com/office/powerpoint/2010/main" val="96636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repeatCount="7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77 0.08704 C 0.38559 0.08735 0.40052 0.08766 0.40538 0.08766 C 0.43819 0.08766 0.47204 0.08056 0.47204 0.07284 C 0.47204 0.07716 0.48888 0.08056 0.50486 0.08056 C 0.52152 0.08056 0.5375 0.07685 0.5375 0.07284 C 0.5375 0.075 0.54583 0.07716 0.55434 0.07716 C 0.5625 0.07716 0.57118 0.075 0.57118 0.07284 C 0.57118 0.07408 0.57552 0.075 0.57968 0.075 C 0.58368 0.075 0.58802 0.07408 0.58802 0.07284 C 0.58802 0.07346 0.59027 0.07408 0.59218 0.07408 C 0.59323 0.07408 0.59652 0.07346 0.59652 0.07284 C 0.59652 0.07346 0.59757 0.07346 0.59878 0.07346 C 0.59878 0.07315 0.60069 0.07346 0.60069 0.07284 C 0.60069 0.07315 0.60069 0.07346 0.60208 0.07346 C 0.60208 0.07315 0.60312 0.07315 0.60312 0.07284 C 0.60312 0.07315 0.60312 0.07284 0.60312 0.07315 C 0.60416 0.07315 0.60416 0.07284 0.60416 0.07315 C 0.6052 0.07315 0.6052 0.07284 0.6052 0.07315 C 0.60677 0.07315 0.60677 0.07284 0.60677 0.07315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8" presetID="4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901 0.08704 L 0.24132 0.04692 C 0.25208 0.03797 0.26823 0.03303 0.28507 0.03303 C 0.30416 0.03303 0.31944 0.03797 0.3302 0.04692 L 0.38177 0.08704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27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677 0.08704 L 0.0191 0.08704 C 0.025 0.08704 0.0316 0.07315 0.0375 0.07099 C 0.04184 0.07099 0.05 0.08395 0.05365 0.08395 C 0.05868 0.08395 0.06389 0.07994 0.07344 0.07994 L 0.08004 -0.075 L 0.08733 0.11204 L 0.09618 0.08704 L 0.10347 0.07994 L 0.12118 0.08612 C 0.12917 0.08303 0.13577 0.07007 0.14375 0.06513 C 0.1467 0.06389 0.1533 0.06297 0.15782 0.06513 C 0.16216 0.06698 0.1658 0.08118 0.16719 0.0821 C 0.16945 0.08612 0.17466 0.0821 0.17761 0.08395 L 0.18195 0.08704 L 0.19011 0.08704 " pathEditMode="relative" rAng="0" ptsTypes="FfffFFFFFffffFFF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1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2" name="AutoShape 10" descr="Hình ảnh có liên quan"/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3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413000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2838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366963"/>
            <a:ext cx="19716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/>
          <p:cNvSpPr/>
          <p:nvPr/>
        </p:nvSpPr>
        <p:spPr>
          <a:xfrm>
            <a:off x="2611683" y="5257800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5184011" y="5257800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7894884" y="5206619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4" name="Multiply 13"/>
          <p:cNvSpPr/>
          <p:nvPr/>
        </p:nvSpPr>
        <p:spPr>
          <a:xfrm>
            <a:off x="4694238" y="37306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7437438" y="3784600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7091" y="633682"/>
            <a:ext cx="8917564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88532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có 3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cam, số cam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cam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Hà. Lan có </a:t>
            </a:r>
            <a:r>
              <a:rPr kumimoji="0" lang="en-AE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noProof="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</a:t>
            </a:r>
            <a:r>
              <a:rPr lang="en-AE" sz="3200" b="1" kern="1200" noProof="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6 quả cam            B: 5 quả cam         C: 4 quả cam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519488"/>
            <a:ext cx="854076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91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.08704 L -0.01962 0.08704 C -0.0125 0.08704 -0.00434 0.07315 0.00277 0.07099 C 0.00816 0.07099 0.01823 0.08395 0.02257 0.08395 C 0.02899 0.08395 0.03524 0.07994 0.04687 0.07994 L 0.05503 -0.075 L 0.06388 0.11204 L 0.07465 0.08704 L 0.08385 0.07994 L 0.10538 0.08611 C 0.1151 0.08303 0.12343 0.07007 0.13333 0.06513 C 0.13698 0.06389 0.14496 0.06297 0.15052 0.06513 C 0.15573 0.06698 0.16041 0.08118 0.16198 0.0821 C 0.16493 0.08611 0.171 0.0821 0.17465 0.08395 L 0.1802 0.08704 L 0.1901 0.08704 " pathEditMode="relative" rAng="0" ptsTypes="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94861 -0.00185 " pathEditMode="relative" rAng="0" ptsTypes="AA">
                                      <p:cBhvr>
                                        <p:cTn id="21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3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5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6" name="AutoShape 10" descr="Hình ảnh có liên quan"/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7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413000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2838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366963"/>
            <a:ext cx="19716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/>
          <p:cNvSpPr/>
          <p:nvPr/>
        </p:nvSpPr>
        <p:spPr>
          <a:xfrm>
            <a:off x="2611683" y="5257800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5184011" y="5257800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7894884" y="5206619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4" name="Multiply 13"/>
          <p:cNvSpPr/>
          <p:nvPr/>
        </p:nvSpPr>
        <p:spPr>
          <a:xfrm>
            <a:off x="4694238" y="37306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7437438" y="3784600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519488"/>
            <a:ext cx="854076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73910" y="303649"/>
            <a:ext cx="9910618" cy="22814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88532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có 20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Hỏi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có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baseline="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A: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27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quả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trứng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B: 13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quả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trứng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C: 140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quả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trứng</a:t>
            </a:r>
            <a:endParaRPr lang="en-US" sz="3200" b="1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599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0.07223 L -0.00417 0.07223 C 0.00243 0.07223 0.00989 0.05834 0.01649 0.05618 C 0.02152 0.05618 0.0309 0.06914 0.03454 0.06914 C 0.04079 0.06914 0.0467 0.06513 0.05746 0.06513 L 0.06493 -0.08981 L 0.07291 0.09723 L 0.08316 0.07223 L 0.09166 0.06513 L 0.11163 0.0713 C 0.12066 0.06821 0.12829 0.05525 0.1375 0.05031 C 0.14079 0.04908 0.14826 0.04815 0.15329 0.05031 C 0.15816 0.05216 0.1625 0.06636 0.16406 0.06729 C 0.16666 0.0713 0.17239 0.06729 0.17569 0.06914 L 0.1809 0.07223 L 0.1901 0.07223 " pathEditMode="relative" rAng="0" ptsTypes="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94861 -0.00185 " pathEditMode="relative" rAng="0" ptsTypes="AA">
                                      <p:cBhvr>
                                        <p:cTn id="21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3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219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220" name="AutoShape 10" descr="Hình ảnh có liên quan"/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221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46" y="2503488"/>
            <a:ext cx="19716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382838"/>
            <a:ext cx="197326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503488"/>
            <a:ext cx="197326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/>
          <p:cNvSpPr/>
          <p:nvPr/>
        </p:nvSpPr>
        <p:spPr>
          <a:xfrm>
            <a:off x="8606084" y="5269921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2203281" y="5257800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336616" y="5292824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4" name="Multiply 13"/>
          <p:cNvSpPr/>
          <p:nvPr/>
        </p:nvSpPr>
        <p:spPr>
          <a:xfrm>
            <a:off x="1714500" y="37306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4879975" y="39211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519488"/>
            <a:ext cx="854076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23963" y="606425"/>
            <a:ext cx="9139237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88532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ột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có số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Hỏi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rổ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Hai có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bao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nhiêu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cái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kẹo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60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cái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kẹo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54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.08704 L 0.0125 0.08704 C 0.03472 0.08704 0.06007 0.07315 0.08229 0.07099 C 0.09895 0.07099 0.13038 0.08395 0.14375 0.08395 C 0.16371 0.08395 0.18316 0.07994 0.21944 0.07994 L 0.24479 -0.075 L 0.27239 0.11204 L 0.3059 0.08704 L 0.33454 0.07994 L 0.40138 0.08611 C 0.43177 0.08303 0.45763 0.07007 0.48836 0.06513 C 0.49982 0.06389 0.52465 0.06297 0.54184 0.06513 C 0.55816 0.06698 0.57257 0.08118 0.5776 0.0821 C 0.58663 0.08611 0.60555 0.0821 0.61701 0.08395 L 0.6342 0.08704 L 0.6651 0.08704 " pathEditMode="relative" rAng="0" ptsTypes="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94861 -0.00185 " pathEditMode="relative" rAng="0" ptsTypes="AA">
                                      <p:cBhvr>
                                        <p:cTn id="21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3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9891" y="1127603"/>
            <a:ext cx="10455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có 10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Hỏi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3163" y="4179455"/>
            <a:ext cx="7269018" cy="132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 </a:t>
            </a: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4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509" y="1321566"/>
            <a:ext cx="104555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nl-NL" sz="4800" dirty="0" smtClean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Hà có 3 </a:t>
            </a:r>
            <a:r>
              <a:rPr lang="nl-NL" sz="48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 táo. Số táo của </a:t>
            </a:r>
            <a:r>
              <a:rPr lang="nl-NL" sz="4800" dirty="0" smtClean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 </a:t>
            </a:r>
            <a:r>
              <a:rPr lang="nl-NL" sz="48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 </a:t>
            </a:r>
            <a:r>
              <a:rPr lang="nl-NL" sz="4800" dirty="0" smtClean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nl-NL" sz="48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 số táo của </a:t>
            </a:r>
            <a:r>
              <a:rPr lang="nl-NL" sz="4800" dirty="0" smtClean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Hà. </a:t>
            </a:r>
            <a:r>
              <a:rPr lang="nl-NL" sz="48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 </a:t>
            </a:r>
            <a:r>
              <a:rPr lang="nl-NL" sz="4800" dirty="0" smtClean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 </a:t>
            </a:r>
            <a:r>
              <a:rPr lang="nl-NL" sz="48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bao nhiêu quả táo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179" y="661561"/>
            <a:ext cx="3751175" cy="10513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9690" y="2161571"/>
            <a:ext cx="11568151" cy="230829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 24: </a:t>
            </a:r>
            <a:r>
              <a:rPr kumimoji="0" lang="en-US" sz="7200" b="0" i="0" u="none" strike="noStrike" kern="1200" cap="none" spc="0" normalizeH="0" noProof="0" dirty="0" err="1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Gấp</a:t>
            </a:r>
            <a:r>
              <a:rPr kumimoji="0" lang="en-US" sz="7200" b="0" i="0" u="none" strike="noStrike" kern="1200" cap="none" spc="0" normalizeH="0" noProof="0" dirty="0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một</a:t>
            </a:r>
            <a:r>
              <a:rPr kumimoji="0" lang="en-US" sz="7200" b="0" i="0" u="none" strike="noStrike" kern="1200" cap="none" spc="0" normalizeH="0" noProof="0" dirty="0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 số </a:t>
            </a:r>
            <a:r>
              <a:rPr kumimoji="0" lang="en-US" sz="7200" b="0" i="0" u="none" strike="noStrike" kern="1200" cap="none" spc="0" normalizeH="0" noProof="0" dirty="0" err="1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lên</a:t>
            </a:r>
            <a:r>
              <a:rPr kumimoji="0" lang="en-US" sz="7200" b="0" i="0" u="none" strike="noStrike" kern="1200" cap="none" spc="0" normalizeH="0" noProof="0" dirty="0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một</a:t>
            </a:r>
            <a:r>
              <a:rPr kumimoji="0" lang="en-US" sz="7200" b="0" i="0" u="none" strike="noStrike" kern="1200" cap="none" spc="0" normalizeH="0" noProof="0" dirty="0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 số </a:t>
            </a:r>
            <a:r>
              <a:rPr kumimoji="0" lang="en-US" sz="7200" b="0" i="0" u="none" strike="noStrike" kern="1200" cap="none" spc="0" normalizeH="0" noProof="0" dirty="0" err="1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lần</a:t>
            </a:r>
            <a:r>
              <a:rPr kumimoji="0" lang="en-US" sz="7200" b="0" i="0" u="none" strike="noStrike" kern="1200" cap="none" spc="0" normalizeH="0" noProof="0" dirty="0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 (</a:t>
            </a:r>
            <a:r>
              <a:rPr kumimoji="0" lang="en-US" sz="7200" b="0" i="0" u="none" strike="noStrike" kern="1200" cap="none" spc="0" normalizeH="0" noProof="0" dirty="0" err="1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tiết</a:t>
            </a:r>
            <a:r>
              <a:rPr kumimoji="0" lang="en-US" sz="7200" b="0" i="0" u="none" strike="noStrike" kern="1200" cap="none" spc="0" normalizeH="0" noProof="0" dirty="0" smtClean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rPr>
              <a:t> 1)</a:t>
            </a:r>
            <a:endParaRPr kumimoji="0" lang="en-US" sz="7200" b="0" i="0" u="none" strike="noStrike" kern="1200" cap="none" spc="0" normalizeH="0" baseline="0" noProof="0" dirty="0">
              <a:ln w="0">
                <a:solidFill>
                  <a:prstClr val="black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5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1B7B0F-4134-47EB-B60B-95AFF698D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65" y="3080825"/>
            <a:ext cx="3655409" cy="24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8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933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47851" y="2785688"/>
            <a:ext cx="1524000" cy="2265922"/>
            <a:chOff x="2057400" y="3878217"/>
            <a:chExt cx="2286000" cy="3398883"/>
          </a:xfrm>
        </p:grpSpPr>
        <p:sp>
          <p:nvSpPr>
            <p:cNvPr id="8" name="Rectangle 7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5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226" y="2474295"/>
            <a:ext cx="1662998" cy="2816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5976" y="2588139"/>
            <a:ext cx="1495903" cy="2694675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334000" y="2779662"/>
            <a:ext cx="1524000" cy="2265922"/>
            <a:chOff x="2057400" y="3878217"/>
            <a:chExt cx="2286000" cy="3398883"/>
          </a:xfrm>
        </p:grpSpPr>
        <p:sp>
          <p:nvSpPr>
            <p:cNvPr id="72" name="Rectangle 7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7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2" name="Group 81"/>
          <p:cNvGrpSpPr/>
          <p:nvPr/>
        </p:nvGrpSpPr>
        <p:grpSpPr>
          <a:xfrm>
            <a:off x="6908800" y="2768600"/>
            <a:ext cx="1524000" cy="2265922"/>
            <a:chOff x="2057400" y="3878217"/>
            <a:chExt cx="2286000" cy="3398883"/>
          </a:xfrm>
        </p:grpSpPr>
        <p:sp>
          <p:nvSpPr>
            <p:cNvPr id="83" name="Rectangle 82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8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1" name="Group 90"/>
          <p:cNvGrpSpPr/>
          <p:nvPr/>
        </p:nvGrpSpPr>
        <p:grpSpPr>
          <a:xfrm>
            <a:off x="8483600" y="2768600"/>
            <a:ext cx="1524000" cy="2265922"/>
            <a:chOff x="2057400" y="3878217"/>
            <a:chExt cx="2286000" cy="3398883"/>
          </a:xfrm>
        </p:grpSpPr>
        <p:sp>
          <p:nvSpPr>
            <p:cNvPr id="92" name="Rectangle 9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9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" name="Group 99"/>
          <p:cNvGrpSpPr/>
          <p:nvPr/>
        </p:nvGrpSpPr>
        <p:grpSpPr>
          <a:xfrm>
            <a:off x="10058400" y="2768600"/>
            <a:ext cx="1524000" cy="2265922"/>
            <a:chOff x="2057400" y="3878217"/>
            <a:chExt cx="2286000" cy="3398883"/>
          </a:xfrm>
        </p:grpSpPr>
        <p:sp>
          <p:nvSpPr>
            <p:cNvPr id="101" name="Rectangle 100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0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Left Brace 13"/>
          <p:cNvSpPr/>
          <p:nvPr/>
        </p:nvSpPr>
        <p:spPr>
          <a:xfrm rot="16200000">
            <a:off x="8168072" y="2309074"/>
            <a:ext cx="563489" cy="6231632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5" name="Rectangle 14"/>
          <p:cNvSpPr/>
          <p:nvPr/>
        </p:nvSpPr>
        <p:spPr>
          <a:xfrm>
            <a:off x="7964120" y="5706635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2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2" y="81507"/>
            <a:ext cx="22193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 Box 13">
            <a:extLst>
              <a:ext uri="{FF2B5EF4-FFF2-40B4-BE49-F238E27FC236}">
                <a16:creationId xmlns:a16="http://schemas.microsoft.com/office/drawing/2014/main" id="{55980E59-94E3-47C9-BC4F-C12B0E11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59" y="1287915"/>
            <a:ext cx="1151173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400" b="1" u="sng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u="sng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 có 6 quả táo. Số táo của Mai gấp 4 lần số táo của Việt. Hỏi Mai có bao nhiêu quả táo?</a:t>
            </a:r>
            <a:endParaRPr lang="en-US" sz="4400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Box 13">
            <a:extLst>
              <a:ext uri="{FF2B5EF4-FFF2-40B4-BE49-F238E27FC236}">
                <a16:creationId xmlns:a16="http://schemas.microsoft.com/office/drawing/2014/main" id="{55980E59-94E3-47C9-BC4F-C12B0E11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59" y="1287915"/>
            <a:ext cx="1151173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400" b="1" u="sng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u="sng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 có 6 quả táo. Số táo của Mai gấp 4 lần số táo của Việt. Hỏi Mai có bao nhiêu quả táo?</a:t>
            </a:r>
            <a:endParaRPr lang="en-US" sz="4400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 Box 43">
            <a:extLst>
              <a:ext uri="{FF2B5EF4-FFF2-40B4-BE49-F238E27FC236}">
                <a16:creationId xmlns:a16="http://schemas.microsoft.com/office/drawing/2014/main" id="{8366B562-7595-47AD-931A-EAE513FB5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601" y="2734465"/>
            <a:ext cx="29877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4000" b="1" kern="1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endParaRPr lang="en-US" sz="4000" b="1" kern="1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9" name="Text Box 45">
            <a:extLst>
              <a:ext uri="{FF2B5EF4-FFF2-40B4-BE49-F238E27FC236}">
                <a16:creationId xmlns:a16="http://schemas.microsoft.com/office/drawing/2014/main" id="{1450643D-60D1-435A-AF27-23B5CB79E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366" y="4381956"/>
            <a:ext cx="59530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400" kern="1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6 </a:t>
            </a:r>
            <a:r>
              <a:rPr lang="en-US" sz="4400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400" kern="1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4 = 24 (</a:t>
            </a:r>
            <a:r>
              <a:rPr lang="en-US" sz="4400" kern="1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quả</a:t>
            </a:r>
            <a:r>
              <a:rPr lang="en-US" sz="4400" kern="1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10" name="Text Box 46">
            <a:extLst>
              <a:ext uri="{FF2B5EF4-FFF2-40B4-BE49-F238E27FC236}">
                <a16:creationId xmlns:a16="http://schemas.microsoft.com/office/drawing/2014/main" id="{740B553C-A0CE-46AD-910F-275483B8F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622" y="3510634"/>
            <a:ext cx="562837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nl-NL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 có số quả táo là</a:t>
            </a:r>
            <a:r>
              <a:rPr lang="en-US" sz="4400" kern="1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11" name="Text Box 47">
            <a:extLst>
              <a:ext uri="{FF2B5EF4-FFF2-40B4-BE49-F238E27FC236}">
                <a16:creationId xmlns:a16="http://schemas.microsoft.com/office/drawing/2014/main" id="{00A6BFC7-4418-4124-859B-9F843F000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452" y="5277994"/>
            <a:ext cx="46247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400" kern="1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Đáp số: 24 </a:t>
            </a:r>
            <a:r>
              <a:rPr lang="en-US" sz="4400" kern="1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quả</a:t>
            </a:r>
            <a:r>
              <a:rPr lang="en-US" sz="4400" kern="1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400" kern="1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táo</a:t>
            </a:r>
            <a:endParaRPr lang="en-US" sz="4400" kern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12" name="Text Box 52">
            <a:extLst>
              <a:ext uri="{FF2B5EF4-FFF2-40B4-BE49-F238E27FC236}">
                <a16:creationId xmlns:a16="http://schemas.microsoft.com/office/drawing/2014/main" id="{6E7F7CD0-F135-4298-9A89-79C6E9F25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3227" y="2811820"/>
            <a:ext cx="29689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4000" b="1" kern="1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Times New Roman" pitchFamily="18" charset="0"/>
              </a:rPr>
              <a:t>giải</a:t>
            </a:r>
            <a:endParaRPr lang="en-US" sz="4000" b="1" kern="1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BE16A71-4D39-4873-969A-B486EC17C3CC}"/>
              </a:ext>
            </a:extLst>
          </p:cNvPr>
          <p:cNvCxnSpPr>
            <a:cxnSpLocks/>
            <a:endCxn id="77" idx="3"/>
          </p:cNvCxnSpPr>
          <p:nvPr/>
        </p:nvCxnSpPr>
        <p:spPr>
          <a:xfrm flipV="1">
            <a:off x="2849621" y="2011190"/>
            <a:ext cx="8925971" cy="48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2E12B82-44CD-4BB8-8C4C-1511295D99C7}"/>
              </a:ext>
            </a:extLst>
          </p:cNvPr>
          <p:cNvCxnSpPr>
            <a:cxnSpLocks/>
          </p:cNvCxnSpPr>
          <p:nvPr/>
        </p:nvCxnSpPr>
        <p:spPr>
          <a:xfrm>
            <a:off x="263859" y="2664128"/>
            <a:ext cx="4194156" cy="69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669"/>
          <a:stretch/>
        </p:blipFill>
        <p:spPr>
          <a:xfrm>
            <a:off x="350226" y="3568168"/>
            <a:ext cx="6096851" cy="3166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3" y="14879"/>
            <a:ext cx="221913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9" grpId="0"/>
      <p:bldP spid="110" grpId="0"/>
      <p:bldP spid="111" grpId="0"/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644C19D9-D1A6-49B4-9AB1-B3FEAC40ED3D}"/>
              </a:ext>
            </a:extLst>
          </p:cNvPr>
          <p:cNvGrpSpPr>
            <a:grpSpLocks/>
          </p:cNvGrpSpPr>
          <p:nvPr/>
        </p:nvGrpSpPr>
        <p:grpSpPr bwMode="auto">
          <a:xfrm>
            <a:off x="1871784" y="1444897"/>
            <a:ext cx="1447800" cy="800100"/>
            <a:chOff x="576" y="1536"/>
            <a:chExt cx="912" cy="504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26E64720-D230-49E0-B060-9CDF1C66D5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" name="Line 8">
                <a:extLst>
                  <a:ext uri="{FF2B5EF4-FFF2-40B4-BE49-F238E27FC236}">
                    <a16:creationId xmlns:a16="http://schemas.microsoft.com/office/drawing/2014/main" id="{E0819C3B-3C22-4684-8F71-CB1A8EE7D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Line 9">
                <a:extLst>
                  <a:ext uri="{FF2B5EF4-FFF2-40B4-BE49-F238E27FC236}">
                    <a16:creationId xmlns:a16="http://schemas.microsoft.com/office/drawing/2014/main" id="{733E39CF-3C9C-499C-AA74-6102AD1AB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Line 10">
                <a:extLst>
                  <a:ext uri="{FF2B5EF4-FFF2-40B4-BE49-F238E27FC236}">
                    <a16:creationId xmlns:a16="http://schemas.microsoft.com/office/drawing/2014/main" id="{7F81FC76-8273-41E7-AF7D-2DC2EA9C7A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" name="AutoShape 21">
              <a:extLst>
                <a:ext uri="{FF2B5EF4-FFF2-40B4-BE49-F238E27FC236}">
                  <a16:creationId xmlns:a16="http://schemas.microsoft.com/office/drawing/2014/main" id="{83E86263-C061-4401-884E-FB887761A36B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187A2058-9ECE-4951-9652-001CBCC91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7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9" name="Text Box 43">
            <a:extLst>
              <a:ext uri="{FF2B5EF4-FFF2-40B4-BE49-F238E27FC236}">
                <a16:creationId xmlns:a16="http://schemas.microsoft.com/office/drawing/2014/main" id="{55478AAA-E3D4-4B07-80C8-FA2B18AF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694" y="835475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3200" b="1" kern="12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0" name="Text Box 27">
            <a:extLst>
              <a:ext uri="{FF2B5EF4-FFF2-40B4-BE49-F238E27FC236}">
                <a16:creationId xmlns:a16="http://schemas.microsoft.com/office/drawing/2014/main" id="{F56B66C0-FBC4-4EA0-AE0D-0D63D3C40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478" y="3276846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F14BE3E9-1393-429A-8B14-856BE22131B1}"/>
              </a:ext>
            </a:extLst>
          </p:cNvPr>
          <p:cNvGrpSpPr>
            <a:grpSpLocks/>
          </p:cNvGrpSpPr>
          <p:nvPr/>
        </p:nvGrpSpPr>
        <p:grpSpPr bwMode="auto">
          <a:xfrm>
            <a:off x="1871784" y="2166816"/>
            <a:ext cx="1447800" cy="800100"/>
            <a:chOff x="576" y="1536"/>
            <a:chExt cx="912" cy="504"/>
          </a:xfrm>
        </p:grpSpPr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EB9E533B-108B-49F3-89B8-5B0AD6145D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CAFCD19A-5D95-4F1A-BC46-24A3EDD0F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6AAED154-3E2E-46DE-99A6-E4FF13BD7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EDC6FBFE-21EF-4CC5-962B-C59F82F5D4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AutoShape 21">
              <a:extLst>
                <a:ext uri="{FF2B5EF4-FFF2-40B4-BE49-F238E27FC236}">
                  <a16:creationId xmlns:a16="http://schemas.microsoft.com/office/drawing/2014/main" id="{C13ACE5A-A68F-4AC2-8EC4-1E6B5139AE6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F05AE64B-F97C-4867-A736-A3F48AAB52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7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406EDED4-C483-497B-A810-0E9AB5AAB0FE}"/>
              </a:ext>
            </a:extLst>
          </p:cNvPr>
          <p:cNvGrpSpPr>
            <a:grpSpLocks/>
          </p:cNvGrpSpPr>
          <p:nvPr/>
        </p:nvGrpSpPr>
        <p:grpSpPr bwMode="auto">
          <a:xfrm>
            <a:off x="3030636" y="2154116"/>
            <a:ext cx="1447800" cy="800100"/>
            <a:chOff x="576" y="1536"/>
            <a:chExt cx="912" cy="50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615F3C6-49AA-41B6-902C-9D9F1E21EB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2" name="Line 8">
                <a:extLst>
                  <a:ext uri="{FF2B5EF4-FFF2-40B4-BE49-F238E27FC236}">
                    <a16:creationId xmlns:a16="http://schemas.microsoft.com/office/drawing/2014/main" id="{9ADB0C47-CC10-4BF9-A372-F10C59E86D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Line 9">
                <a:extLst>
                  <a:ext uri="{FF2B5EF4-FFF2-40B4-BE49-F238E27FC236}">
                    <a16:creationId xmlns:a16="http://schemas.microsoft.com/office/drawing/2014/main" id="{2F44F85F-1D10-4286-BD37-960A5B573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Line 10">
                <a:extLst>
                  <a:ext uri="{FF2B5EF4-FFF2-40B4-BE49-F238E27FC236}">
                    <a16:creationId xmlns:a16="http://schemas.microsoft.com/office/drawing/2014/main" id="{6A56F34B-BFFA-46DD-9B2C-B267E3FCF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662A1ECB-C16E-4289-BCCF-4CBABA6A3C0D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 Box 12">
              <a:extLst>
                <a:ext uri="{FF2B5EF4-FFF2-40B4-BE49-F238E27FC236}">
                  <a16:creationId xmlns:a16="http://schemas.microsoft.com/office/drawing/2014/main" id="{BF1C128F-3105-45FD-A9AB-BCA93CA36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7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" name="Group 6">
            <a:extLst>
              <a:ext uri="{FF2B5EF4-FFF2-40B4-BE49-F238E27FC236}">
                <a16:creationId xmlns:a16="http://schemas.microsoft.com/office/drawing/2014/main" id="{70F510A8-BB11-4D24-BFD4-1D223785FB65}"/>
              </a:ext>
            </a:extLst>
          </p:cNvPr>
          <p:cNvGrpSpPr>
            <a:grpSpLocks/>
          </p:cNvGrpSpPr>
          <p:nvPr/>
        </p:nvGrpSpPr>
        <p:grpSpPr bwMode="auto">
          <a:xfrm>
            <a:off x="4183368" y="2166816"/>
            <a:ext cx="1447800" cy="800100"/>
            <a:chOff x="576" y="1536"/>
            <a:chExt cx="912" cy="504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57C0EE4B-12A1-4386-B6C9-413321C39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9" name="Line 8">
                <a:extLst>
                  <a:ext uri="{FF2B5EF4-FFF2-40B4-BE49-F238E27FC236}">
                    <a16:creationId xmlns:a16="http://schemas.microsoft.com/office/drawing/2014/main" id="{C8DF80E7-E469-40C8-830F-FFB9C4DEA4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9">
                <a:extLst>
                  <a:ext uri="{FF2B5EF4-FFF2-40B4-BE49-F238E27FC236}">
                    <a16:creationId xmlns:a16="http://schemas.microsoft.com/office/drawing/2014/main" id="{C0310DDE-EA80-4036-B92B-25A575836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Line 10">
                <a:extLst>
                  <a:ext uri="{FF2B5EF4-FFF2-40B4-BE49-F238E27FC236}">
                    <a16:creationId xmlns:a16="http://schemas.microsoft.com/office/drawing/2014/main" id="{7FA7DC66-EF04-4FC7-8E39-0CB15A41BF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" name="AutoShape 21">
              <a:extLst>
                <a:ext uri="{FF2B5EF4-FFF2-40B4-BE49-F238E27FC236}">
                  <a16:creationId xmlns:a16="http://schemas.microsoft.com/office/drawing/2014/main" id="{A3CA3C76-94C2-420C-B4E5-048B13B31480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 Box 12">
              <a:extLst>
                <a:ext uri="{FF2B5EF4-FFF2-40B4-BE49-F238E27FC236}">
                  <a16:creationId xmlns:a16="http://schemas.microsoft.com/office/drawing/2014/main" id="{3BD3ECFA-D7AA-43E3-9CF7-A9F0F41A5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7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32" name="AutoShape 20">
            <a:extLst>
              <a:ext uri="{FF2B5EF4-FFF2-40B4-BE49-F238E27FC236}">
                <a16:creationId xmlns:a16="http://schemas.microsoft.com/office/drawing/2014/main" id="{520BADFC-A5F8-49AC-B680-6052809103B8}"/>
              </a:ext>
            </a:extLst>
          </p:cNvPr>
          <p:cNvSpPr>
            <a:spLocks/>
          </p:cNvSpPr>
          <p:nvPr/>
        </p:nvSpPr>
        <p:spPr bwMode="auto">
          <a:xfrm rot="16200000">
            <a:off x="4037672" y="849665"/>
            <a:ext cx="328612" cy="4583415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45">
            <a:extLst>
              <a:ext uri="{FF2B5EF4-FFF2-40B4-BE49-F238E27FC236}">
                <a16:creationId xmlns:a16="http://schemas.microsoft.com/office/drawing/2014/main" id="{4A3564C4-E7CA-4D01-AD1A-40CA7D694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115" y="2287346"/>
            <a:ext cx="419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Times New Roman" pitchFamily="18" charset="0"/>
              </a:rPr>
              <a:t>6   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kern="1200" dirty="0">
                <a:solidFill>
                  <a:prstClr val="black"/>
                </a:solidFill>
                <a:latin typeface="Times New Roman" pitchFamily="18" charset="0"/>
              </a:rPr>
              <a:t>    </a:t>
            </a:r>
            <a:r>
              <a:rPr lang="en-US" sz="3200" b="1" kern="1200" dirty="0">
                <a:solidFill>
                  <a:srgbClr val="FF0000"/>
                </a:solidFill>
                <a:latin typeface="Times New Roman" pitchFamily="18" charset="0"/>
              </a:rPr>
              <a:t>4 </a:t>
            </a:r>
            <a:r>
              <a:rPr lang="en-US" sz="3200" b="1" kern="1200" dirty="0">
                <a:solidFill>
                  <a:prstClr val="black"/>
                </a:solidFill>
                <a:latin typeface="Times New Roman" pitchFamily="18" charset="0"/>
              </a:rPr>
              <a:t> =   24 (</a:t>
            </a:r>
            <a:r>
              <a:rPr lang="en-US" sz="3200" b="1" kern="12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r>
              <a:rPr lang="en-US" sz="3200" b="1" kern="12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4" name="Text Box 46">
            <a:extLst>
              <a:ext uri="{FF2B5EF4-FFF2-40B4-BE49-F238E27FC236}">
                <a16:creationId xmlns:a16="http://schemas.microsoft.com/office/drawing/2014/main" id="{967DB43C-7C9C-4C5F-9FF0-503F7E5B2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1140" y="1643453"/>
            <a:ext cx="396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Mai có số quả táo là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5" name="Text Box 52">
            <a:extLst>
              <a:ext uri="{FF2B5EF4-FFF2-40B4-BE49-F238E27FC236}">
                <a16:creationId xmlns:a16="http://schemas.microsoft.com/office/drawing/2014/main" id="{E31ADC2B-7F60-4076-9CB3-8C1799D44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040" y="980768"/>
            <a:ext cx="175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3200" b="1" kern="12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38" name="Text Box 43">
            <a:extLst>
              <a:ext uri="{FF2B5EF4-FFF2-40B4-BE49-F238E27FC236}">
                <a16:creationId xmlns:a16="http://schemas.microsoft.com/office/drawing/2014/main" id="{08D2CBB7-35DF-4462-AADF-1F62A1398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51" y="2456945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Mai:</a:t>
            </a:r>
          </a:p>
        </p:txBody>
      </p:sp>
      <p:sp>
        <p:nvSpPr>
          <p:cNvPr id="39" name="Text Box 43">
            <a:extLst>
              <a:ext uri="{FF2B5EF4-FFF2-40B4-BE49-F238E27FC236}">
                <a16:creationId xmlns:a16="http://schemas.microsoft.com/office/drawing/2014/main" id="{4E6C6B28-771F-44F4-A51B-AE79446B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69" y="1802941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Việt</a:t>
            </a: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40" name="Group 6">
            <a:extLst>
              <a:ext uri="{FF2B5EF4-FFF2-40B4-BE49-F238E27FC236}">
                <a16:creationId xmlns:a16="http://schemas.microsoft.com/office/drawing/2014/main" id="{5209FA3F-D0BC-4B4E-9DA0-EF1A49F746B2}"/>
              </a:ext>
            </a:extLst>
          </p:cNvPr>
          <p:cNvGrpSpPr>
            <a:grpSpLocks/>
          </p:cNvGrpSpPr>
          <p:nvPr/>
        </p:nvGrpSpPr>
        <p:grpSpPr bwMode="auto">
          <a:xfrm>
            <a:off x="5332487" y="2165623"/>
            <a:ext cx="1447800" cy="800100"/>
            <a:chOff x="576" y="1536"/>
            <a:chExt cx="912" cy="504"/>
          </a:xfrm>
        </p:grpSpPr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2EA22939-AFDE-40DD-9935-F15A0D33E1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44" name="Line 8">
                <a:extLst>
                  <a:ext uri="{FF2B5EF4-FFF2-40B4-BE49-F238E27FC236}">
                    <a16:creationId xmlns:a16="http://schemas.microsoft.com/office/drawing/2014/main" id="{8AFA4F1C-1A72-4CA4-998B-8BDE19669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Line 9">
                <a:extLst>
                  <a:ext uri="{FF2B5EF4-FFF2-40B4-BE49-F238E27FC236}">
                    <a16:creationId xmlns:a16="http://schemas.microsoft.com/office/drawing/2014/main" id="{AE241A9A-4753-498D-93ED-284F5C016D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Line 10">
                <a:extLst>
                  <a:ext uri="{FF2B5EF4-FFF2-40B4-BE49-F238E27FC236}">
                    <a16:creationId xmlns:a16="http://schemas.microsoft.com/office/drawing/2014/main" id="{421A13B7-BECA-4192-B844-020887BB62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" name="AutoShape 21">
              <a:extLst>
                <a:ext uri="{FF2B5EF4-FFF2-40B4-BE49-F238E27FC236}">
                  <a16:creationId xmlns:a16="http://schemas.microsoft.com/office/drawing/2014/main" id="{013A10A5-FAC8-409B-B66F-2A22EBE10FA5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456E8E5D-7BCB-411C-8078-12E1B2F98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7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92F1773-016C-4B84-9988-108374A847E4}"/>
              </a:ext>
            </a:extLst>
          </p:cNvPr>
          <p:cNvGrpSpPr/>
          <p:nvPr/>
        </p:nvGrpSpPr>
        <p:grpSpPr>
          <a:xfrm>
            <a:off x="1864992" y="2677478"/>
            <a:ext cx="4611880" cy="266700"/>
            <a:chOff x="1780909" y="3082941"/>
            <a:chExt cx="4611880" cy="266700"/>
          </a:xfrm>
        </p:grpSpPr>
        <p:grpSp>
          <p:nvGrpSpPr>
            <p:cNvPr id="48" name="Group 7">
              <a:extLst>
                <a:ext uri="{FF2B5EF4-FFF2-40B4-BE49-F238E27FC236}">
                  <a16:creationId xmlns:a16="http://schemas.microsoft.com/office/drawing/2014/main" id="{42E45715-D135-4430-9C38-E73B3EC387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0909" y="3108341"/>
              <a:ext cx="1143000" cy="241300"/>
              <a:chOff x="576" y="1888"/>
              <a:chExt cx="720" cy="152"/>
            </a:xfrm>
          </p:grpSpPr>
          <p:sp>
            <p:nvSpPr>
              <p:cNvPr id="61" name="Line 8">
                <a:extLst>
                  <a:ext uri="{FF2B5EF4-FFF2-40B4-BE49-F238E27FC236}">
                    <a16:creationId xmlns:a16="http://schemas.microsoft.com/office/drawing/2014/main" id="{3232C129-B076-4E98-8569-307C34C0F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9">
                <a:extLst>
                  <a:ext uri="{FF2B5EF4-FFF2-40B4-BE49-F238E27FC236}">
                    <a16:creationId xmlns:a16="http://schemas.microsoft.com/office/drawing/2014/main" id="{D51930B3-7699-4D2B-AAFF-79949AB6C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Line 10">
                <a:extLst>
                  <a:ext uri="{FF2B5EF4-FFF2-40B4-BE49-F238E27FC236}">
                    <a16:creationId xmlns:a16="http://schemas.microsoft.com/office/drawing/2014/main" id="{03D3DAEB-A61E-4900-8007-7ED0983D0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0AB36FBB-4BB7-42C5-B107-F5A70D5765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761" y="3095641"/>
              <a:ext cx="1143000" cy="241300"/>
              <a:chOff x="576" y="1888"/>
              <a:chExt cx="720" cy="152"/>
            </a:xfrm>
          </p:grpSpPr>
          <p:sp>
            <p:nvSpPr>
              <p:cNvPr id="58" name="Line 8">
                <a:extLst>
                  <a:ext uri="{FF2B5EF4-FFF2-40B4-BE49-F238E27FC236}">
                    <a16:creationId xmlns:a16="http://schemas.microsoft.com/office/drawing/2014/main" id="{E836A920-04BD-429E-86E3-0A3DED2D1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Line 9">
                <a:extLst>
                  <a:ext uri="{FF2B5EF4-FFF2-40B4-BE49-F238E27FC236}">
                    <a16:creationId xmlns:a16="http://schemas.microsoft.com/office/drawing/2014/main" id="{375408FF-C8A6-47FB-B06B-7BD1773F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Line 10">
                <a:extLst>
                  <a:ext uri="{FF2B5EF4-FFF2-40B4-BE49-F238E27FC236}">
                    <a16:creationId xmlns:a16="http://schemas.microsoft.com/office/drawing/2014/main" id="{31CD4166-6DE9-4CB7-AC31-3E27B37243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0" name="Group 7">
              <a:extLst>
                <a:ext uri="{FF2B5EF4-FFF2-40B4-BE49-F238E27FC236}">
                  <a16:creationId xmlns:a16="http://schemas.microsoft.com/office/drawing/2014/main" id="{034FCD62-31CE-4EF9-8A36-B4281241DB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2493" y="3108341"/>
              <a:ext cx="1143000" cy="241300"/>
              <a:chOff x="576" y="1888"/>
              <a:chExt cx="720" cy="152"/>
            </a:xfrm>
          </p:grpSpPr>
          <p:sp>
            <p:nvSpPr>
              <p:cNvPr id="55" name="Line 8">
                <a:extLst>
                  <a:ext uri="{FF2B5EF4-FFF2-40B4-BE49-F238E27FC236}">
                    <a16:creationId xmlns:a16="http://schemas.microsoft.com/office/drawing/2014/main" id="{154A0B84-5E4D-4019-A9AC-994103DCF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Line 9">
                <a:extLst>
                  <a:ext uri="{FF2B5EF4-FFF2-40B4-BE49-F238E27FC236}">
                    <a16:creationId xmlns:a16="http://schemas.microsoft.com/office/drawing/2014/main" id="{40F1D1F8-200A-44EB-B9BC-748232D02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Line 10">
                <a:extLst>
                  <a:ext uri="{FF2B5EF4-FFF2-40B4-BE49-F238E27FC236}">
                    <a16:creationId xmlns:a16="http://schemas.microsoft.com/office/drawing/2014/main" id="{5B37C2CF-6E57-4872-906F-6E753129B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1" name="Group 7">
              <a:extLst>
                <a:ext uri="{FF2B5EF4-FFF2-40B4-BE49-F238E27FC236}">
                  <a16:creationId xmlns:a16="http://schemas.microsoft.com/office/drawing/2014/main" id="{4CA54122-3E74-4867-8E6B-F295580AD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9789" y="3082941"/>
              <a:ext cx="1143000" cy="241300"/>
              <a:chOff x="576" y="1888"/>
              <a:chExt cx="720" cy="152"/>
            </a:xfrm>
          </p:grpSpPr>
          <p:sp>
            <p:nvSpPr>
              <p:cNvPr id="52" name="Line 8">
                <a:extLst>
                  <a:ext uri="{FF2B5EF4-FFF2-40B4-BE49-F238E27FC236}">
                    <a16:creationId xmlns:a16="http://schemas.microsoft.com/office/drawing/2014/main" id="{5AF2C4E2-1730-4FF3-ABE9-6EB78C6047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76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Line 9">
                <a:extLst>
                  <a:ext uri="{FF2B5EF4-FFF2-40B4-BE49-F238E27FC236}">
                    <a16:creationId xmlns:a16="http://schemas.microsoft.com/office/drawing/2014/main" id="{1E51E7B1-836B-4645-AACF-E657355D0B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Line 10">
                <a:extLst>
                  <a:ext uri="{FF2B5EF4-FFF2-40B4-BE49-F238E27FC236}">
                    <a16:creationId xmlns:a16="http://schemas.microsoft.com/office/drawing/2014/main" id="{34D9D986-C1F2-41B7-9CD7-429FC643F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F3631BD-3484-4909-975D-852D76732CD4}"/>
              </a:ext>
            </a:extLst>
          </p:cNvPr>
          <p:cNvCxnSpPr>
            <a:cxnSpLocks/>
          </p:cNvCxnSpPr>
          <p:nvPr/>
        </p:nvCxnSpPr>
        <p:spPr>
          <a:xfrm flipH="1">
            <a:off x="1857096" y="2126527"/>
            <a:ext cx="8679" cy="804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7842C8C-D3FF-40D0-A2BB-8774930639D2}"/>
              </a:ext>
            </a:extLst>
          </p:cNvPr>
          <p:cNvCxnSpPr/>
          <p:nvPr/>
        </p:nvCxnSpPr>
        <p:spPr>
          <a:xfrm flipH="1">
            <a:off x="2999842" y="2067703"/>
            <a:ext cx="8679" cy="804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DA8973A-83E0-43B0-A7E0-BE98E107A178}"/>
              </a:ext>
            </a:extLst>
          </p:cNvPr>
          <p:cNvCxnSpPr/>
          <p:nvPr/>
        </p:nvCxnSpPr>
        <p:spPr>
          <a:xfrm>
            <a:off x="8050924" y="2872102"/>
            <a:ext cx="10510" cy="63557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79F5437-6F94-4F38-910D-55024EC9EC69}"/>
              </a:ext>
            </a:extLst>
          </p:cNvPr>
          <p:cNvSpPr txBox="1"/>
          <p:nvPr/>
        </p:nvSpPr>
        <p:spPr>
          <a:xfrm>
            <a:off x="7328967" y="3586925"/>
            <a:ext cx="123463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9F946B2-6BC5-459A-8C68-7CCB2A8DFB0F}"/>
              </a:ext>
            </a:extLst>
          </p:cNvPr>
          <p:cNvCxnSpPr/>
          <p:nvPr/>
        </p:nvCxnSpPr>
        <p:spPr>
          <a:xfrm>
            <a:off x="9269748" y="2851423"/>
            <a:ext cx="0" cy="6357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543A67F-C6BC-45C8-A89F-CBFED0766567}"/>
              </a:ext>
            </a:extLst>
          </p:cNvPr>
          <p:cNvSpPr txBox="1"/>
          <p:nvPr/>
        </p:nvSpPr>
        <p:spPr>
          <a:xfrm>
            <a:off x="8840702" y="3595143"/>
            <a:ext cx="113364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Group 6">
            <a:extLst>
              <a:ext uri="{FF2B5EF4-FFF2-40B4-BE49-F238E27FC236}">
                <a16:creationId xmlns:a16="http://schemas.microsoft.com/office/drawing/2014/main" id="{5F717F2E-5414-4391-88C4-55FEB61DC6D0}"/>
              </a:ext>
            </a:extLst>
          </p:cNvPr>
          <p:cNvGrpSpPr>
            <a:grpSpLocks/>
          </p:cNvGrpSpPr>
          <p:nvPr/>
        </p:nvGrpSpPr>
        <p:grpSpPr bwMode="auto">
          <a:xfrm>
            <a:off x="1872889" y="1428230"/>
            <a:ext cx="1447800" cy="800100"/>
            <a:chOff x="576" y="1536"/>
            <a:chExt cx="912" cy="504"/>
          </a:xfrm>
        </p:grpSpPr>
        <p:grpSp>
          <p:nvGrpSpPr>
            <p:cNvPr id="71" name="Group 7">
              <a:extLst>
                <a:ext uri="{FF2B5EF4-FFF2-40B4-BE49-F238E27FC236}">
                  <a16:creationId xmlns:a16="http://schemas.microsoft.com/office/drawing/2014/main" id="{565E88A6-024A-4867-AAA2-EE029A20A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>
                <a:extLst>
                  <a:ext uri="{FF2B5EF4-FFF2-40B4-BE49-F238E27FC236}">
                    <a16:creationId xmlns:a16="http://schemas.microsoft.com/office/drawing/2014/main" id="{B9A45DBA-0AF5-4553-B19A-D6C598BFED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>
                <a:extLst>
                  <a:ext uri="{FF2B5EF4-FFF2-40B4-BE49-F238E27FC236}">
                    <a16:creationId xmlns:a16="http://schemas.microsoft.com/office/drawing/2014/main" id="{3BEF5D4B-01CA-4258-B72B-253F966789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>
                <a:extLst>
                  <a:ext uri="{FF2B5EF4-FFF2-40B4-BE49-F238E27FC236}">
                    <a16:creationId xmlns:a16="http://schemas.microsoft.com/office/drawing/2014/main" id="{D5722FFB-E89F-4DDA-8458-31832A24E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>
              <a:extLst>
                <a:ext uri="{FF2B5EF4-FFF2-40B4-BE49-F238E27FC236}">
                  <a16:creationId xmlns:a16="http://schemas.microsoft.com/office/drawing/2014/main" id="{8C7BC0F3-052A-41C4-A6A8-E83EABA55CDA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Text Box 12">
              <a:extLst>
                <a:ext uri="{FF2B5EF4-FFF2-40B4-BE49-F238E27FC236}">
                  <a16:creationId xmlns:a16="http://schemas.microsoft.com/office/drawing/2014/main" id="{AB579160-366A-424D-B555-EAF1163E4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7" name="Group 6">
            <a:extLst>
              <a:ext uri="{FF2B5EF4-FFF2-40B4-BE49-F238E27FC236}">
                <a16:creationId xmlns:a16="http://schemas.microsoft.com/office/drawing/2014/main" id="{47A6A5DE-E1F0-4406-8E14-385EA5B88D93}"/>
              </a:ext>
            </a:extLst>
          </p:cNvPr>
          <p:cNvGrpSpPr>
            <a:grpSpLocks/>
          </p:cNvGrpSpPr>
          <p:nvPr/>
        </p:nvGrpSpPr>
        <p:grpSpPr bwMode="auto">
          <a:xfrm>
            <a:off x="1872889" y="2150149"/>
            <a:ext cx="1447800" cy="800100"/>
            <a:chOff x="576" y="1536"/>
            <a:chExt cx="912" cy="504"/>
          </a:xfrm>
        </p:grpSpPr>
        <p:grpSp>
          <p:nvGrpSpPr>
            <p:cNvPr id="78" name="Group 7">
              <a:extLst>
                <a:ext uri="{FF2B5EF4-FFF2-40B4-BE49-F238E27FC236}">
                  <a16:creationId xmlns:a16="http://schemas.microsoft.com/office/drawing/2014/main" id="{395A3170-2C35-44CA-B67A-B4356087F2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81" name="Line 8">
                <a:extLst>
                  <a:ext uri="{FF2B5EF4-FFF2-40B4-BE49-F238E27FC236}">
                    <a16:creationId xmlns:a16="http://schemas.microsoft.com/office/drawing/2014/main" id="{5EB23D14-0D2B-4292-A30A-9E89DFDDA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Line 9">
                <a:extLst>
                  <a:ext uri="{FF2B5EF4-FFF2-40B4-BE49-F238E27FC236}">
                    <a16:creationId xmlns:a16="http://schemas.microsoft.com/office/drawing/2014/main" id="{BFC7B9B1-58CC-4C0F-98C5-4E50F0F55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Line 10">
                <a:extLst>
                  <a:ext uri="{FF2B5EF4-FFF2-40B4-BE49-F238E27FC236}">
                    <a16:creationId xmlns:a16="http://schemas.microsoft.com/office/drawing/2014/main" id="{CA4D1636-5A8B-481E-ACF5-105ECDD8C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9" name="AutoShape 21">
              <a:extLst>
                <a:ext uri="{FF2B5EF4-FFF2-40B4-BE49-F238E27FC236}">
                  <a16:creationId xmlns:a16="http://schemas.microsoft.com/office/drawing/2014/main" id="{9802519C-FE5C-4FEE-8D0D-69E5FAD7E808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Text Box 12">
              <a:extLst>
                <a:ext uri="{FF2B5EF4-FFF2-40B4-BE49-F238E27FC236}">
                  <a16:creationId xmlns:a16="http://schemas.microsoft.com/office/drawing/2014/main" id="{D1CAB2EC-8849-4C6E-B1F2-AC9AF7CE7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4" name="Group 6">
            <a:extLst>
              <a:ext uri="{FF2B5EF4-FFF2-40B4-BE49-F238E27FC236}">
                <a16:creationId xmlns:a16="http://schemas.microsoft.com/office/drawing/2014/main" id="{2DA1672C-C137-4BA4-A73B-026F990BD377}"/>
              </a:ext>
            </a:extLst>
          </p:cNvPr>
          <p:cNvGrpSpPr>
            <a:grpSpLocks/>
          </p:cNvGrpSpPr>
          <p:nvPr/>
        </p:nvGrpSpPr>
        <p:grpSpPr bwMode="auto">
          <a:xfrm>
            <a:off x="3031741" y="2137449"/>
            <a:ext cx="1447800" cy="800100"/>
            <a:chOff x="576" y="1536"/>
            <a:chExt cx="912" cy="504"/>
          </a:xfrm>
        </p:grpSpPr>
        <p:grpSp>
          <p:nvGrpSpPr>
            <p:cNvPr id="85" name="Group 7">
              <a:extLst>
                <a:ext uri="{FF2B5EF4-FFF2-40B4-BE49-F238E27FC236}">
                  <a16:creationId xmlns:a16="http://schemas.microsoft.com/office/drawing/2014/main" id="{E6B5371C-7F4F-427D-AE91-DE8F4941D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88" name="Line 8">
                <a:extLst>
                  <a:ext uri="{FF2B5EF4-FFF2-40B4-BE49-F238E27FC236}">
                    <a16:creationId xmlns:a16="http://schemas.microsoft.com/office/drawing/2014/main" id="{73CB6D06-ACBA-43E9-BB6F-F54ADDD618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Line 9">
                <a:extLst>
                  <a:ext uri="{FF2B5EF4-FFF2-40B4-BE49-F238E27FC236}">
                    <a16:creationId xmlns:a16="http://schemas.microsoft.com/office/drawing/2014/main" id="{87B68512-B4AD-4C13-B6F8-387A0A144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Line 10">
                <a:extLst>
                  <a:ext uri="{FF2B5EF4-FFF2-40B4-BE49-F238E27FC236}">
                    <a16:creationId xmlns:a16="http://schemas.microsoft.com/office/drawing/2014/main" id="{BD8F15BC-79EB-493E-A1B1-B9164D07E5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6" name="AutoShape 21">
              <a:extLst>
                <a:ext uri="{FF2B5EF4-FFF2-40B4-BE49-F238E27FC236}">
                  <a16:creationId xmlns:a16="http://schemas.microsoft.com/office/drawing/2014/main" id="{05890D50-35BC-49DB-9E67-F522DB27F810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Text Box 12">
              <a:extLst>
                <a:ext uri="{FF2B5EF4-FFF2-40B4-BE49-F238E27FC236}">
                  <a16:creationId xmlns:a16="http://schemas.microsoft.com/office/drawing/2014/main" id="{0A8236F3-29F2-4AD4-B654-0ECEAA9A1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1" name="Group 6">
            <a:extLst>
              <a:ext uri="{FF2B5EF4-FFF2-40B4-BE49-F238E27FC236}">
                <a16:creationId xmlns:a16="http://schemas.microsoft.com/office/drawing/2014/main" id="{B15461B6-288D-44BA-BCEE-F2ED7AD6CABC}"/>
              </a:ext>
            </a:extLst>
          </p:cNvPr>
          <p:cNvGrpSpPr>
            <a:grpSpLocks/>
          </p:cNvGrpSpPr>
          <p:nvPr/>
        </p:nvGrpSpPr>
        <p:grpSpPr bwMode="auto">
          <a:xfrm>
            <a:off x="4184473" y="2150149"/>
            <a:ext cx="1447800" cy="800100"/>
            <a:chOff x="576" y="1536"/>
            <a:chExt cx="912" cy="504"/>
          </a:xfrm>
        </p:grpSpPr>
        <p:grpSp>
          <p:nvGrpSpPr>
            <p:cNvPr id="92" name="Group 7">
              <a:extLst>
                <a:ext uri="{FF2B5EF4-FFF2-40B4-BE49-F238E27FC236}">
                  <a16:creationId xmlns:a16="http://schemas.microsoft.com/office/drawing/2014/main" id="{D80389C4-D523-4D0B-9CA0-25985FF7F6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95" name="Line 8">
                <a:extLst>
                  <a:ext uri="{FF2B5EF4-FFF2-40B4-BE49-F238E27FC236}">
                    <a16:creationId xmlns:a16="http://schemas.microsoft.com/office/drawing/2014/main" id="{EF43C4F1-1DC7-4DEF-8326-B65C8939A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Line 9">
                <a:extLst>
                  <a:ext uri="{FF2B5EF4-FFF2-40B4-BE49-F238E27FC236}">
                    <a16:creationId xmlns:a16="http://schemas.microsoft.com/office/drawing/2014/main" id="{CF91AFC1-2558-41C0-B9ED-E0116DEA6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Line 10">
                <a:extLst>
                  <a:ext uri="{FF2B5EF4-FFF2-40B4-BE49-F238E27FC236}">
                    <a16:creationId xmlns:a16="http://schemas.microsoft.com/office/drawing/2014/main" id="{AF5B49C0-648E-4A53-BF09-E47BB2042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3" name="AutoShape 21">
              <a:extLst>
                <a:ext uri="{FF2B5EF4-FFF2-40B4-BE49-F238E27FC236}">
                  <a16:creationId xmlns:a16="http://schemas.microsoft.com/office/drawing/2014/main" id="{71A129DF-A8D8-4F95-AC4C-4BC10464607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Text Box 12">
              <a:extLst>
                <a:ext uri="{FF2B5EF4-FFF2-40B4-BE49-F238E27FC236}">
                  <a16:creationId xmlns:a16="http://schemas.microsoft.com/office/drawing/2014/main" id="{06FC0601-3BBA-4E47-B2DC-0B0D5951A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8" name="Group 6">
            <a:extLst>
              <a:ext uri="{FF2B5EF4-FFF2-40B4-BE49-F238E27FC236}">
                <a16:creationId xmlns:a16="http://schemas.microsoft.com/office/drawing/2014/main" id="{0AAB04D2-5A6B-49F2-B767-FB7FD1FC9780}"/>
              </a:ext>
            </a:extLst>
          </p:cNvPr>
          <p:cNvGrpSpPr>
            <a:grpSpLocks/>
          </p:cNvGrpSpPr>
          <p:nvPr/>
        </p:nvGrpSpPr>
        <p:grpSpPr bwMode="auto">
          <a:xfrm>
            <a:off x="5341769" y="2124749"/>
            <a:ext cx="1447800" cy="800100"/>
            <a:chOff x="576" y="1536"/>
            <a:chExt cx="912" cy="504"/>
          </a:xfrm>
        </p:grpSpPr>
        <p:grpSp>
          <p:nvGrpSpPr>
            <p:cNvPr id="99" name="Group 7">
              <a:extLst>
                <a:ext uri="{FF2B5EF4-FFF2-40B4-BE49-F238E27FC236}">
                  <a16:creationId xmlns:a16="http://schemas.microsoft.com/office/drawing/2014/main" id="{50C87026-784F-4A35-BD20-D4F76BFC8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2" name="Line 8">
                <a:extLst>
                  <a:ext uri="{FF2B5EF4-FFF2-40B4-BE49-F238E27FC236}">
                    <a16:creationId xmlns:a16="http://schemas.microsoft.com/office/drawing/2014/main" id="{E15DF9A7-1FB8-4159-AF91-5FC3AE9581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Line 9">
                <a:extLst>
                  <a:ext uri="{FF2B5EF4-FFF2-40B4-BE49-F238E27FC236}">
                    <a16:creationId xmlns:a16="http://schemas.microsoft.com/office/drawing/2014/main" id="{D46ECF5F-85AE-4387-AEB3-3B2176BBB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Line 10">
                <a:extLst>
                  <a:ext uri="{FF2B5EF4-FFF2-40B4-BE49-F238E27FC236}">
                    <a16:creationId xmlns:a16="http://schemas.microsoft.com/office/drawing/2014/main" id="{6F03A5A7-1780-4C7E-B034-2DE50C3087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0" name="AutoShape 21">
              <a:extLst>
                <a:ext uri="{FF2B5EF4-FFF2-40B4-BE49-F238E27FC236}">
                  <a16:creationId xmlns:a16="http://schemas.microsoft.com/office/drawing/2014/main" id="{EF2C590A-43CC-4912-85B1-59635479DE5B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Text Box 12">
              <a:extLst>
                <a:ext uri="{FF2B5EF4-FFF2-40B4-BE49-F238E27FC236}">
                  <a16:creationId xmlns:a16="http://schemas.microsoft.com/office/drawing/2014/main" id="{5C188238-B80B-459C-9434-DDCC445B7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DE124CF7-6AD2-483E-979F-18A9155571AD}"/>
              </a:ext>
            </a:extLst>
          </p:cNvPr>
          <p:cNvSpPr txBox="1"/>
          <p:nvPr/>
        </p:nvSpPr>
        <p:spPr>
          <a:xfrm>
            <a:off x="7888280" y="2328203"/>
            <a:ext cx="434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1EF9D46-1C65-4002-A51C-A65363286C5B}"/>
                  </a:ext>
                </a:extLst>
              </p:cNvPr>
              <p:cNvSpPr txBox="1"/>
              <p:nvPr/>
            </p:nvSpPr>
            <p:spPr>
              <a:xfrm>
                <a:off x="8228366" y="2293665"/>
                <a:ext cx="37242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𝟐𝟖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𝒒𝒖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ả)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1EF9D46-1C65-4002-A51C-A65363286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366" y="2293665"/>
                <a:ext cx="372428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Oval 107"/>
          <p:cNvSpPr/>
          <p:nvPr/>
        </p:nvSpPr>
        <p:spPr>
          <a:xfrm>
            <a:off x="10693123" y="133563"/>
            <a:ext cx="1294543" cy="1335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7" grpId="0" animBg="1"/>
      <p:bldP spid="67" grpId="1" animBg="1"/>
      <p:bldP spid="69" grpId="0" animBg="1"/>
      <p:bldP spid="105" grpId="0"/>
      <p:bldP spid="10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4348</TotalTime>
  <Words>566</Words>
  <Application>Microsoft Office PowerPoint</Application>
  <PresentationFormat>Widescreen</PresentationFormat>
  <Paragraphs>132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51" baseType="lpstr">
      <vt:lpstr>微软雅黑</vt:lpstr>
      <vt:lpstr>#9Slide05 Bodega Script</vt:lpstr>
      <vt:lpstr>#9Slide07 HoneyCream</vt:lpstr>
      <vt:lpstr>Arial</vt:lpstr>
      <vt:lpstr>Calibri</vt:lpstr>
      <vt:lpstr>Calibri Light</vt:lpstr>
      <vt:lpstr>Cambria</vt:lpstr>
      <vt:lpstr>Cambria Math</vt:lpstr>
      <vt:lpstr>等线</vt:lpstr>
      <vt:lpstr>iCiel Cadena</vt:lpstr>
      <vt:lpstr>Mystical Woods Smooth Script</vt:lpstr>
      <vt:lpstr>Open Sans</vt:lpstr>
      <vt:lpstr>Open Sans Extrabold</vt:lpstr>
      <vt:lpstr>Paytone One</vt:lpstr>
      <vt:lpstr>SVN-Newton</vt:lpstr>
      <vt:lpstr>Times New Roman</vt:lpstr>
      <vt:lpstr>UTM Avo</vt:lpstr>
      <vt:lpstr>zihun35hao-jindianyahei</vt:lpstr>
      <vt:lpstr>字魂86号-杨任东楷书</vt:lpstr>
      <vt:lpstr>1_Office Theme</vt:lpstr>
      <vt:lpstr>9_Office Theme</vt:lpstr>
      <vt:lpstr>包图主题2</vt:lpstr>
      <vt:lpstr>3_千图网海量PPT模板www.58pic.com​​</vt:lpstr>
      <vt:lpstr>5_Office Theme</vt:lpstr>
      <vt:lpstr>Office Theme</vt:lpstr>
      <vt:lpstr>2_Office Theme</vt:lpstr>
      <vt:lpstr>4_Office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315</cp:revision>
  <dcterms:created xsi:type="dcterms:W3CDTF">2021-02-20T02:56:00Z</dcterms:created>
  <dcterms:modified xsi:type="dcterms:W3CDTF">2024-11-12T00:08:42Z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