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72" r:id="rId2"/>
    <p:sldMasterId id="2147483941" r:id="rId3"/>
  </p:sldMasterIdLst>
  <p:notesMasterIdLst>
    <p:notesMasterId r:id="rId19"/>
  </p:notesMasterIdLst>
  <p:sldIdLst>
    <p:sldId id="397" r:id="rId4"/>
    <p:sldId id="359" r:id="rId5"/>
    <p:sldId id="390" r:id="rId6"/>
    <p:sldId id="399" r:id="rId7"/>
    <p:sldId id="418" r:id="rId8"/>
    <p:sldId id="375" r:id="rId9"/>
    <p:sldId id="373" r:id="rId10"/>
    <p:sldId id="376" r:id="rId11"/>
    <p:sldId id="372" r:id="rId12"/>
    <p:sldId id="409" r:id="rId13"/>
    <p:sldId id="392" r:id="rId14"/>
    <p:sldId id="413" r:id="rId15"/>
    <p:sldId id="422" r:id="rId16"/>
    <p:sldId id="387" r:id="rId17"/>
    <p:sldId id="335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A0B0D"/>
    <a:srgbClr val="F46263"/>
    <a:srgbClr val="830FB1"/>
    <a:srgbClr val="D380F4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 autoAdjust="0"/>
    <p:restoredTop sz="93474" autoAdjust="0"/>
  </p:normalViewPr>
  <p:slideViewPr>
    <p:cSldViewPr>
      <p:cViewPr>
        <p:scale>
          <a:sx n="80" d="100"/>
          <a:sy n="80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12880-7375-465A-877B-383B5915D15D}" type="datetimeFigureOut">
              <a:rPr lang="en-US" smtClean="0"/>
              <a:pPr/>
              <a:t>08/04/2024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1546-9C91-44DC-9DB8-C35A8DEF47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3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E413-5C8D-4CE4-AC0D-CD9F9E6F6D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0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7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1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60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06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33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1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395E-7D53-4E7F-A2E2-6FCA2CA733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16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28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73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25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2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47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170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42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66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54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9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5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0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5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0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7404-88E3-46EB-9316-AC73E8B2B51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4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98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4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86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063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58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43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85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5" indent="0">
              <a:buNone/>
              <a:defRPr sz="1600" b="1"/>
            </a:lvl6pPr>
            <a:lvl7pPr marL="2742870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4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919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22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1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38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1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5" indent="0">
              <a:buNone/>
              <a:defRPr sz="2000"/>
            </a:lvl6pPr>
            <a:lvl7pPr marL="2742870" indent="0">
              <a:buNone/>
              <a:defRPr sz="2000"/>
            </a:lvl7pPr>
            <a:lvl8pPr marL="3200016" indent="0">
              <a:buNone/>
              <a:defRPr sz="2000"/>
            </a:lvl8pPr>
            <a:lvl9pPr marL="36571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1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5" indent="0">
              <a:buNone/>
              <a:defRPr sz="900"/>
            </a:lvl6pPr>
            <a:lvl7pPr marL="2742870" indent="0">
              <a:buNone/>
              <a:defRPr sz="900"/>
            </a:lvl7pPr>
            <a:lvl8pPr marL="3200016" indent="0">
              <a:buNone/>
              <a:defRPr sz="900"/>
            </a:lvl8pPr>
            <a:lvl9pPr marL="36571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482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62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9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1CFEA-8D05-462D-8801-3B22C6E6C24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1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6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1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32DE3-B43F-4628-99BC-FF5085F473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1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863B19-951B-462A-843C-33A63B64A0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2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938" r:id="rId2"/>
    <p:sldLayoutId id="2147483937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936" r:id="rId10"/>
    <p:sldLayoutId id="2147483935" r:id="rId11"/>
    <p:sldLayoutId id="2147483934" r:id="rId12"/>
    <p:sldLayoutId id="2147483933" r:id="rId13"/>
    <p:sldLayoutId id="2147483932" r:id="rId14"/>
    <p:sldLayoutId id="2147483802" r:id="rId15"/>
    <p:sldLayoutId id="2147483803" r:id="rId16"/>
    <p:sldLayoutId id="2147483804" r:id="rId17"/>
    <p:sldLayoutId id="214748380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ECE7-D801-4A83-BF1C-723EF4A8C9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DC75D-4E65-42A2-A6AE-28C0ED88B5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47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940" r:id="rId2"/>
    <p:sldLayoutId id="2147483939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1"/>
            <a:fld id="{620DD80F-E0F6-4417-829A-A1E4F04DFE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1"/>
              <a:t>08/04/2024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91"/>
            <a:fld id="{B7C1069C-6D51-4463-8F50-BDEE9A3C73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defTabSz="9142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9142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0" indent="-285716" algn="l" defTabSz="9142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2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4" indent="-228573" algn="l" defTabSz="9142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9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2" indent="-228573" algn="l" defTabSz="9142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5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8ACB4C-86FE-481B-B652-5EBD8DFBB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0"/>
            <a:ext cx="9144000" cy="6840894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CF551F0F-E9BF-4152-8E00-DD93DD3FC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3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vi-VN" altLang="en-US" sz="2800" b="1" dirty="0">
                <a:solidFill>
                  <a:srgbClr val="7030A0"/>
                </a:solidFill>
                <a:latin typeface="+mj-lt"/>
                <a:cs typeface="Arial" pitchFamily="34" charset="0"/>
              </a:rPr>
              <a:t>TRƯỜNG TIỂU HỌC LIÊN PHƯƠNG</a:t>
            </a:r>
            <a:endParaRPr lang="en-US" altLang="en-US" sz="2800" b="1" dirty="0">
              <a:solidFill>
                <a:srgbClr val="7030A0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E640F5-F440-483C-81D9-5B7BEFF47D5A}"/>
              </a:ext>
            </a:extLst>
          </p:cNvPr>
          <p:cNvSpPr txBox="1"/>
          <p:nvPr/>
        </p:nvSpPr>
        <p:spPr bwMode="auto">
          <a:xfrm>
            <a:off x="88232" y="1295400"/>
            <a:ext cx="9067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Chào mừng các thầy cô giáo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Về dự giờ môn</a:t>
            </a:r>
            <a:r>
              <a:rPr lang="en-US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Thể dục </a:t>
            </a:r>
            <a:r>
              <a:rPr lang="en-US" sz="6000" b="1" kern="10" spc="-30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lớp</a:t>
            </a:r>
            <a:r>
              <a:rPr lang="en-US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 </a:t>
            </a:r>
            <a:r>
              <a:rPr lang="vi-VN" sz="6000" b="1" kern="10" spc="-30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>
                    <a:alpha val="94901"/>
                  </a:srgbClr>
                </a:solidFill>
                <a:latin typeface="Times New Roman"/>
                <a:cs typeface="Times New Roman"/>
              </a:rPr>
              <a:t>3</a:t>
            </a:r>
            <a:endParaRPr lang="en-US" sz="6000" b="1" kern="10" spc="-30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>
                  <a:alpha val="94901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BE0830-8AF4-4205-B7CC-74CB8D7C9C5E}"/>
              </a:ext>
            </a:extLst>
          </p:cNvPr>
          <p:cNvSpPr txBox="1"/>
          <p:nvPr/>
        </p:nvSpPr>
        <p:spPr>
          <a:xfrm>
            <a:off x="457201" y="5486416"/>
            <a:ext cx="84702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4400" b="1" i="1" dirty="0">
                <a:solidFill>
                  <a:srgbClr val="FA0B0D"/>
                </a:solidFill>
                <a:latin typeface="+mj-lt"/>
                <a:cs typeface="Arial" pitchFamily="34" charset="0"/>
              </a:rPr>
              <a:t>     Giáo viên: Phạm Thị Thu Thủy </a:t>
            </a:r>
            <a:endParaRPr lang="en-US" sz="4400" b="1" i="1" dirty="0">
              <a:solidFill>
                <a:srgbClr val="FA0B0D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71800" y="1134408"/>
            <a:ext cx="2667000" cy="85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88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58"/>
    </mc:Choice>
    <mc:Fallback xmlns="">
      <p:transition spd="slow" advTm="980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" y="30"/>
            <a:ext cx="9136063" cy="68500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vi-VN" sz="5400" b="1" dirty="0">
              <a:solidFill>
                <a:srgbClr val="00B050"/>
              </a:solidFill>
              <a:latin typeface="+mj-lt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endParaRPr lang="vi-VN" sz="4000" b="1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vi-VN" sz="4000" b="1" dirty="0">
                <a:solidFill>
                  <a:srgbClr val="FF0000"/>
                </a:solidFill>
                <a:latin typeface="+mj-lt"/>
              </a:rPr>
              <a:t>TRÒ CHƠI VẬN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557621"/>
      </p:ext>
    </p:extLst>
  </p:cSld>
  <p:clrMapOvr>
    <a:masterClrMapping/>
  </p:clrMapOvr>
  <p:transition spd="slow" advTm="2518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0"/>
            <a:ext cx="7772400" cy="4191000"/>
            <a:chOff x="2698352" y="337825"/>
            <a:chExt cx="3626248" cy="3379839"/>
          </a:xfrm>
        </p:grpSpPr>
        <p:sp>
          <p:nvSpPr>
            <p:cNvPr id="3" name="Diamond 2"/>
            <p:cNvSpPr/>
            <p:nvPr/>
          </p:nvSpPr>
          <p:spPr>
            <a:xfrm>
              <a:off x="2698352" y="337825"/>
              <a:ext cx="3626248" cy="337983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7F19F3F-3FD4-4F29-BDE5-27A2DF389182}"/>
                </a:ext>
              </a:extLst>
            </p:cNvPr>
            <p:cNvSpPr txBox="1"/>
            <p:nvPr/>
          </p:nvSpPr>
          <p:spPr>
            <a:xfrm>
              <a:off x="2849447" y="1273329"/>
              <a:ext cx="3126477" cy="1166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chemeClr val="bg1"/>
                  </a:solidFill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+mj-lt"/>
                </a:rPr>
                <a:t>3</a:t>
              </a:r>
              <a:r>
                <a:rPr lang="en-US" sz="4400" b="1" dirty="0">
                  <a:solidFill>
                    <a:schemeClr val="bg1"/>
                  </a:solidFill>
                  <a:latin typeface="+mj-lt"/>
                </a:rPr>
                <a:t>.Trò chơi </a:t>
              </a:r>
              <a:endParaRPr lang="vi-VN" sz="4400" b="1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</a:rPr>
                <a:t>“ </a:t>
              </a:r>
              <a:r>
                <a:rPr lang="vi-VN" sz="4400" b="1" dirty="0">
                  <a:solidFill>
                    <a:schemeClr val="bg1"/>
                  </a:solidFill>
                  <a:latin typeface="+mj-lt"/>
                </a:rPr>
                <a:t>Dẫn</a:t>
              </a:r>
              <a:r>
                <a:rPr lang="vi-VN" sz="4400" b="1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+mj-lt"/>
                </a:rPr>
                <a:t>bóng</a:t>
              </a:r>
              <a:r>
                <a:rPr lang="en-US" sz="4400" b="1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4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 sức</a:t>
              </a:r>
              <a:r>
                <a:rPr lang="en-US" sz="4400" b="1" dirty="0" smtClean="0">
                  <a:solidFill>
                    <a:schemeClr val="bg1"/>
                  </a:solidFill>
                  <a:latin typeface="+mj-lt"/>
                </a:rPr>
                <a:t>”</a:t>
              </a:r>
              <a:endParaRPr lang="vi-VN" sz="4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576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31"/>
    </mc:Choice>
    <mc:Fallback xmlns="">
      <p:transition spd="slow" advTm="292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" y="228601"/>
            <a:ext cx="9136064" cy="66214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6000" dirty="0">
                <a:latin typeface="Times New Roman" panose="02020603050405020304" pitchFamily="18" charset="0"/>
                <a:cs typeface="Calibri" panose="020F0502020204030204" pitchFamily="34" charset="0"/>
              </a:rPr>
              <a:t>    </a:t>
            </a: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 ĐỘNG 3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12-Point Star 7">
            <a:hlinkClick r:id="" action="ppaction://noaction"/>
          </p:cNvPr>
          <p:cNvSpPr/>
          <p:nvPr/>
        </p:nvSpPr>
        <p:spPr bwMode="auto">
          <a:xfrm>
            <a:off x="381000" y="2362201"/>
            <a:ext cx="8382000" cy="25908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endParaRPr lang="vi-VN" sz="2400" b="1" dirty="0">
              <a:solidFill>
                <a:schemeClr val="bg1"/>
              </a:solidFill>
              <a:latin typeface="+mj-lt"/>
            </a:endParaRPr>
          </a:p>
          <a:p>
            <a:r>
              <a:rPr lang="vi-VN" sz="4400" b="1" dirty="0">
                <a:solidFill>
                  <a:schemeClr val="bg1"/>
                </a:solidFill>
                <a:latin typeface="+mj-lt"/>
              </a:rPr>
              <a:t>Thả lỏng – Hồi tĩnh</a:t>
            </a:r>
            <a:endParaRPr lang="en-SG" sz="44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372251"/>
      </p:ext>
    </p:extLst>
  </p:cSld>
  <p:clrMapOvr>
    <a:masterClrMapping/>
  </p:clrMapOvr>
  <p:transition spd="slow" advTm="2514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4975" y="1965961"/>
            <a:ext cx="5521807" cy="1569648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 defTabSz="914291"/>
            <a:r>
              <a:rPr lang="en-US" sz="9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</a:rPr>
              <a:t>THẢ LỎNG</a:t>
            </a:r>
          </a:p>
        </p:txBody>
      </p:sp>
      <p:pic>
        <p:nvPicPr>
          <p:cNvPr id="2" name="FILE_20220923_163843_thả lỏng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7664" y="868680"/>
            <a:ext cx="609600" cy="731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6959" t="17546" r="16959" b="20791"/>
          <a:stretch/>
        </p:blipFill>
        <p:spPr>
          <a:xfrm>
            <a:off x="2667005" y="4160524"/>
            <a:ext cx="4038601" cy="2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582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73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4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9"/>
    </mc:Choice>
    <mc:Fallback xmlns="">
      <p:transition spd="slow" advTm="1959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 descr="White marble"/>
          <p:cNvSpPr>
            <a:spLocks noGrp="1" noChangeArrowheads="1"/>
          </p:cNvSpPr>
          <p:nvPr>
            <p:ph idx="1"/>
          </p:nvPr>
        </p:nvSpPr>
        <p:spPr>
          <a:xfrm>
            <a:off x="-76200" y="0"/>
            <a:ext cx="9220200" cy="68580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endParaRPr lang="en-US" sz="2800" b="1" i="1" dirty="0">
              <a:solidFill>
                <a:srgbClr val="0070C0"/>
              </a:solidFill>
            </a:endParaRP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Giờ học đến đây là kết thúc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Cảm ơn các thầy cô giáo và</a:t>
            </a:r>
          </a:p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vi-VN" sz="5400" b="1" i="1" dirty="0">
                <a:solidFill>
                  <a:srgbClr val="0070C0"/>
                </a:solidFill>
              </a:rPr>
              <a:t>Các em học sinh!</a:t>
            </a:r>
            <a:endParaRPr lang="en-US" sz="5400" b="1" i="1" dirty="0">
              <a:solidFill>
                <a:srgbClr val="0070C0"/>
              </a:solidFill>
            </a:endParaRPr>
          </a:p>
        </p:txBody>
      </p:sp>
      <p:sp>
        <p:nvSpPr>
          <p:cNvPr id="30727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304800" y="3733800"/>
            <a:ext cx="91440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3"/>
    </mc:Choice>
    <mc:Fallback xmlns="">
      <p:transition spd="slow" advTm="109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76200"/>
            <a:ext cx="9144000" cy="6934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HỌC</a:t>
            </a:r>
          </a:p>
          <a:p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ĐỀ 4: MÔN THỂ THAO TỰ CHỌN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PHỐI HỢP DẪN BÓNG DI CHUYỂN VÀ DẪN( NHỒI) BÓNG TẠI CHỖ (TIẾT 1)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 BÓNG TIẾP SỨC)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3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19"/>
    </mc:Choice>
    <mc:Fallback xmlns="">
      <p:transition spd="slow" advTm="1011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9" y="1"/>
            <a:ext cx="9136064" cy="6850064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6000" dirty="0">
                <a:latin typeface="Times New Roman" panose="02020603050405020304" pitchFamily="18" charset="0"/>
                <a:cs typeface="Calibri" panose="020F0502020204030204" pitchFamily="34" charset="0"/>
              </a:rPr>
              <a:t>      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HOẠT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ĐỘNG </a:t>
            </a: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 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    </a:t>
            </a:r>
            <a:r>
              <a:rPr lang="vi-V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       </a:t>
            </a:r>
            <a:r>
              <a:rPr lang="vi-V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MỞ </a:t>
            </a: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ĐẦU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12-Point Star 7">
            <a:hlinkClick r:id="" action="ppaction://noaction"/>
          </p:cNvPr>
          <p:cNvSpPr/>
          <p:nvPr/>
        </p:nvSpPr>
        <p:spPr bwMode="auto">
          <a:xfrm>
            <a:off x="7971" y="2438400"/>
            <a:ext cx="2506629" cy="1600200"/>
          </a:xfrm>
          <a:prstGeom prst="star12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r>
              <a:rPr lang="vi-VN" sz="2000" b="1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. KHỞI ĐỘNG</a:t>
            </a:r>
            <a:endParaRPr lang="en-SG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90800"/>
            <a:ext cx="6629400" cy="42566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646520"/>
      </p:ext>
    </p:extLst>
  </p:cSld>
  <p:clrMapOvr>
    <a:masterClrMapping/>
  </p:clrMapOvr>
  <p:transition spd="slow" advTm="2079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3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 defTabSz="685800">
              <a:spcBef>
                <a:spcPts val="750"/>
              </a:spcBef>
            </a:pPr>
            <a:r>
              <a:rPr lang="vi-VN" sz="3200" b="1" dirty="0">
                <a:ln/>
                <a:solidFill>
                  <a:schemeClr val="accent3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  <a:b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800" b="1" dirty="0">
                <a:ln/>
                <a:solidFill>
                  <a:srgbClr val="0070C0"/>
                </a:solidFill>
                <a:latin typeface="Times New Roman"/>
              </a:rPr>
              <a:t>Đứng lên ngồi xuống vỗ tay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ln/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6"/>
            <a:ext cx="7886700" cy="7619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72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16"/>
    </mc:Choice>
    <mc:Fallback xmlns="">
      <p:transition spd="slow" advTm="97016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700" objId="4"/>
        <p14:stopEvt time="86650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" y="30"/>
            <a:ext cx="9136063" cy="6850063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sz="3600" b="1" dirty="0">
              <a:solidFill>
                <a:srgbClr val="00B050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sz="3600" b="1" dirty="0">
              <a:solidFill>
                <a:srgbClr val="00B050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sz="3600" b="1" dirty="0">
              <a:solidFill>
                <a:srgbClr val="00B050"/>
              </a:solidFill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sz="3600" b="1" dirty="0">
                <a:solidFill>
                  <a:srgbClr val="00B050"/>
                </a:solidFill>
              </a:rPr>
              <a:t> </a:t>
            </a:r>
            <a:r>
              <a:rPr lang="vi-VN" sz="6000" b="1" dirty="0">
                <a:solidFill>
                  <a:srgbClr val="00B050"/>
                </a:solidFill>
              </a:rPr>
              <a:t>Kiểm tra bài cũ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878285"/>
      </p:ext>
    </p:extLst>
  </p:cSld>
  <p:clrMapOvr>
    <a:masterClrMapping/>
  </p:clrMapOvr>
  <p:transition spd="slow" advTm="24612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5" descr="POINSET3">
            <a:extLst>
              <a:ext uri="{FF2B5EF4-FFF2-40B4-BE49-F238E27FC236}">
                <a16:creationId xmlns:a16="http://schemas.microsoft.com/office/drawing/2014/main" xmlns="" id="{34BD4CCC-56F8-458E-AF64-358CC399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4" descr="POINSET3">
            <a:extLst>
              <a:ext uri="{FF2B5EF4-FFF2-40B4-BE49-F238E27FC236}">
                <a16:creationId xmlns:a16="http://schemas.microsoft.com/office/drawing/2014/main" xmlns="" id="{7E7655D9-4843-4E68-B9EF-E7B5FD58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4">
            <a:extLst>
              <a:ext uri="{FF2B5EF4-FFF2-40B4-BE49-F238E27FC236}">
                <a16:creationId xmlns:a16="http://schemas.microsoft.com/office/drawing/2014/main" xmlns="" id="{34A121BE-C003-450D-AB7E-3CB1EF5E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" y="0"/>
            <a:ext cx="9059863" cy="6844125"/>
          </a:xfrm>
          <a:prstGeom prst="cloudCallout">
            <a:avLst>
              <a:gd name="adj1" fmla="val -42042"/>
              <a:gd name="adj2" fmla="val 47060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HOẠT ĐỘNG 2: 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vi-VN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HÌNH THÀNH KIẾN </a:t>
            </a:r>
            <a:r>
              <a:rPr lang="vi-VN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THỨC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None/>
            </a:pPr>
            <a:endParaRPr lang="vi-VN" b="1" dirty="0" smtClean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LÀM 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 PHỐI HỢP DẪN BÓNG DI CHUYỂN VÀ DẪN( NHỒI) BÓNG TẠI CHỖ (TIẾT 1)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 “</a:t>
            </a:r>
            <a:r>
              <a:rPr lang="vi-V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DẪN BÓNG TIẾP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SỨC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  <a:buNone/>
            </a:pP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vi-VN" altLang="en-US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542757"/>
      </p:ext>
    </p:extLst>
  </p:cSld>
  <p:clrMapOvr>
    <a:masterClrMapping/>
  </p:clrMapOvr>
  <p:transition spd="slow" advTm="14176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28650" y="762000"/>
            <a:ext cx="78867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" y="0"/>
            <a:ext cx="9127671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8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8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05"/>
    </mc:Choice>
    <mc:Fallback xmlns="">
      <p:transition spd="slow" advTm="6330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 descr="POINSET3">
            <a:extLst>
              <a:ext uri="{FF2B5EF4-FFF2-40B4-BE49-F238E27FC236}">
                <a16:creationId xmlns:a16="http://schemas.microsoft.com/office/drawing/2014/main" xmlns="" id="{72A20E2B-3A98-4F6E-A436-E8481FC1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65600"/>
            <a:ext cx="1752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4" descr="POINSET3">
            <a:extLst>
              <a:ext uri="{FF2B5EF4-FFF2-40B4-BE49-F238E27FC236}">
                <a16:creationId xmlns:a16="http://schemas.microsoft.com/office/drawing/2014/main" xmlns="" id="{59E7B349-01EE-45E6-9617-D1537701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38" y="4406941"/>
            <a:ext cx="1668462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FLOW01">
            <a:extLst>
              <a:ext uri="{FF2B5EF4-FFF2-40B4-BE49-F238E27FC236}">
                <a16:creationId xmlns:a16="http://schemas.microsoft.com/office/drawing/2014/main" xmlns="" id="{8B36EF5B-72BB-44DE-B1D2-839585EC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981700"/>
            <a:ext cx="2209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4">
            <a:extLst>
              <a:ext uri="{FF2B5EF4-FFF2-40B4-BE49-F238E27FC236}">
                <a16:creationId xmlns:a16="http://schemas.microsoft.com/office/drawing/2014/main" xmlns="" id="{74520EF1-0125-4AEC-A68F-81CCEAE72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81700"/>
          </a:xfrm>
          <a:prstGeom prst="cloudCallout">
            <a:avLst>
              <a:gd name="adj1" fmla="val -43750"/>
              <a:gd name="adj2" fmla="val 155269"/>
            </a:avLst>
          </a:prstGeom>
          <a:solidFill>
            <a:srgbClr val="FFCCCC"/>
          </a:solidFill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zh-CN" sz="5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zh-CN" sz="5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zh-CN" sz="4400" b="1" dirty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CHIA TỔ</a:t>
            </a:r>
            <a:r>
              <a:rPr lang="en-US" altLang="zh-CN" sz="4400" b="1" dirty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TẬP</a:t>
            </a:r>
            <a:r>
              <a:rPr lang="vi-VN" altLang="zh-CN" sz="4400" b="1" dirty="0">
                <a:solidFill>
                  <a:srgbClr val="830FB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LUYỆN</a:t>
            </a:r>
            <a:endParaRPr lang="en-US" altLang="zh-CN" sz="4400" b="1" dirty="0">
              <a:solidFill>
                <a:srgbClr val="830FB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281444"/>
      </p:ext>
    </p:extLst>
  </p:cSld>
  <p:clrMapOvr>
    <a:masterClrMapping/>
  </p:clrMapOvr>
  <p:transition spd="slow" advTm="1297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DDFDA2-B94B-401E-9EBB-61C9847995AF}"/>
              </a:ext>
            </a:extLst>
          </p:cNvPr>
          <p:cNvSpPr txBox="1"/>
          <p:nvPr/>
        </p:nvSpPr>
        <p:spPr>
          <a:xfrm>
            <a:off x="381000" y="1143000"/>
            <a:ext cx="8458200" cy="133882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dirty="0">
                <a:solidFill>
                  <a:srgbClr val="0070C0"/>
                </a:solidFill>
              </a:rPr>
              <a:t> </a:t>
            </a:r>
            <a:r>
              <a:rPr lang="vi-VN" sz="5400" b="1" dirty="0">
                <a:solidFill>
                  <a:srgbClr val="0070C0"/>
                </a:solidFill>
                <a:latin typeface="+mj-lt"/>
              </a:rPr>
              <a:t>THI ĐUA TRÌNH DIỄN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77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0"/>
    </mc:Choice>
    <mc:Fallback xmlns="">
      <p:transition spd="slow" advTm="2154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2871270-5CD8-4CB4-9461-DE1C8B27FE65}"/>
  <p:tag name="ISPRING_RESOURCE_FOLDER" val="C:\Users\Administrator\Desktop\Bài giảng Eleanring\TD 4  - TUẦN 6 ( TIẾT 11+12I)\"/>
  <p:tag name="ISPRING_PRESENTATION_PATH" val="C:\Users\Administrator\Desktop\Bài giảng Eleanring\TD 4  - TUẦN 6 ( TIẾT 11+12I).pptx"/>
  <p:tag name="ISPRING_PROJECT_VERSION" val="9.3"/>
  <p:tag name="ISPRING_PROJECT_FOLDER_UPDATED" val="1"/>
  <p:tag name="ISPRING_SCREEN_RECS_UPDATED" val="C:\Users\Administrator\Desktop\Bài giảng Eleanring\TD 4  - TUẦN 6 ( TIẾT 11+12I)\"/>
  <p:tag name="INKNOELEADERBOARD" val="-17579006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8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1|1.6|1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5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1.3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3837</TotalTime>
  <Words>192</Words>
  <Application>Microsoft Office PowerPoint</Application>
  <PresentationFormat>On-screen Show (4:3)</PresentationFormat>
  <Paragraphs>42</Paragraphs>
  <Slides>15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 TRÒ CHƠI KHỞI ĐỘNG  “Đứng lên ngồi xuống vỗ tay”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LỚP 5</dc:title>
  <dc:creator>HoangLong</dc:creator>
  <cp:lastModifiedBy>TRAN MINH TUAN</cp:lastModifiedBy>
  <cp:revision>558</cp:revision>
  <dcterms:created xsi:type="dcterms:W3CDTF">2020-04-07T09:30:28Z</dcterms:created>
  <dcterms:modified xsi:type="dcterms:W3CDTF">2024-04-08T07:11:57Z</dcterms:modified>
</cp:coreProperties>
</file>