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8"/>
  </p:notesMasterIdLst>
  <p:sldIdLst>
    <p:sldId id="261" r:id="rId7"/>
    <p:sldId id="291" r:id="rId8"/>
    <p:sldId id="292" r:id="rId9"/>
    <p:sldId id="293" r:id="rId10"/>
    <p:sldId id="295" r:id="rId11"/>
    <p:sldId id="296" r:id="rId12"/>
    <p:sldId id="258" r:id="rId13"/>
    <p:sldId id="265" r:id="rId14"/>
    <p:sldId id="267" r:id="rId15"/>
    <p:sldId id="308" r:id="rId16"/>
    <p:sldId id="307" r:id="rId17"/>
    <p:sldId id="299" r:id="rId18"/>
    <p:sldId id="300" r:id="rId19"/>
    <p:sldId id="301" r:id="rId20"/>
    <p:sldId id="294" r:id="rId21"/>
    <p:sldId id="2689" r:id="rId22"/>
    <p:sldId id="2690" r:id="rId23"/>
    <p:sldId id="2691" r:id="rId24"/>
    <p:sldId id="2692" r:id="rId25"/>
    <p:sldId id="2693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1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20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5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5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6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0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60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8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2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6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3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2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4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3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5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7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4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7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7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9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31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6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4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1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9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5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52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8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2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8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56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0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1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8.sv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20.sv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0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1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8.svg"/><Relationship Id="rId30" Type="http://schemas.openxmlformats.org/officeDocument/2006/relationships/image" Target="../media/image20.png"/><Relationship Id="rId35" Type="http://schemas.openxmlformats.org/officeDocument/2006/relationships/image" Target="../media/image48.png"/><Relationship Id="rId8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70.png"/><Relationship Id="rId3" Type="http://schemas.openxmlformats.org/officeDocument/2006/relationships/image" Target="../media/image3.png"/><Relationship Id="rId21" Type="http://schemas.openxmlformats.org/officeDocument/2006/relationships/image" Target="../media/image73.png"/><Relationship Id="rId7" Type="http://schemas.openxmlformats.org/officeDocument/2006/relationships/image" Target="../media/image20.svg"/><Relationship Id="rId12" Type="http://schemas.openxmlformats.org/officeDocument/2006/relationships/image" Target="../media/image9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24" Type="http://schemas.openxmlformats.org/officeDocument/2006/relationships/image" Target="../media/image76.png"/><Relationship Id="rId5" Type="http://schemas.openxmlformats.org/officeDocument/2006/relationships/image" Target="../media/image24.sv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7.png"/><Relationship Id="rId19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Relationship Id="rId22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78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18" Type="http://schemas.openxmlformats.org/officeDocument/2006/relationships/image" Target="../media/image84.png"/><Relationship Id="rId3" Type="http://schemas.openxmlformats.org/officeDocument/2006/relationships/image" Target="../media/image6.png"/><Relationship Id="rId21" Type="http://schemas.openxmlformats.org/officeDocument/2006/relationships/image" Target="../media/image87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" Type="http://schemas.openxmlformats.org/officeDocument/2006/relationships/image" Target="../media/image3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81.png"/><Relationship Id="rId10" Type="http://schemas.openxmlformats.org/officeDocument/2006/relationships/image" Target="../media/image26.svg"/><Relationship Id="rId19" Type="http://schemas.openxmlformats.org/officeDocument/2006/relationships/image" Target="../media/image85.pn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14" Type="http://schemas.openxmlformats.org/officeDocument/2006/relationships/image" Target="../media/image49.png"/><Relationship Id="rId22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0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1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8.svg"/><Relationship Id="rId30" Type="http://schemas.openxmlformats.org/officeDocument/2006/relationships/image" Target="../media/image20.png"/><Relationship Id="rId35" Type="http://schemas.openxmlformats.org/officeDocument/2006/relationships/image" Target="../media/image51.png"/><Relationship Id="rId8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11" Type="http://schemas.openxmlformats.org/officeDocument/2006/relationships/image" Target="../media/image56.gif"/><Relationship Id="rId5" Type="http://schemas.openxmlformats.org/officeDocument/2006/relationships/slide" Target="slide18.xml"/><Relationship Id="rId10" Type="http://schemas.openxmlformats.org/officeDocument/2006/relationships/image" Target="../media/image81.gif"/><Relationship Id="rId4" Type="http://schemas.openxmlformats.org/officeDocument/2006/relationships/image" Target="../media/image59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46.svg"/><Relationship Id="rId19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2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46.svg"/><Relationship Id="rId19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2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46.svg"/><Relationship Id="rId17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10.sv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7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30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1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8.svg"/><Relationship Id="rId30" Type="http://schemas.openxmlformats.org/officeDocument/2006/relationships/image" Target="../media/image20.png"/><Relationship Id="rId35" Type="http://schemas.openxmlformats.org/officeDocument/2006/relationships/image" Target="../media/image43.png"/><Relationship Id="rId8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microsoft.com/office/2007/relationships/hdphoto" Target="../media/hdphoto2.wdp"/><Relationship Id="rId1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61.png"/><Relationship Id="rId4" Type="http://schemas.openxmlformats.org/officeDocument/2006/relationships/image" Target="../media/image20.svg"/><Relationship Id="rId9" Type="http://schemas.openxmlformats.org/officeDocument/2006/relationships/image" Target="../media/image9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11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2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3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5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6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7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9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20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21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22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3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4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4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5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6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5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7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9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21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9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8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9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20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239</Words>
  <Application>Microsoft Office PowerPoint</Application>
  <PresentationFormat>Widescreen</PresentationFormat>
  <Paragraphs>65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 Math</vt:lpstr>
      <vt:lpstr>Coiny</vt:lpstr>
      <vt:lpstr>等线</vt:lpstr>
      <vt:lpstr>等线 Light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2023-12-27T04:29:43Z</dcterms:created>
  <dcterms:modified xsi:type="dcterms:W3CDTF">2024-04-07T13:11:56Z</dcterms:modified>
</cp:coreProperties>
</file>