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9" r:id="rId3"/>
    <p:sldMasterId id="2147483685" r:id="rId4"/>
  </p:sldMasterIdLst>
  <p:notesMasterIdLst>
    <p:notesMasterId r:id="rId19"/>
  </p:notesMasterIdLst>
  <p:sldIdLst>
    <p:sldId id="285" r:id="rId5"/>
    <p:sldId id="350" r:id="rId6"/>
    <p:sldId id="364" r:id="rId7"/>
    <p:sldId id="365" r:id="rId8"/>
    <p:sldId id="366" r:id="rId9"/>
    <p:sldId id="367" r:id="rId10"/>
    <p:sldId id="323" r:id="rId11"/>
    <p:sldId id="294" r:id="rId12"/>
    <p:sldId id="327" r:id="rId13"/>
    <p:sldId id="345" r:id="rId14"/>
    <p:sldId id="347" r:id="rId15"/>
    <p:sldId id="348" r:id="rId16"/>
    <p:sldId id="368" r:id="rId17"/>
    <p:sldId id="3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D956E-FADB-4FC1-8070-C1F15671CD42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29F70-CB07-4848-BEFC-42F16097E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7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9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0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19484" y="607098"/>
            <a:ext cx="10130973" cy="575368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9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483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8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9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0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7" y="-44936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76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79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10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2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4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25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3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32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5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21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63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63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25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0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10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3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18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84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053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326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B6D5A3-98FD-63B5-22CC-1C43B2255A8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2489E40-628A-470C-AD01-716EE1FC9A3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A7C0EB9-5C89-EEF0-1A17-FEBF3BC681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48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B67EECCF-2E1F-4C67-99D0-1E1DEACD78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139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png"/><Relationship Id="rId15" Type="http://schemas.openxmlformats.org/officeDocument/2006/relationships/image" Target="../media/image23.gif"/><Relationship Id="rId10" Type="http://schemas.openxmlformats.org/officeDocument/2006/relationships/image" Target="../media/image18.emf"/><Relationship Id="rId19" Type="http://schemas.openxmlformats.org/officeDocument/2006/relationships/image" Target="../media/image26.png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71.png"/><Relationship Id="rId7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0.png"/><Relationship Id="rId7" Type="http://schemas.openxmlformats.org/officeDocument/2006/relationships/image" Target="../media/image11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png"/><Relationship Id="rId15" Type="http://schemas.openxmlformats.org/officeDocument/2006/relationships/image" Target="../media/image23.gif"/><Relationship Id="rId10" Type="http://schemas.openxmlformats.org/officeDocument/2006/relationships/image" Target="../media/image18.emf"/><Relationship Id="rId19" Type="http://schemas.openxmlformats.org/officeDocument/2006/relationships/image" Target="../media/image72.png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74.png"/><Relationship Id="rId7" Type="http://schemas.openxmlformats.org/officeDocument/2006/relationships/image" Target="../media/image34.png"/><Relationship Id="rId12" Type="http://schemas.openxmlformats.org/officeDocument/2006/relationships/slide" Target="slide5.xml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70.png"/><Relationship Id="rId20" Type="http://schemas.openxmlformats.org/officeDocument/2006/relationships/image" Target="../media/image73.png"/><Relationship Id="rId1" Type="http://schemas.microsoft.com/office/2007/relationships/media" Target="../media/media1.mp3"/><Relationship Id="rId6" Type="http://schemas.openxmlformats.org/officeDocument/2006/relationships/image" Target="../media/image35.jpg"/><Relationship Id="rId11" Type="http://schemas.openxmlformats.org/officeDocument/2006/relationships/image" Target="../media/image67.png"/><Relationship Id="rId24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slide" Target="slide4.xml"/><Relationship Id="rId23" Type="http://schemas.openxmlformats.org/officeDocument/2006/relationships/image" Target="../media/image43.png"/><Relationship Id="rId10" Type="http://schemas.openxmlformats.org/officeDocument/2006/relationships/image" Target="../media/image37.png"/><Relationship Id="rId19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39.png"/><Relationship Id="rId2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45.jp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9.png"/><Relationship Id="rId10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4.png"/><Relationship Id="rId3" Type="http://schemas.microsoft.com/office/2007/relationships/media" Target="../media/media5.mp3"/><Relationship Id="rId7" Type="http://schemas.openxmlformats.org/officeDocument/2006/relationships/image" Target="../media/image45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2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5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9" y="2433013"/>
            <a:ext cx="5347612" cy="5347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C182E-E9FE-89C5-D2CC-4A740AED25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1211" y="2621597"/>
            <a:ext cx="5395428" cy="1481456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E6289D-46E8-FAB2-0921-F159F6467CE7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8374143" cy="990600"/>
            <a:chOff x="1143000" y="464932"/>
            <a:chExt cx="837414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338575" y="895638"/>
              <a:ext cx="717856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 sánh giá trị của các biểu thức dưới đây.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738447-0D94-EDA7-9D41-8A6D3A29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486" y="1642140"/>
            <a:ext cx="6854314" cy="3680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/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blipFill>
                <a:blip r:embed="rId4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/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blipFill>
                <a:blip r:embed="rId5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/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blipFill>
                <a:blip r:embed="rId6"/>
                <a:stretch>
                  <a:fillRect b="-7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8D92167-4287-1415-2434-DA8161D1195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/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blipFill>
                <a:blip r:embed="rId8"/>
                <a:stretch>
                  <a:fillRect l="-2258" t="-2913" b="-16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9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5481379" cy="990600"/>
            <a:chOff x="1143000" y="464932"/>
            <a:chExt cx="5481379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37794" y="829270"/>
              <a:ext cx="438658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/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blipFill>
                <a:blip r:embed="rId3"/>
                <a:stretch>
                  <a:fillRect l="-270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/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blipFill>
                <a:blip r:embed="rId4"/>
                <a:stretch>
                  <a:fillRect l="-3134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/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blipFill>
                <a:blip r:embed="rId5"/>
                <a:stretch>
                  <a:fillRect l="-3186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/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/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/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blipFill>
                <a:blip r:embed="rId8"/>
                <a:stretch>
                  <a:fillRect l="-3186" r="-678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/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/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432828"/>
            <a:chOff x="904042" y="713000"/>
            <a:chExt cx="10467063" cy="1432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dirty="0">
                      <a:solidFill>
                        <a:srgbClr val="002060"/>
                      </a:solidFill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quyển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Sau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thêm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đã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bao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blipFill>
                  <a:blip r:embed="rId3"/>
                  <a:stretch>
                    <a:fillRect l="-2008" t="-1702" r="-2075" b="-119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 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blipFill>
                <a:blip r:embed="rId4"/>
                <a:stretch>
                  <a:fillRect t="-41353" r="-1752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509196"/>
            <a:chOff x="904042" y="713000"/>
            <a:chExt cx="10467063" cy="1509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Các bạn đang pha nước cam cho buổi liên hoan. Mai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Việt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 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còn Nam pha được 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 Tính số lít nước cam cả 3 bạn pha được.</a:t>
                  </a: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blipFill>
                  <a:blip r:embed="rId3"/>
                  <a:stretch>
                    <a:fillRect l="-2343" t="-7258" r="-2410" b="-116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lít nước cam cả ba bạn pha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 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blipFill>
                <a:blip r:embed="rId4"/>
                <a:stretch>
                  <a:fillRect t="-34211" r="-2301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2" y="468557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99" y="2869818"/>
            <a:ext cx="4476112" cy="447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87E8A-27F8-B01D-EBEB-FDB77675BA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0611" y="2161302"/>
            <a:ext cx="56575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572447" y="163221"/>
            <a:ext cx="5646305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mùa đông rồi, mình và mẹ cần tìm thật nhiều hạt kê để dự trữ, các bạn giúp mình nhé!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Tính:</a:t>
                </a:r>
                <a:r>
                  <a:rPr kumimoji="0" lang="en-US" sz="4800" b="0" i="0" u="none" strike="noStrike" kern="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hlinkClick r:id="rId9" action="ppaction://hlinksldjump"/>
              </p:cNvPr>
              <p:cNvSpPr txBox="1"/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hlinkClick r:id="rId15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5" action="ppaction://hlinksldjump"/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5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5" action="ppaction://hlinksldjump"/>
                </p:cNvPr>
                <p:cNvSpPr txBox="1"/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9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hlinkClick r:id="rId15" action="ppaction://hlinksldjump"/>
              </p:cNvPr>
              <p:cNvSpPr txBox="1"/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hlinkClick r:id="rId19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5" action="ppaction://hlinksldjump"/>
            </p:cNvPr>
            <p:cNvSpPr txBox="1"/>
            <p:nvPr/>
          </p:nvSpPr>
          <p:spPr>
            <a:xfrm>
              <a:off x="8972546" y="541414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30354"/>
            <a:ext cx="729297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cộng 2 phân số cùng mẫu số , khác mẫu số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24175" y="3582697"/>
            <a:ext cx="7550065" cy="2050447"/>
            <a:chOff x="935980" y="3384038"/>
            <a:chExt cx="3384258" cy="1422439"/>
          </a:xfrm>
        </p:grpSpPr>
        <p:pic>
          <p:nvPicPr>
            <p:cNvPr id="5" name="Picture 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TextBox 33">
              <a:hlinkClick r:id="rId6" action="ppaction://hlinksldjump"/>
            </p:cNvPr>
            <p:cNvSpPr txBox="1"/>
            <p:nvPr/>
          </p:nvSpPr>
          <p:spPr>
            <a:xfrm>
              <a:off x="1021370" y="3465753"/>
              <a:ext cx="3255153" cy="121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0" y="264704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2526890" y="1147762"/>
            <a:ext cx="7610168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64" y="0"/>
            <a:ext cx="3917136" cy="394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667C2-1059-4130-B726-7387F859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08" y="3495124"/>
            <a:ext cx="3049007" cy="336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E6FF3-394D-4C65-92E7-1038F2C3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903" y="1188866"/>
            <a:ext cx="2054530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7744B-D67D-C4E6-5B69-65E4D376C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4991" y="2831008"/>
            <a:ext cx="791329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760" y="23237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6B382-9A65-EB5F-CD14-0901EA818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496" y="4487716"/>
            <a:ext cx="718780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2299787" cy="1041446"/>
            <a:chOff x="1143000" y="464932"/>
            <a:chExt cx="2299787" cy="1041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85419" y="829270"/>
              <a:ext cx="115736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/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/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/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/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/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/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/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blipFill>
                <a:blip r:embed="rId9"/>
                <a:stretch>
                  <a:fillRect l="-793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/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/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/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2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5" grpId="0"/>
      <p:bldP spid="26" grpId="0"/>
      <p:bldP spid="27" grpId="0"/>
      <p:bldP spid="28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178</Words>
  <Application>Microsoft Office PowerPoint</Application>
  <PresentationFormat>Widescreen</PresentationFormat>
  <Paragraphs>58</Paragraphs>
  <Slides>14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MS Gothic</vt:lpstr>
      <vt:lpstr>宋体</vt:lpstr>
      <vt:lpstr>#9Slide02 Noi dung dai</vt:lpstr>
      <vt:lpstr>#9Slide02 Tieu de dai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HappyZcool</vt:lpstr>
      <vt:lpstr>iCiel Cadena</vt:lpstr>
      <vt:lpstr>Times New Roman</vt:lpstr>
      <vt:lpstr>UTM Avo</vt:lpstr>
      <vt:lpstr>字魂59号-创粗黑</vt:lpstr>
      <vt:lpstr>Office 主题​​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30</cp:revision>
  <dcterms:created xsi:type="dcterms:W3CDTF">2023-12-25T09:38:41Z</dcterms:created>
  <dcterms:modified xsi:type="dcterms:W3CDTF">2024-04-07T13:13:02Z</dcterms:modified>
</cp:coreProperties>
</file>