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8" r:id="rId4"/>
    <p:sldId id="316" r:id="rId5"/>
    <p:sldId id="318" r:id="rId6"/>
    <p:sldId id="317" r:id="rId7"/>
    <p:sldId id="257" r:id="rId8"/>
    <p:sldId id="261" r:id="rId9"/>
    <p:sldId id="302" r:id="rId10"/>
    <p:sldId id="303" r:id="rId11"/>
    <p:sldId id="304" r:id="rId12"/>
    <p:sldId id="263" r:id="rId13"/>
    <p:sldId id="264" r:id="rId14"/>
    <p:sldId id="319" r:id="rId15"/>
    <p:sldId id="320" r:id="rId16"/>
    <p:sldId id="321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FEA4-F695-F65F-BDE7-88896E82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61CBD-EFE1-89C9-86D7-D4AA161B6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75CC3-49D7-9DF5-771B-900821F0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815A-A29D-EFA3-6D81-D99AA9E7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88A96-D1BA-26E8-66D8-71E81065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8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4476-E030-F526-172C-7EA0A898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4FA20-5472-E6CD-DD33-C889B8CCA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FC98-0D4A-E45C-2773-122E25A8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198EA-E149-4219-8B68-77C967BA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C3A5-FDC2-74AC-07CD-2783AAB4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1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00B6D-C26B-3091-BC72-406E74CD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70CC-91FF-77A2-EE5B-E35F0F4C2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F6EB4-AF55-531F-4784-BC2D8FB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386-1B9F-D552-BA48-A8D9445D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8213-EDE8-E5E3-9E76-3B332661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3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7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90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19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02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82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35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23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61A6-FF76-820A-3F38-CDCABED2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49F0-EAA2-752D-828B-B77832C1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2CBFC-1C23-9547-E6E5-330FDF2C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7B3C-2A38-3DD6-4714-1EA239AC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B305E-6C14-61E9-F7B6-E73A98B7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66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6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46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56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86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94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88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23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87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2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5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9DE7-D199-3609-370E-50E6D986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59F6-51C1-EF2B-5163-23A85F0E0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4FA4-AFD9-323F-5356-ED2867E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FB545-9003-7CB3-2A82-5CE00309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3021-AB4A-C90E-B2E0-C506C7EA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27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97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84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77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1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DD2D-94F0-2383-239E-D15873B1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83F76-44E6-F242-0FFD-ADB091050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5248C-9311-5195-D3E4-85825AF2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E0BE3-A2A0-90DC-7349-8FC52FDF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6372C-F879-B9D6-8721-04AC51D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D3D05-0186-A295-9F73-3252DE0B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0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D58E-07D7-C4EE-7538-21552572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0C3A9-F176-C0DE-CEF4-3F2C5D18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24BEA-E195-CB19-C9FF-17B439A4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3E998-ED15-1969-A442-0EE2D2E1E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04EE0-4D1C-8728-DB3D-220AAAB0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4394D-C7F5-C070-9419-8EEA4028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5F5-6431-A63F-AFD5-81DBBED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42F81-5706-123E-3195-BFF92CEF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6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CC24-BE30-0AF1-4F76-3B50919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FC9E1-DA9D-244D-7409-069DAD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F8290-B298-A6AE-283A-502A800F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D4027-C1BE-CE41-D0E8-DEA8DE1C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E066A-B12C-FFC2-CF24-8FF557A7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89D5D-5206-7B88-B05D-053D6B1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C1F46-FBFC-7EE3-3AB5-122BD9C0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3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AC296-9B62-5225-C9FB-840C8052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0F45-1586-44DC-05D8-2CC5369D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B9714-5743-6BEE-6817-806A1445E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A03AD-FDD3-73B6-5190-38487FE2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D9E5E-AE0E-631A-B4D4-9F53DA08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2ADF6-0587-BC94-A3BE-C6E895B5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5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BA00-04F2-3278-3400-E5A23E3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EEB525-86BF-D62D-6186-4FD7081BA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1A7BA-9841-A823-5338-4EB7C0F4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FEC7E-5F43-910A-2811-E38FFA84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C4E07-B57D-37D5-CE0B-CA8D3201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2517A-A6BB-C704-5901-4DFD9ACF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9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0F518B9-8D3D-C61B-1E17-2D58FD9EDC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6778" y="165247"/>
            <a:ext cx="1567859" cy="156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3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97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8D1EC5-975E-EEEE-7C73-7048D735FB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588E81-3480-A51D-9828-42FE83C0416D}"/>
              </a:ext>
            </a:extLst>
          </p:cNvPr>
          <p:cNvGrpSpPr/>
          <p:nvPr userDrawn="1"/>
        </p:nvGrpSpPr>
        <p:grpSpPr>
          <a:xfrm>
            <a:off x="-3246893" y="0"/>
            <a:ext cx="3858439" cy="2193354"/>
            <a:chOff x="5519825" y="2343132"/>
            <a:chExt cx="3958661" cy="25431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92C18E5-2460-3684-3D51-F1C3AD29DCC7}"/>
                </a:ext>
              </a:extLst>
            </p:cNvPr>
            <p:cNvGrpSpPr/>
            <p:nvPr userDrawn="1"/>
          </p:nvGrpSpPr>
          <p:grpSpPr>
            <a:xfrm>
              <a:off x="5519825" y="2343132"/>
              <a:ext cx="3958661" cy="2543120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B320A65-5E0D-1F32-950A-8BC8953434E5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30B9AB-C9EC-99E8-7845-CED1123A5A02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BDAF00-3229-037A-23D0-759629657F59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5513F7-D3E4-54A4-3EF4-458138E07C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32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9.png"/><Relationship Id="rId7" Type="http://schemas.openxmlformats.org/officeDocument/2006/relationships/image" Target="../media/image4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slide" Target="slide4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gif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gif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21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openxmlformats.org/officeDocument/2006/relationships/image" Target="../media/image9.gif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7.gi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7.png"/><Relationship Id="rId23" Type="http://schemas.openxmlformats.org/officeDocument/2006/relationships/image" Target="../media/image14.png"/><Relationship Id="rId10" Type="http://schemas.openxmlformats.org/officeDocument/2006/relationships/image" Target="../media/image16.gif"/><Relationship Id="rId19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0.png"/><Relationship Id="rId22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18" Type="http://schemas.openxmlformats.org/officeDocument/2006/relationships/image" Target="../media/image22.png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image" Target="../media/image6.png"/><Relationship Id="rId12" Type="http://schemas.openxmlformats.org/officeDocument/2006/relationships/image" Target="../media/image8.gif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11" Type="http://schemas.openxmlformats.org/officeDocument/2006/relationships/image" Target="../media/image9.gif"/><Relationship Id="rId24" Type="http://schemas.openxmlformats.org/officeDocument/2006/relationships/image" Target="../media/image24.png"/><Relationship Id="rId5" Type="http://schemas.openxmlformats.org/officeDocument/2006/relationships/slideLayout" Target="../slideLayouts/slideLayout18.xml"/><Relationship Id="rId15" Type="http://schemas.microsoft.com/office/2007/relationships/hdphoto" Target="../media/hdphoto3.wdp"/><Relationship Id="rId23" Type="http://schemas.openxmlformats.org/officeDocument/2006/relationships/image" Target="../media/image18.png"/><Relationship Id="rId10" Type="http://schemas.openxmlformats.org/officeDocument/2006/relationships/image" Target="../media/image7.gif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16.gif"/><Relationship Id="rId14" Type="http://schemas.openxmlformats.org/officeDocument/2006/relationships/image" Target="../media/image17.png"/><Relationship Id="rId2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0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D277-1533-CD1D-6AC6-54E13FA7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iny" panose="0200090306050006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68F6D-6B3E-22B5-EF30-B7C77108E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0490" cy="690777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C082E-9A88-CDB8-048E-A5A484BC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94" y="390832"/>
            <a:ext cx="682811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E09840-3134-B7ED-9AC9-F34C137E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1" y="-126999"/>
            <a:ext cx="12913410" cy="7174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1A888-843C-FC54-A57B-2424493D6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3" y="2400985"/>
            <a:ext cx="3155457" cy="3733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0EB281-6116-5DC2-25A9-032A0ECD3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333" y="1457857"/>
            <a:ext cx="8468078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1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6218830" cy="1015663"/>
            <a:chOff x="382137" y="348563"/>
            <a:chExt cx="6218830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8" y="417178"/>
              <a:ext cx="5160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351F618-0EF5-9F5E-B473-363376D6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19" y="1509933"/>
            <a:ext cx="4800600" cy="1647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1F0AD5-CD9C-7224-1E57-63AC9634C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178" y="1193836"/>
            <a:ext cx="4205398" cy="1646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DD7C50-D04C-888A-CA14-1612B9F8D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16" y="3724385"/>
            <a:ext cx="10602436" cy="1772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/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blipFill>
                <a:blip r:embed="rId6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/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blipFill>
                <a:blip r:embed="rId7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/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blipFill>
                <a:blip r:embed="rId8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63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9155267" cy="1015663"/>
            <a:chOff x="382137" y="348563"/>
            <a:chExt cx="9155267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7" y="417178"/>
              <a:ext cx="80973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vi-VN" sz="44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/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solidFill>
                <a:srgbClr val="FBD1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0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blipFill>
                <a:blip r:embed="rId3"/>
                <a:stretch>
                  <a:fillRect b="-5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blipFill>
                <a:blip r:embed="rId4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blipFill>
                <a:blip r:embed="rId5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blipFill>
                <a:blip r:embed="rId6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882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blipFill>
                <a:blip r:embed="rId3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blipFill>
                <a:blip r:embed="rId4"/>
                <a:stretch>
                  <a:fillRect l="-7917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blipFill>
                <a:blip r:embed="rId5"/>
                <a:stretch>
                  <a:fillRect l="-7917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/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blipFill>
                <a:blip r:embed="rId6"/>
                <a:stretch>
                  <a:fillRect l="-4496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/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blipFill>
                <a:blip r:embed="rId7"/>
                <a:stretch>
                  <a:fillRect l="-4600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/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blipFill>
                <a:blip r:embed="rId8"/>
                <a:stretch>
                  <a:fillRect l="-4600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57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126955" y="82749"/>
            <a:ext cx="11324310" cy="2267422"/>
            <a:chOff x="382137" y="348563"/>
            <a:chExt cx="11324310" cy="2267422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1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Hai nhóm công nhân cùng sửa một đoạn đường. Nhóm thứ nhất sửa được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đoạn đường. Nhóm thứ hai sửa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đoạn đường. Hỏi hai nhóm đã sửa được tất cả bao nhiêu phần đoạn đường?</a:t>
                  </a:r>
                  <a:endParaRPr kumimoji="0" lang="vi-VN" sz="2800" b="1" i="0" u="none" strike="noStrike" kern="1200" cap="none" spc="0" normalizeH="0" baseline="0" noProof="0" dirty="0">
                    <a:ln>
                      <a:solidFill>
                        <a:srgbClr val="70AD47">
                          <a:lumMod val="5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blipFill>
                  <a:blip r:embed="rId3"/>
                  <a:stretch>
                    <a:fillRect l="-1188" t="-3047" r="-1247" b="-66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8218E5F-A09C-534F-E675-8833CD15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725" y="1892596"/>
            <a:ext cx="5651563" cy="2200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/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nhất: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hai: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2 nhóm: 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 đường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blipFill>
                <a:blip r:embed="rId5"/>
                <a:stretch>
                  <a:fillRect l="-2018" t="-2740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/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phần đoạn đường cả hai nhóm sửa được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(đoạn đường)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blipFill>
                <a:blip r:embed="rId6"/>
                <a:stretch>
                  <a:fillRect t="-2552" r="-1934" b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5395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34711-A326-2CB4-CD92-998616DB8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-1054100"/>
            <a:ext cx="13449300" cy="89662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AD03541-5982-07E6-846A-2EC1D98E12E2}"/>
              </a:ext>
            </a:extLst>
          </p:cNvPr>
          <p:cNvSpPr/>
          <p:nvPr/>
        </p:nvSpPr>
        <p:spPr>
          <a:xfrm>
            <a:off x="1651000" y="3367743"/>
            <a:ext cx="9880600" cy="4343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5671C-7995-1C7A-77BE-EA4B948D3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384" y="2619637"/>
            <a:ext cx="10333616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1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61524" y="-358965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700" y="62484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8" y="573405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81" y="615151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672" y="523209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8" y="507550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4" y="-2047875"/>
            <a:ext cx="14286974" cy="4657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2508" y="-159029"/>
            <a:ext cx="2126542" cy="3075069"/>
          </a:xfrm>
          <a:prstGeom prst="rect">
            <a:avLst/>
          </a:prstGeom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57" y="-10477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61476" y="1009650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RỪNG XANH </a:t>
            </a:r>
          </a:p>
        </p:txBody>
      </p:sp>
      <p:pic>
        <p:nvPicPr>
          <p:cNvPr id="13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86" y="59365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pic Legend ok - nhac trail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548354" y="3857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88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8777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995160"/>
          </a:xfrm>
          <a:prstGeom prst="rect">
            <a:avLst/>
          </a:prstGeom>
        </p:spPr>
      </p:pic>
      <p:pic>
        <p:nvPicPr>
          <p:cNvPr id="64" name="Picture 8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45160" y="-3524786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356" y="534521"/>
            <a:ext cx="5715000" cy="4286250"/>
          </a:xfrm>
          <a:prstGeom prst="rect">
            <a:avLst/>
          </a:prstGeom>
        </p:spPr>
      </p:pic>
      <p:pic>
        <p:nvPicPr>
          <p:cNvPr id="66" name="Picture 65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" y="6126776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40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6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70" name="Picture 69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716" y="5821110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6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20" y="519397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1" y="506059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10" y="5012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35" y="1803373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30" y="117173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12" y="118292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387" y="241273"/>
            <a:ext cx="5715000" cy="428625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81" y="114535"/>
            <a:ext cx="9372287" cy="702921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945" y="-1716461"/>
            <a:ext cx="13658420" cy="4657725"/>
          </a:xfrm>
          <a:prstGeom prst="rect">
            <a:avLst/>
          </a:prstGeom>
        </p:spPr>
      </p:pic>
      <p:pic>
        <p:nvPicPr>
          <p:cNvPr id="8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1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885" y="518002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9" y="-1615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2364144" y="803199"/>
            <a:ext cx="7375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779639" y="3627671"/>
            <a:ext cx="9379974" cy="12786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ta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times up"/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92" name="Rounded Rectangle 9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94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9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9" name="Oval 107"/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Explosion 2 119"/>
          <p:cNvSpPr/>
          <p:nvPr/>
        </p:nvSpPr>
        <p:spPr>
          <a:xfrm>
            <a:off x="9908316" y="144725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68" y="-6805811"/>
            <a:ext cx="2577977" cy="685800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2530" y1="38012" x2="34940" y2="50877"/>
                        <a14:foregroundMark x1="22892" y1="32164" x2="25301" y2="50877"/>
                        <a14:foregroundMark x1="57831" y1="71930" x2="62651" y2="789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244">
            <a:off x="6301623" y="5605185"/>
            <a:ext cx="1516041" cy="1561705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03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0586 0.9803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70833E-6 -0.25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00468 -1.26458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324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95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2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5303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5303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</p:childTnLst>
        </p:cTn>
      </p:par>
    </p:tnLst>
    <p:bldLst>
      <p:bldP spid="89" grpId="0" animBg="1"/>
      <p:bldP spid="120" grpId="0" animBg="1"/>
      <p:bldP spid="12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76726" y="-347936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922" y="579945"/>
            <a:ext cx="5715000" cy="4286250"/>
          </a:xfrm>
          <a:prstGeom prst="rect">
            <a:avLst/>
          </a:prstGeom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74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0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165" y="2485908"/>
            <a:ext cx="5715000" cy="4286250"/>
          </a:xfrm>
          <a:prstGeom prst="rect">
            <a:avLst/>
          </a:prstGeom>
        </p:spPr>
      </p:pic>
      <p:pic>
        <p:nvPicPr>
          <p:cNvPr id="18" name="Picture 17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0" y="5866534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9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54" y="52393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95" y="510602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44" y="505801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69" y="1848797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64" y="121716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46" y="122835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953" y="286697"/>
            <a:ext cx="5715000" cy="4286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15" y="159959"/>
            <a:ext cx="9372287" cy="70292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9511" y="-1671037"/>
            <a:ext cx="14286974" cy="4657725"/>
          </a:xfrm>
          <a:prstGeom prst="rect">
            <a:avLst/>
          </a:prstGeom>
        </p:spPr>
      </p:pic>
      <p:pic>
        <p:nvPicPr>
          <p:cNvPr id="35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4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19" y="522545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3" y="2926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Cô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nay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 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blipFill>
                <a:blip r:embed="rId16"/>
                <a:stretch>
                  <a:fillRect l="-1590" r="-238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ounded Rectangle 43"/>
              <p:cNvSpPr/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ounded 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3178" y="826225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4524" y="1378524"/>
            <a:ext cx="90244" cy="76328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21559" y="1119244"/>
            <a:ext cx="90244" cy="76328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51825" y="1144182"/>
            <a:ext cx="90244" cy="76328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Oval 107"/>
          <p:cNvSpPr>
            <a:spLocks noChangeArrowheads="1"/>
          </p:cNvSpPr>
          <p:nvPr/>
        </p:nvSpPr>
        <p:spPr bwMode="auto">
          <a:xfrm>
            <a:off x="11534415" y="1116366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Explosion 2 74"/>
          <p:cNvSpPr/>
          <p:nvPr/>
        </p:nvSpPr>
        <p:spPr>
          <a:xfrm>
            <a:off x="9876750" y="149267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02" y="-6760387"/>
            <a:ext cx="2577977" cy="68580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72917" y1="19940" x2="73106" y2="36254"/>
                        <a14:foregroundMark x1="83523" y1="23263" x2="79167" y2="42598"/>
                        <a14:backgroundMark x1="30682" y1="62236" x2="31629" y2="62236"/>
                        <a14:backgroundMark x1="54545" y1="82477" x2="54924" y2="8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35" y="5553051"/>
            <a:ext cx="2053714" cy="1287461"/>
          </a:xfrm>
          <a:prstGeom prst="rect">
            <a:avLst/>
          </a:prstGeom>
        </p:spPr>
      </p:pic>
      <p:pic>
        <p:nvPicPr>
          <p:cNvPr id="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7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37810" y="4345015"/>
            <a:ext cx="609600" cy="609600"/>
          </a:xfrm>
          <a:prstGeom prst="rect">
            <a:avLst/>
          </a:prstGeom>
        </p:spPr>
      </p:pic>
      <p:pic>
        <p:nvPicPr>
          <p:cNvPr id="79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092938" y="5256934"/>
            <a:ext cx="609600" cy="609600"/>
          </a:xfrm>
          <a:prstGeom prst="rect">
            <a:avLst/>
          </a:prstGeom>
        </p:spPr>
      </p:pic>
      <p:pic>
        <p:nvPicPr>
          <p:cNvPr id="8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56114" y="6285660"/>
            <a:ext cx="609600" cy="609600"/>
          </a:xfrm>
          <a:prstGeom prst="rect">
            <a:avLst/>
          </a:prstGeom>
        </p:spPr>
      </p:pic>
      <p:pic>
        <p:nvPicPr>
          <p:cNvPr id="3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2F366DAF-CF04-E6DB-31E5-A6222C5FF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times up">
            <a:extLst>
              <a:ext uri="{FF2B5EF4-FFF2-40B4-BE49-F238E27FC236}">
                <a16:creationId xmlns:a16="http://schemas.microsoft.com/office/drawing/2014/main" id="{470214A0-7CB0-87B7-5856-42758BCBE10B}"/>
              </a:ext>
            </a:extLst>
          </p:cNvPr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39" name="Rounded Rectangle 91">
              <a:extLst>
                <a:ext uri="{FF2B5EF4-FFF2-40B4-BE49-F238E27FC236}">
                  <a16:creationId xmlns:a16="http://schemas.microsoft.com/office/drawing/2014/main" id="{1A9B1532-3AFD-10F6-7258-B3062D7B0701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Rounded Rectangle 92">
              <a:extLst>
                <a:ext uri="{FF2B5EF4-FFF2-40B4-BE49-F238E27FC236}">
                  <a16:creationId xmlns:a16="http://schemas.microsoft.com/office/drawing/2014/main" id="{FF096256-8D03-A4F8-01A0-69813B37DA7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81" name="Picture 3" descr="C:\Users\ADMIN\Desktop\Picture2.png">
            <a:extLst>
              <a:ext uri="{FF2B5EF4-FFF2-40B4-BE49-F238E27FC236}">
                <a16:creationId xmlns:a16="http://schemas.microsoft.com/office/drawing/2014/main" id="{0622AFAE-73EA-2841-FF8D-92501297D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D6B08810-89CB-E802-F06D-287BD4150CF5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83" name="Oval 32">
              <a:extLst>
                <a:ext uri="{FF2B5EF4-FFF2-40B4-BE49-F238E27FC236}">
                  <a16:creationId xmlns:a16="http://schemas.microsoft.com/office/drawing/2014/main" id="{EA76504A-F555-B20B-2B50-05498B407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33">
              <a:extLst>
                <a:ext uri="{FF2B5EF4-FFF2-40B4-BE49-F238E27FC236}">
                  <a16:creationId xmlns:a16="http://schemas.microsoft.com/office/drawing/2014/main" id="{8FF76CEC-065A-0732-2CC4-7CF66B90C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F8146E62-3896-F455-92CF-ED82F108BA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C11BFE61-3818-0B1E-9228-30015AD5D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36">
              <a:extLst>
                <a:ext uri="{FF2B5EF4-FFF2-40B4-BE49-F238E27FC236}">
                  <a16:creationId xmlns:a16="http://schemas.microsoft.com/office/drawing/2014/main" id="{155E0446-6138-BC08-B11F-46D16700E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B222F67-88D5-F5B4-587B-AB24BAF457CF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89" name="Oval 32">
              <a:extLst>
                <a:ext uri="{FF2B5EF4-FFF2-40B4-BE49-F238E27FC236}">
                  <a16:creationId xmlns:a16="http://schemas.microsoft.com/office/drawing/2014/main" id="{1564EAEB-DA45-CD64-B842-91A0734E9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33">
              <a:extLst>
                <a:ext uri="{FF2B5EF4-FFF2-40B4-BE49-F238E27FC236}">
                  <a16:creationId xmlns:a16="http://schemas.microsoft.com/office/drawing/2014/main" id="{34C051A5-085C-5990-B926-5183754AB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34">
              <a:extLst>
                <a:ext uri="{FF2B5EF4-FFF2-40B4-BE49-F238E27FC236}">
                  <a16:creationId xmlns:a16="http://schemas.microsoft.com/office/drawing/2014/main" id="{60F1EFB7-BAB2-1068-B6DA-E2E3A45CC4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35">
              <a:extLst>
                <a:ext uri="{FF2B5EF4-FFF2-40B4-BE49-F238E27FC236}">
                  <a16:creationId xmlns:a16="http://schemas.microsoft.com/office/drawing/2014/main" id="{7BB5E216-80F9-3DF6-336A-C73411220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36">
              <a:extLst>
                <a:ext uri="{FF2B5EF4-FFF2-40B4-BE49-F238E27FC236}">
                  <a16:creationId xmlns:a16="http://schemas.microsoft.com/office/drawing/2014/main" id="{806EA586-2228-1D72-E218-A43665A33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B827F91-2FC9-6728-D5A5-0A1AD27C875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95" name="Oval 32">
              <a:extLst>
                <a:ext uri="{FF2B5EF4-FFF2-40B4-BE49-F238E27FC236}">
                  <a16:creationId xmlns:a16="http://schemas.microsoft.com/office/drawing/2014/main" id="{451349B0-51C9-9196-7F4E-38624C2C5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33">
              <a:extLst>
                <a:ext uri="{FF2B5EF4-FFF2-40B4-BE49-F238E27FC236}">
                  <a16:creationId xmlns:a16="http://schemas.microsoft.com/office/drawing/2014/main" id="{D15A492F-CF03-3CF6-6F9D-73D028F05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45997F79-8C2F-CD89-6A0D-AEC0504E56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217CFC74-5683-32FE-91DD-FCAFFA634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36">
              <a:extLst>
                <a:ext uri="{FF2B5EF4-FFF2-40B4-BE49-F238E27FC236}">
                  <a16:creationId xmlns:a16="http://schemas.microsoft.com/office/drawing/2014/main" id="{95102ACD-69E1-2DE5-E3F0-3C3EF696D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138A2C7-5DFC-0584-AF0B-0403EBEFFD6D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01" name="Oval 32">
              <a:extLst>
                <a:ext uri="{FF2B5EF4-FFF2-40B4-BE49-F238E27FC236}">
                  <a16:creationId xmlns:a16="http://schemas.microsoft.com/office/drawing/2014/main" id="{3ED8F684-F375-AA9B-A168-3597322D3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33">
              <a:extLst>
                <a:ext uri="{FF2B5EF4-FFF2-40B4-BE49-F238E27FC236}">
                  <a16:creationId xmlns:a16="http://schemas.microsoft.com/office/drawing/2014/main" id="{6A693677-E37B-B74A-D8BD-A157CEBF1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8868F3B9-658E-9B82-ED6F-E07BFE1E6F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E9F7FE6F-85C2-B755-543B-BF1BF297B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36">
              <a:extLst>
                <a:ext uri="{FF2B5EF4-FFF2-40B4-BE49-F238E27FC236}">
                  <a16:creationId xmlns:a16="http://schemas.microsoft.com/office/drawing/2014/main" id="{631BD49D-A523-6108-29ED-4AA315D81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6" name="Oval 107">
            <a:extLst>
              <a:ext uri="{FF2B5EF4-FFF2-40B4-BE49-F238E27FC236}">
                <a16:creationId xmlns:a16="http://schemas.microsoft.com/office/drawing/2014/main" id="{406E5EA9-D0BE-E325-4F12-9AA76D979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286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0586 0.9803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1.45833E-6 -0.2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587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1315 -1.3893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69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5303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303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303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5303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5303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4" grpId="0" animBg="1"/>
      <p:bldP spid="75" grpId="0" animBg="1"/>
      <p:bldP spid="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008AC-D8A6-3939-1287-D48A6DC95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4" y="-177800"/>
            <a:ext cx="12664038" cy="7035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E23B38-9C2F-72D8-D79A-91E6AA1FDA46}"/>
              </a:ext>
            </a:extLst>
          </p:cNvPr>
          <p:cNvSpPr txBox="1"/>
          <p:nvPr/>
        </p:nvSpPr>
        <p:spPr>
          <a:xfrm>
            <a:off x="2453148" y="0"/>
            <a:ext cx="7585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…….. 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………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23DEA-21A6-B378-1F84-EA67DC97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720" y="1050325"/>
            <a:ext cx="3670110" cy="2109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517C48-724B-40E5-DC9F-1837F9371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3054709"/>
            <a:ext cx="12192000" cy="1796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18DA9-D97C-37D4-E331-00D20CE29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626" y="4356595"/>
            <a:ext cx="9224047" cy="3231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72E81A-2D9C-E0D4-BB5A-69BB7B7EF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58" y="1776540"/>
            <a:ext cx="292633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14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55" y="2179329"/>
            <a:ext cx="5031113" cy="5031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A36F11-B9B9-6FCD-C715-46BABDB5A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85" y="0"/>
            <a:ext cx="10492125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12382"/>
            <a:ext cx="12192000" cy="7570381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27590" y="-723014"/>
            <a:ext cx="11961629" cy="7473886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041BB-E13D-BA06-E9B6-B4F238D90026}"/>
              </a:ext>
            </a:extLst>
          </p:cNvPr>
          <p:cNvSpPr txBox="1"/>
          <p:nvPr/>
        </p:nvSpPr>
        <p:spPr>
          <a:xfrm>
            <a:off x="2551813" y="0"/>
            <a:ext cx="779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 HAI PHÂN SỐ KHÁC MẪU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58C60A-0A4F-9B96-BCA2-A03618E05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81" y="2535199"/>
            <a:ext cx="7990145" cy="3956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CF372-00EF-ECA5-602B-7E6ACB45A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03" y="-299084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/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. </a:t>
                </a:r>
                <a:r>
                  <a:rPr lang="vi-VN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ă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𝐧𝐠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𝐠𝐢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ấ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𝐲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5D86AE3-2F62-6B92-C726-FDE36F4E0BD6}"/>
              </a:ext>
            </a:extLst>
          </p:cNvPr>
          <p:cNvSpPr/>
          <p:nvPr/>
        </p:nvSpPr>
        <p:spPr>
          <a:xfrm>
            <a:off x="7293935" y="882503"/>
            <a:ext cx="4167963" cy="1775638"/>
          </a:xfrm>
          <a:prstGeom prst="wedgeRoundRectCallout">
            <a:avLst>
              <a:gd name="adj1" fmla="val -9749"/>
              <a:gd name="adj2" fmla="val 7900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8454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-435936"/>
            <a:ext cx="12748590" cy="7293935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16958" y="-413869"/>
            <a:ext cx="12075042" cy="7144277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/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blipFill>
                <a:blip r:embed="rId3"/>
                <a:stretch>
                  <a:fillRect b="-134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/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blipFill>
                <a:blip r:embed="rId4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/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blipFill>
                <a:blip r:embed="rId5"/>
                <a:stretch>
                  <a:fillRect l="-2655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6C5993-1439-0470-2466-0F727DF54E2B}"/>
              </a:ext>
            </a:extLst>
          </p:cNvPr>
          <p:cNvSpPr/>
          <p:nvPr/>
        </p:nvSpPr>
        <p:spPr>
          <a:xfrm>
            <a:off x="633285" y="4623865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7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35939" cy="685799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361507" y="361507"/>
            <a:ext cx="11935614" cy="6389365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/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blipFill>
                <a:blip r:embed="rId3"/>
                <a:stretch>
                  <a:fillRect b="-7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/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blipFill>
                <a:blip r:embed="rId4"/>
                <a:stretch>
                  <a:fillRect l="-2653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/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blipFill>
                <a:blip r:embed="rId5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551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218</Words>
  <Application>Microsoft Office PowerPoint</Application>
  <PresentationFormat>Widescreen</PresentationFormat>
  <Paragraphs>47</Paragraphs>
  <Slides>15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MS Gothic</vt:lpstr>
      <vt:lpstr>Arial</vt:lpstr>
      <vt:lpstr>Calibri</vt:lpstr>
      <vt:lpstr>Calibri Light</vt:lpstr>
      <vt:lpstr>Cambria</vt:lpstr>
      <vt:lpstr>Cambria Math</vt:lpstr>
      <vt:lpstr>Coiny</vt:lpstr>
      <vt:lpstr>Times New Roman</vt:lpstr>
      <vt:lpstr>1_Office Theme</vt:lpstr>
      <vt:lpstr>2_Office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37</cp:revision>
  <dcterms:created xsi:type="dcterms:W3CDTF">2023-12-25T07:23:52Z</dcterms:created>
  <dcterms:modified xsi:type="dcterms:W3CDTF">2024-04-07T13:12:26Z</dcterms:modified>
</cp:coreProperties>
</file>