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260" r:id="rId4"/>
    <p:sldId id="282" r:id="rId5"/>
    <p:sldId id="298" r:id="rId6"/>
    <p:sldId id="258" r:id="rId7"/>
    <p:sldId id="262" r:id="rId8"/>
    <p:sldId id="263" r:id="rId9"/>
    <p:sldId id="264" r:id="rId10"/>
    <p:sldId id="270" r:id="rId11"/>
    <p:sldId id="278" r:id="rId12"/>
    <p:sldId id="279" r:id="rId13"/>
    <p:sldId id="273" r:id="rId14"/>
    <p:sldId id="277" r:id="rId15"/>
    <p:sldId id="299" r:id="rId16"/>
    <p:sldId id="275" r:id="rId17"/>
    <p:sldId id="283" r:id="rId18"/>
    <p:sldId id="300" r:id="rId19"/>
    <p:sldId id="288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F4"/>
    <a:srgbClr val="FDB9E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8E2E7-BE74-434E-B1BA-8FBDCCD47BA6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11F0C-2B74-4022-B5FE-89FBA0CA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8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8269-D85B-4DF8-B09E-C60BC98F4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9DC42-1C1B-4CC2-A374-3B7209A97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A7A7F-27C1-465E-A73A-9368F735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6F657-B94C-460A-9B56-C954D264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102A8-1459-4A2F-B95C-C5AD0225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2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7307-E42F-4314-8637-EBB8959F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8F524-DF0E-4309-A171-D10B96D0F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3F83F-49D5-431C-B422-A272A587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96331-5FB3-45D9-8ED6-486ED827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F1C4C-BCA2-4BDA-BFDF-CC6FEB24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7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6051C-94FC-4A2F-9DCB-225E79C66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CE122-ABBE-4D35-9C97-42A32567E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D30CD-523F-4B8E-93D9-085A363B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E1426-A3AA-492E-801C-13AEE32E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72D5C-E2D3-42BE-948A-24E58D21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3D30-EE61-427F-9CBA-34324960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95E6-F683-491C-9AB5-83B28A0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DE8E-4FCD-4BCC-B661-CDA5999B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9C0A9-C2BD-461F-BE6C-D041666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E612-7265-4BE1-A502-2E92726C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CA0E-407B-4A7C-A588-60DF02A0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EE7-D73A-47C0-BE4D-CEFA5D09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9975-DFA1-49CC-9D8A-8FF7123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8BDD0-5A07-4C85-891B-8DF33A88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CE6D-63E7-4149-AABB-4FE87865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42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A207-C539-45C0-BAB8-EB39BFF1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3BF6-4C4B-4D20-8F89-E9B2D3D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321A-3AB8-474A-89F0-E5BE7E6C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2C13-A6EB-41D4-8E74-B268A12D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A845-CA92-4A43-83D0-255B796A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40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75B-B8E9-425D-B7E0-E93AF09C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87F-BDE4-4F9B-ADC9-F3AE21CE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3299-8659-47BC-B22C-3949BC88A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83F-12FC-470B-8ABF-268C57A2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D1B6-EB11-4F53-8618-A4061379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2B8A-344A-4C5F-89B2-4099582B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8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134-B186-407E-A88A-F12C872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992F-DC17-4E31-AFD1-BAA7E5EF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7583-2CFA-43BF-BBE9-D55F313D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8044-0A5B-4397-99E5-DE1C88C3A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0A0F2-E234-47B9-B1C9-439E2340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BD67E-BA6C-46EB-B145-8875FDE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10C5A-73BC-4EC0-A7C6-AB42C9FD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3B3CF-98E7-447B-B872-B5BC3F1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31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F4C-C384-4EE7-83DF-3D70D5A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77617-0C8D-492A-B956-7961D566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B6DA8-68E9-43A2-9A50-327ED01F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5E84-5D24-4D4B-B7CF-96A53D2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9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39406-E038-4901-BEA8-4C40947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794A3-731C-41A8-9FD3-BDDEAA55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DAE1-0844-4FCC-B957-6F5324F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6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880-BF97-4CDB-919B-1E299A72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B14B-8233-48C4-873B-61A7D79A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C927C-6AD2-4549-9F05-544E59AB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E848-553C-4427-8656-F7278F93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8272-44DA-466C-93DB-EE454EBC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D7BE-1148-4EEB-9CFA-7063CAF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EC72-EFC4-4C57-9711-E4252D4F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6A618-171D-47AD-9C86-3D0B0F66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38856-11A7-430D-A4EC-660BB28C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FD06-2E18-40B6-A78B-99113705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18642-8B35-4EBB-A04D-596CCC7A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9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CB90-5F04-4820-99F9-5D41737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E0999-B247-4D71-8AB9-B6FA2E060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52F0E-9892-4A69-BFC2-45171852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96B4-ADFE-46BD-952B-35A5DC6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D814C-060E-4761-BCEC-2D59056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5C92E-BD84-4D8C-AD97-8C49121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23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7A1-65FF-4A56-BD8B-198A1E99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8E5-6924-4FFA-86F9-0907EF6C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5893-3DDE-49E3-B56E-9D0110C3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E5C-1498-4BDC-BDBD-0EF72FF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9526-FDE7-4D33-AD15-11A0B1A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91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409EF-DC7D-4117-B67D-AD162A0B8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ABF1C-289A-4DC3-8896-77E4120F3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4633-F3AB-4804-850F-52FB2D38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2930-B6C8-4FEA-BD6A-9B1C61DC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855D-4B43-4817-8523-03FFE96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1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3D30-EE61-427F-9CBA-34324960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95E6-F683-491C-9AB5-83B28A0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DE8E-4FCD-4BCC-B661-CDA5999B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9C0A9-C2BD-461F-BE6C-D041666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E612-7265-4BE1-A502-2E92726C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43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CA0E-407B-4A7C-A588-60DF02A0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EE7-D73A-47C0-BE4D-CEFA5D09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9975-DFA1-49CC-9D8A-8FF7123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8BDD0-5A07-4C85-891B-8DF33A88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CE6D-63E7-4149-AABB-4FE87865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04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A207-C539-45C0-BAB8-EB39BFF1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3BF6-4C4B-4D20-8F89-E9B2D3D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321A-3AB8-474A-89F0-E5BE7E6C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2C13-A6EB-41D4-8E74-B268A12D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A845-CA92-4A43-83D0-255B796A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30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75B-B8E9-425D-B7E0-E93AF09C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87F-BDE4-4F9B-ADC9-F3AE21CE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3299-8659-47BC-B22C-3949BC88A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83F-12FC-470B-8ABF-268C57A2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D1B6-EB11-4F53-8618-A4061379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2B8A-344A-4C5F-89B2-4099582B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52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134-B186-407E-A88A-F12C872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992F-DC17-4E31-AFD1-BAA7E5EF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7583-2CFA-43BF-BBE9-D55F313D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8044-0A5B-4397-99E5-DE1C88C3A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0A0F2-E234-47B9-B1C9-439E2340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BD67E-BA6C-46EB-B145-8875FDE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10C5A-73BC-4EC0-A7C6-AB42C9FD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3B3CF-98E7-447B-B872-B5BC3F1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21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F4C-C384-4EE7-83DF-3D70D5A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77617-0C8D-492A-B956-7961D566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B6DA8-68E9-43A2-9A50-327ED01F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5E84-5D24-4D4B-B7CF-96A53D2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6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39406-E038-4901-BEA8-4C40947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794A3-731C-41A8-9FD3-BDDEAA55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DAE1-0844-4FCC-B957-6F5324F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1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AA9A-BDEC-4F82-9247-838ACAE7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C5299-0A08-4679-9A59-F889B0620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BE7FC-AD0C-480F-8B3F-B5BCEBC9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C500D-8DD6-4F6F-ABFD-FE8E13CA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A4218-FB6A-4156-905D-75CD9B87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63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880-BF97-4CDB-919B-1E299A72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B14B-8233-48C4-873B-61A7D79A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C927C-6AD2-4549-9F05-544E59AB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E848-553C-4427-8656-F7278F93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8272-44DA-466C-93DB-EE454EBC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D7BE-1148-4EEB-9CFA-7063CAF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89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CB90-5F04-4820-99F9-5D41737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E0999-B247-4D71-8AB9-B6FA2E060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52F0E-9892-4A69-BFC2-45171852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96B4-ADFE-46BD-952B-35A5DC6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D814C-060E-4761-BCEC-2D59056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5C92E-BD84-4D8C-AD97-8C49121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81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7A1-65FF-4A56-BD8B-198A1E99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8E5-6924-4FFA-86F9-0907EF6C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5893-3DDE-49E3-B56E-9D0110C3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E5C-1498-4BDC-BDBD-0EF72FF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9526-FDE7-4D33-AD15-11A0B1A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4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409EF-DC7D-4117-B67D-AD162A0B8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ABF1C-289A-4DC3-8896-77E4120F3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4633-F3AB-4804-850F-52FB2D38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2930-B6C8-4FEA-BD6A-9B1C61DC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855D-4B43-4817-8523-03FFE96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9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032E-D04D-419C-A977-4DB0DFD7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4C9ED-0AB5-4F48-8D50-01A62DC53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38F58-11C6-4D61-8149-4F95A8DE8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4745E-67C0-496A-8DBC-A7E3D040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7606A-E429-4FE5-BACD-57178166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F5256-99BD-4798-B26E-2818A612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5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DB0C-74A1-44BD-BFC0-6B6A2B98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C2F73-2FD6-48EF-9106-CBC3BF7FA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C57DF-DA13-4742-9E56-286D542C1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C29E8-8DE4-49F3-970B-D35694B4E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6B601-4E72-4290-8424-1B27D8594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F07B23-EE9B-482F-9E76-3099BFF6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0072EE-5E0E-4C61-9A74-7CDDF4FC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44735-3727-4F37-9F13-49202EE8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8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389-E5DB-4025-AE43-4278A8A8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51B42-DD48-4177-82C9-20F5A24C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3FEC6-1CAA-4D6A-8B28-B4D36027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0CE2D-9609-4074-8EB2-9E4F4498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1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242126-71E5-4818-9E43-E52093C6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E80FD-33B5-4C1C-94C9-B7E7FDB4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7A040-81E2-4B1C-AEB7-32866C5B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3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1812-565B-4CB8-A5C0-762EC947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1149-DAF5-4510-8A88-6281966BD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62E2E-9DC1-433E-AB0D-1792F8D51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5F6C0-5B7C-4030-BE17-97891985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2D687-583A-4F5F-A35F-1A0BEEFB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79E4E-F362-4F6C-A88F-B9E3E4E2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3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5EE0-B4CC-41E6-A138-D4203BA3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689E2-B1B8-4355-978E-9234C1A32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FE2DE-47EB-432D-83A4-CCD761646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F4EB1-6808-4E99-A5E1-A1573747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F727D-FCBD-4DDB-A742-597F2D093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CFE47-1217-443D-BF73-1F0F0CD9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5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E28DC13-C871-F691-DF17-96D30DC25D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057" y="180484"/>
            <a:ext cx="1478634" cy="14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364BE8B-2763-8385-29FE-2BDD42AA5B5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057" y="180484"/>
            <a:ext cx="1478634" cy="14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39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20.png"/><Relationship Id="rId19" Type="http://schemas.openxmlformats.org/officeDocument/2006/relationships/image" Target="../media/image46.png"/><Relationship Id="rId4" Type="http://schemas.openxmlformats.org/officeDocument/2006/relationships/image" Target="../media/image5.jp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9.png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png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g"/><Relationship Id="rId7" Type="http://schemas.openxmlformats.org/officeDocument/2006/relationships/image" Target="../media/image1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2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9787" y="352425"/>
            <a:ext cx="9847975" cy="6354468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1B3183-504D-EE07-AE86-580D198C9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800" y="616377"/>
            <a:ext cx="5182049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83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269823"/>
            <a:ext cx="11512446" cy="63500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1091977" y="364664"/>
            <a:ext cx="8840473" cy="707886"/>
            <a:chOff x="1787237" y="991884"/>
            <a:chExt cx="8840473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rồi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sánh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90377B-5E81-6126-A53D-3399ABACEC6B}"/>
                  </a:ext>
                </a:extLst>
              </p:cNvPr>
              <p:cNvSpPr txBox="1"/>
              <p:nvPr/>
            </p:nvSpPr>
            <p:spPr>
              <a:xfrm>
                <a:off x="1009413" y="1063333"/>
                <a:ext cx="4905611" cy="990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90377B-5E81-6126-A53D-3399ABACE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13" y="1063333"/>
                <a:ext cx="4905611" cy="990656"/>
              </a:xfrm>
              <a:prstGeom prst="rect">
                <a:avLst/>
              </a:prstGeom>
              <a:blipFill>
                <a:blip r:embed="rId3"/>
                <a:stretch>
                  <a:fillRect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C3EF76-4C0D-664A-D2BC-24197C7106BB}"/>
                  </a:ext>
                </a:extLst>
              </p:cNvPr>
              <p:cNvSpPr txBox="1"/>
              <p:nvPr/>
            </p:nvSpPr>
            <p:spPr>
              <a:xfrm>
                <a:off x="618888" y="3577933"/>
                <a:ext cx="8363187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C3EF76-4C0D-664A-D2BC-24197C71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88" y="3577933"/>
                <a:ext cx="8363187" cy="981423"/>
              </a:xfrm>
              <a:prstGeom prst="rect">
                <a:avLst/>
              </a:prstGeom>
              <a:blipFill>
                <a:blip r:embed="rId4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BFFB4D-C93E-7F34-2BA2-69A0EB83B71D}"/>
                  </a:ext>
                </a:extLst>
              </p:cNvPr>
              <p:cNvSpPr txBox="1"/>
              <p:nvPr/>
            </p:nvSpPr>
            <p:spPr>
              <a:xfrm>
                <a:off x="1047513" y="2015833"/>
                <a:ext cx="4905611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BFFB4D-C93E-7F34-2BA2-69A0EB83B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13" y="2015833"/>
                <a:ext cx="4905611" cy="900824"/>
              </a:xfrm>
              <a:prstGeom prst="rect">
                <a:avLst/>
              </a:prstGeom>
              <a:blipFill>
                <a:blip r:embed="rId5"/>
                <a:stretch>
                  <a:fillRect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B0409C-1786-D1B5-BE0E-8A2EEE389AEC}"/>
                  </a:ext>
                </a:extLst>
              </p:cNvPr>
              <p:cNvSpPr txBox="1"/>
              <p:nvPr/>
            </p:nvSpPr>
            <p:spPr>
              <a:xfrm>
                <a:off x="4762263" y="1958683"/>
                <a:ext cx="4905611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B0409C-1786-D1B5-BE0E-8A2EEE389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263" y="1958683"/>
                <a:ext cx="4905611" cy="900824"/>
              </a:xfrm>
              <a:prstGeom prst="rect">
                <a:avLst/>
              </a:prstGeom>
              <a:blipFill>
                <a:blip r:embed="rId6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E180E-4925-0459-EEE4-8A07F820336E}"/>
                  </a:ext>
                </a:extLst>
              </p:cNvPr>
              <p:cNvSpPr txBox="1"/>
              <p:nvPr/>
            </p:nvSpPr>
            <p:spPr>
              <a:xfrm>
                <a:off x="1514238" y="2815933"/>
                <a:ext cx="6972537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ậ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E180E-4925-0459-EEE4-8A07F8203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238" y="2815933"/>
                <a:ext cx="6972537" cy="900824"/>
              </a:xfrm>
              <a:prstGeom prst="rect">
                <a:avLst/>
              </a:prstGeom>
              <a:blipFill>
                <a:blip r:embed="rId7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F78607-F091-406F-52AC-44C187A9F54F}"/>
                  </a:ext>
                </a:extLst>
              </p:cNvPr>
              <p:cNvSpPr txBox="1"/>
              <p:nvPr/>
            </p:nvSpPr>
            <p:spPr>
              <a:xfrm>
                <a:off x="647463" y="4730458"/>
                <a:ext cx="8363187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F78607-F091-406F-52AC-44C187A9F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3" y="4730458"/>
                <a:ext cx="8363187" cy="927433"/>
              </a:xfrm>
              <a:prstGeom prst="rect">
                <a:avLst/>
              </a:prstGeom>
              <a:blipFill>
                <a:blip r:embed="rId8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7EA746-2A0A-79C7-DAC0-0D68CB91CC59}"/>
                  </a:ext>
                </a:extLst>
              </p:cNvPr>
              <p:cNvSpPr txBox="1"/>
              <p:nvPr/>
            </p:nvSpPr>
            <p:spPr>
              <a:xfrm>
                <a:off x="6086239" y="4806658"/>
                <a:ext cx="5477112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7EA746-2A0A-79C7-DAC0-0D68CB91C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239" y="4806658"/>
                <a:ext cx="5477112" cy="927433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0BD421-402A-637B-41C4-615D70C56B36}"/>
                  </a:ext>
                </a:extLst>
              </p:cNvPr>
              <p:cNvSpPr txBox="1"/>
              <p:nvPr/>
            </p:nvSpPr>
            <p:spPr>
              <a:xfrm>
                <a:off x="1104663" y="5578183"/>
                <a:ext cx="836318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ậ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𝒚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0BD421-402A-637B-41C4-615D70C56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663" y="5578183"/>
                <a:ext cx="8363187" cy="892552"/>
              </a:xfrm>
              <a:prstGeom prst="rect">
                <a:avLst/>
              </a:prstGeom>
              <a:blipFill>
                <a:blip r:embed="rId10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2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4978B08-8960-62A7-BC31-02A6D4B7C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93631" y="2433610"/>
            <a:ext cx="3059624" cy="374749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4D74DAC-FD43-0BAA-509A-687A24456BF3}"/>
              </a:ext>
            </a:extLst>
          </p:cNvPr>
          <p:cNvSpPr/>
          <p:nvPr/>
        </p:nvSpPr>
        <p:spPr>
          <a:xfrm>
            <a:off x="1000125" y="298355"/>
            <a:ext cx="5920221" cy="3127664"/>
          </a:xfrm>
          <a:custGeom>
            <a:avLst/>
            <a:gdLst>
              <a:gd name="connsiteX0" fmla="*/ 490185 w 5429750"/>
              <a:gd name="connsiteY0" fmla="*/ 1040382 h 3127664"/>
              <a:gd name="connsiteX1" fmla="*/ 706747 w 5429750"/>
              <a:gd name="connsiteY1" fmla="*/ 500064 h 3127664"/>
              <a:gd name="connsiteX2" fmla="*/ 1760269 w 5429750"/>
              <a:gd name="connsiteY2" fmla="*/ 376622 h 3127664"/>
              <a:gd name="connsiteX3" fmla="*/ 2822464 w 5429750"/>
              <a:gd name="connsiteY3" fmla="*/ 248475 h 3127664"/>
              <a:gd name="connsiteX4" fmla="*/ 3236357 w 5429750"/>
              <a:gd name="connsiteY4" fmla="*/ 14479 h 3127664"/>
              <a:gd name="connsiteX5" fmla="*/ 3749669 w 5429750"/>
              <a:gd name="connsiteY5" fmla="*/ 179623 h 3127664"/>
              <a:gd name="connsiteX6" fmla="*/ 4457296 w 5429750"/>
              <a:gd name="connsiteY6" fmla="*/ 49955 h 3127664"/>
              <a:gd name="connsiteX7" fmla="*/ 4816137 w 5429750"/>
              <a:gd name="connsiteY7" fmla="*/ 403700 h 3127664"/>
              <a:gd name="connsiteX8" fmla="*/ 5276661 w 5429750"/>
              <a:gd name="connsiteY8" fmla="*/ 747019 h 3127664"/>
              <a:gd name="connsiteX9" fmla="*/ 5256048 w 5429750"/>
              <a:gd name="connsiteY9" fmla="*/ 1119298 h 3127664"/>
              <a:gd name="connsiteX10" fmla="*/ 5406623 w 5429750"/>
              <a:gd name="connsiteY10" fmla="*/ 1688504 h 3127664"/>
              <a:gd name="connsiteX11" fmla="*/ 4701258 w 5429750"/>
              <a:gd name="connsiteY11" fmla="*/ 2186758 h 3127664"/>
              <a:gd name="connsiteX12" fmla="*/ 4448750 w 5429750"/>
              <a:gd name="connsiteY12" fmla="*/ 2613699 h 3127664"/>
              <a:gd name="connsiteX13" fmla="*/ 3589039 w 5429750"/>
              <a:gd name="connsiteY13" fmla="*/ 2665392 h 3127664"/>
              <a:gd name="connsiteX14" fmla="*/ 2974673 w 5429750"/>
              <a:gd name="connsiteY14" fmla="*/ 3120858 h 3127664"/>
              <a:gd name="connsiteX15" fmla="*/ 2071349 w 5429750"/>
              <a:gd name="connsiteY15" fmla="*/ 2842843 h 3127664"/>
              <a:gd name="connsiteX16" fmla="*/ 729496 w 5429750"/>
              <a:gd name="connsiteY16" fmla="*/ 2568159 h 3127664"/>
              <a:gd name="connsiteX17" fmla="*/ 139514 w 5429750"/>
              <a:gd name="connsiteY17" fmla="*/ 2262488 h 3127664"/>
              <a:gd name="connsiteX18" fmla="*/ 265580 w 5429750"/>
              <a:gd name="connsiteY18" fmla="*/ 1849882 h 3127664"/>
              <a:gd name="connsiteX19" fmla="*/ -629 w 5429750"/>
              <a:gd name="connsiteY19" fmla="*/ 1426562 h 3127664"/>
              <a:gd name="connsiteX20" fmla="*/ 485535 w 5429750"/>
              <a:gd name="connsiteY20" fmla="*/ 1050301 h 3127664"/>
              <a:gd name="connsiteX21" fmla="*/ 490185 w 5429750"/>
              <a:gd name="connsiteY21" fmla="*/ 1040382 h 3127664"/>
              <a:gd name="connsiteX0" fmla="*/ 5678002 w 5429750"/>
              <a:gd name="connsiteY0" fmla="*/ 2770485 h 3127664"/>
              <a:gd name="connsiteX1" fmla="*/ 5591122 w 5429750"/>
              <a:gd name="connsiteY1" fmla="*/ 2857365 h 3127664"/>
              <a:gd name="connsiteX2" fmla="*/ 5504242 w 5429750"/>
              <a:gd name="connsiteY2" fmla="*/ 2770485 h 3127664"/>
              <a:gd name="connsiteX3" fmla="*/ 5591122 w 5429750"/>
              <a:gd name="connsiteY3" fmla="*/ 2683605 h 3127664"/>
              <a:gd name="connsiteX4" fmla="*/ 5678002 w 5429750"/>
              <a:gd name="connsiteY4" fmla="*/ 2770485 h 3127664"/>
              <a:gd name="connsiteX0" fmla="*/ 5591054 w 5429750"/>
              <a:gd name="connsiteY0" fmla="*/ 2697560 h 3127664"/>
              <a:gd name="connsiteX1" fmla="*/ 5417295 w 5429750"/>
              <a:gd name="connsiteY1" fmla="*/ 2871319 h 3127664"/>
              <a:gd name="connsiteX2" fmla="*/ 5243536 w 5429750"/>
              <a:gd name="connsiteY2" fmla="*/ 2697560 h 3127664"/>
              <a:gd name="connsiteX3" fmla="*/ 5417295 w 5429750"/>
              <a:gd name="connsiteY3" fmla="*/ 2523801 h 3127664"/>
              <a:gd name="connsiteX4" fmla="*/ 5591054 w 5429750"/>
              <a:gd name="connsiteY4" fmla="*/ 2697560 h 3127664"/>
              <a:gd name="connsiteX0" fmla="*/ 5343876 w 5429750"/>
              <a:gd name="connsiteY0" fmla="*/ 2557415 h 3127664"/>
              <a:gd name="connsiteX1" fmla="*/ 5083237 w 5429750"/>
              <a:gd name="connsiteY1" fmla="*/ 2818054 h 3127664"/>
              <a:gd name="connsiteX2" fmla="*/ 4822598 w 5429750"/>
              <a:gd name="connsiteY2" fmla="*/ 2557415 h 3127664"/>
              <a:gd name="connsiteX3" fmla="*/ 5083237 w 5429750"/>
              <a:gd name="connsiteY3" fmla="*/ 2296776 h 3127664"/>
              <a:gd name="connsiteX4" fmla="*/ 5343876 w 5429750"/>
              <a:gd name="connsiteY4" fmla="*/ 2557415 h 3127664"/>
              <a:gd name="connsiteX0" fmla="*/ 589856 w 5429750"/>
              <a:gd name="connsiteY0" fmla="*/ 1895205 h 3127664"/>
              <a:gd name="connsiteX1" fmla="*/ 271487 w 5429750"/>
              <a:gd name="connsiteY1" fmla="*/ 1837502 h 3127664"/>
              <a:gd name="connsiteX2" fmla="*/ 870771 w 5429750"/>
              <a:gd name="connsiteY2" fmla="*/ 2526674 h 3127664"/>
              <a:gd name="connsiteX3" fmla="*/ 731507 w 5429750"/>
              <a:gd name="connsiteY3" fmla="*/ 2554258 h 3127664"/>
              <a:gd name="connsiteX4" fmla="*/ 2071097 w 5429750"/>
              <a:gd name="connsiteY4" fmla="*/ 2830101 h 3127664"/>
              <a:gd name="connsiteX5" fmla="*/ 1987137 w 5429750"/>
              <a:gd name="connsiteY5" fmla="*/ 2704126 h 3127664"/>
              <a:gd name="connsiteX6" fmla="*/ 3623226 w 5429750"/>
              <a:gd name="connsiteY6" fmla="*/ 2515959 h 3127664"/>
              <a:gd name="connsiteX7" fmla="*/ 3589668 w 5429750"/>
              <a:gd name="connsiteY7" fmla="*/ 2654170 h 3127664"/>
              <a:gd name="connsiteX8" fmla="*/ 4289628 w 5429750"/>
              <a:gd name="connsiteY8" fmla="*/ 1661861 h 3127664"/>
              <a:gd name="connsiteX9" fmla="*/ 4698242 w 5429750"/>
              <a:gd name="connsiteY9" fmla="*/ 2178504 h 3127664"/>
              <a:gd name="connsiteX10" fmla="*/ 5253534 w 5429750"/>
              <a:gd name="connsiteY10" fmla="*/ 1111623 h 3127664"/>
              <a:gd name="connsiteX11" fmla="*/ 5071537 w 5429750"/>
              <a:gd name="connsiteY11" fmla="*/ 1305365 h 3127664"/>
              <a:gd name="connsiteX12" fmla="*/ 4816892 w 5429750"/>
              <a:gd name="connsiteY12" fmla="*/ 392840 h 3127664"/>
              <a:gd name="connsiteX13" fmla="*/ 4826444 w 5429750"/>
              <a:gd name="connsiteY13" fmla="*/ 484353 h 3127664"/>
              <a:gd name="connsiteX14" fmla="*/ 3654774 w 5429750"/>
              <a:gd name="connsiteY14" fmla="*/ 286123 h 3127664"/>
              <a:gd name="connsiteX15" fmla="*/ 3748035 w 5429750"/>
              <a:gd name="connsiteY15" fmla="*/ 169415 h 3127664"/>
              <a:gd name="connsiteX16" fmla="*/ 2782872 w 5429750"/>
              <a:gd name="connsiteY16" fmla="*/ 341726 h 3127664"/>
              <a:gd name="connsiteX17" fmla="*/ 2827994 w 5429750"/>
              <a:gd name="connsiteY17" fmla="*/ 241090 h 3127664"/>
              <a:gd name="connsiteX18" fmla="*/ 1759641 w 5429750"/>
              <a:gd name="connsiteY18" fmla="*/ 375898 h 3127664"/>
              <a:gd name="connsiteX19" fmla="*/ 1923036 w 5429750"/>
              <a:gd name="connsiteY19" fmla="*/ 473493 h 3127664"/>
              <a:gd name="connsiteX20" fmla="*/ 518717 w 5429750"/>
              <a:gd name="connsiteY20" fmla="*/ 1143117 h 3127664"/>
              <a:gd name="connsiteX21" fmla="*/ 490185 w 542975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29750" h="3127664" fill="none" extrusionOk="0">
                <a:moveTo>
                  <a:pt x="490185" y="1040382"/>
                </a:moveTo>
                <a:cubicBezTo>
                  <a:pt x="440288" y="816259"/>
                  <a:pt x="507449" y="615232"/>
                  <a:pt x="706747" y="500064"/>
                </a:cubicBezTo>
                <a:cubicBezTo>
                  <a:pt x="1009334" y="251398"/>
                  <a:pt x="1413954" y="249157"/>
                  <a:pt x="1760269" y="376622"/>
                </a:cubicBezTo>
                <a:cubicBezTo>
                  <a:pt x="1982417" y="66377"/>
                  <a:pt x="2506742" y="42889"/>
                  <a:pt x="2822464" y="248475"/>
                </a:cubicBezTo>
                <a:cubicBezTo>
                  <a:pt x="2871893" y="133613"/>
                  <a:pt x="3023406" y="12436"/>
                  <a:pt x="3236357" y="14479"/>
                </a:cubicBezTo>
                <a:cubicBezTo>
                  <a:pt x="3396560" y="-26658"/>
                  <a:pt x="3629585" y="79906"/>
                  <a:pt x="3749669" y="179623"/>
                </a:cubicBezTo>
                <a:cubicBezTo>
                  <a:pt x="3948707" y="30595"/>
                  <a:pt x="4237572" y="-9316"/>
                  <a:pt x="4457296" y="49955"/>
                </a:cubicBezTo>
                <a:cubicBezTo>
                  <a:pt x="4637498" y="95852"/>
                  <a:pt x="4819109" y="244913"/>
                  <a:pt x="4816137" y="403700"/>
                </a:cubicBezTo>
                <a:cubicBezTo>
                  <a:pt x="5028287" y="492181"/>
                  <a:pt x="5187092" y="605693"/>
                  <a:pt x="5276661" y="747019"/>
                </a:cubicBezTo>
                <a:cubicBezTo>
                  <a:pt x="5338140" y="874968"/>
                  <a:pt x="5328944" y="973443"/>
                  <a:pt x="5256048" y="1119298"/>
                </a:cubicBezTo>
                <a:cubicBezTo>
                  <a:pt x="5452806" y="1313656"/>
                  <a:pt x="5478671" y="1520342"/>
                  <a:pt x="5406623" y="1688504"/>
                </a:cubicBezTo>
                <a:cubicBezTo>
                  <a:pt x="5314799" y="1996850"/>
                  <a:pt x="5086635" y="2133353"/>
                  <a:pt x="4701258" y="2186758"/>
                </a:cubicBezTo>
                <a:cubicBezTo>
                  <a:pt x="4690095" y="2328622"/>
                  <a:pt x="4638216" y="2537900"/>
                  <a:pt x="4448750" y="2613699"/>
                </a:cubicBezTo>
                <a:cubicBezTo>
                  <a:pt x="4221429" y="2801878"/>
                  <a:pt x="3919060" y="2778891"/>
                  <a:pt x="3589039" y="2665392"/>
                </a:cubicBezTo>
                <a:cubicBezTo>
                  <a:pt x="3485255" y="2906760"/>
                  <a:pt x="3226179" y="3079970"/>
                  <a:pt x="2974673" y="3120858"/>
                </a:cubicBezTo>
                <a:cubicBezTo>
                  <a:pt x="2642033" y="3147453"/>
                  <a:pt x="2245811" y="3024077"/>
                  <a:pt x="2071349" y="2842843"/>
                </a:cubicBezTo>
                <a:cubicBezTo>
                  <a:pt x="1622518" y="3025090"/>
                  <a:pt x="1098531" y="2975501"/>
                  <a:pt x="729496" y="2568159"/>
                </a:cubicBezTo>
                <a:cubicBezTo>
                  <a:pt x="485205" y="2632072"/>
                  <a:pt x="215676" y="2468268"/>
                  <a:pt x="139514" y="2262488"/>
                </a:cubicBezTo>
                <a:cubicBezTo>
                  <a:pt x="94754" y="2122925"/>
                  <a:pt x="129402" y="1974892"/>
                  <a:pt x="265580" y="1849882"/>
                </a:cubicBezTo>
                <a:cubicBezTo>
                  <a:pt x="56933" y="1737938"/>
                  <a:pt x="-20063" y="1591519"/>
                  <a:pt x="-629" y="1426562"/>
                </a:cubicBezTo>
                <a:cubicBezTo>
                  <a:pt x="35695" y="1273474"/>
                  <a:pt x="231532" y="1091990"/>
                  <a:pt x="485535" y="1050301"/>
                </a:cubicBezTo>
                <a:cubicBezTo>
                  <a:pt x="487527" y="1046911"/>
                  <a:pt x="488691" y="1043392"/>
                  <a:pt x="490185" y="1040382"/>
                </a:cubicBezTo>
                <a:close/>
              </a:path>
              <a:path w="5429750" h="3127664" fill="none" extrusionOk="0">
                <a:moveTo>
                  <a:pt x="5678002" y="2770485"/>
                </a:moveTo>
                <a:cubicBezTo>
                  <a:pt x="5675728" y="2821284"/>
                  <a:pt x="5640238" y="2854687"/>
                  <a:pt x="5591122" y="2857365"/>
                </a:cubicBezTo>
                <a:cubicBezTo>
                  <a:pt x="5541830" y="2864386"/>
                  <a:pt x="5499493" y="2814146"/>
                  <a:pt x="5504242" y="2770485"/>
                </a:cubicBezTo>
                <a:cubicBezTo>
                  <a:pt x="5494770" y="2729691"/>
                  <a:pt x="5540846" y="2679621"/>
                  <a:pt x="5591122" y="2683605"/>
                </a:cubicBezTo>
                <a:cubicBezTo>
                  <a:pt x="5642616" y="2688697"/>
                  <a:pt x="5680365" y="2717423"/>
                  <a:pt x="5678002" y="2770485"/>
                </a:cubicBezTo>
                <a:close/>
              </a:path>
              <a:path w="5429750" h="3127664" fill="none" extrusionOk="0">
                <a:moveTo>
                  <a:pt x="5591054" y="2697560"/>
                </a:moveTo>
                <a:cubicBezTo>
                  <a:pt x="5595040" y="2807303"/>
                  <a:pt x="5497216" y="2869874"/>
                  <a:pt x="5417295" y="2871319"/>
                </a:cubicBezTo>
                <a:cubicBezTo>
                  <a:pt x="5328321" y="2866997"/>
                  <a:pt x="5241876" y="2783654"/>
                  <a:pt x="5243536" y="2697560"/>
                </a:cubicBezTo>
                <a:cubicBezTo>
                  <a:pt x="5223048" y="2602866"/>
                  <a:pt x="5335036" y="2518964"/>
                  <a:pt x="5417295" y="2523801"/>
                </a:cubicBezTo>
                <a:cubicBezTo>
                  <a:pt x="5512021" y="2532340"/>
                  <a:pt x="5606935" y="2611819"/>
                  <a:pt x="5591054" y="2697560"/>
                </a:cubicBezTo>
                <a:close/>
              </a:path>
              <a:path w="5429750" h="3127664" fill="none" extrusionOk="0">
                <a:moveTo>
                  <a:pt x="5343876" y="2557415"/>
                </a:moveTo>
                <a:cubicBezTo>
                  <a:pt x="5323186" y="2684008"/>
                  <a:pt x="5205797" y="2830680"/>
                  <a:pt x="5083237" y="2818054"/>
                </a:cubicBezTo>
                <a:cubicBezTo>
                  <a:pt x="4945471" y="2808599"/>
                  <a:pt x="4810705" y="2721593"/>
                  <a:pt x="4822598" y="2557415"/>
                </a:cubicBezTo>
                <a:cubicBezTo>
                  <a:pt x="4815545" y="2421260"/>
                  <a:pt x="4936342" y="2303917"/>
                  <a:pt x="5083237" y="2296776"/>
                </a:cubicBezTo>
                <a:cubicBezTo>
                  <a:pt x="5209602" y="2299361"/>
                  <a:pt x="5319498" y="2422204"/>
                  <a:pt x="5343876" y="2557415"/>
                </a:cubicBezTo>
                <a:close/>
              </a:path>
              <a:path w="5429750" h="3127664" fill="none" extrusionOk="0">
                <a:moveTo>
                  <a:pt x="589856" y="1895205"/>
                </a:moveTo>
                <a:cubicBezTo>
                  <a:pt x="483775" y="1916578"/>
                  <a:pt x="350189" y="1864584"/>
                  <a:pt x="271487" y="1837502"/>
                </a:cubicBezTo>
                <a:moveTo>
                  <a:pt x="870771" y="2526674"/>
                </a:moveTo>
                <a:cubicBezTo>
                  <a:pt x="832536" y="2548646"/>
                  <a:pt x="778148" y="2551580"/>
                  <a:pt x="731507" y="2554258"/>
                </a:cubicBezTo>
                <a:moveTo>
                  <a:pt x="2071097" y="2830101"/>
                </a:moveTo>
                <a:cubicBezTo>
                  <a:pt x="2035013" y="2789821"/>
                  <a:pt x="2021060" y="2748974"/>
                  <a:pt x="1987137" y="2704126"/>
                </a:cubicBezTo>
                <a:moveTo>
                  <a:pt x="3623226" y="2515959"/>
                </a:moveTo>
                <a:cubicBezTo>
                  <a:pt x="3624670" y="2571744"/>
                  <a:pt x="3614239" y="2603068"/>
                  <a:pt x="3589668" y="2654170"/>
                </a:cubicBezTo>
                <a:moveTo>
                  <a:pt x="4289628" y="1661861"/>
                </a:moveTo>
                <a:cubicBezTo>
                  <a:pt x="4575441" y="1783596"/>
                  <a:pt x="4693425" y="1985979"/>
                  <a:pt x="4698242" y="2178504"/>
                </a:cubicBezTo>
                <a:moveTo>
                  <a:pt x="5253534" y="1111623"/>
                </a:moveTo>
                <a:cubicBezTo>
                  <a:pt x="5224218" y="1195984"/>
                  <a:pt x="5150425" y="1249906"/>
                  <a:pt x="5071537" y="1305365"/>
                </a:cubicBezTo>
                <a:moveTo>
                  <a:pt x="4816892" y="392840"/>
                </a:moveTo>
                <a:cubicBezTo>
                  <a:pt x="4827961" y="423411"/>
                  <a:pt x="4827981" y="454700"/>
                  <a:pt x="4826444" y="484353"/>
                </a:cubicBezTo>
                <a:moveTo>
                  <a:pt x="3654774" y="286123"/>
                </a:moveTo>
                <a:cubicBezTo>
                  <a:pt x="3669320" y="239565"/>
                  <a:pt x="3705328" y="206033"/>
                  <a:pt x="3748035" y="169415"/>
                </a:cubicBezTo>
                <a:moveTo>
                  <a:pt x="2782872" y="341726"/>
                </a:moveTo>
                <a:cubicBezTo>
                  <a:pt x="2793607" y="309119"/>
                  <a:pt x="2807888" y="274229"/>
                  <a:pt x="2827994" y="241090"/>
                </a:cubicBezTo>
                <a:moveTo>
                  <a:pt x="1759641" y="375898"/>
                </a:moveTo>
                <a:cubicBezTo>
                  <a:pt x="1808407" y="405935"/>
                  <a:pt x="1874707" y="433921"/>
                  <a:pt x="1923036" y="473493"/>
                </a:cubicBezTo>
                <a:moveTo>
                  <a:pt x="518717" y="1143117"/>
                </a:moveTo>
                <a:cubicBezTo>
                  <a:pt x="505732" y="1111259"/>
                  <a:pt x="491593" y="1074129"/>
                  <a:pt x="490185" y="1040382"/>
                </a:cubicBezTo>
              </a:path>
              <a:path w="5429750" h="3127664" stroke="0" extrusionOk="0">
                <a:moveTo>
                  <a:pt x="490185" y="1040382"/>
                </a:moveTo>
                <a:cubicBezTo>
                  <a:pt x="472919" y="802423"/>
                  <a:pt x="530546" y="663079"/>
                  <a:pt x="706747" y="500064"/>
                </a:cubicBezTo>
                <a:cubicBezTo>
                  <a:pt x="964521" y="277908"/>
                  <a:pt x="1456633" y="235500"/>
                  <a:pt x="1760269" y="376622"/>
                </a:cubicBezTo>
                <a:cubicBezTo>
                  <a:pt x="1942634" y="33459"/>
                  <a:pt x="2560318" y="-4163"/>
                  <a:pt x="2822464" y="248475"/>
                </a:cubicBezTo>
                <a:cubicBezTo>
                  <a:pt x="2911810" y="111400"/>
                  <a:pt x="3051837" y="11321"/>
                  <a:pt x="3236357" y="14479"/>
                </a:cubicBezTo>
                <a:cubicBezTo>
                  <a:pt x="3449929" y="-9024"/>
                  <a:pt x="3612701" y="85497"/>
                  <a:pt x="3749669" y="179623"/>
                </a:cubicBezTo>
                <a:cubicBezTo>
                  <a:pt x="3899489" y="58427"/>
                  <a:pt x="4199533" y="-6495"/>
                  <a:pt x="4457296" y="49955"/>
                </a:cubicBezTo>
                <a:cubicBezTo>
                  <a:pt x="4622271" y="83671"/>
                  <a:pt x="4804031" y="245541"/>
                  <a:pt x="4816137" y="403700"/>
                </a:cubicBezTo>
                <a:cubicBezTo>
                  <a:pt x="5017471" y="453913"/>
                  <a:pt x="5214327" y="567309"/>
                  <a:pt x="5276661" y="747019"/>
                </a:cubicBezTo>
                <a:cubicBezTo>
                  <a:pt x="5331563" y="869346"/>
                  <a:pt x="5306275" y="1009335"/>
                  <a:pt x="5256048" y="1119298"/>
                </a:cubicBezTo>
                <a:cubicBezTo>
                  <a:pt x="5428910" y="1329331"/>
                  <a:pt x="5444726" y="1478549"/>
                  <a:pt x="5406623" y="1688504"/>
                </a:cubicBezTo>
                <a:cubicBezTo>
                  <a:pt x="5318260" y="1971796"/>
                  <a:pt x="4999278" y="2182927"/>
                  <a:pt x="4701258" y="2186758"/>
                </a:cubicBezTo>
                <a:cubicBezTo>
                  <a:pt x="4689706" y="2392977"/>
                  <a:pt x="4620844" y="2476488"/>
                  <a:pt x="4448750" y="2613699"/>
                </a:cubicBezTo>
                <a:cubicBezTo>
                  <a:pt x="4275717" y="2750828"/>
                  <a:pt x="3883280" y="2776643"/>
                  <a:pt x="3589039" y="2665392"/>
                </a:cubicBezTo>
                <a:cubicBezTo>
                  <a:pt x="3543828" y="2926043"/>
                  <a:pt x="3233305" y="3069652"/>
                  <a:pt x="2974673" y="3120858"/>
                </a:cubicBezTo>
                <a:cubicBezTo>
                  <a:pt x="2630855" y="3223278"/>
                  <a:pt x="2271206" y="3062791"/>
                  <a:pt x="2071349" y="2842843"/>
                </a:cubicBezTo>
                <a:cubicBezTo>
                  <a:pt x="1561032" y="3073657"/>
                  <a:pt x="991591" y="2932383"/>
                  <a:pt x="729496" y="2568159"/>
                </a:cubicBezTo>
                <a:cubicBezTo>
                  <a:pt x="470077" y="2594028"/>
                  <a:pt x="223336" y="2474200"/>
                  <a:pt x="139514" y="2262488"/>
                </a:cubicBezTo>
                <a:cubicBezTo>
                  <a:pt x="112866" y="2092334"/>
                  <a:pt x="120260" y="1965119"/>
                  <a:pt x="265580" y="1849882"/>
                </a:cubicBezTo>
                <a:cubicBezTo>
                  <a:pt x="114810" y="1783378"/>
                  <a:pt x="7903" y="1588112"/>
                  <a:pt x="-629" y="1426562"/>
                </a:cubicBezTo>
                <a:cubicBezTo>
                  <a:pt x="30205" y="1204536"/>
                  <a:pt x="194632" y="1062501"/>
                  <a:pt x="485535" y="1050301"/>
                </a:cubicBezTo>
                <a:cubicBezTo>
                  <a:pt x="487013" y="1047286"/>
                  <a:pt x="489068" y="1044234"/>
                  <a:pt x="490185" y="1040382"/>
                </a:cubicBezTo>
                <a:close/>
              </a:path>
              <a:path w="5429750" h="3127664" stroke="0" extrusionOk="0">
                <a:moveTo>
                  <a:pt x="5678002" y="2770485"/>
                </a:moveTo>
                <a:cubicBezTo>
                  <a:pt x="5676722" y="2828774"/>
                  <a:pt x="5630472" y="2864585"/>
                  <a:pt x="5591122" y="2857365"/>
                </a:cubicBezTo>
                <a:cubicBezTo>
                  <a:pt x="5545690" y="2859506"/>
                  <a:pt x="5497122" y="2827100"/>
                  <a:pt x="5504242" y="2770485"/>
                </a:cubicBezTo>
                <a:cubicBezTo>
                  <a:pt x="5503948" y="2718841"/>
                  <a:pt x="5544647" y="2684437"/>
                  <a:pt x="5591122" y="2683605"/>
                </a:cubicBezTo>
                <a:cubicBezTo>
                  <a:pt x="5633012" y="2683356"/>
                  <a:pt x="5680386" y="2721008"/>
                  <a:pt x="5678002" y="2770485"/>
                </a:cubicBezTo>
                <a:close/>
              </a:path>
              <a:path w="5429750" h="3127664" stroke="0" extrusionOk="0">
                <a:moveTo>
                  <a:pt x="5591054" y="2697560"/>
                </a:moveTo>
                <a:cubicBezTo>
                  <a:pt x="5597185" y="2787707"/>
                  <a:pt x="5531373" y="2857913"/>
                  <a:pt x="5417295" y="2871319"/>
                </a:cubicBezTo>
                <a:cubicBezTo>
                  <a:pt x="5324420" y="2864628"/>
                  <a:pt x="5244496" y="2789831"/>
                  <a:pt x="5243536" y="2697560"/>
                </a:cubicBezTo>
                <a:cubicBezTo>
                  <a:pt x="5233153" y="2599204"/>
                  <a:pt x="5313115" y="2534605"/>
                  <a:pt x="5417295" y="2523801"/>
                </a:cubicBezTo>
                <a:cubicBezTo>
                  <a:pt x="5500304" y="2526278"/>
                  <a:pt x="5596394" y="2591932"/>
                  <a:pt x="5591054" y="2697560"/>
                </a:cubicBezTo>
                <a:close/>
              </a:path>
              <a:path w="5429750" h="3127664" stroke="0" extrusionOk="0">
                <a:moveTo>
                  <a:pt x="5343876" y="2557415"/>
                </a:moveTo>
                <a:cubicBezTo>
                  <a:pt x="5323108" y="2693773"/>
                  <a:pt x="5215234" y="2824908"/>
                  <a:pt x="5083237" y="2818054"/>
                </a:cubicBezTo>
                <a:cubicBezTo>
                  <a:pt x="4949962" y="2817481"/>
                  <a:pt x="4791936" y="2707063"/>
                  <a:pt x="4822598" y="2557415"/>
                </a:cubicBezTo>
                <a:cubicBezTo>
                  <a:pt x="4827485" y="2414371"/>
                  <a:pt x="4928930" y="2292092"/>
                  <a:pt x="5083237" y="2296776"/>
                </a:cubicBezTo>
                <a:cubicBezTo>
                  <a:pt x="5231823" y="2306422"/>
                  <a:pt x="5344458" y="2435783"/>
                  <a:pt x="5343876" y="2557415"/>
                </a:cubicBezTo>
                <a:close/>
              </a:path>
              <a:path w="5429750" h="3127664" fill="none" stroke="0" extrusionOk="0">
                <a:moveTo>
                  <a:pt x="589856" y="1895205"/>
                </a:moveTo>
                <a:cubicBezTo>
                  <a:pt x="493332" y="1912397"/>
                  <a:pt x="358475" y="1871768"/>
                  <a:pt x="271487" y="1837502"/>
                </a:cubicBezTo>
                <a:moveTo>
                  <a:pt x="870771" y="2526674"/>
                </a:moveTo>
                <a:cubicBezTo>
                  <a:pt x="832725" y="2545974"/>
                  <a:pt x="767522" y="2550282"/>
                  <a:pt x="731507" y="2554258"/>
                </a:cubicBezTo>
                <a:moveTo>
                  <a:pt x="2071097" y="2830101"/>
                </a:moveTo>
                <a:cubicBezTo>
                  <a:pt x="2039171" y="2790804"/>
                  <a:pt x="2012298" y="2750142"/>
                  <a:pt x="1987137" y="2704126"/>
                </a:cubicBezTo>
                <a:moveTo>
                  <a:pt x="3623226" y="2515959"/>
                </a:moveTo>
                <a:cubicBezTo>
                  <a:pt x="3627715" y="2568809"/>
                  <a:pt x="3604892" y="2605708"/>
                  <a:pt x="3589668" y="2654170"/>
                </a:cubicBezTo>
                <a:moveTo>
                  <a:pt x="4289628" y="1661861"/>
                </a:moveTo>
                <a:cubicBezTo>
                  <a:pt x="4568582" y="1778376"/>
                  <a:pt x="4717281" y="1953589"/>
                  <a:pt x="4698242" y="2178504"/>
                </a:cubicBezTo>
                <a:moveTo>
                  <a:pt x="5253534" y="1111623"/>
                </a:moveTo>
                <a:cubicBezTo>
                  <a:pt x="5213722" y="1182859"/>
                  <a:pt x="5131583" y="1254280"/>
                  <a:pt x="5071537" y="1305365"/>
                </a:cubicBezTo>
                <a:moveTo>
                  <a:pt x="4816892" y="392840"/>
                </a:moveTo>
                <a:cubicBezTo>
                  <a:pt x="4825090" y="416277"/>
                  <a:pt x="4828146" y="461061"/>
                  <a:pt x="4826444" y="484353"/>
                </a:cubicBezTo>
                <a:moveTo>
                  <a:pt x="3654774" y="286123"/>
                </a:moveTo>
                <a:cubicBezTo>
                  <a:pt x="3679826" y="240770"/>
                  <a:pt x="3721789" y="206246"/>
                  <a:pt x="3748035" y="169415"/>
                </a:cubicBezTo>
                <a:moveTo>
                  <a:pt x="2782872" y="341726"/>
                </a:moveTo>
                <a:cubicBezTo>
                  <a:pt x="2792991" y="305762"/>
                  <a:pt x="2812610" y="272490"/>
                  <a:pt x="2827994" y="241090"/>
                </a:cubicBezTo>
                <a:moveTo>
                  <a:pt x="1759641" y="375898"/>
                </a:moveTo>
                <a:cubicBezTo>
                  <a:pt x="1809001" y="405991"/>
                  <a:pt x="1862196" y="431877"/>
                  <a:pt x="1923036" y="473493"/>
                </a:cubicBezTo>
                <a:moveTo>
                  <a:pt x="518717" y="1143117"/>
                </a:moveTo>
                <a:cubicBezTo>
                  <a:pt x="505915" y="1110748"/>
                  <a:pt x="496841" y="1074428"/>
                  <a:pt x="490185" y="1040382"/>
                </a:cubicBezTo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57093200">
                  <a:custGeom>
                    <a:avLst/>
                    <a:gdLst>
                      <a:gd name="connsiteX0" fmla="*/ 534464 w 5920221"/>
                      <a:gd name="connsiteY0" fmla="*/ 1040382 h 3127664"/>
                      <a:gd name="connsiteX1" fmla="*/ 770588 w 5920221"/>
                      <a:gd name="connsiteY1" fmla="*/ 500064 h 3127664"/>
                      <a:gd name="connsiteX2" fmla="*/ 1919275 w 5920221"/>
                      <a:gd name="connsiteY2" fmla="*/ 376622 h 3127664"/>
                      <a:gd name="connsiteX3" fmla="*/ 3077418 w 5920221"/>
                      <a:gd name="connsiteY3" fmla="*/ 248475 h 3127664"/>
                      <a:gd name="connsiteX4" fmla="*/ 3528698 w 5920221"/>
                      <a:gd name="connsiteY4" fmla="*/ 14479 h 3127664"/>
                      <a:gd name="connsiteX5" fmla="*/ 4088378 w 5920221"/>
                      <a:gd name="connsiteY5" fmla="*/ 179623 h 3127664"/>
                      <a:gd name="connsiteX6" fmla="*/ 4859925 w 5920221"/>
                      <a:gd name="connsiteY6" fmla="*/ 49955 h 3127664"/>
                      <a:gd name="connsiteX7" fmla="*/ 5251181 w 5920221"/>
                      <a:gd name="connsiteY7" fmla="*/ 403700 h 3127664"/>
                      <a:gd name="connsiteX8" fmla="*/ 5753303 w 5920221"/>
                      <a:gd name="connsiteY8" fmla="*/ 747019 h 3127664"/>
                      <a:gd name="connsiteX9" fmla="*/ 5730828 w 5920221"/>
                      <a:gd name="connsiteY9" fmla="*/ 1119298 h 3127664"/>
                      <a:gd name="connsiteX10" fmla="*/ 5895005 w 5920221"/>
                      <a:gd name="connsiteY10" fmla="*/ 1688504 h 3127664"/>
                      <a:gd name="connsiteX11" fmla="*/ 5125924 w 5920221"/>
                      <a:gd name="connsiteY11" fmla="*/ 2186758 h 3127664"/>
                      <a:gd name="connsiteX12" fmla="*/ 4850606 w 5920221"/>
                      <a:gd name="connsiteY12" fmla="*/ 2613699 h 3127664"/>
                      <a:gd name="connsiteX13" fmla="*/ 3913238 w 5920221"/>
                      <a:gd name="connsiteY13" fmla="*/ 2665392 h 3127664"/>
                      <a:gd name="connsiteX14" fmla="*/ 3243376 w 5920221"/>
                      <a:gd name="connsiteY14" fmla="*/ 3120858 h 3127664"/>
                      <a:gd name="connsiteX15" fmla="*/ 2258454 w 5920221"/>
                      <a:gd name="connsiteY15" fmla="*/ 2842843 h 3127664"/>
                      <a:gd name="connsiteX16" fmla="*/ 795392 w 5920221"/>
                      <a:gd name="connsiteY16" fmla="*/ 2568159 h 3127664"/>
                      <a:gd name="connsiteX17" fmla="*/ 152116 w 5920221"/>
                      <a:gd name="connsiteY17" fmla="*/ 2262488 h 3127664"/>
                      <a:gd name="connsiteX18" fmla="*/ 289570 w 5920221"/>
                      <a:gd name="connsiteY18" fmla="*/ 1849882 h 3127664"/>
                      <a:gd name="connsiteX19" fmla="*/ -686 w 5920221"/>
                      <a:gd name="connsiteY19" fmla="*/ 1426562 h 3127664"/>
                      <a:gd name="connsiteX20" fmla="*/ 529393 w 5920221"/>
                      <a:gd name="connsiteY20" fmla="*/ 1050301 h 3127664"/>
                      <a:gd name="connsiteX21" fmla="*/ 534464 w 5920221"/>
                      <a:gd name="connsiteY21" fmla="*/ 1040382 h 3127664"/>
                      <a:gd name="connsiteX0" fmla="*/ 6183050 w 5920221"/>
                      <a:gd name="connsiteY0" fmla="*/ 2770485 h 3127664"/>
                      <a:gd name="connsiteX1" fmla="*/ 6096170 w 5920221"/>
                      <a:gd name="connsiteY1" fmla="*/ 2857365 h 3127664"/>
                      <a:gd name="connsiteX2" fmla="*/ 6009290 w 5920221"/>
                      <a:gd name="connsiteY2" fmla="*/ 2770485 h 3127664"/>
                      <a:gd name="connsiteX3" fmla="*/ 6096170 w 5920221"/>
                      <a:gd name="connsiteY3" fmla="*/ 2683605 h 3127664"/>
                      <a:gd name="connsiteX4" fmla="*/ 6183050 w 5920221"/>
                      <a:gd name="connsiteY4" fmla="*/ 2770485 h 3127664"/>
                      <a:gd name="connsiteX0" fmla="*/ 6076222 w 5920221"/>
                      <a:gd name="connsiteY0" fmla="*/ 2695952 h 3127664"/>
                      <a:gd name="connsiteX1" fmla="*/ 5902463 w 5920221"/>
                      <a:gd name="connsiteY1" fmla="*/ 2869711 h 3127664"/>
                      <a:gd name="connsiteX2" fmla="*/ 5728704 w 5920221"/>
                      <a:gd name="connsiteY2" fmla="*/ 2695952 h 3127664"/>
                      <a:gd name="connsiteX3" fmla="*/ 5902463 w 5920221"/>
                      <a:gd name="connsiteY3" fmla="*/ 2522193 h 3127664"/>
                      <a:gd name="connsiteX4" fmla="*/ 6076222 w 5920221"/>
                      <a:gd name="connsiteY4" fmla="*/ 2695952 h 3127664"/>
                      <a:gd name="connsiteX0" fmla="*/ 5807225 w 5920221"/>
                      <a:gd name="connsiteY0" fmla="*/ 2559023 h 3127664"/>
                      <a:gd name="connsiteX1" fmla="*/ 5546586 w 5920221"/>
                      <a:gd name="connsiteY1" fmla="*/ 2819662 h 3127664"/>
                      <a:gd name="connsiteX2" fmla="*/ 5285947 w 5920221"/>
                      <a:gd name="connsiteY2" fmla="*/ 2559023 h 3127664"/>
                      <a:gd name="connsiteX3" fmla="*/ 5546586 w 5920221"/>
                      <a:gd name="connsiteY3" fmla="*/ 2298384 h 3127664"/>
                      <a:gd name="connsiteX4" fmla="*/ 5807225 w 5920221"/>
                      <a:gd name="connsiteY4" fmla="*/ 2559023 h 3127664"/>
                      <a:gd name="connsiteX0" fmla="*/ 643138 w 5920221"/>
                      <a:gd name="connsiteY0" fmla="*/ 1895205 h 3127664"/>
                      <a:gd name="connsiteX1" fmla="*/ 296011 w 5920221"/>
                      <a:gd name="connsiteY1" fmla="*/ 1837502 h 3127664"/>
                      <a:gd name="connsiteX2" fmla="*/ 949428 w 5920221"/>
                      <a:gd name="connsiteY2" fmla="*/ 2526674 h 3127664"/>
                      <a:gd name="connsiteX3" fmla="*/ 797585 w 5920221"/>
                      <a:gd name="connsiteY3" fmla="*/ 2554258 h 3127664"/>
                      <a:gd name="connsiteX4" fmla="*/ 2258180 w 5920221"/>
                      <a:gd name="connsiteY4" fmla="*/ 2830101 h 3127664"/>
                      <a:gd name="connsiteX5" fmla="*/ 2166636 w 5920221"/>
                      <a:gd name="connsiteY5" fmla="*/ 2704126 h 3127664"/>
                      <a:gd name="connsiteX6" fmla="*/ 3950514 w 5920221"/>
                      <a:gd name="connsiteY6" fmla="*/ 2515959 h 3127664"/>
                      <a:gd name="connsiteX7" fmla="*/ 3913923 w 5920221"/>
                      <a:gd name="connsiteY7" fmla="*/ 2654170 h 3127664"/>
                      <a:gd name="connsiteX8" fmla="*/ 4677111 w 5920221"/>
                      <a:gd name="connsiteY8" fmla="*/ 1661861 h 3127664"/>
                      <a:gd name="connsiteX9" fmla="*/ 5122635 w 5920221"/>
                      <a:gd name="connsiteY9" fmla="*/ 2178504 h 3127664"/>
                      <a:gd name="connsiteX10" fmla="*/ 5728087 w 5920221"/>
                      <a:gd name="connsiteY10" fmla="*/ 1111623 h 3127664"/>
                      <a:gd name="connsiteX11" fmla="*/ 5529650 w 5920221"/>
                      <a:gd name="connsiteY11" fmla="*/ 1305365 h 3127664"/>
                      <a:gd name="connsiteX12" fmla="*/ 5252003 w 5920221"/>
                      <a:gd name="connsiteY12" fmla="*/ 392840 h 3127664"/>
                      <a:gd name="connsiteX13" fmla="*/ 5262418 w 5920221"/>
                      <a:gd name="connsiteY13" fmla="*/ 484353 h 3127664"/>
                      <a:gd name="connsiteX14" fmla="*/ 3984911 w 5920221"/>
                      <a:gd name="connsiteY14" fmla="*/ 286123 h 3127664"/>
                      <a:gd name="connsiteX15" fmla="*/ 4086596 w 5920221"/>
                      <a:gd name="connsiteY15" fmla="*/ 169415 h 3127664"/>
                      <a:gd name="connsiteX16" fmla="*/ 3034250 w 5920221"/>
                      <a:gd name="connsiteY16" fmla="*/ 341726 h 3127664"/>
                      <a:gd name="connsiteX17" fmla="*/ 3083448 w 5920221"/>
                      <a:gd name="connsiteY17" fmla="*/ 241090 h 3127664"/>
                      <a:gd name="connsiteX18" fmla="*/ 1918590 w 5920221"/>
                      <a:gd name="connsiteY18" fmla="*/ 375898 h 3127664"/>
                      <a:gd name="connsiteX19" fmla="*/ 2096744 w 5920221"/>
                      <a:gd name="connsiteY19" fmla="*/ 473493 h 3127664"/>
                      <a:gd name="connsiteX20" fmla="*/ 565572 w 5920221"/>
                      <a:gd name="connsiteY20" fmla="*/ 1143117 h 3127664"/>
                      <a:gd name="connsiteX21" fmla="*/ 534464 w 5920221"/>
                      <a:gd name="connsiteY21" fmla="*/ 1040382 h 312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920221" h="3127664" fill="none" extrusionOk="0">
                        <a:moveTo>
                          <a:pt x="534464" y="1040382"/>
                        </a:moveTo>
                        <a:cubicBezTo>
                          <a:pt x="487452" y="826690"/>
                          <a:pt x="552008" y="611069"/>
                          <a:pt x="770588" y="500064"/>
                        </a:cubicBezTo>
                        <a:cubicBezTo>
                          <a:pt x="1127131" y="234510"/>
                          <a:pt x="1542437" y="238976"/>
                          <a:pt x="1919275" y="376622"/>
                        </a:cubicBezTo>
                        <a:cubicBezTo>
                          <a:pt x="2229489" y="69672"/>
                          <a:pt x="2732268" y="36676"/>
                          <a:pt x="3077418" y="248475"/>
                        </a:cubicBezTo>
                        <a:cubicBezTo>
                          <a:pt x="3122052" y="138175"/>
                          <a:pt x="3304298" y="15420"/>
                          <a:pt x="3528698" y="14479"/>
                        </a:cubicBezTo>
                        <a:cubicBezTo>
                          <a:pt x="3709053" y="-25389"/>
                          <a:pt x="3957437" y="81239"/>
                          <a:pt x="4088378" y="179623"/>
                        </a:cubicBezTo>
                        <a:cubicBezTo>
                          <a:pt x="4327143" y="41282"/>
                          <a:pt x="4629959" y="1424"/>
                          <a:pt x="4859925" y="49955"/>
                        </a:cubicBezTo>
                        <a:cubicBezTo>
                          <a:pt x="5052285" y="84897"/>
                          <a:pt x="5219208" y="245920"/>
                          <a:pt x="5251181" y="403700"/>
                        </a:cubicBezTo>
                        <a:cubicBezTo>
                          <a:pt x="5486142" y="465580"/>
                          <a:pt x="5672283" y="584992"/>
                          <a:pt x="5753303" y="747019"/>
                        </a:cubicBezTo>
                        <a:cubicBezTo>
                          <a:pt x="5833438" y="883161"/>
                          <a:pt x="5802168" y="997921"/>
                          <a:pt x="5730828" y="1119298"/>
                        </a:cubicBezTo>
                        <a:cubicBezTo>
                          <a:pt x="5921228" y="1296033"/>
                          <a:pt x="5969431" y="1508952"/>
                          <a:pt x="5895005" y="1688504"/>
                        </a:cubicBezTo>
                        <a:cubicBezTo>
                          <a:pt x="5793666" y="2008232"/>
                          <a:pt x="5544204" y="2132662"/>
                          <a:pt x="5125924" y="2186758"/>
                        </a:cubicBezTo>
                        <a:cubicBezTo>
                          <a:pt x="5109045" y="2315609"/>
                          <a:pt x="5028852" y="2511814"/>
                          <a:pt x="4850606" y="2613699"/>
                        </a:cubicBezTo>
                        <a:cubicBezTo>
                          <a:pt x="4623818" y="2842656"/>
                          <a:pt x="4257900" y="2781913"/>
                          <a:pt x="3913238" y="2665392"/>
                        </a:cubicBezTo>
                        <a:cubicBezTo>
                          <a:pt x="3780897" y="2925051"/>
                          <a:pt x="3548218" y="3070703"/>
                          <a:pt x="3243376" y="3120858"/>
                        </a:cubicBezTo>
                        <a:cubicBezTo>
                          <a:pt x="2869829" y="3176753"/>
                          <a:pt x="2458825" y="3041964"/>
                          <a:pt x="2258454" y="2842843"/>
                        </a:cubicBezTo>
                        <a:cubicBezTo>
                          <a:pt x="1773931" y="3010906"/>
                          <a:pt x="1138701" y="2957103"/>
                          <a:pt x="795392" y="2568159"/>
                        </a:cubicBezTo>
                        <a:cubicBezTo>
                          <a:pt x="523817" y="2626015"/>
                          <a:pt x="245575" y="2506127"/>
                          <a:pt x="152116" y="2262488"/>
                        </a:cubicBezTo>
                        <a:cubicBezTo>
                          <a:pt x="99418" y="2121067"/>
                          <a:pt x="143635" y="1966547"/>
                          <a:pt x="289570" y="1849882"/>
                        </a:cubicBezTo>
                        <a:cubicBezTo>
                          <a:pt x="71192" y="1746699"/>
                          <a:pt x="-10205" y="1581638"/>
                          <a:pt x="-686" y="1426562"/>
                        </a:cubicBezTo>
                        <a:cubicBezTo>
                          <a:pt x="34906" y="1244749"/>
                          <a:pt x="251935" y="1123596"/>
                          <a:pt x="529393" y="1050301"/>
                        </a:cubicBezTo>
                        <a:cubicBezTo>
                          <a:pt x="531192" y="1046952"/>
                          <a:pt x="532845" y="1043127"/>
                          <a:pt x="534464" y="1040382"/>
                        </a:cubicBezTo>
                        <a:close/>
                      </a:path>
                      <a:path w="5920221" h="3127664" fill="none" extrusionOk="0">
                        <a:moveTo>
                          <a:pt x="6183050" y="2770485"/>
                        </a:moveTo>
                        <a:cubicBezTo>
                          <a:pt x="6180776" y="2821284"/>
                          <a:pt x="6145286" y="2854687"/>
                          <a:pt x="6096170" y="2857365"/>
                        </a:cubicBezTo>
                        <a:cubicBezTo>
                          <a:pt x="6046878" y="2864386"/>
                          <a:pt x="6004541" y="2814146"/>
                          <a:pt x="6009290" y="2770485"/>
                        </a:cubicBezTo>
                        <a:cubicBezTo>
                          <a:pt x="5999818" y="2729691"/>
                          <a:pt x="6045894" y="2679621"/>
                          <a:pt x="6096170" y="2683605"/>
                        </a:cubicBezTo>
                        <a:cubicBezTo>
                          <a:pt x="6147664" y="2688697"/>
                          <a:pt x="6185413" y="2717423"/>
                          <a:pt x="6183050" y="2770485"/>
                        </a:cubicBezTo>
                        <a:close/>
                      </a:path>
                      <a:path w="5920221" h="3127664" fill="none" extrusionOk="0">
                        <a:moveTo>
                          <a:pt x="6076222" y="2695952"/>
                        </a:moveTo>
                        <a:cubicBezTo>
                          <a:pt x="6080208" y="2805695"/>
                          <a:pt x="5982384" y="2868266"/>
                          <a:pt x="5902463" y="2869711"/>
                        </a:cubicBezTo>
                        <a:cubicBezTo>
                          <a:pt x="5813489" y="2865389"/>
                          <a:pt x="5727044" y="2782046"/>
                          <a:pt x="5728704" y="2695952"/>
                        </a:cubicBezTo>
                        <a:cubicBezTo>
                          <a:pt x="5708216" y="2601258"/>
                          <a:pt x="5820204" y="2517356"/>
                          <a:pt x="5902463" y="2522193"/>
                        </a:cubicBezTo>
                        <a:cubicBezTo>
                          <a:pt x="5997189" y="2530732"/>
                          <a:pt x="6092103" y="2610211"/>
                          <a:pt x="6076222" y="2695952"/>
                        </a:cubicBezTo>
                        <a:close/>
                      </a:path>
                      <a:path w="5920221" h="3127664" fill="none" extrusionOk="0">
                        <a:moveTo>
                          <a:pt x="5807225" y="2559023"/>
                        </a:moveTo>
                        <a:cubicBezTo>
                          <a:pt x="5786535" y="2685616"/>
                          <a:pt x="5669146" y="2832288"/>
                          <a:pt x="5546586" y="2819662"/>
                        </a:cubicBezTo>
                        <a:cubicBezTo>
                          <a:pt x="5408820" y="2810207"/>
                          <a:pt x="5274054" y="2723201"/>
                          <a:pt x="5285947" y="2559023"/>
                        </a:cubicBezTo>
                        <a:cubicBezTo>
                          <a:pt x="5278894" y="2422868"/>
                          <a:pt x="5399691" y="2305525"/>
                          <a:pt x="5546586" y="2298384"/>
                        </a:cubicBezTo>
                        <a:cubicBezTo>
                          <a:pt x="5672951" y="2300969"/>
                          <a:pt x="5782847" y="2423812"/>
                          <a:pt x="5807225" y="2559023"/>
                        </a:cubicBezTo>
                        <a:close/>
                      </a:path>
                      <a:path w="5920221" h="3127664" fill="none" extrusionOk="0">
                        <a:moveTo>
                          <a:pt x="643138" y="1895205"/>
                        </a:moveTo>
                        <a:cubicBezTo>
                          <a:pt x="527052" y="1916671"/>
                          <a:pt x="384350" y="1865528"/>
                          <a:pt x="296011" y="1837502"/>
                        </a:cubicBezTo>
                        <a:moveTo>
                          <a:pt x="949428" y="2526674"/>
                        </a:moveTo>
                        <a:cubicBezTo>
                          <a:pt x="905070" y="2546024"/>
                          <a:pt x="845463" y="2556157"/>
                          <a:pt x="797585" y="2554258"/>
                        </a:cubicBezTo>
                        <a:moveTo>
                          <a:pt x="2258180" y="2830101"/>
                        </a:moveTo>
                        <a:cubicBezTo>
                          <a:pt x="2212373" y="2787833"/>
                          <a:pt x="2198388" y="2748755"/>
                          <a:pt x="2166636" y="2704126"/>
                        </a:cubicBezTo>
                        <a:moveTo>
                          <a:pt x="3950514" y="2515959"/>
                        </a:moveTo>
                        <a:cubicBezTo>
                          <a:pt x="3945913" y="2563850"/>
                          <a:pt x="3939653" y="2603411"/>
                          <a:pt x="3913923" y="2654170"/>
                        </a:cubicBezTo>
                        <a:moveTo>
                          <a:pt x="4677111" y="1661861"/>
                        </a:moveTo>
                        <a:cubicBezTo>
                          <a:pt x="4982689" y="1781343"/>
                          <a:pt x="5119866" y="1978954"/>
                          <a:pt x="5122635" y="2178504"/>
                        </a:cubicBezTo>
                        <a:moveTo>
                          <a:pt x="5728087" y="1111623"/>
                        </a:moveTo>
                        <a:cubicBezTo>
                          <a:pt x="5701616" y="1201447"/>
                          <a:pt x="5615437" y="1235270"/>
                          <a:pt x="5529650" y="1305365"/>
                        </a:cubicBezTo>
                        <a:moveTo>
                          <a:pt x="5252003" y="392840"/>
                        </a:moveTo>
                        <a:cubicBezTo>
                          <a:pt x="5263205" y="423366"/>
                          <a:pt x="5267039" y="458177"/>
                          <a:pt x="5262418" y="484353"/>
                        </a:cubicBezTo>
                        <a:moveTo>
                          <a:pt x="3984911" y="286123"/>
                        </a:moveTo>
                        <a:cubicBezTo>
                          <a:pt x="4003830" y="240616"/>
                          <a:pt x="4035402" y="207636"/>
                          <a:pt x="4086596" y="169415"/>
                        </a:cubicBezTo>
                        <a:moveTo>
                          <a:pt x="3034250" y="341726"/>
                        </a:moveTo>
                        <a:cubicBezTo>
                          <a:pt x="3048583" y="315023"/>
                          <a:pt x="3062267" y="281254"/>
                          <a:pt x="3083448" y="241090"/>
                        </a:cubicBezTo>
                        <a:moveTo>
                          <a:pt x="1918590" y="375898"/>
                        </a:moveTo>
                        <a:cubicBezTo>
                          <a:pt x="1979688" y="404077"/>
                          <a:pt x="2048302" y="424721"/>
                          <a:pt x="2096744" y="473493"/>
                        </a:cubicBezTo>
                        <a:moveTo>
                          <a:pt x="565572" y="1143117"/>
                        </a:moveTo>
                        <a:cubicBezTo>
                          <a:pt x="551437" y="1110437"/>
                          <a:pt x="533537" y="1073458"/>
                          <a:pt x="534464" y="1040382"/>
                        </a:cubicBezTo>
                      </a:path>
                      <a:path w="5920221" h="3127664" stroke="0" extrusionOk="0">
                        <a:moveTo>
                          <a:pt x="534464" y="1040382"/>
                        </a:moveTo>
                        <a:cubicBezTo>
                          <a:pt x="509941" y="812759"/>
                          <a:pt x="580763" y="656764"/>
                          <a:pt x="770588" y="500064"/>
                        </a:cubicBezTo>
                        <a:cubicBezTo>
                          <a:pt x="1005105" y="308484"/>
                          <a:pt x="1634258" y="256273"/>
                          <a:pt x="1919275" y="376622"/>
                        </a:cubicBezTo>
                        <a:cubicBezTo>
                          <a:pt x="2130774" y="45212"/>
                          <a:pt x="2751325" y="-642"/>
                          <a:pt x="3077418" y="248475"/>
                        </a:cubicBezTo>
                        <a:cubicBezTo>
                          <a:pt x="3195276" y="86133"/>
                          <a:pt x="3331342" y="24135"/>
                          <a:pt x="3528698" y="14479"/>
                        </a:cubicBezTo>
                        <a:cubicBezTo>
                          <a:pt x="3769833" y="-9969"/>
                          <a:pt x="3953356" y="62459"/>
                          <a:pt x="4088378" y="179623"/>
                        </a:cubicBezTo>
                        <a:cubicBezTo>
                          <a:pt x="4254686" y="57121"/>
                          <a:pt x="4578386" y="-2891"/>
                          <a:pt x="4859925" y="49955"/>
                        </a:cubicBezTo>
                        <a:cubicBezTo>
                          <a:pt x="5056629" y="102788"/>
                          <a:pt x="5252177" y="245122"/>
                          <a:pt x="5251181" y="403700"/>
                        </a:cubicBezTo>
                        <a:cubicBezTo>
                          <a:pt x="5463211" y="456014"/>
                          <a:pt x="5702095" y="541811"/>
                          <a:pt x="5753303" y="747019"/>
                        </a:cubicBezTo>
                        <a:cubicBezTo>
                          <a:pt x="5820774" y="870207"/>
                          <a:pt x="5772617" y="1017318"/>
                          <a:pt x="5730828" y="1119298"/>
                        </a:cubicBezTo>
                        <a:cubicBezTo>
                          <a:pt x="5916651" y="1324772"/>
                          <a:pt x="5930510" y="1474542"/>
                          <a:pt x="5895005" y="1688504"/>
                        </a:cubicBezTo>
                        <a:cubicBezTo>
                          <a:pt x="5786108" y="2035135"/>
                          <a:pt x="5484912" y="2159534"/>
                          <a:pt x="5125924" y="2186758"/>
                        </a:cubicBezTo>
                        <a:cubicBezTo>
                          <a:pt x="5117495" y="2379098"/>
                          <a:pt x="5038744" y="2472654"/>
                          <a:pt x="4850606" y="2613699"/>
                        </a:cubicBezTo>
                        <a:cubicBezTo>
                          <a:pt x="4659832" y="2749303"/>
                          <a:pt x="4243773" y="2766390"/>
                          <a:pt x="3913238" y="2665392"/>
                        </a:cubicBezTo>
                        <a:cubicBezTo>
                          <a:pt x="3848928" y="2917046"/>
                          <a:pt x="3540892" y="3068199"/>
                          <a:pt x="3243376" y="3120858"/>
                        </a:cubicBezTo>
                        <a:cubicBezTo>
                          <a:pt x="2867875" y="3211821"/>
                          <a:pt x="2484998" y="3017680"/>
                          <a:pt x="2258454" y="2842843"/>
                        </a:cubicBezTo>
                        <a:cubicBezTo>
                          <a:pt x="1651918" y="3086409"/>
                          <a:pt x="1080355" y="2931083"/>
                          <a:pt x="795392" y="2568159"/>
                        </a:cubicBezTo>
                        <a:cubicBezTo>
                          <a:pt x="527202" y="2597590"/>
                          <a:pt x="265578" y="2501741"/>
                          <a:pt x="152116" y="2262488"/>
                        </a:cubicBezTo>
                        <a:cubicBezTo>
                          <a:pt x="117903" y="2094747"/>
                          <a:pt x="116947" y="1970747"/>
                          <a:pt x="289570" y="1849882"/>
                        </a:cubicBezTo>
                        <a:cubicBezTo>
                          <a:pt x="103112" y="1773178"/>
                          <a:pt x="11078" y="1586692"/>
                          <a:pt x="-686" y="1426562"/>
                        </a:cubicBezTo>
                        <a:cubicBezTo>
                          <a:pt x="32857" y="1212894"/>
                          <a:pt x="216666" y="1062745"/>
                          <a:pt x="529393" y="1050301"/>
                        </a:cubicBezTo>
                        <a:cubicBezTo>
                          <a:pt x="531023" y="1047131"/>
                          <a:pt x="533223" y="1044251"/>
                          <a:pt x="534464" y="1040382"/>
                        </a:cubicBezTo>
                        <a:close/>
                      </a:path>
                      <a:path w="5920221" h="3127664" stroke="0" extrusionOk="0">
                        <a:moveTo>
                          <a:pt x="6183050" y="2770485"/>
                        </a:moveTo>
                        <a:cubicBezTo>
                          <a:pt x="6181770" y="2828774"/>
                          <a:pt x="6135520" y="2864585"/>
                          <a:pt x="6096170" y="2857365"/>
                        </a:cubicBezTo>
                        <a:cubicBezTo>
                          <a:pt x="6050738" y="2859506"/>
                          <a:pt x="6002170" y="2827100"/>
                          <a:pt x="6009290" y="2770485"/>
                        </a:cubicBezTo>
                        <a:cubicBezTo>
                          <a:pt x="6008996" y="2718841"/>
                          <a:pt x="6049695" y="2684437"/>
                          <a:pt x="6096170" y="2683605"/>
                        </a:cubicBezTo>
                        <a:cubicBezTo>
                          <a:pt x="6138060" y="2683356"/>
                          <a:pt x="6185434" y="2721008"/>
                          <a:pt x="6183050" y="2770485"/>
                        </a:cubicBezTo>
                        <a:close/>
                      </a:path>
                      <a:path w="5920221" h="3127664" stroke="0" extrusionOk="0">
                        <a:moveTo>
                          <a:pt x="6076222" y="2695952"/>
                        </a:moveTo>
                        <a:cubicBezTo>
                          <a:pt x="6082353" y="2786099"/>
                          <a:pt x="6016541" y="2856305"/>
                          <a:pt x="5902463" y="2869711"/>
                        </a:cubicBezTo>
                        <a:cubicBezTo>
                          <a:pt x="5809588" y="2863020"/>
                          <a:pt x="5729664" y="2788223"/>
                          <a:pt x="5728704" y="2695952"/>
                        </a:cubicBezTo>
                        <a:cubicBezTo>
                          <a:pt x="5718321" y="2597596"/>
                          <a:pt x="5798283" y="2532997"/>
                          <a:pt x="5902463" y="2522193"/>
                        </a:cubicBezTo>
                        <a:cubicBezTo>
                          <a:pt x="5985472" y="2524670"/>
                          <a:pt x="6081562" y="2590324"/>
                          <a:pt x="6076222" y="2695952"/>
                        </a:cubicBezTo>
                        <a:close/>
                      </a:path>
                      <a:path w="5920221" h="3127664" stroke="0" extrusionOk="0">
                        <a:moveTo>
                          <a:pt x="5807225" y="2559023"/>
                        </a:moveTo>
                        <a:cubicBezTo>
                          <a:pt x="5786457" y="2695381"/>
                          <a:pt x="5678583" y="2826516"/>
                          <a:pt x="5546586" y="2819662"/>
                        </a:cubicBezTo>
                        <a:cubicBezTo>
                          <a:pt x="5413311" y="2819089"/>
                          <a:pt x="5255285" y="2708671"/>
                          <a:pt x="5285947" y="2559023"/>
                        </a:cubicBezTo>
                        <a:cubicBezTo>
                          <a:pt x="5290834" y="2415979"/>
                          <a:pt x="5392279" y="2293700"/>
                          <a:pt x="5546586" y="2298384"/>
                        </a:cubicBezTo>
                        <a:cubicBezTo>
                          <a:pt x="5695172" y="2308030"/>
                          <a:pt x="5807807" y="2437391"/>
                          <a:pt x="5807225" y="2559023"/>
                        </a:cubicBezTo>
                        <a:close/>
                      </a:path>
                      <a:path w="5920221" h="3127664" fill="none" stroke="0" extrusionOk="0">
                        <a:moveTo>
                          <a:pt x="643138" y="1895205"/>
                        </a:moveTo>
                        <a:cubicBezTo>
                          <a:pt x="535283" y="1911475"/>
                          <a:pt x="387425" y="1867066"/>
                          <a:pt x="296011" y="1837502"/>
                        </a:cubicBezTo>
                        <a:moveTo>
                          <a:pt x="949428" y="2526674"/>
                        </a:moveTo>
                        <a:cubicBezTo>
                          <a:pt x="910317" y="2548377"/>
                          <a:pt x="840061" y="2550215"/>
                          <a:pt x="797585" y="2554258"/>
                        </a:cubicBezTo>
                        <a:moveTo>
                          <a:pt x="2258180" y="2830101"/>
                        </a:moveTo>
                        <a:cubicBezTo>
                          <a:pt x="2233828" y="2792317"/>
                          <a:pt x="2196723" y="2751922"/>
                          <a:pt x="2166636" y="2704126"/>
                        </a:cubicBezTo>
                        <a:moveTo>
                          <a:pt x="3950514" y="2515959"/>
                        </a:moveTo>
                        <a:cubicBezTo>
                          <a:pt x="3951433" y="2566809"/>
                          <a:pt x="3930409" y="2605215"/>
                          <a:pt x="3913923" y="2654170"/>
                        </a:cubicBezTo>
                        <a:moveTo>
                          <a:pt x="4677111" y="1661861"/>
                        </a:moveTo>
                        <a:cubicBezTo>
                          <a:pt x="4966915" y="1769420"/>
                          <a:pt x="5149236" y="1951221"/>
                          <a:pt x="5122635" y="2178504"/>
                        </a:cubicBezTo>
                        <a:moveTo>
                          <a:pt x="5728087" y="1111623"/>
                        </a:moveTo>
                        <a:cubicBezTo>
                          <a:pt x="5686506" y="1176415"/>
                          <a:pt x="5610685" y="1253090"/>
                          <a:pt x="5529650" y="1305365"/>
                        </a:cubicBezTo>
                        <a:moveTo>
                          <a:pt x="5252003" y="392840"/>
                        </a:moveTo>
                        <a:cubicBezTo>
                          <a:pt x="5260619" y="417362"/>
                          <a:pt x="5263987" y="459751"/>
                          <a:pt x="5262418" y="484353"/>
                        </a:cubicBezTo>
                        <a:moveTo>
                          <a:pt x="3984911" y="286123"/>
                        </a:moveTo>
                        <a:cubicBezTo>
                          <a:pt x="4013269" y="237955"/>
                          <a:pt x="4053899" y="205833"/>
                          <a:pt x="4086596" y="169415"/>
                        </a:cubicBezTo>
                        <a:moveTo>
                          <a:pt x="3034250" y="341726"/>
                        </a:moveTo>
                        <a:cubicBezTo>
                          <a:pt x="3045987" y="303959"/>
                          <a:pt x="3070560" y="272018"/>
                          <a:pt x="3083448" y="241090"/>
                        </a:cubicBezTo>
                        <a:moveTo>
                          <a:pt x="1918590" y="375898"/>
                        </a:moveTo>
                        <a:cubicBezTo>
                          <a:pt x="1975318" y="405412"/>
                          <a:pt x="2039544" y="434702"/>
                          <a:pt x="2096744" y="473493"/>
                        </a:cubicBezTo>
                        <a:moveTo>
                          <a:pt x="565572" y="1143117"/>
                        </a:moveTo>
                        <a:cubicBezTo>
                          <a:pt x="552165" y="1115555"/>
                          <a:pt x="545072" y="1070171"/>
                          <a:pt x="534464" y="104038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Yeah,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mồi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bở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997D1-5CC1-82A4-2ED0-705C1D059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61" y="3282891"/>
            <a:ext cx="3575127" cy="357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Giờ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vượt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5313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142875"/>
            <a:ext cx="11512446" cy="6477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1015777" y="231314"/>
            <a:ext cx="8840473" cy="707886"/>
            <a:chOff x="1787237" y="991884"/>
            <a:chExt cx="8840473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ô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dưới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51E543-3D6A-744C-7EC9-187D8F5B4B6E}"/>
                  </a:ext>
                </a:extLst>
              </p:cNvPr>
              <p:cNvSpPr/>
              <p:nvPr/>
            </p:nvSpPr>
            <p:spPr>
              <a:xfrm>
                <a:off x="1543050" y="94297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51E543-3D6A-744C-7EC9-187D8F5B4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942975"/>
                <a:ext cx="752475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A02414-7991-4656-A38C-F2D551FC7117}"/>
                  </a:ext>
                </a:extLst>
              </p:cNvPr>
              <p:cNvSpPr/>
              <p:nvPr/>
            </p:nvSpPr>
            <p:spPr>
              <a:xfrm>
                <a:off x="2524125" y="93345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A02414-7991-4656-A38C-F2D551FC7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25" y="933450"/>
                <a:ext cx="752475" cy="990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B1ABB5-9A36-A96A-6229-216090BBDF2D}"/>
                  </a:ext>
                </a:extLst>
              </p:cNvPr>
              <p:cNvSpPr/>
              <p:nvPr/>
            </p:nvSpPr>
            <p:spPr>
              <a:xfrm>
                <a:off x="4019550" y="96202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B1ABB5-9A36-A96A-6229-216090BBDF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50" y="962025"/>
                <a:ext cx="752475" cy="99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BAFC48-618C-AC15-A9A3-59BBC9BC85D7}"/>
                  </a:ext>
                </a:extLst>
              </p:cNvPr>
              <p:cNvSpPr/>
              <p:nvPr/>
            </p:nvSpPr>
            <p:spPr>
              <a:xfrm>
                <a:off x="4953000" y="97155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BAFC48-618C-AC15-A9A3-59BBC9BC8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971550"/>
                <a:ext cx="752475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DAE37F-A672-6DB4-2733-33F4C32E5163}"/>
                  </a:ext>
                </a:extLst>
              </p:cNvPr>
              <p:cNvSpPr/>
              <p:nvPr/>
            </p:nvSpPr>
            <p:spPr>
              <a:xfrm>
                <a:off x="5924550" y="95250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DAE37F-A672-6DB4-2733-33F4C32E5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550" y="952500"/>
                <a:ext cx="752475" cy="990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C844F9FA-1B72-0075-FE1B-44A538DBA8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4300" y="376237"/>
            <a:ext cx="3752850" cy="27908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6CF77C-033E-7D7C-92CA-F0FF413060BE}"/>
              </a:ext>
            </a:extLst>
          </p:cNvPr>
          <p:cNvSpPr txBox="1"/>
          <p:nvPr/>
        </p:nvSpPr>
        <p:spPr>
          <a:xfrm>
            <a:off x="1209675" y="2971800"/>
            <a:ext cx="29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0700E3-D893-C9A3-868E-3F32507146E2}"/>
              </a:ext>
            </a:extLst>
          </p:cNvPr>
          <p:cNvSpPr/>
          <p:nvPr/>
        </p:nvSpPr>
        <p:spPr>
          <a:xfrm>
            <a:off x="571500" y="403860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02342A-55B0-482F-E1DC-9EB61B073F38}"/>
                  </a:ext>
                </a:extLst>
              </p:cNvPr>
              <p:cNvSpPr/>
              <p:nvPr/>
            </p:nvSpPr>
            <p:spPr>
              <a:xfrm>
                <a:off x="1209675" y="3810000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02342A-55B0-482F-E1DC-9EB61B073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3810000"/>
                <a:ext cx="1876425" cy="990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0957793F-5C3F-DF34-883F-D5DF16FFA9E7}"/>
              </a:ext>
            </a:extLst>
          </p:cNvPr>
          <p:cNvSpPr/>
          <p:nvPr/>
        </p:nvSpPr>
        <p:spPr>
          <a:xfrm>
            <a:off x="4048125" y="401955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9BA450-E539-CD40-B697-4396EE52824F}"/>
                  </a:ext>
                </a:extLst>
              </p:cNvPr>
              <p:cNvSpPr/>
              <p:nvPr/>
            </p:nvSpPr>
            <p:spPr>
              <a:xfrm>
                <a:off x="4686300" y="3790950"/>
                <a:ext cx="29051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9BA450-E539-CD40-B697-4396EE528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3790950"/>
                <a:ext cx="2905125" cy="990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137C5691-F241-CA55-41BE-396F845C54D4}"/>
              </a:ext>
            </a:extLst>
          </p:cNvPr>
          <p:cNvSpPr/>
          <p:nvPr/>
        </p:nvSpPr>
        <p:spPr>
          <a:xfrm>
            <a:off x="600075" y="547687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173906-A8AE-D166-082F-E7E1D22E7B60}"/>
                  </a:ext>
                </a:extLst>
              </p:cNvPr>
              <p:cNvSpPr/>
              <p:nvPr/>
            </p:nvSpPr>
            <p:spPr>
              <a:xfrm>
                <a:off x="1238250" y="5248275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173906-A8AE-D166-082F-E7E1D22E7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5248275"/>
                <a:ext cx="1876425" cy="990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88CBD1A6-E8B5-23CE-B34F-07695B6FC4CE}"/>
              </a:ext>
            </a:extLst>
          </p:cNvPr>
          <p:cNvSpPr/>
          <p:nvPr/>
        </p:nvSpPr>
        <p:spPr>
          <a:xfrm>
            <a:off x="4095750" y="547687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395605-023A-7A1B-3C0D-2D6A7FCF5EC7}"/>
                  </a:ext>
                </a:extLst>
              </p:cNvPr>
              <p:cNvSpPr/>
              <p:nvPr/>
            </p:nvSpPr>
            <p:spPr>
              <a:xfrm>
                <a:off x="4733926" y="5248275"/>
                <a:ext cx="2667000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395605-023A-7A1B-3C0D-2D6A7FCF5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26" y="5248275"/>
                <a:ext cx="2667000" cy="990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9300BC54-D2B7-FAE5-4132-E5846878782B}"/>
              </a:ext>
            </a:extLst>
          </p:cNvPr>
          <p:cNvSpPr/>
          <p:nvPr/>
        </p:nvSpPr>
        <p:spPr>
          <a:xfrm>
            <a:off x="8162925" y="541972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10B54D-091D-B508-E7F9-D3926E1C7F93}"/>
                  </a:ext>
                </a:extLst>
              </p:cNvPr>
              <p:cNvSpPr/>
              <p:nvPr/>
            </p:nvSpPr>
            <p:spPr>
              <a:xfrm>
                <a:off x="8801101" y="5191125"/>
                <a:ext cx="2362199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10B54D-091D-B508-E7F9-D3926E1C7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1" y="5191125"/>
                <a:ext cx="2362199" cy="9906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EDAE19D-3410-D835-965F-FBAD3B220956}"/>
              </a:ext>
            </a:extLst>
          </p:cNvPr>
          <p:cNvSpPr/>
          <p:nvPr/>
        </p:nvSpPr>
        <p:spPr>
          <a:xfrm>
            <a:off x="1638300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1A2A0AB-81F0-8B2F-073D-E01F6FAA5A6E}"/>
              </a:ext>
            </a:extLst>
          </p:cNvPr>
          <p:cNvSpPr/>
          <p:nvPr/>
        </p:nvSpPr>
        <p:spPr>
          <a:xfrm>
            <a:off x="26384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9812A01-ECB8-6CF7-948E-183ECB980209}"/>
              </a:ext>
            </a:extLst>
          </p:cNvPr>
          <p:cNvSpPr/>
          <p:nvPr/>
        </p:nvSpPr>
        <p:spPr>
          <a:xfrm>
            <a:off x="4114800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FA9F773-1AC7-B7A0-DE19-BDE31F68B7E9}"/>
              </a:ext>
            </a:extLst>
          </p:cNvPr>
          <p:cNvSpPr/>
          <p:nvPr/>
        </p:nvSpPr>
        <p:spPr>
          <a:xfrm>
            <a:off x="5086350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3FA1495-A61D-B55D-4602-C62DC88BD94D}"/>
              </a:ext>
            </a:extLst>
          </p:cNvPr>
          <p:cNvSpPr/>
          <p:nvPr/>
        </p:nvSpPr>
        <p:spPr>
          <a:xfrm>
            <a:off x="6048375" y="208597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51D039-6BAC-32D4-EBD0-1E7785377B50}"/>
                  </a:ext>
                </a:extLst>
              </p:cNvPr>
              <p:cNvSpPr txBox="1"/>
              <p:nvPr/>
            </p:nvSpPr>
            <p:spPr>
              <a:xfrm>
                <a:off x="2571750" y="3771900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51D039-6BAC-32D4-EBD0-1E7785377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0" y="3771900"/>
                <a:ext cx="1304925" cy="1080424"/>
              </a:xfrm>
              <a:prstGeom prst="rect">
                <a:avLst/>
              </a:prstGeom>
              <a:blipFill>
                <a:blip r:embed="rId16"/>
                <a:stretch>
                  <a:fillRect l="-19159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343812C-273A-7B80-45C7-3E276E0570E1}"/>
              </a:ext>
            </a:extLst>
          </p:cNvPr>
          <p:cNvSpPr/>
          <p:nvPr/>
        </p:nvSpPr>
        <p:spPr>
          <a:xfrm>
            <a:off x="4105275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2FBE85-E06D-B735-E781-50997F2D0253}"/>
                  </a:ext>
                </a:extLst>
              </p:cNvPr>
              <p:cNvSpPr txBox="1"/>
              <p:nvPr/>
            </p:nvSpPr>
            <p:spPr>
              <a:xfrm>
                <a:off x="7286625" y="3743325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2FBE85-E06D-B735-E781-50997F2D0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5" y="3743325"/>
                <a:ext cx="1304925" cy="1080424"/>
              </a:xfrm>
              <a:prstGeom prst="rect">
                <a:avLst/>
              </a:prstGeom>
              <a:blipFill>
                <a:blip r:embed="rId17"/>
                <a:stretch>
                  <a:fillRect l="-18692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AB2B2D2-6908-985A-A170-9E01DE7D8EC5}"/>
              </a:ext>
            </a:extLst>
          </p:cNvPr>
          <p:cNvSpPr/>
          <p:nvPr/>
        </p:nvSpPr>
        <p:spPr>
          <a:xfrm>
            <a:off x="6048375" y="20764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452530-EBFC-DA35-6135-C27F8DA4DDAE}"/>
                  </a:ext>
                </a:extLst>
              </p:cNvPr>
              <p:cNvSpPr txBox="1"/>
              <p:nvPr/>
            </p:nvSpPr>
            <p:spPr>
              <a:xfrm>
                <a:off x="2790825" y="5229225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452530-EBFC-DA35-6135-C27F8DA4D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825" y="5229225"/>
                <a:ext cx="1304925" cy="1067152"/>
              </a:xfrm>
              <a:prstGeom prst="rect">
                <a:avLst/>
              </a:prstGeom>
              <a:blipFill>
                <a:blip r:embed="rId18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91A4B6C-B19D-9E07-8A09-13A179361D47}"/>
              </a:ext>
            </a:extLst>
          </p:cNvPr>
          <p:cNvSpPr/>
          <p:nvPr/>
        </p:nvSpPr>
        <p:spPr>
          <a:xfrm>
            <a:off x="50768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5CA723-16EF-C0EA-8C6E-20D2C7E1D642}"/>
                  </a:ext>
                </a:extLst>
              </p:cNvPr>
              <p:cNvSpPr txBox="1"/>
              <p:nvPr/>
            </p:nvSpPr>
            <p:spPr>
              <a:xfrm>
                <a:off x="6858000" y="5210175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5CA723-16EF-C0EA-8C6E-20D2C7E1D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210175"/>
                <a:ext cx="1304925" cy="1067152"/>
              </a:xfrm>
              <a:prstGeom prst="rect">
                <a:avLst/>
              </a:prstGeom>
              <a:blipFill>
                <a:blip r:embed="rId19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9246CAD-50FA-8C99-E575-4BF0C82D25CB}"/>
              </a:ext>
            </a:extLst>
          </p:cNvPr>
          <p:cNvSpPr/>
          <p:nvPr/>
        </p:nvSpPr>
        <p:spPr>
          <a:xfrm>
            <a:off x="1638300" y="201930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BAE5BE-05B0-A861-73AD-0CBD0A1704F4}"/>
                  </a:ext>
                </a:extLst>
              </p:cNvPr>
              <p:cNvSpPr txBox="1"/>
              <p:nvPr/>
            </p:nvSpPr>
            <p:spPr>
              <a:xfrm>
                <a:off x="10582275" y="5181600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BAE5BE-05B0-A861-73AD-0CBD0A170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75" y="5181600"/>
                <a:ext cx="1304925" cy="1067152"/>
              </a:xfrm>
              <a:prstGeom prst="rect">
                <a:avLst/>
              </a:prstGeom>
              <a:blipFill>
                <a:blip r:embed="rId20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E4BBCC4-04AE-5D1D-73C9-2B37CC9E12B3}"/>
              </a:ext>
            </a:extLst>
          </p:cNvPr>
          <p:cNvSpPr/>
          <p:nvPr/>
        </p:nvSpPr>
        <p:spPr>
          <a:xfrm>
            <a:off x="26384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À</a:t>
            </a:r>
          </a:p>
        </p:txBody>
      </p:sp>
    </p:spTree>
    <p:extLst>
      <p:ext uri="{BB962C8B-B14F-4D97-AF65-F5344CB8AC3E}">
        <p14:creationId xmlns:p14="http://schemas.microsoft.com/office/powerpoint/2010/main" val="23037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BA90625-218B-0D8C-4D93-F4A75CE20DDA}"/>
              </a:ext>
            </a:extLst>
          </p:cNvPr>
          <p:cNvGrpSpPr/>
          <p:nvPr/>
        </p:nvGrpSpPr>
        <p:grpSpPr>
          <a:xfrm>
            <a:off x="3758662" y="3587651"/>
            <a:ext cx="3953124" cy="3115976"/>
            <a:chOff x="3758662" y="3587651"/>
            <a:chExt cx="3953124" cy="3115976"/>
          </a:xfrm>
        </p:grpSpPr>
        <p:pic>
          <p:nvPicPr>
            <p:cNvPr id="6" name="Picture 5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82ECECC5-AD71-0685-0600-1D0BD2601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8662" y="4163373"/>
              <a:ext cx="2047009" cy="1151443"/>
            </a:xfrm>
            <a:prstGeom prst="rect">
              <a:avLst/>
            </a:prstGeom>
          </p:spPr>
        </p:pic>
        <p:pic>
          <p:nvPicPr>
            <p:cNvPr id="7" name="Picture 6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B74350E0-FFB7-5560-D991-573759A5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4723" y="4323919"/>
              <a:ext cx="2047009" cy="1151443"/>
            </a:xfrm>
            <a:prstGeom prst="rect">
              <a:avLst/>
            </a:prstGeom>
          </p:spPr>
        </p:pic>
        <p:pic>
          <p:nvPicPr>
            <p:cNvPr id="8" name="Picture 7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6E30EF58-E0B1-478A-BE93-504AA6C5E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219" y="3587651"/>
              <a:ext cx="2047009" cy="1151443"/>
            </a:xfrm>
            <a:prstGeom prst="rect">
              <a:avLst/>
            </a:prstGeom>
          </p:spPr>
        </p:pic>
        <p:pic>
          <p:nvPicPr>
            <p:cNvPr id="10" name="Picture 9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6AFA8A6-377D-B6ED-3EFA-BB0C67DA5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746" y="4857778"/>
              <a:ext cx="2047009" cy="1151443"/>
            </a:xfrm>
            <a:prstGeom prst="rect">
              <a:avLst/>
            </a:prstGeom>
          </p:spPr>
        </p:pic>
        <p:pic>
          <p:nvPicPr>
            <p:cNvPr id="12" name="Picture 11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5DC867E-BD9B-556E-5A48-44592D327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716" y="5391638"/>
              <a:ext cx="2047009" cy="1151443"/>
            </a:xfrm>
            <a:prstGeom prst="rect">
              <a:avLst/>
            </a:prstGeom>
          </p:spPr>
        </p:pic>
        <p:pic>
          <p:nvPicPr>
            <p:cNvPr id="13" name="Picture 12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256B8C0-C205-7E98-FF97-62CC5CBB6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777" y="5552184"/>
              <a:ext cx="2047009" cy="1151443"/>
            </a:xfrm>
            <a:prstGeom prst="rect">
              <a:avLst/>
            </a:prstGeom>
          </p:spPr>
        </p:pic>
      </p:grpSp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33F79855-9464-4D31-198E-7B24A2C6026A}"/>
              </a:ext>
            </a:extLst>
          </p:cNvPr>
          <p:cNvSpPr/>
          <p:nvPr/>
        </p:nvSpPr>
        <p:spPr>
          <a:xfrm>
            <a:off x="1043787" y="154373"/>
            <a:ext cx="5429750" cy="3127664"/>
          </a:xfrm>
          <a:custGeom>
            <a:avLst/>
            <a:gdLst>
              <a:gd name="connsiteX0" fmla="*/ 490185 w 5429750"/>
              <a:gd name="connsiteY0" fmla="*/ 1040382 h 3127664"/>
              <a:gd name="connsiteX1" fmla="*/ 706747 w 5429750"/>
              <a:gd name="connsiteY1" fmla="*/ 500064 h 3127664"/>
              <a:gd name="connsiteX2" fmla="*/ 1760269 w 5429750"/>
              <a:gd name="connsiteY2" fmla="*/ 376622 h 3127664"/>
              <a:gd name="connsiteX3" fmla="*/ 2822464 w 5429750"/>
              <a:gd name="connsiteY3" fmla="*/ 248475 h 3127664"/>
              <a:gd name="connsiteX4" fmla="*/ 3236357 w 5429750"/>
              <a:gd name="connsiteY4" fmla="*/ 14479 h 3127664"/>
              <a:gd name="connsiteX5" fmla="*/ 3749669 w 5429750"/>
              <a:gd name="connsiteY5" fmla="*/ 179623 h 3127664"/>
              <a:gd name="connsiteX6" fmla="*/ 4457296 w 5429750"/>
              <a:gd name="connsiteY6" fmla="*/ 49955 h 3127664"/>
              <a:gd name="connsiteX7" fmla="*/ 4816137 w 5429750"/>
              <a:gd name="connsiteY7" fmla="*/ 403700 h 3127664"/>
              <a:gd name="connsiteX8" fmla="*/ 5276661 w 5429750"/>
              <a:gd name="connsiteY8" fmla="*/ 747019 h 3127664"/>
              <a:gd name="connsiteX9" fmla="*/ 5256048 w 5429750"/>
              <a:gd name="connsiteY9" fmla="*/ 1119298 h 3127664"/>
              <a:gd name="connsiteX10" fmla="*/ 5406623 w 5429750"/>
              <a:gd name="connsiteY10" fmla="*/ 1688504 h 3127664"/>
              <a:gd name="connsiteX11" fmla="*/ 4701258 w 5429750"/>
              <a:gd name="connsiteY11" fmla="*/ 2186758 h 3127664"/>
              <a:gd name="connsiteX12" fmla="*/ 4448750 w 5429750"/>
              <a:gd name="connsiteY12" fmla="*/ 2613699 h 3127664"/>
              <a:gd name="connsiteX13" fmla="*/ 3589039 w 5429750"/>
              <a:gd name="connsiteY13" fmla="*/ 2665392 h 3127664"/>
              <a:gd name="connsiteX14" fmla="*/ 2974673 w 5429750"/>
              <a:gd name="connsiteY14" fmla="*/ 3120858 h 3127664"/>
              <a:gd name="connsiteX15" fmla="*/ 2071349 w 5429750"/>
              <a:gd name="connsiteY15" fmla="*/ 2842843 h 3127664"/>
              <a:gd name="connsiteX16" fmla="*/ 729496 w 5429750"/>
              <a:gd name="connsiteY16" fmla="*/ 2568159 h 3127664"/>
              <a:gd name="connsiteX17" fmla="*/ 139514 w 5429750"/>
              <a:gd name="connsiteY17" fmla="*/ 2262488 h 3127664"/>
              <a:gd name="connsiteX18" fmla="*/ 265580 w 5429750"/>
              <a:gd name="connsiteY18" fmla="*/ 1849882 h 3127664"/>
              <a:gd name="connsiteX19" fmla="*/ -629 w 5429750"/>
              <a:gd name="connsiteY19" fmla="*/ 1426562 h 3127664"/>
              <a:gd name="connsiteX20" fmla="*/ 485535 w 5429750"/>
              <a:gd name="connsiteY20" fmla="*/ 1050301 h 3127664"/>
              <a:gd name="connsiteX21" fmla="*/ 490185 w 5429750"/>
              <a:gd name="connsiteY21" fmla="*/ 1040382 h 3127664"/>
              <a:gd name="connsiteX0" fmla="*/ 5678002 w 5429750"/>
              <a:gd name="connsiteY0" fmla="*/ 2770485 h 3127664"/>
              <a:gd name="connsiteX1" fmla="*/ 5591122 w 5429750"/>
              <a:gd name="connsiteY1" fmla="*/ 2857365 h 3127664"/>
              <a:gd name="connsiteX2" fmla="*/ 5504242 w 5429750"/>
              <a:gd name="connsiteY2" fmla="*/ 2770485 h 3127664"/>
              <a:gd name="connsiteX3" fmla="*/ 5591122 w 5429750"/>
              <a:gd name="connsiteY3" fmla="*/ 2683605 h 3127664"/>
              <a:gd name="connsiteX4" fmla="*/ 5678002 w 5429750"/>
              <a:gd name="connsiteY4" fmla="*/ 2770485 h 3127664"/>
              <a:gd name="connsiteX0" fmla="*/ 5591054 w 5429750"/>
              <a:gd name="connsiteY0" fmla="*/ 2697560 h 3127664"/>
              <a:gd name="connsiteX1" fmla="*/ 5417295 w 5429750"/>
              <a:gd name="connsiteY1" fmla="*/ 2871319 h 3127664"/>
              <a:gd name="connsiteX2" fmla="*/ 5243536 w 5429750"/>
              <a:gd name="connsiteY2" fmla="*/ 2697560 h 3127664"/>
              <a:gd name="connsiteX3" fmla="*/ 5417295 w 5429750"/>
              <a:gd name="connsiteY3" fmla="*/ 2523801 h 3127664"/>
              <a:gd name="connsiteX4" fmla="*/ 5591054 w 5429750"/>
              <a:gd name="connsiteY4" fmla="*/ 2697560 h 3127664"/>
              <a:gd name="connsiteX0" fmla="*/ 5343876 w 5429750"/>
              <a:gd name="connsiteY0" fmla="*/ 2557415 h 3127664"/>
              <a:gd name="connsiteX1" fmla="*/ 5083237 w 5429750"/>
              <a:gd name="connsiteY1" fmla="*/ 2818054 h 3127664"/>
              <a:gd name="connsiteX2" fmla="*/ 4822598 w 5429750"/>
              <a:gd name="connsiteY2" fmla="*/ 2557415 h 3127664"/>
              <a:gd name="connsiteX3" fmla="*/ 5083237 w 5429750"/>
              <a:gd name="connsiteY3" fmla="*/ 2296776 h 3127664"/>
              <a:gd name="connsiteX4" fmla="*/ 5343876 w 5429750"/>
              <a:gd name="connsiteY4" fmla="*/ 2557415 h 3127664"/>
              <a:gd name="connsiteX0" fmla="*/ 589856 w 5429750"/>
              <a:gd name="connsiteY0" fmla="*/ 1895205 h 3127664"/>
              <a:gd name="connsiteX1" fmla="*/ 271487 w 5429750"/>
              <a:gd name="connsiteY1" fmla="*/ 1837502 h 3127664"/>
              <a:gd name="connsiteX2" fmla="*/ 870771 w 5429750"/>
              <a:gd name="connsiteY2" fmla="*/ 2526674 h 3127664"/>
              <a:gd name="connsiteX3" fmla="*/ 731507 w 5429750"/>
              <a:gd name="connsiteY3" fmla="*/ 2554258 h 3127664"/>
              <a:gd name="connsiteX4" fmla="*/ 2071097 w 5429750"/>
              <a:gd name="connsiteY4" fmla="*/ 2830101 h 3127664"/>
              <a:gd name="connsiteX5" fmla="*/ 1987137 w 5429750"/>
              <a:gd name="connsiteY5" fmla="*/ 2704126 h 3127664"/>
              <a:gd name="connsiteX6" fmla="*/ 3623226 w 5429750"/>
              <a:gd name="connsiteY6" fmla="*/ 2515959 h 3127664"/>
              <a:gd name="connsiteX7" fmla="*/ 3589668 w 5429750"/>
              <a:gd name="connsiteY7" fmla="*/ 2654170 h 3127664"/>
              <a:gd name="connsiteX8" fmla="*/ 4289628 w 5429750"/>
              <a:gd name="connsiteY8" fmla="*/ 1661861 h 3127664"/>
              <a:gd name="connsiteX9" fmla="*/ 4698242 w 5429750"/>
              <a:gd name="connsiteY9" fmla="*/ 2178504 h 3127664"/>
              <a:gd name="connsiteX10" fmla="*/ 5253534 w 5429750"/>
              <a:gd name="connsiteY10" fmla="*/ 1111623 h 3127664"/>
              <a:gd name="connsiteX11" fmla="*/ 5071537 w 5429750"/>
              <a:gd name="connsiteY11" fmla="*/ 1305365 h 3127664"/>
              <a:gd name="connsiteX12" fmla="*/ 4816892 w 5429750"/>
              <a:gd name="connsiteY12" fmla="*/ 392840 h 3127664"/>
              <a:gd name="connsiteX13" fmla="*/ 4826444 w 5429750"/>
              <a:gd name="connsiteY13" fmla="*/ 484353 h 3127664"/>
              <a:gd name="connsiteX14" fmla="*/ 3654774 w 5429750"/>
              <a:gd name="connsiteY14" fmla="*/ 286123 h 3127664"/>
              <a:gd name="connsiteX15" fmla="*/ 3748035 w 5429750"/>
              <a:gd name="connsiteY15" fmla="*/ 169415 h 3127664"/>
              <a:gd name="connsiteX16" fmla="*/ 2782872 w 5429750"/>
              <a:gd name="connsiteY16" fmla="*/ 341726 h 3127664"/>
              <a:gd name="connsiteX17" fmla="*/ 2827994 w 5429750"/>
              <a:gd name="connsiteY17" fmla="*/ 241090 h 3127664"/>
              <a:gd name="connsiteX18" fmla="*/ 1759641 w 5429750"/>
              <a:gd name="connsiteY18" fmla="*/ 375898 h 3127664"/>
              <a:gd name="connsiteX19" fmla="*/ 1923036 w 5429750"/>
              <a:gd name="connsiteY19" fmla="*/ 473493 h 3127664"/>
              <a:gd name="connsiteX20" fmla="*/ 518717 w 5429750"/>
              <a:gd name="connsiteY20" fmla="*/ 1143117 h 3127664"/>
              <a:gd name="connsiteX21" fmla="*/ 490185 w 542975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29750" h="3127664" fill="none" extrusionOk="0">
                <a:moveTo>
                  <a:pt x="490185" y="1040382"/>
                </a:moveTo>
                <a:cubicBezTo>
                  <a:pt x="440288" y="816259"/>
                  <a:pt x="507449" y="615232"/>
                  <a:pt x="706747" y="500064"/>
                </a:cubicBezTo>
                <a:cubicBezTo>
                  <a:pt x="1009334" y="251398"/>
                  <a:pt x="1413954" y="249157"/>
                  <a:pt x="1760269" y="376622"/>
                </a:cubicBezTo>
                <a:cubicBezTo>
                  <a:pt x="1982417" y="66377"/>
                  <a:pt x="2506742" y="42889"/>
                  <a:pt x="2822464" y="248475"/>
                </a:cubicBezTo>
                <a:cubicBezTo>
                  <a:pt x="2871893" y="133613"/>
                  <a:pt x="3023406" y="12436"/>
                  <a:pt x="3236357" y="14479"/>
                </a:cubicBezTo>
                <a:cubicBezTo>
                  <a:pt x="3396560" y="-26658"/>
                  <a:pt x="3629585" y="79906"/>
                  <a:pt x="3749669" y="179623"/>
                </a:cubicBezTo>
                <a:cubicBezTo>
                  <a:pt x="3948707" y="30595"/>
                  <a:pt x="4237572" y="-9316"/>
                  <a:pt x="4457296" y="49955"/>
                </a:cubicBezTo>
                <a:cubicBezTo>
                  <a:pt x="4637498" y="95852"/>
                  <a:pt x="4819109" y="244913"/>
                  <a:pt x="4816137" y="403700"/>
                </a:cubicBezTo>
                <a:cubicBezTo>
                  <a:pt x="5028287" y="492181"/>
                  <a:pt x="5187092" y="605693"/>
                  <a:pt x="5276661" y="747019"/>
                </a:cubicBezTo>
                <a:cubicBezTo>
                  <a:pt x="5338140" y="874968"/>
                  <a:pt x="5328944" y="973443"/>
                  <a:pt x="5256048" y="1119298"/>
                </a:cubicBezTo>
                <a:cubicBezTo>
                  <a:pt x="5452806" y="1313656"/>
                  <a:pt x="5478671" y="1520342"/>
                  <a:pt x="5406623" y="1688504"/>
                </a:cubicBezTo>
                <a:cubicBezTo>
                  <a:pt x="5314799" y="1996850"/>
                  <a:pt x="5086635" y="2133353"/>
                  <a:pt x="4701258" y="2186758"/>
                </a:cubicBezTo>
                <a:cubicBezTo>
                  <a:pt x="4690095" y="2328622"/>
                  <a:pt x="4638216" y="2537900"/>
                  <a:pt x="4448750" y="2613699"/>
                </a:cubicBezTo>
                <a:cubicBezTo>
                  <a:pt x="4221429" y="2801878"/>
                  <a:pt x="3919060" y="2778891"/>
                  <a:pt x="3589039" y="2665392"/>
                </a:cubicBezTo>
                <a:cubicBezTo>
                  <a:pt x="3485255" y="2906760"/>
                  <a:pt x="3226179" y="3079970"/>
                  <a:pt x="2974673" y="3120858"/>
                </a:cubicBezTo>
                <a:cubicBezTo>
                  <a:pt x="2642033" y="3147453"/>
                  <a:pt x="2245811" y="3024077"/>
                  <a:pt x="2071349" y="2842843"/>
                </a:cubicBezTo>
                <a:cubicBezTo>
                  <a:pt x="1622518" y="3025090"/>
                  <a:pt x="1098531" y="2975501"/>
                  <a:pt x="729496" y="2568159"/>
                </a:cubicBezTo>
                <a:cubicBezTo>
                  <a:pt x="485205" y="2632072"/>
                  <a:pt x="215676" y="2468268"/>
                  <a:pt x="139514" y="2262488"/>
                </a:cubicBezTo>
                <a:cubicBezTo>
                  <a:pt x="94754" y="2122925"/>
                  <a:pt x="129402" y="1974892"/>
                  <a:pt x="265580" y="1849882"/>
                </a:cubicBezTo>
                <a:cubicBezTo>
                  <a:pt x="56933" y="1737938"/>
                  <a:pt x="-20063" y="1591519"/>
                  <a:pt x="-629" y="1426562"/>
                </a:cubicBezTo>
                <a:cubicBezTo>
                  <a:pt x="35695" y="1273474"/>
                  <a:pt x="231532" y="1091990"/>
                  <a:pt x="485535" y="1050301"/>
                </a:cubicBezTo>
                <a:cubicBezTo>
                  <a:pt x="487527" y="1046911"/>
                  <a:pt x="488691" y="1043392"/>
                  <a:pt x="490185" y="1040382"/>
                </a:cubicBezTo>
                <a:close/>
              </a:path>
              <a:path w="5429750" h="3127664" fill="none" extrusionOk="0">
                <a:moveTo>
                  <a:pt x="5678002" y="2770485"/>
                </a:moveTo>
                <a:cubicBezTo>
                  <a:pt x="5675728" y="2821284"/>
                  <a:pt x="5640238" y="2854687"/>
                  <a:pt x="5591122" y="2857365"/>
                </a:cubicBezTo>
                <a:cubicBezTo>
                  <a:pt x="5541830" y="2864386"/>
                  <a:pt x="5499493" y="2814146"/>
                  <a:pt x="5504242" y="2770485"/>
                </a:cubicBezTo>
                <a:cubicBezTo>
                  <a:pt x="5494770" y="2729691"/>
                  <a:pt x="5540846" y="2679621"/>
                  <a:pt x="5591122" y="2683605"/>
                </a:cubicBezTo>
                <a:cubicBezTo>
                  <a:pt x="5642616" y="2688697"/>
                  <a:pt x="5680365" y="2717423"/>
                  <a:pt x="5678002" y="2770485"/>
                </a:cubicBezTo>
                <a:close/>
              </a:path>
              <a:path w="5429750" h="3127664" fill="none" extrusionOk="0">
                <a:moveTo>
                  <a:pt x="5591054" y="2697560"/>
                </a:moveTo>
                <a:cubicBezTo>
                  <a:pt x="5595040" y="2807303"/>
                  <a:pt x="5497216" y="2869874"/>
                  <a:pt x="5417295" y="2871319"/>
                </a:cubicBezTo>
                <a:cubicBezTo>
                  <a:pt x="5328321" y="2866997"/>
                  <a:pt x="5241876" y="2783654"/>
                  <a:pt x="5243536" y="2697560"/>
                </a:cubicBezTo>
                <a:cubicBezTo>
                  <a:pt x="5223048" y="2602866"/>
                  <a:pt x="5335036" y="2518964"/>
                  <a:pt x="5417295" y="2523801"/>
                </a:cubicBezTo>
                <a:cubicBezTo>
                  <a:pt x="5512021" y="2532340"/>
                  <a:pt x="5606935" y="2611819"/>
                  <a:pt x="5591054" y="2697560"/>
                </a:cubicBezTo>
                <a:close/>
              </a:path>
              <a:path w="5429750" h="3127664" fill="none" extrusionOk="0">
                <a:moveTo>
                  <a:pt x="5343876" y="2557415"/>
                </a:moveTo>
                <a:cubicBezTo>
                  <a:pt x="5323186" y="2684008"/>
                  <a:pt x="5205797" y="2830680"/>
                  <a:pt x="5083237" y="2818054"/>
                </a:cubicBezTo>
                <a:cubicBezTo>
                  <a:pt x="4945471" y="2808599"/>
                  <a:pt x="4810705" y="2721593"/>
                  <a:pt x="4822598" y="2557415"/>
                </a:cubicBezTo>
                <a:cubicBezTo>
                  <a:pt x="4815545" y="2421260"/>
                  <a:pt x="4936342" y="2303917"/>
                  <a:pt x="5083237" y="2296776"/>
                </a:cubicBezTo>
                <a:cubicBezTo>
                  <a:pt x="5209602" y="2299361"/>
                  <a:pt x="5319498" y="2422204"/>
                  <a:pt x="5343876" y="2557415"/>
                </a:cubicBezTo>
                <a:close/>
              </a:path>
              <a:path w="5429750" h="3127664" fill="none" extrusionOk="0">
                <a:moveTo>
                  <a:pt x="589856" y="1895205"/>
                </a:moveTo>
                <a:cubicBezTo>
                  <a:pt x="483775" y="1916578"/>
                  <a:pt x="350189" y="1864584"/>
                  <a:pt x="271487" y="1837502"/>
                </a:cubicBezTo>
                <a:moveTo>
                  <a:pt x="870771" y="2526674"/>
                </a:moveTo>
                <a:cubicBezTo>
                  <a:pt x="832536" y="2548646"/>
                  <a:pt x="778148" y="2551580"/>
                  <a:pt x="731507" y="2554258"/>
                </a:cubicBezTo>
                <a:moveTo>
                  <a:pt x="2071097" y="2830101"/>
                </a:moveTo>
                <a:cubicBezTo>
                  <a:pt x="2035013" y="2789821"/>
                  <a:pt x="2021060" y="2748974"/>
                  <a:pt x="1987137" y="2704126"/>
                </a:cubicBezTo>
                <a:moveTo>
                  <a:pt x="3623226" y="2515959"/>
                </a:moveTo>
                <a:cubicBezTo>
                  <a:pt x="3624670" y="2571744"/>
                  <a:pt x="3614239" y="2603068"/>
                  <a:pt x="3589668" y="2654170"/>
                </a:cubicBezTo>
                <a:moveTo>
                  <a:pt x="4289628" y="1661861"/>
                </a:moveTo>
                <a:cubicBezTo>
                  <a:pt x="4575441" y="1783596"/>
                  <a:pt x="4693425" y="1985979"/>
                  <a:pt x="4698242" y="2178504"/>
                </a:cubicBezTo>
                <a:moveTo>
                  <a:pt x="5253534" y="1111623"/>
                </a:moveTo>
                <a:cubicBezTo>
                  <a:pt x="5224218" y="1195984"/>
                  <a:pt x="5150425" y="1249906"/>
                  <a:pt x="5071537" y="1305365"/>
                </a:cubicBezTo>
                <a:moveTo>
                  <a:pt x="4816892" y="392840"/>
                </a:moveTo>
                <a:cubicBezTo>
                  <a:pt x="4827961" y="423411"/>
                  <a:pt x="4827981" y="454700"/>
                  <a:pt x="4826444" y="484353"/>
                </a:cubicBezTo>
                <a:moveTo>
                  <a:pt x="3654774" y="286123"/>
                </a:moveTo>
                <a:cubicBezTo>
                  <a:pt x="3669320" y="239565"/>
                  <a:pt x="3705328" y="206033"/>
                  <a:pt x="3748035" y="169415"/>
                </a:cubicBezTo>
                <a:moveTo>
                  <a:pt x="2782872" y="341726"/>
                </a:moveTo>
                <a:cubicBezTo>
                  <a:pt x="2793607" y="309119"/>
                  <a:pt x="2807888" y="274229"/>
                  <a:pt x="2827994" y="241090"/>
                </a:cubicBezTo>
                <a:moveTo>
                  <a:pt x="1759641" y="375898"/>
                </a:moveTo>
                <a:cubicBezTo>
                  <a:pt x="1808407" y="405935"/>
                  <a:pt x="1874707" y="433921"/>
                  <a:pt x="1923036" y="473493"/>
                </a:cubicBezTo>
                <a:moveTo>
                  <a:pt x="518717" y="1143117"/>
                </a:moveTo>
                <a:cubicBezTo>
                  <a:pt x="505732" y="1111259"/>
                  <a:pt x="491593" y="1074129"/>
                  <a:pt x="490185" y="1040382"/>
                </a:cubicBezTo>
              </a:path>
              <a:path w="5429750" h="3127664" stroke="0" extrusionOk="0">
                <a:moveTo>
                  <a:pt x="490185" y="1040382"/>
                </a:moveTo>
                <a:cubicBezTo>
                  <a:pt x="472919" y="802423"/>
                  <a:pt x="530546" y="663079"/>
                  <a:pt x="706747" y="500064"/>
                </a:cubicBezTo>
                <a:cubicBezTo>
                  <a:pt x="964521" y="277908"/>
                  <a:pt x="1456633" y="235500"/>
                  <a:pt x="1760269" y="376622"/>
                </a:cubicBezTo>
                <a:cubicBezTo>
                  <a:pt x="1942634" y="33459"/>
                  <a:pt x="2560318" y="-4163"/>
                  <a:pt x="2822464" y="248475"/>
                </a:cubicBezTo>
                <a:cubicBezTo>
                  <a:pt x="2911810" y="111400"/>
                  <a:pt x="3051837" y="11321"/>
                  <a:pt x="3236357" y="14479"/>
                </a:cubicBezTo>
                <a:cubicBezTo>
                  <a:pt x="3449929" y="-9024"/>
                  <a:pt x="3612701" y="85497"/>
                  <a:pt x="3749669" y="179623"/>
                </a:cubicBezTo>
                <a:cubicBezTo>
                  <a:pt x="3899489" y="58427"/>
                  <a:pt x="4199533" y="-6495"/>
                  <a:pt x="4457296" y="49955"/>
                </a:cubicBezTo>
                <a:cubicBezTo>
                  <a:pt x="4622271" y="83671"/>
                  <a:pt x="4804031" y="245541"/>
                  <a:pt x="4816137" y="403700"/>
                </a:cubicBezTo>
                <a:cubicBezTo>
                  <a:pt x="5017471" y="453913"/>
                  <a:pt x="5214327" y="567309"/>
                  <a:pt x="5276661" y="747019"/>
                </a:cubicBezTo>
                <a:cubicBezTo>
                  <a:pt x="5331563" y="869346"/>
                  <a:pt x="5306275" y="1009335"/>
                  <a:pt x="5256048" y="1119298"/>
                </a:cubicBezTo>
                <a:cubicBezTo>
                  <a:pt x="5428910" y="1329331"/>
                  <a:pt x="5444726" y="1478549"/>
                  <a:pt x="5406623" y="1688504"/>
                </a:cubicBezTo>
                <a:cubicBezTo>
                  <a:pt x="5318260" y="1971796"/>
                  <a:pt x="4999278" y="2182927"/>
                  <a:pt x="4701258" y="2186758"/>
                </a:cubicBezTo>
                <a:cubicBezTo>
                  <a:pt x="4689706" y="2392977"/>
                  <a:pt x="4620844" y="2476488"/>
                  <a:pt x="4448750" y="2613699"/>
                </a:cubicBezTo>
                <a:cubicBezTo>
                  <a:pt x="4275717" y="2750828"/>
                  <a:pt x="3883280" y="2776643"/>
                  <a:pt x="3589039" y="2665392"/>
                </a:cubicBezTo>
                <a:cubicBezTo>
                  <a:pt x="3543828" y="2926043"/>
                  <a:pt x="3233305" y="3069652"/>
                  <a:pt x="2974673" y="3120858"/>
                </a:cubicBezTo>
                <a:cubicBezTo>
                  <a:pt x="2630855" y="3223278"/>
                  <a:pt x="2271206" y="3062791"/>
                  <a:pt x="2071349" y="2842843"/>
                </a:cubicBezTo>
                <a:cubicBezTo>
                  <a:pt x="1561032" y="3073657"/>
                  <a:pt x="991591" y="2932383"/>
                  <a:pt x="729496" y="2568159"/>
                </a:cubicBezTo>
                <a:cubicBezTo>
                  <a:pt x="470077" y="2594028"/>
                  <a:pt x="223336" y="2474200"/>
                  <a:pt x="139514" y="2262488"/>
                </a:cubicBezTo>
                <a:cubicBezTo>
                  <a:pt x="112866" y="2092334"/>
                  <a:pt x="120260" y="1965119"/>
                  <a:pt x="265580" y="1849882"/>
                </a:cubicBezTo>
                <a:cubicBezTo>
                  <a:pt x="114810" y="1783378"/>
                  <a:pt x="7903" y="1588112"/>
                  <a:pt x="-629" y="1426562"/>
                </a:cubicBezTo>
                <a:cubicBezTo>
                  <a:pt x="30205" y="1204536"/>
                  <a:pt x="194632" y="1062501"/>
                  <a:pt x="485535" y="1050301"/>
                </a:cubicBezTo>
                <a:cubicBezTo>
                  <a:pt x="487013" y="1047286"/>
                  <a:pt x="489068" y="1044234"/>
                  <a:pt x="490185" y="1040382"/>
                </a:cubicBezTo>
                <a:close/>
              </a:path>
              <a:path w="5429750" h="3127664" stroke="0" extrusionOk="0">
                <a:moveTo>
                  <a:pt x="5678002" y="2770485"/>
                </a:moveTo>
                <a:cubicBezTo>
                  <a:pt x="5676722" y="2828774"/>
                  <a:pt x="5630472" y="2864585"/>
                  <a:pt x="5591122" y="2857365"/>
                </a:cubicBezTo>
                <a:cubicBezTo>
                  <a:pt x="5545690" y="2859506"/>
                  <a:pt x="5497122" y="2827100"/>
                  <a:pt x="5504242" y="2770485"/>
                </a:cubicBezTo>
                <a:cubicBezTo>
                  <a:pt x="5503948" y="2718841"/>
                  <a:pt x="5544647" y="2684437"/>
                  <a:pt x="5591122" y="2683605"/>
                </a:cubicBezTo>
                <a:cubicBezTo>
                  <a:pt x="5633012" y="2683356"/>
                  <a:pt x="5680386" y="2721008"/>
                  <a:pt x="5678002" y="2770485"/>
                </a:cubicBezTo>
                <a:close/>
              </a:path>
              <a:path w="5429750" h="3127664" stroke="0" extrusionOk="0">
                <a:moveTo>
                  <a:pt x="5591054" y="2697560"/>
                </a:moveTo>
                <a:cubicBezTo>
                  <a:pt x="5597185" y="2787707"/>
                  <a:pt x="5531373" y="2857913"/>
                  <a:pt x="5417295" y="2871319"/>
                </a:cubicBezTo>
                <a:cubicBezTo>
                  <a:pt x="5324420" y="2864628"/>
                  <a:pt x="5244496" y="2789831"/>
                  <a:pt x="5243536" y="2697560"/>
                </a:cubicBezTo>
                <a:cubicBezTo>
                  <a:pt x="5233153" y="2599204"/>
                  <a:pt x="5313115" y="2534605"/>
                  <a:pt x="5417295" y="2523801"/>
                </a:cubicBezTo>
                <a:cubicBezTo>
                  <a:pt x="5500304" y="2526278"/>
                  <a:pt x="5596394" y="2591932"/>
                  <a:pt x="5591054" y="2697560"/>
                </a:cubicBezTo>
                <a:close/>
              </a:path>
              <a:path w="5429750" h="3127664" stroke="0" extrusionOk="0">
                <a:moveTo>
                  <a:pt x="5343876" y="2557415"/>
                </a:moveTo>
                <a:cubicBezTo>
                  <a:pt x="5323108" y="2693773"/>
                  <a:pt x="5215234" y="2824908"/>
                  <a:pt x="5083237" y="2818054"/>
                </a:cubicBezTo>
                <a:cubicBezTo>
                  <a:pt x="4949962" y="2817481"/>
                  <a:pt x="4791936" y="2707063"/>
                  <a:pt x="4822598" y="2557415"/>
                </a:cubicBezTo>
                <a:cubicBezTo>
                  <a:pt x="4827485" y="2414371"/>
                  <a:pt x="4928930" y="2292092"/>
                  <a:pt x="5083237" y="2296776"/>
                </a:cubicBezTo>
                <a:cubicBezTo>
                  <a:pt x="5231823" y="2306422"/>
                  <a:pt x="5344458" y="2435783"/>
                  <a:pt x="5343876" y="2557415"/>
                </a:cubicBezTo>
                <a:close/>
              </a:path>
              <a:path w="5429750" h="3127664" fill="none" stroke="0" extrusionOk="0">
                <a:moveTo>
                  <a:pt x="589856" y="1895205"/>
                </a:moveTo>
                <a:cubicBezTo>
                  <a:pt x="493332" y="1912397"/>
                  <a:pt x="358475" y="1871768"/>
                  <a:pt x="271487" y="1837502"/>
                </a:cubicBezTo>
                <a:moveTo>
                  <a:pt x="870771" y="2526674"/>
                </a:moveTo>
                <a:cubicBezTo>
                  <a:pt x="832725" y="2545974"/>
                  <a:pt x="767522" y="2550282"/>
                  <a:pt x="731507" y="2554258"/>
                </a:cubicBezTo>
                <a:moveTo>
                  <a:pt x="2071097" y="2830101"/>
                </a:moveTo>
                <a:cubicBezTo>
                  <a:pt x="2039171" y="2790804"/>
                  <a:pt x="2012298" y="2750142"/>
                  <a:pt x="1987137" y="2704126"/>
                </a:cubicBezTo>
                <a:moveTo>
                  <a:pt x="3623226" y="2515959"/>
                </a:moveTo>
                <a:cubicBezTo>
                  <a:pt x="3627715" y="2568809"/>
                  <a:pt x="3604892" y="2605708"/>
                  <a:pt x="3589668" y="2654170"/>
                </a:cubicBezTo>
                <a:moveTo>
                  <a:pt x="4289628" y="1661861"/>
                </a:moveTo>
                <a:cubicBezTo>
                  <a:pt x="4568582" y="1778376"/>
                  <a:pt x="4717281" y="1953589"/>
                  <a:pt x="4698242" y="2178504"/>
                </a:cubicBezTo>
                <a:moveTo>
                  <a:pt x="5253534" y="1111623"/>
                </a:moveTo>
                <a:cubicBezTo>
                  <a:pt x="5213722" y="1182859"/>
                  <a:pt x="5131583" y="1254280"/>
                  <a:pt x="5071537" y="1305365"/>
                </a:cubicBezTo>
                <a:moveTo>
                  <a:pt x="4816892" y="392840"/>
                </a:moveTo>
                <a:cubicBezTo>
                  <a:pt x="4825090" y="416277"/>
                  <a:pt x="4828146" y="461061"/>
                  <a:pt x="4826444" y="484353"/>
                </a:cubicBezTo>
                <a:moveTo>
                  <a:pt x="3654774" y="286123"/>
                </a:moveTo>
                <a:cubicBezTo>
                  <a:pt x="3679826" y="240770"/>
                  <a:pt x="3721789" y="206246"/>
                  <a:pt x="3748035" y="169415"/>
                </a:cubicBezTo>
                <a:moveTo>
                  <a:pt x="2782872" y="341726"/>
                </a:moveTo>
                <a:cubicBezTo>
                  <a:pt x="2792991" y="305762"/>
                  <a:pt x="2812610" y="272490"/>
                  <a:pt x="2827994" y="241090"/>
                </a:cubicBezTo>
                <a:moveTo>
                  <a:pt x="1759641" y="375898"/>
                </a:moveTo>
                <a:cubicBezTo>
                  <a:pt x="1809001" y="405991"/>
                  <a:pt x="1862196" y="431877"/>
                  <a:pt x="1923036" y="473493"/>
                </a:cubicBezTo>
                <a:moveTo>
                  <a:pt x="518717" y="1143117"/>
                </a:moveTo>
                <a:cubicBezTo>
                  <a:pt x="505915" y="1110748"/>
                  <a:pt x="496841" y="1074428"/>
                  <a:pt x="490185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57093200">
                  <a:prstGeom prst="cloudCallout">
                    <a:avLst>
                      <a:gd name="adj1" fmla="val 52972"/>
                      <a:gd name="adj2" fmla="val 3858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Yeah, </a:t>
            </a:r>
            <a:r>
              <a:rPr lang="en-US" sz="4000" dirty="0" err="1">
                <a:solidFill>
                  <a:sysClr val="windowText" lastClr="000000"/>
                </a:solidFill>
              </a:rPr>
              <a:t>chúng</a:t>
            </a:r>
            <a:r>
              <a:rPr lang="en-US" sz="4000" dirty="0">
                <a:solidFill>
                  <a:sysClr val="windowText" lastClr="000000"/>
                </a:solidFill>
              </a:rPr>
              <a:t> ta </a:t>
            </a:r>
            <a:r>
              <a:rPr lang="en-US" sz="4000" dirty="0" err="1">
                <a:solidFill>
                  <a:sysClr val="windowText" lastClr="000000"/>
                </a:solidFill>
              </a:rPr>
              <a:t>đã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câu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được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rất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nhiều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cá</a:t>
            </a:r>
            <a:r>
              <a:rPr lang="en-US" sz="4000" dirty="0">
                <a:solidFill>
                  <a:sysClr val="windowText" lastClr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325701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866149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239843" y="269823"/>
            <a:ext cx="11512446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534650" y="5112255"/>
            <a:ext cx="1814938" cy="19267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889062" y="389088"/>
            <a:ext cx="10455213" cy="1805522"/>
            <a:chOff x="1530062" y="820424"/>
            <a:chExt cx="10455213" cy="180552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530062" y="820424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527945-7C6A-9D17-0185-9BFFA36DBDAA}"/>
                    </a:ext>
                  </a:extLst>
                </p:cNvPr>
                <p:cNvSpPr txBox="1"/>
                <p:nvPr/>
              </p:nvSpPr>
              <p:spPr>
                <a:xfrm>
                  <a:off x="2132276" y="832955"/>
                  <a:ext cx="9852999" cy="1792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/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 Ba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có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dùng</a:t>
                  </a:r>
                  <a:r>
                    <a:rPr lang="en-US" sz="2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quần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,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áo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túi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Hỏi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Ba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đã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dùng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tất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cả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bao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nhiêu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527945-7C6A-9D17-0185-9BFFA36DBD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276" y="832955"/>
                  <a:ext cx="9852999" cy="1792991"/>
                </a:xfrm>
                <a:prstGeom prst="rect">
                  <a:avLst/>
                </a:prstGeom>
                <a:blipFill>
                  <a:blip r:embed="rId5"/>
                  <a:stretch>
                    <a:fillRect l="-1300" r="-1238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056305D-D070-14F3-0DEE-A88BDBAA8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87" y="2697065"/>
            <a:ext cx="4138613" cy="2646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FE9264-2BB3-CAA1-9DFA-62BC0CD7A4D6}"/>
                  </a:ext>
                </a:extLst>
              </p:cNvPr>
              <p:cNvSpPr txBox="1"/>
              <p:nvPr/>
            </p:nvSpPr>
            <p:spPr>
              <a:xfrm>
                <a:off x="4333875" y="2562225"/>
                <a:ext cx="691515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6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 latinLnBrk="0"/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Ba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 latinLnBrk="0"/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FE9264-2BB3-CAA1-9DFA-62BC0CD7A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75" y="2562225"/>
                <a:ext cx="6915150" cy="2800767"/>
              </a:xfrm>
              <a:prstGeom prst="rect">
                <a:avLst/>
              </a:prstGeom>
              <a:blipFill>
                <a:blip r:embed="rId7"/>
                <a:stretch>
                  <a:fillRect t="-3261" r="-2646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597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DF5FCAC-7B1C-924D-6A09-775BF1CD7614}"/>
              </a:ext>
            </a:extLst>
          </p:cNvPr>
          <p:cNvSpPr/>
          <p:nvPr/>
        </p:nvSpPr>
        <p:spPr>
          <a:xfrm>
            <a:off x="476250" y="0"/>
            <a:ext cx="6470571" cy="3282037"/>
          </a:xfrm>
          <a:custGeom>
            <a:avLst/>
            <a:gdLst>
              <a:gd name="connsiteX0" fmla="*/ 557908 w 6179905"/>
              <a:gd name="connsiteY0" fmla="*/ 1040382 h 3127664"/>
              <a:gd name="connsiteX1" fmla="*/ 804389 w 6179905"/>
              <a:gd name="connsiteY1" fmla="*/ 500064 h 3127664"/>
              <a:gd name="connsiteX2" fmla="*/ 2003462 w 6179905"/>
              <a:gd name="connsiteY2" fmla="*/ 376622 h 3127664"/>
              <a:gd name="connsiteX3" fmla="*/ 3212406 w 6179905"/>
              <a:gd name="connsiteY3" fmla="*/ 248475 h 3127664"/>
              <a:gd name="connsiteX4" fmla="*/ 3683480 w 6179905"/>
              <a:gd name="connsiteY4" fmla="*/ 14479 h 3127664"/>
              <a:gd name="connsiteX5" fmla="*/ 4267710 w 6179905"/>
              <a:gd name="connsiteY5" fmla="*/ 179623 h 3127664"/>
              <a:gd name="connsiteX6" fmla="*/ 5073101 w 6179905"/>
              <a:gd name="connsiteY6" fmla="*/ 49955 h 3127664"/>
              <a:gd name="connsiteX7" fmla="*/ 5481518 w 6179905"/>
              <a:gd name="connsiteY7" fmla="*/ 403700 h 3127664"/>
              <a:gd name="connsiteX8" fmla="*/ 6005666 w 6179905"/>
              <a:gd name="connsiteY8" fmla="*/ 747019 h 3127664"/>
              <a:gd name="connsiteX9" fmla="*/ 5982205 w 6179905"/>
              <a:gd name="connsiteY9" fmla="*/ 1119298 h 3127664"/>
              <a:gd name="connsiteX10" fmla="*/ 6153583 w 6179905"/>
              <a:gd name="connsiteY10" fmla="*/ 1688504 h 3127664"/>
              <a:gd name="connsiteX11" fmla="*/ 5350767 w 6179905"/>
              <a:gd name="connsiteY11" fmla="*/ 2186758 h 3127664"/>
              <a:gd name="connsiteX12" fmla="*/ 5063373 w 6179905"/>
              <a:gd name="connsiteY12" fmla="*/ 2613699 h 3127664"/>
              <a:gd name="connsiteX13" fmla="*/ 4084888 w 6179905"/>
              <a:gd name="connsiteY13" fmla="*/ 2665392 h 3127664"/>
              <a:gd name="connsiteX14" fmla="*/ 3385643 w 6179905"/>
              <a:gd name="connsiteY14" fmla="*/ 3120858 h 3127664"/>
              <a:gd name="connsiteX15" fmla="*/ 2357519 w 6179905"/>
              <a:gd name="connsiteY15" fmla="*/ 2842843 h 3127664"/>
              <a:gd name="connsiteX16" fmla="*/ 830281 w 6179905"/>
              <a:gd name="connsiteY16" fmla="*/ 2568159 h 3127664"/>
              <a:gd name="connsiteX17" fmla="*/ 158789 w 6179905"/>
              <a:gd name="connsiteY17" fmla="*/ 2262488 h 3127664"/>
              <a:gd name="connsiteX18" fmla="*/ 302271 w 6179905"/>
              <a:gd name="connsiteY18" fmla="*/ 1849882 h 3127664"/>
              <a:gd name="connsiteX19" fmla="*/ -716 w 6179905"/>
              <a:gd name="connsiteY19" fmla="*/ 1426562 h 3127664"/>
              <a:gd name="connsiteX20" fmla="*/ 552615 w 6179905"/>
              <a:gd name="connsiteY20" fmla="*/ 1050301 h 3127664"/>
              <a:gd name="connsiteX21" fmla="*/ 557908 w 6179905"/>
              <a:gd name="connsiteY21" fmla="*/ 1040382 h 3127664"/>
              <a:gd name="connsiteX0" fmla="*/ 6450451 w 6179905"/>
              <a:gd name="connsiteY0" fmla="*/ 2770485 h 3127664"/>
              <a:gd name="connsiteX1" fmla="*/ 6363571 w 6179905"/>
              <a:gd name="connsiteY1" fmla="*/ 2857365 h 3127664"/>
              <a:gd name="connsiteX2" fmla="*/ 6276691 w 6179905"/>
              <a:gd name="connsiteY2" fmla="*/ 2770485 h 3127664"/>
              <a:gd name="connsiteX3" fmla="*/ 6363571 w 6179905"/>
              <a:gd name="connsiteY3" fmla="*/ 2683605 h 3127664"/>
              <a:gd name="connsiteX4" fmla="*/ 6450451 w 6179905"/>
              <a:gd name="connsiteY4" fmla="*/ 2770485 h 3127664"/>
              <a:gd name="connsiteX0" fmla="*/ 6333045 w 6179905"/>
              <a:gd name="connsiteY0" fmla="*/ 2695185 h 3127664"/>
              <a:gd name="connsiteX1" fmla="*/ 6159286 w 6179905"/>
              <a:gd name="connsiteY1" fmla="*/ 2868944 h 3127664"/>
              <a:gd name="connsiteX2" fmla="*/ 5985527 w 6179905"/>
              <a:gd name="connsiteY2" fmla="*/ 2695185 h 3127664"/>
              <a:gd name="connsiteX3" fmla="*/ 6159286 w 6179905"/>
              <a:gd name="connsiteY3" fmla="*/ 2521426 h 3127664"/>
              <a:gd name="connsiteX4" fmla="*/ 6333045 w 6179905"/>
              <a:gd name="connsiteY4" fmla="*/ 2695185 h 3127664"/>
              <a:gd name="connsiteX0" fmla="*/ 6052601 w 6179905"/>
              <a:gd name="connsiteY0" fmla="*/ 2559790 h 3127664"/>
              <a:gd name="connsiteX1" fmla="*/ 5791962 w 6179905"/>
              <a:gd name="connsiteY1" fmla="*/ 2820429 h 3127664"/>
              <a:gd name="connsiteX2" fmla="*/ 5531323 w 6179905"/>
              <a:gd name="connsiteY2" fmla="*/ 2559790 h 3127664"/>
              <a:gd name="connsiteX3" fmla="*/ 5791962 w 6179905"/>
              <a:gd name="connsiteY3" fmla="*/ 2299151 h 3127664"/>
              <a:gd name="connsiteX4" fmla="*/ 6052601 w 6179905"/>
              <a:gd name="connsiteY4" fmla="*/ 2559790 h 3127664"/>
              <a:gd name="connsiteX0" fmla="*/ 671349 w 6179905"/>
              <a:gd name="connsiteY0" fmla="*/ 1895205 h 3127664"/>
              <a:gd name="connsiteX1" fmla="*/ 308995 w 6179905"/>
              <a:gd name="connsiteY1" fmla="*/ 1837502 h 3127664"/>
              <a:gd name="connsiteX2" fmla="*/ 991073 w 6179905"/>
              <a:gd name="connsiteY2" fmla="*/ 2526674 h 3127664"/>
              <a:gd name="connsiteX3" fmla="*/ 832570 w 6179905"/>
              <a:gd name="connsiteY3" fmla="*/ 2554258 h 3127664"/>
              <a:gd name="connsiteX4" fmla="*/ 2357233 w 6179905"/>
              <a:gd name="connsiteY4" fmla="*/ 2830101 h 3127664"/>
              <a:gd name="connsiteX5" fmla="*/ 2261673 w 6179905"/>
              <a:gd name="connsiteY5" fmla="*/ 2704126 h 3127664"/>
              <a:gd name="connsiteX6" fmla="*/ 4123799 w 6179905"/>
              <a:gd name="connsiteY6" fmla="*/ 2515959 h 3127664"/>
              <a:gd name="connsiteX7" fmla="*/ 4085603 w 6179905"/>
              <a:gd name="connsiteY7" fmla="*/ 2654170 h 3127664"/>
              <a:gd name="connsiteX8" fmla="*/ 4882268 w 6179905"/>
              <a:gd name="connsiteY8" fmla="*/ 1661861 h 3127664"/>
              <a:gd name="connsiteX9" fmla="*/ 5347334 w 6179905"/>
              <a:gd name="connsiteY9" fmla="*/ 2178504 h 3127664"/>
              <a:gd name="connsiteX10" fmla="*/ 5979344 w 6179905"/>
              <a:gd name="connsiteY10" fmla="*/ 1111623 h 3127664"/>
              <a:gd name="connsiteX11" fmla="*/ 5772202 w 6179905"/>
              <a:gd name="connsiteY11" fmla="*/ 1305365 h 3127664"/>
              <a:gd name="connsiteX12" fmla="*/ 5482376 w 6179905"/>
              <a:gd name="connsiteY12" fmla="*/ 392840 h 3127664"/>
              <a:gd name="connsiteX13" fmla="*/ 5493248 w 6179905"/>
              <a:gd name="connsiteY13" fmla="*/ 484353 h 3127664"/>
              <a:gd name="connsiteX14" fmla="*/ 4159705 w 6179905"/>
              <a:gd name="connsiteY14" fmla="*/ 286123 h 3127664"/>
              <a:gd name="connsiteX15" fmla="*/ 4265851 w 6179905"/>
              <a:gd name="connsiteY15" fmla="*/ 169415 h 3127664"/>
              <a:gd name="connsiteX16" fmla="*/ 3167344 w 6179905"/>
              <a:gd name="connsiteY16" fmla="*/ 341726 h 3127664"/>
              <a:gd name="connsiteX17" fmla="*/ 3218700 w 6179905"/>
              <a:gd name="connsiteY17" fmla="*/ 241090 h 3127664"/>
              <a:gd name="connsiteX18" fmla="*/ 2002746 w 6179905"/>
              <a:gd name="connsiteY18" fmla="*/ 375898 h 3127664"/>
              <a:gd name="connsiteX19" fmla="*/ 2188716 w 6179905"/>
              <a:gd name="connsiteY19" fmla="*/ 473493 h 3127664"/>
              <a:gd name="connsiteX20" fmla="*/ 590381 w 6179905"/>
              <a:gd name="connsiteY20" fmla="*/ 1143117 h 3127664"/>
              <a:gd name="connsiteX21" fmla="*/ 557908 w 6179905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79905" h="3127664" fill="none" extrusionOk="0">
                <a:moveTo>
                  <a:pt x="557908" y="1040382"/>
                </a:moveTo>
                <a:cubicBezTo>
                  <a:pt x="514470" y="835792"/>
                  <a:pt x="602598" y="638298"/>
                  <a:pt x="804389" y="500064"/>
                </a:cubicBezTo>
                <a:cubicBezTo>
                  <a:pt x="1185309" y="227966"/>
                  <a:pt x="1606426" y="302414"/>
                  <a:pt x="2003462" y="376622"/>
                </a:cubicBezTo>
                <a:cubicBezTo>
                  <a:pt x="2316930" y="69347"/>
                  <a:pt x="2858471" y="107661"/>
                  <a:pt x="3212406" y="248475"/>
                </a:cubicBezTo>
                <a:cubicBezTo>
                  <a:pt x="3276238" y="132377"/>
                  <a:pt x="3445907" y="12469"/>
                  <a:pt x="3683480" y="14479"/>
                </a:cubicBezTo>
                <a:cubicBezTo>
                  <a:pt x="3878276" y="-22719"/>
                  <a:pt x="4131240" y="98312"/>
                  <a:pt x="4267710" y="179623"/>
                </a:cubicBezTo>
                <a:cubicBezTo>
                  <a:pt x="4510948" y="39577"/>
                  <a:pt x="4827994" y="-1563"/>
                  <a:pt x="5073101" y="49955"/>
                </a:cubicBezTo>
                <a:cubicBezTo>
                  <a:pt x="5276362" y="89253"/>
                  <a:pt x="5455739" y="245668"/>
                  <a:pt x="5481518" y="403700"/>
                </a:cubicBezTo>
                <a:cubicBezTo>
                  <a:pt x="5727555" y="459837"/>
                  <a:pt x="5911048" y="599200"/>
                  <a:pt x="6005666" y="747019"/>
                </a:cubicBezTo>
                <a:cubicBezTo>
                  <a:pt x="6072523" y="873981"/>
                  <a:pt x="6064214" y="972764"/>
                  <a:pt x="5982205" y="1119298"/>
                </a:cubicBezTo>
                <a:cubicBezTo>
                  <a:pt x="6198259" y="1311438"/>
                  <a:pt x="6237205" y="1529956"/>
                  <a:pt x="6153583" y="1688504"/>
                </a:cubicBezTo>
                <a:cubicBezTo>
                  <a:pt x="6053326" y="1977765"/>
                  <a:pt x="5758017" y="2142243"/>
                  <a:pt x="5350767" y="2186758"/>
                </a:cubicBezTo>
                <a:cubicBezTo>
                  <a:pt x="5341321" y="2333161"/>
                  <a:pt x="5247305" y="2509870"/>
                  <a:pt x="5063373" y="2613699"/>
                </a:cubicBezTo>
                <a:cubicBezTo>
                  <a:pt x="4797150" y="2791683"/>
                  <a:pt x="4468377" y="2773888"/>
                  <a:pt x="4084888" y="2665392"/>
                </a:cubicBezTo>
                <a:cubicBezTo>
                  <a:pt x="3935749" y="2936219"/>
                  <a:pt x="3681372" y="3078684"/>
                  <a:pt x="3385643" y="3120858"/>
                </a:cubicBezTo>
                <a:cubicBezTo>
                  <a:pt x="3011452" y="3128840"/>
                  <a:pt x="2563078" y="3032534"/>
                  <a:pt x="2357519" y="2842843"/>
                </a:cubicBezTo>
                <a:cubicBezTo>
                  <a:pt x="1866929" y="2974983"/>
                  <a:pt x="1170694" y="2951296"/>
                  <a:pt x="830281" y="2568159"/>
                </a:cubicBezTo>
                <a:cubicBezTo>
                  <a:pt x="537863" y="2611004"/>
                  <a:pt x="248613" y="2480233"/>
                  <a:pt x="158789" y="2262488"/>
                </a:cubicBezTo>
                <a:cubicBezTo>
                  <a:pt x="129941" y="2137202"/>
                  <a:pt x="143777" y="1990196"/>
                  <a:pt x="302271" y="1849882"/>
                </a:cubicBezTo>
                <a:cubicBezTo>
                  <a:pt x="65411" y="1735186"/>
                  <a:pt x="-13243" y="1583053"/>
                  <a:pt x="-716" y="1426562"/>
                </a:cubicBezTo>
                <a:cubicBezTo>
                  <a:pt x="41562" y="1287551"/>
                  <a:pt x="263152" y="1116295"/>
                  <a:pt x="552615" y="1050301"/>
                </a:cubicBezTo>
                <a:cubicBezTo>
                  <a:pt x="554906" y="1046900"/>
                  <a:pt x="556198" y="1043565"/>
                  <a:pt x="557908" y="1040382"/>
                </a:cubicBezTo>
                <a:close/>
              </a:path>
              <a:path w="6179905" h="3127664" fill="none" extrusionOk="0">
                <a:moveTo>
                  <a:pt x="6450451" y="2770485"/>
                </a:moveTo>
                <a:cubicBezTo>
                  <a:pt x="6448177" y="2821284"/>
                  <a:pt x="6412687" y="2854687"/>
                  <a:pt x="6363571" y="2857365"/>
                </a:cubicBezTo>
                <a:cubicBezTo>
                  <a:pt x="6314279" y="2864386"/>
                  <a:pt x="6271942" y="2814146"/>
                  <a:pt x="6276691" y="2770485"/>
                </a:cubicBezTo>
                <a:cubicBezTo>
                  <a:pt x="6267219" y="2729691"/>
                  <a:pt x="6313295" y="2679621"/>
                  <a:pt x="6363571" y="2683605"/>
                </a:cubicBezTo>
                <a:cubicBezTo>
                  <a:pt x="6415065" y="2688697"/>
                  <a:pt x="6452814" y="2717423"/>
                  <a:pt x="6450451" y="2770485"/>
                </a:cubicBezTo>
                <a:close/>
              </a:path>
              <a:path w="6179905" h="3127664" fill="none" extrusionOk="0">
                <a:moveTo>
                  <a:pt x="6333045" y="2695185"/>
                </a:moveTo>
                <a:cubicBezTo>
                  <a:pt x="6337031" y="2804928"/>
                  <a:pt x="6239207" y="2867499"/>
                  <a:pt x="6159286" y="2868944"/>
                </a:cubicBezTo>
                <a:cubicBezTo>
                  <a:pt x="6070312" y="2864622"/>
                  <a:pt x="5983867" y="2781279"/>
                  <a:pt x="5985527" y="2695185"/>
                </a:cubicBezTo>
                <a:cubicBezTo>
                  <a:pt x="5965039" y="2600491"/>
                  <a:pt x="6077027" y="2516589"/>
                  <a:pt x="6159286" y="2521426"/>
                </a:cubicBezTo>
                <a:cubicBezTo>
                  <a:pt x="6254012" y="2529965"/>
                  <a:pt x="6348926" y="2609444"/>
                  <a:pt x="6333045" y="2695185"/>
                </a:cubicBezTo>
                <a:close/>
              </a:path>
              <a:path w="6179905" h="3127664" fill="none" extrusionOk="0">
                <a:moveTo>
                  <a:pt x="6052601" y="2559790"/>
                </a:moveTo>
                <a:cubicBezTo>
                  <a:pt x="6031911" y="2686383"/>
                  <a:pt x="5914522" y="2833055"/>
                  <a:pt x="5791962" y="2820429"/>
                </a:cubicBezTo>
                <a:cubicBezTo>
                  <a:pt x="5654196" y="2810974"/>
                  <a:pt x="5519430" y="2723968"/>
                  <a:pt x="5531323" y="2559790"/>
                </a:cubicBezTo>
                <a:cubicBezTo>
                  <a:pt x="5524270" y="2423635"/>
                  <a:pt x="5645067" y="2306292"/>
                  <a:pt x="5791962" y="2299151"/>
                </a:cubicBezTo>
                <a:cubicBezTo>
                  <a:pt x="5918327" y="2301736"/>
                  <a:pt x="6028223" y="2424579"/>
                  <a:pt x="6052601" y="2559790"/>
                </a:cubicBezTo>
                <a:close/>
              </a:path>
              <a:path w="6179905" h="3127664" fill="none" extrusionOk="0">
                <a:moveTo>
                  <a:pt x="671349" y="1895205"/>
                </a:moveTo>
                <a:cubicBezTo>
                  <a:pt x="554265" y="1929181"/>
                  <a:pt x="413862" y="1877353"/>
                  <a:pt x="308995" y="1837502"/>
                </a:cubicBezTo>
                <a:moveTo>
                  <a:pt x="991073" y="2526674"/>
                </a:moveTo>
                <a:cubicBezTo>
                  <a:pt x="946684" y="2548660"/>
                  <a:pt x="882205" y="2556941"/>
                  <a:pt x="832570" y="2554258"/>
                </a:cubicBezTo>
                <a:moveTo>
                  <a:pt x="2357233" y="2830101"/>
                </a:moveTo>
                <a:cubicBezTo>
                  <a:pt x="2312004" y="2788482"/>
                  <a:pt x="2292000" y="2748625"/>
                  <a:pt x="2261673" y="2704126"/>
                </a:cubicBezTo>
                <a:moveTo>
                  <a:pt x="4123799" y="2515959"/>
                </a:moveTo>
                <a:cubicBezTo>
                  <a:pt x="4121155" y="2566937"/>
                  <a:pt x="4112872" y="2602815"/>
                  <a:pt x="4085603" y="2654170"/>
                </a:cubicBezTo>
                <a:moveTo>
                  <a:pt x="4882268" y="1661861"/>
                </a:moveTo>
                <a:cubicBezTo>
                  <a:pt x="5198213" y="1780078"/>
                  <a:pt x="5345708" y="1975008"/>
                  <a:pt x="5347334" y="2178504"/>
                </a:cubicBezTo>
                <a:moveTo>
                  <a:pt x="5979344" y="1111623"/>
                </a:moveTo>
                <a:cubicBezTo>
                  <a:pt x="5941323" y="1193424"/>
                  <a:pt x="5861809" y="1238087"/>
                  <a:pt x="5772202" y="1305365"/>
                </a:cubicBezTo>
                <a:moveTo>
                  <a:pt x="5482376" y="392840"/>
                </a:moveTo>
                <a:cubicBezTo>
                  <a:pt x="5494566" y="423426"/>
                  <a:pt x="5495239" y="455120"/>
                  <a:pt x="5493248" y="484353"/>
                </a:cubicBezTo>
                <a:moveTo>
                  <a:pt x="4159705" y="286123"/>
                </a:moveTo>
                <a:cubicBezTo>
                  <a:pt x="4174804" y="238276"/>
                  <a:pt x="4211733" y="207985"/>
                  <a:pt x="4265851" y="169415"/>
                </a:cubicBezTo>
                <a:moveTo>
                  <a:pt x="3167344" y="341726"/>
                </a:moveTo>
                <a:cubicBezTo>
                  <a:pt x="3178956" y="308124"/>
                  <a:pt x="3196541" y="281169"/>
                  <a:pt x="3218700" y="241090"/>
                </a:cubicBezTo>
                <a:moveTo>
                  <a:pt x="2002746" y="375898"/>
                </a:moveTo>
                <a:cubicBezTo>
                  <a:pt x="2060928" y="405610"/>
                  <a:pt x="2133513" y="434063"/>
                  <a:pt x="2188716" y="473493"/>
                </a:cubicBezTo>
                <a:moveTo>
                  <a:pt x="590381" y="1143117"/>
                </a:moveTo>
                <a:cubicBezTo>
                  <a:pt x="575501" y="1116025"/>
                  <a:pt x="556637" y="1073311"/>
                  <a:pt x="557908" y="1040382"/>
                </a:cubicBezTo>
              </a:path>
              <a:path w="6179905" h="3127664" stroke="0" extrusionOk="0">
                <a:moveTo>
                  <a:pt x="557908" y="1040382"/>
                </a:moveTo>
                <a:cubicBezTo>
                  <a:pt x="537677" y="798114"/>
                  <a:pt x="601175" y="674617"/>
                  <a:pt x="804389" y="500064"/>
                </a:cubicBezTo>
                <a:cubicBezTo>
                  <a:pt x="1048286" y="310763"/>
                  <a:pt x="1626503" y="224756"/>
                  <a:pt x="2003462" y="376622"/>
                </a:cubicBezTo>
                <a:cubicBezTo>
                  <a:pt x="2220861" y="40394"/>
                  <a:pt x="2940603" y="-7623"/>
                  <a:pt x="3212406" y="248475"/>
                </a:cubicBezTo>
                <a:cubicBezTo>
                  <a:pt x="3335134" y="84923"/>
                  <a:pt x="3471743" y="1432"/>
                  <a:pt x="3683480" y="14479"/>
                </a:cubicBezTo>
                <a:cubicBezTo>
                  <a:pt x="3918251" y="-8449"/>
                  <a:pt x="4126825" y="62647"/>
                  <a:pt x="4267710" y="179623"/>
                </a:cubicBezTo>
                <a:cubicBezTo>
                  <a:pt x="4450524" y="43699"/>
                  <a:pt x="4769448" y="21892"/>
                  <a:pt x="5073101" y="49955"/>
                </a:cubicBezTo>
                <a:cubicBezTo>
                  <a:pt x="5268242" y="89121"/>
                  <a:pt x="5445178" y="246034"/>
                  <a:pt x="5481518" y="403700"/>
                </a:cubicBezTo>
                <a:cubicBezTo>
                  <a:pt x="5696972" y="457653"/>
                  <a:pt x="5950390" y="542834"/>
                  <a:pt x="6005666" y="747019"/>
                </a:cubicBezTo>
                <a:cubicBezTo>
                  <a:pt x="6089222" y="871685"/>
                  <a:pt x="6045264" y="1007139"/>
                  <a:pt x="5982205" y="1119298"/>
                </a:cubicBezTo>
                <a:cubicBezTo>
                  <a:pt x="6164729" y="1288209"/>
                  <a:pt x="6193858" y="1475380"/>
                  <a:pt x="6153583" y="1688504"/>
                </a:cubicBezTo>
                <a:cubicBezTo>
                  <a:pt x="6047190" y="2003132"/>
                  <a:pt x="5706205" y="2175050"/>
                  <a:pt x="5350767" y="2186758"/>
                </a:cubicBezTo>
                <a:cubicBezTo>
                  <a:pt x="5340186" y="2387899"/>
                  <a:pt x="5260051" y="2470518"/>
                  <a:pt x="5063373" y="2613699"/>
                </a:cubicBezTo>
                <a:cubicBezTo>
                  <a:pt x="4813289" y="2767313"/>
                  <a:pt x="4420749" y="2772934"/>
                  <a:pt x="4084888" y="2665392"/>
                </a:cubicBezTo>
                <a:cubicBezTo>
                  <a:pt x="4027262" y="2925764"/>
                  <a:pt x="3697910" y="3068114"/>
                  <a:pt x="3385643" y="3120858"/>
                </a:cubicBezTo>
                <a:cubicBezTo>
                  <a:pt x="2993483" y="3208491"/>
                  <a:pt x="2585947" y="3056213"/>
                  <a:pt x="2357519" y="2842843"/>
                </a:cubicBezTo>
                <a:cubicBezTo>
                  <a:pt x="1790433" y="3071862"/>
                  <a:pt x="1051986" y="2867774"/>
                  <a:pt x="830281" y="2568159"/>
                </a:cubicBezTo>
                <a:cubicBezTo>
                  <a:pt x="579317" y="2604590"/>
                  <a:pt x="263479" y="2486881"/>
                  <a:pt x="158789" y="2262488"/>
                </a:cubicBezTo>
                <a:cubicBezTo>
                  <a:pt x="116123" y="2100039"/>
                  <a:pt x="138885" y="1965039"/>
                  <a:pt x="302271" y="1849882"/>
                </a:cubicBezTo>
                <a:cubicBezTo>
                  <a:pt x="121568" y="1781204"/>
                  <a:pt x="-529" y="1589314"/>
                  <a:pt x="-716" y="1426562"/>
                </a:cubicBezTo>
                <a:cubicBezTo>
                  <a:pt x="34318" y="1209481"/>
                  <a:pt x="254709" y="1068792"/>
                  <a:pt x="552615" y="1050301"/>
                </a:cubicBezTo>
                <a:cubicBezTo>
                  <a:pt x="554243" y="1047903"/>
                  <a:pt x="556497" y="1044120"/>
                  <a:pt x="557908" y="1040382"/>
                </a:cubicBezTo>
                <a:close/>
              </a:path>
              <a:path w="6179905" h="3127664" stroke="0" extrusionOk="0">
                <a:moveTo>
                  <a:pt x="6450451" y="2770485"/>
                </a:moveTo>
                <a:cubicBezTo>
                  <a:pt x="6449171" y="2828774"/>
                  <a:pt x="6402921" y="2864585"/>
                  <a:pt x="6363571" y="2857365"/>
                </a:cubicBezTo>
                <a:cubicBezTo>
                  <a:pt x="6318139" y="2859506"/>
                  <a:pt x="6269571" y="2827100"/>
                  <a:pt x="6276691" y="2770485"/>
                </a:cubicBezTo>
                <a:cubicBezTo>
                  <a:pt x="6276397" y="2718841"/>
                  <a:pt x="6317096" y="2684437"/>
                  <a:pt x="6363571" y="2683605"/>
                </a:cubicBezTo>
                <a:cubicBezTo>
                  <a:pt x="6405461" y="2683356"/>
                  <a:pt x="6452835" y="2721008"/>
                  <a:pt x="6450451" y="2770485"/>
                </a:cubicBezTo>
                <a:close/>
              </a:path>
              <a:path w="6179905" h="3127664" stroke="0" extrusionOk="0">
                <a:moveTo>
                  <a:pt x="6333045" y="2695185"/>
                </a:moveTo>
                <a:cubicBezTo>
                  <a:pt x="6339176" y="2785332"/>
                  <a:pt x="6273364" y="2855538"/>
                  <a:pt x="6159286" y="2868944"/>
                </a:cubicBezTo>
                <a:cubicBezTo>
                  <a:pt x="6066411" y="2862253"/>
                  <a:pt x="5986487" y="2787456"/>
                  <a:pt x="5985527" y="2695185"/>
                </a:cubicBezTo>
                <a:cubicBezTo>
                  <a:pt x="5975144" y="2596829"/>
                  <a:pt x="6055106" y="2532230"/>
                  <a:pt x="6159286" y="2521426"/>
                </a:cubicBezTo>
                <a:cubicBezTo>
                  <a:pt x="6242295" y="2523903"/>
                  <a:pt x="6338385" y="2589557"/>
                  <a:pt x="6333045" y="2695185"/>
                </a:cubicBezTo>
                <a:close/>
              </a:path>
              <a:path w="6179905" h="3127664" stroke="0" extrusionOk="0">
                <a:moveTo>
                  <a:pt x="6052601" y="2559790"/>
                </a:moveTo>
                <a:cubicBezTo>
                  <a:pt x="6031833" y="2696148"/>
                  <a:pt x="5923959" y="2827283"/>
                  <a:pt x="5791962" y="2820429"/>
                </a:cubicBezTo>
                <a:cubicBezTo>
                  <a:pt x="5658687" y="2819856"/>
                  <a:pt x="5500661" y="2709438"/>
                  <a:pt x="5531323" y="2559790"/>
                </a:cubicBezTo>
                <a:cubicBezTo>
                  <a:pt x="5536210" y="2416746"/>
                  <a:pt x="5637655" y="2294467"/>
                  <a:pt x="5791962" y="2299151"/>
                </a:cubicBezTo>
                <a:cubicBezTo>
                  <a:pt x="5940548" y="2308797"/>
                  <a:pt x="6053183" y="2438158"/>
                  <a:pt x="6052601" y="2559790"/>
                </a:cubicBezTo>
                <a:close/>
              </a:path>
              <a:path w="6179905" h="3127664" fill="none" stroke="0" extrusionOk="0">
                <a:moveTo>
                  <a:pt x="671349" y="1895205"/>
                </a:moveTo>
                <a:cubicBezTo>
                  <a:pt x="553866" y="1908403"/>
                  <a:pt x="407399" y="1869705"/>
                  <a:pt x="308995" y="1837502"/>
                </a:cubicBezTo>
                <a:moveTo>
                  <a:pt x="991073" y="2526674"/>
                </a:moveTo>
                <a:cubicBezTo>
                  <a:pt x="946007" y="2545281"/>
                  <a:pt x="876468" y="2550242"/>
                  <a:pt x="832570" y="2554258"/>
                </a:cubicBezTo>
                <a:moveTo>
                  <a:pt x="2357233" y="2830101"/>
                </a:moveTo>
                <a:cubicBezTo>
                  <a:pt x="2326843" y="2791685"/>
                  <a:pt x="2292853" y="2751940"/>
                  <a:pt x="2261673" y="2704126"/>
                </a:cubicBezTo>
                <a:moveTo>
                  <a:pt x="4123799" y="2515959"/>
                </a:moveTo>
                <a:cubicBezTo>
                  <a:pt x="4119462" y="2563596"/>
                  <a:pt x="4101618" y="2603112"/>
                  <a:pt x="4085603" y="2654170"/>
                </a:cubicBezTo>
                <a:moveTo>
                  <a:pt x="4882268" y="1661861"/>
                </a:moveTo>
                <a:cubicBezTo>
                  <a:pt x="5177431" y="1764390"/>
                  <a:pt x="5399013" y="1943184"/>
                  <a:pt x="5347334" y="2178504"/>
                </a:cubicBezTo>
                <a:moveTo>
                  <a:pt x="5979344" y="1111623"/>
                </a:moveTo>
                <a:cubicBezTo>
                  <a:pt x="5934675" y="1180216"/>
                  <a:pt x="5844313" y="1254181"/>
                  <a:pt x="5772202" y="1305365"/>
                </a:cubicBezTo>
                <a:moveTo>
                  <a:pt x="5482376" y="392840"/>
                </a:moveTo>
                <a:cubicBezTo>
                  <a:pt x="5491509" y="416383"/>
                  <a:pt x="5494255" y="455661"/>
                  <a:pt x="5493248" y="484353"/>
                </a:cubicBezTo>
                <a:moveTo>
                  <a:pt x="4159705" y="286123"/>
                </a:moveTo>
                <a:cubicBezTo>
                  <a:pt x="4187659" y="241691"/>
                  <a:pt x="4227412" y="205295"/>
                  <a:pt x="4265851" y="169415"/>
                </a:cubicBezTo>
                <a:moveTo>
                  <a:pt x="3167344" y="341726"/>
                </a:moveTo>
                <a:cubicBezTo>
                  <a:pt x="3179106" y="305020"/>
                  <a:pt x="3203648" y="272149"/>
                  <a:pt x="3218700" y="241090"/>
                </a:cubicBezTo>
                <a:moveTo>
                  <a:pt x="2002746" y="375898"/>
                </a:moveTo>
                <a:cubicBezTo>
                  <a:pt x="2066777" y="404126"/>
                  <a:pt x="2129384" y="434781"/>
                  <a:pt x="2188716" y="473493"/>
                </a:cubicBezTo>
                <a:moveTo>
                  <a:pt x="590381" y="1143117"/>
                </a:moveTo>
                <a:cubicBezTo>
                  <a:pt x="575861" y="1111356"/>
                  <a:pt x="565941" y="1073748"/>
                  <a:pt x="557908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57093200">
                  <a:custGeom>
                    <a:avLst/>
                    <a:gdLst>
                      <a:gd name="connsiteX0" fmla="*/ 584148 w 6470571"/>
                      <a:gd name="connsiteY0" fmla="*/ 1091732 h 3282037"/>
                      <a:gd name="connsiteX1" fmla="*/ 842222 w 6470571"/>
                      <a:gd name="connsiteY1" fmla="*/ 524745 h 3282037"/>
                      <a:gd name="connsiteX2" fmla="*/ 2097692 w 6470571"/>
                      <a:gd name="connsiteY2" fmla="*/ 395211 h 3282037"/>
                      <a:gd name="connsiteX3" fmla="*/ 3363498 w 6470571"/>
                      <a:gd name="connsiteY3" fmla="*/ 260739 h 3282037"/>
                      <a:gd name="connsiteX4" fmla="*/ 3856729 w 6470571"/>
                      <a:gd name="connsiteY4" fmla="*/ 15193 h 3282037"/>
                      <a:gd name="connsiteX5" fmla="*/ 4468437 w 6470571"/>
                      <a:gd name="connsiteY5" fmla="*/ 188488 h 3282037"/>
                      <a:gd name="connsiteX6" fmla="*/ 5311709 w 6470571"/>
                      <a:gd name="connsiteY6" fmla="*/ 52420 h 3282037"/>
                      <a:gd name="connsiteX7" fmla="*/ 5739336 w 6470571"/>
                      <a:gd name="connsiteY7" fmla="*/ 423625 h 3282037"/>
                      <a:gd name="connsiteX8" fmla="*/ 6288136 w 6470571"/>
                      <a:gd name="connsiteY8" fmla="*/ 783889 h 3282037"/>
                      <a:gd name="connsiteX9" fmla="*/ 6263572 w 6470571"/>
                      <a:gd name="connsiteY9" fmla="*/ 1174543 h 3282037"/>
                      <a:gd name="connsiteX10" fmla="*/ 6443010 w 6470571"/>
                      <a:gd name="connsiteY10" fmla="*/ 1771843 h 3282037"/>
                      <a:gd name="connsiteX11" fmla="*/ 5602435 w 6470571"/>
                      <a:gd name="connsiteY11" fmla="*/ 2294690 h 3282037"/>
                      <a:gd name="connsiteX12" fmla="*/ 5301523 w 6470571"/>
                      <a:gd name="connsiteY12" fmla="*/ 2742704 h 3282037"/>
                      <a:gd name="connsiteX13" fmla="*/ 4277016 w 6470571"/>
                      <a:gd name="connsiteY13" fmla="*/ 2796948 h 3282037"/>
                      <a:gd name="connsiteX14" fmla="*/ 3544883 w 6470571"/>
                      <a:gd name="connsiteY14" fmla="*/ 3274895 h 3282037"/>
                      <a:gd name="connsiteX15" fmla="*/ 2468402 w 6470571"/>
                      <a:gd name="connsiteY15" fmla="*/ 2983158 h 3282037"/>
                      <a:gd name="connsiteX16" fmla="*/ 869332 w 6470571"/>
                      <a:gd name="connsiteY16" fmla="*/ 2694916 h 3282037"/>
                      <a:gd name="connsiteX17" fmla="*/ 166257 w 6470571"/>
                      <a:gd name="connsiteY17" fmla="*/ 2374158 h 3282037"/>
                      <a:gd name="connsiteX18" fmla="*/ 316488 w 6470571"/>
                      <a:gd name="connsiteY18" fmla="*/ 1941187 h 3282037"/>
                      <a:gd name="connsiteX19" fmla="*/ -750 w 6470571"/>
                      <a:gd name="connsiteY19" fmla="*/ 1496973 h 3282037"/>
                      <a:gd name="connsiteX20" fmla="*/ 578606 w 6470571"/>
                      <a:gd name="connsiteY20" fmla="*/ 1102141 h 3282037"/>
                      <a:gd name="connsiteX21" fmla="*/ 584148 w 6470571"/>
                      <a:gd name="connsiteY21" fmla="*/ 1091732 h 3282037"/>
                      <a:gd name="connsiteX0" fmla="*/ 6753841 w 6470571"/>
                      <a:gd name="connsiteY0" fmla="*/ 2907228 h 3282037"/>
                      <a:gd name="connsiteX1" fmla="*/ 6662875 w 6470571"/>
                      <a:gd name="connsiteY1" fmla="*/ 2998396 h 3282037"/>
                      <a:gd name="connsiteX2" fmla="*/ 6571909 w 6470571"/>
                      <a:gd name="connsiteY2" fmla="*/ 2907228 h 3282037"/>
                      <a:gd name="connsiteX3" fmla="*/ 6662875 w 6470571"/>
                      <a:gd name="connsiteY3" fmla="*/ 2816060 h 3282037"/>
                      <a:gd name="connsiteX4" fmla="*/ 6753841 w 6470571"/>
                      <a:gd name="connsiteY4" fmla="*/ 2907228 h 3282037"/>
                      <a:gd name="connsiteX0" fmla="*/ 6630913 w 6470571"/>
                      <a:gd name="connsiteY0" fmla="*/ 2828212 h 3282037"/>
                      <a:gd name="connsiteX1" fmla="*/ 6448982 w 6470571"/>
                      <a:gd name="connsiteY1" fmla="*/ 3010547 h 3282037"/>
                      <a:gd name="connsiteX2" fmla="*/ 6267050 w 6470571"/>
                      <a:gd name="connsiteY2" fmla="*/ 2828212 h 3282037"/>
                      <a:gd name="connsiteX3" fmla="*/ 6448982 w 6470571"/>
                      <a:gd name="connsiteY3" fmla="*/ 2645876 h 3282037"/>
                      <a:gd name="connsiteX4" fmla="*/ 6630913 w 6470571"/>
                      <a:gd name="connsiteY4" fmla="*/ 2828212 h 3282037"/>
                      <a:gd name="connsiteX0" fmla="*/ 6337279 w 6470571"/>
                      <a:gd name="connsiteY0" fmla="*/ 2686134 h 3282037"/>
                      <a:gd name="connsiteX1" fmla="*/ 6064381 w 6470571"/>
                      <a:gd name="connsiteY1" fmla="*/ 2959637 h 3282037"/>
                      <a:gd name="connsiteX2" fmla="*/ 5791483 w 6470571"/>
                      <a:gd name="connsiteY2" fmla="*/ 2686134 h 3282037"/>
                      <a:gd name="connsiteX3" fmla="*/ 6064381 w 6470571"/>
                      <a:gd name="connsiteY3" fmla="*/ 2412630 h 3282037"/>
                      <a:gd name="connsiteX4" fmla="*/ 6337279 w 6470571"/>
                      <a:gd name="connsiteY4" fmla="*/ 2686134 h 3282037"/>
                      <a:gd name="connsiteX0" fmla="*/ 702925 w 6470571"/>
                      <a:gd name="connsiteY0" fmla="*/ 1988747 h 3282037"/>
                      <a:gd name="connsiteX1" fmla="*/ 323528 w 6470571"/>
                      <a:gd name="connsiteY1" fmla="*/ 1928196 h 3282037"/>
                      <a:gd name="connsiteX2" fmla="*/ 1037687 w 6470571"/>
                      <a:gd name="connsiteY2" fmla="*/ 2651383 h 3282037"/>
                      <a:gd name="connsiteX3" fmla="*/ 871729 w 6470571"/>
                      <a:gd name="connsiteY3" fmla="*/ 2680329 h 3282037"/>
                      <a:gd name="connsiteX4" fmla="*/ 2468103 w 6470571"/>
                      <a:gd name="connsiteY4" fmla="*/ 2969787 h 3282037"/>
                      <a:gd name="connsiteX5" fmla="*/ 2368048 w 6470571"/>
                      <a:gd name="connsiteY5" fmla="*/ 2837594 h 3282037"/>
                      <a:gd name="connsiteX6" fmla="*/ 4317757 w 6470571"/>
                      <a:gd name="connsiteY6" fmla="*/ 2640139 h 3282037"/>
                      <a:gd name="connsiteX7" fmla="*/ 4277765 w 6470571"/>
                      <a:gd name="connsiteY7" fmla="*/ 2785172 h 3282037"/>
                      <a:gd name="connsiteX8" fmla="*/ 5111900 w 6470571"/>
                      <a:gd name="connsiteY8" fmla="*/ 1743885 h 3282037"/>
                      <a:gd name="connsiteX9" fmla="*/ 5598840 w 6470571"/>
                      <a:gd name="connsiteY9" fmla="*/ 2286029 h 3282037"/>
                      <a:gd name="connsiteX10" fmla="*/ 6260576 w 6470571"/>
                      <a:gd name="connsiteY10" fmla="*/ 1166489 h 3282037"/>
                      <a:gd name="connsiteX11" fmla="*/ 6043692 w 6470571"/>
                      <a:gd name="connsiteY11" fmla="*/ 1369794 h 3282037"/>
                      <a:gd name="connsiteX12" fmla="*/ 5740234 w 6470571"/>
                      <a:gd name="connsiteY12" fmla="*/ 412229 h 3282037"/>
                      <a:gd name="connsiteX13" fmla="*/ 5751617 w 6470571"/>
                      <a:gd name="connsiteY13" fmla="*/ 508259 h 3282037"/>
                      <a:gd name="connsiteX14" fmla="*/ 4355352 w 6470571"/>
                      <a:gd name="connsiteY14" fmla="*/ 300245 h 3282037"/>
                      <a:gd name="connsiteX15" fmla="*/ 4466491 w 6470571"/>
                      <a:gd name="connsiteY15" fmla="*/ 177776 h 3282037"/>
                      <a:gd name="connsiteX16" fmla="*/ 3316317 w 6470571"/>
                      <a:gd name="connsiteY16" fmla="*/ 358592 h 3282037"/>
                      <a:gd name="connsiteX17" fmla="*/ 3370088 w 6470571"/>
                      <a:gd name="connsiteY17" fmla="*/ 252989 h 3282037"/>
                      <a:gd name="connsiteX18" fmla="*/ 2096943 w 6470571"/>
                      <a:gd name="connsiteY18" fmla="*/ 394451 h 3282037"/>
                      <a:gd name="connsiteX19" fmla="*/ 2291660 w 6470571"/>
                      <a:gd name="connsiteY19" fmla="*/ 496863 h 3282037"/>
                      <a:gd name="connsiteX20" fmla="*/ 618149 w 6470571"/>
                      <a:gd name="connsiteY20" fmla="*/ 1199538 h 3282037"/>
                      <a:gd name="connsiteX21" fmla="*/ 584148 w 6470571"/>
                      <a:gd name="connsiteY21" fmla="*/ 1091732 h 3282037"/>
                      <a:gd name="connsiteX0" fmla="*/ 584148 w 6470571"/>
                      <a:gd name="connsiteY0" fmla="*/ 1091732 h 3282037"/>
                      <a:gd name="connsiteX1" fmla="*/ 842222 w 6470571"/>
                      <a:gd name="connsiteY1" fmla="*/ 524745 h 3282037"/>
                      <a:gd name="connsiteX2" fmla="*/ 2097692 w 6470571"/>
                      <a:gd name="connsiteY2" fmla="*/ 395211 h 3282037"/>
                      <a:gd name="connsiteX3" fmla="*/ 3363498 w 6470571"/>
                      <a:gd name="connsiteY3" fmla="*/ 260739 h 3282037"/>
                      <a:gd name="connsiteX4" fmla="*/ 3856729 w 6470571"/>
                      <a:gd name="connsiteY4" fmla="*/ 15193 h 3282037"/>
                      <a:gd name="connsiteX5" fmla="*/ 4468437 w 6470571"/>
                      <a:gd name="connsiteY5" fmla="*/ 188488 h 3282037"/>
                      <a:gd name="connsiteX6" fmla="*/ 5311709 w 6470571"/>
                      <a:gd name="connsiteY6" fmla="*/ 52420 h 3282037"/>
                      <a:gd name="connsiteX7" fmla="*/ 5739336 w 6470571"/>
                      <a:gd name="connsiteY7" fmla="*/ 423625 h 3282037"/>
                      <a:gd name="connsiteX8" fmla="*/ 6288136 w 6470571"/>
                      <a:gd name="connsiteY8" fmla="*/ 783889 h 3282037"/>
                      <a:gd name="connsiteX9" fmla="*/ 6263572 w 6470571"/>
                      <a:gd name="connsiteY9" fmla="*/ 1174543 h 3282037"/>
                      <a:gd name="connsiteX10" fmla="*/ 6443010 w 6470571"/>
                      <a:gd name="connsiteY10" fmla="*/ 1771843 h 3282037"/>
                      <a:gd name="connsiteX11" fmla="*/ 5602435 w 6470571"/>
                      <a:gd name="connsiteY11" fmla="*/ 2294690 h 3282037"/>
                      <a:gd name="connsiteX12" fmla="*/ 5301523 w 6470571"/>
                      <a:gd name="connsiteY12" fmla="*/ 2742704 h 3282037"/>
                      <a:gd name="connsiteX13" fmla="*/ 4277016 w 6470571"/>
                      <a:gd name="connsiteY13" fmla="*/ 2796948 h 3282037"/>
                      <a:gd name="connsiteX14" fmla="*/ 3544883 w 6470571"/>
                      <a:gd name="connsiteY14" fmla="*/ 3274895 h 3282037"/>
                      <a:gd name="connsiteX15" fmla="*/ 2468402 w 6470571"/>
                      <a:gd name="connsiteY15" fmla="*/ 2983158 h 3282037"/>
                      <a:gd name="connsiteX16" fmla="*/ 869332 w 6470571"/>
                      <a:gd name="connsiteY16" fmla="*/ 2694916 h 3282037"/>
                      <a:gd name="connsiteX17" fmla="*/ 166257 w 6470571"/>
                      <a:gd name="connsiteY17" fmla="*/ 2374158 h 3282037"/>
                      <a:gd name="connsiteX18" fmla="*/ 316488 w 6470571"/>
                      <a:gd name="connsiteY18" fmla="*/ 1941187 h 3282037"/>
                      <a:gd name="connsiteX19" fmla="*/ -750 w 6470571"/>
                      <a:gd name="connsiteY19" fmla="*/ 1496973 h 3282037"/>
                      <a:gd name="connsiteX20" fmla="*/ 578606 w 6470571"/>
                      <a:gd name="connsiteY20" fmla="*/ 1102141 h 3282037"/>
                      <a:gd name="connsiteX21" fmla="*/ 584148 w 6470571"/>
                      <a:gd name="connsiteY21" fmla="*/ 1091732 h 3282037"/>
                      <a:gd name="connsiteX0" fmla="*/ 6753841 w 6470571"/>
                      <a:gd name="connsiteY0" fmla="*/ 2907228 h 3282037"/>
                      <a:gd name="connsiteX1" fmla="*/ 6662875 w 6470571"/>
                      <a:gd name="connsiteY1" fmla="*/ 2998396 h 3282037"/>
                      <a:gd name="connsiteX2" fmla="*/ 6571909 w 6470571"/>
                      <a:gd name="connsiteY2" fmla="*/ 2907228 h 3282037"/>
                      <a:gd name="connsiteX3" fmla="*/ 6662875 w 6470571"/>
                      <a:gd name="connsiteY3" fmla="*/ 2816060 h 3282037"/>
                      <a:gd name="connsiteX4" fmla="*/ 6753841 w 6470571"/>
                      <a:gd name="connsiteY4" fmla="*/ 2907228 h 3282037"/>
                      <a:gd name="connsiteX0" fmla="*/ 6630913 w 6470571"/>
                      <a:gd name="connsiteY0" fmla="*/ 2828212 h 3282037"/>
                      <a:gd name="connsiteX1" fmla="*/ 6448982 w 6470571"/>
                      <a:gd name="connsiteY1" fmla="*/ 3010547 h 3282037"/>
                      <a:gd name="connsiteX2" fmla="*/ 6267050 w 6470571"/>
                      <a:gd name="connsiteY2" fmla="*/ 2828212 h 3282037"/>
                      <a:gd name="connsiteX3" fmla="*/ 6448982 w 6470571"/>
                      <a:gd name="connsiteY3" fmla="*/ 2645876 h 3282037"/>
                      <a:gd name="connsiteX4" fmla="*/ 6630913 w 6470571"/>
                      <a:gd name="connsiteY4" fmla="*/ 2828212 h 3282037"/>
                      <a:gd name="connsiteX0" fmla="*/ 6337279 w 6470571"/>
                      <a:gd name="connsiteY0" fmla="*/ 2686134 h 3282037"/>
                      <a:gd name="connsiteX1" fmla="*/ 6064381 w 6470571"/>
                      <a:gd name="connsiteY1" fmla="*/ 2959637 h 3282037"/>
                      <a:gd name="connsiteX2" fmla="*/ 5791483 w 6470571"/>
                      <a:gd name="connsiteY2" fmla="*/ 2686134 h 3282037"/>
                      <a:gd name="connsiteX3" fmla="*/ 6064381 w 6470571"/>
                      <a:gd name="connsiteY3" fmla="*/ 2412630 h 3282037"/>
                      <a:gd name="connsiteX4" fmla="*/ 6337279 w 6470571"/>
                      <a:gd name="connsiteY4" fmla="*/ 2686134 h 3282037"/>
                      <a:gd name="connsiteX0" fmla="*/ 702925 w 6470571"/>
                      <a:gd name="connsiteY0" fmla="*/ 1988747 h 3282037"/>
                      <a:gd name="connsiteX1" fmla="*/ 323528 w 6470571"/>
                      <a:gd name="connsiteY1" fmla="*/ 1928196 h 3282037"/>
                      <a:gd name="connsiteX2" fmla="*/ 1037687 w 6470571"/>
                      <a:gd name="connsiteY2" fmla="*/ 2651383 h 3282037"/>
                      <a:gd name="connsiteX3" fmla="*/ 871729 w 6470571"/>
                      <a:gd name="connsiteY3" fmla="*/ 2680329 h 3282037"/>
                      <a:gd name="connsiteX4" fmla="*/ 2468103 w 6470571"/>
                      <a:gd name="connsiteY4" fmla="*/ 2969787 h 3282037"/>
                      <a:gd name="connsiteX5" fmla="*/ 2368048 w 6470571"/>
                      <a:gd name="connsiteY5" fmla="*/ 2837594 h 3282037"/>
                      <a:gd name="connsiteX6" fmla="*/ 4317757 w 6470571"/>
                      <a:gd name="connsiteY6" fmla="*/ 2640139 h 3282037"/>
                      <a:gd name="connsiteX7" fmla="*/ 4277765 w 6470571"/>
                      <a:gd name="connsiteY7" fmla="*/ 2785172 h 3282037"/>
                      <a:gd name="connsiteX8" fmla="*/ 5111900 w 6470571"/>
                      <a:gd name="connsiteY8" fmla="*/ 1743885 h 3282037"/>
                      <a:gd name="connsiteX9" fmla="*/ 5598840 w 6470571"/>
                      <a:gd name="connsiteY9" fmla="*/ 2286029 h 3282037"/>
                      <a:gd name="connsiteX10" fmla="*/ 6260576 w 6470571"/>
                      <a:gd name="connsiteY10" fmla="*/ 1166489 h 3282037"/>
                      <a:gd name="connsiteX11" fmla="*/ 6043692 w 6470571"/>
                      <a:gd name="connsiteY11" fmla="*/ 1369794 h 3282037"/>
                      <a:gd name="connsiteX12" fmla="*/ 5740234 w 6470571"/>
                      <a:gd name="connsiteY12" fmla="*/ 412229 h 3282037"/>
                      <a:gd name="connsiteX13" fmla="*/ 5751617 w 6470571"/>
                      <a:gd name="connsiteY13" fmla="*/ 508259 h 3282037"/>
                      <a:gd name="connsiteX14" fmla="*/ 4355352 w 6470571"/>
                      <a:gd name="connsiteY14" fmla="*/ 300245 h 3282037"/>
                      <a:gd name="connsiteX15" fmla="*/ 4466491 w 6470571"/>
                      <a:gd name="connsiteY15" fmla="*/ 177776 h 3282037"/>
                      <a:gd name="connsiteX16" fmla="*/ 3316317 w 6470571"/>
                      <a:gd name="connsiteY16" fmla="*/ 358592 h 3282037"/>
                      <a:gd name="connsiteX17" fmla="*/ 3370088 w 6470571"/>
                      <a:gd name="connsiteY17" fmla="*/ 252989 h 3282037"/>
                      <a:gd name="connsiteX18" fmla="*/ 2096943 w 6470571"/>
                      <a:gd name="connsiteY18" fmla="*/ 394451 h 3282037"/>
                      <a:gd name="connsiteX19" fmla="*/ 2291660 w 6470571"/>
                      <a:gd name="connsiteY19" fmla="*/ 496863 h 3282037"/>
                      <a:gd name="connsiteX20" fmla="*/ 618149 w 6470571"/>
                      <a:gd name="connsiteY20" fmla="*/ 1199538 h 3282037"/>
                      <a:gd name="connsiteX21" fmla="*/ 584148 w 6470571"/>
                      <a:gd name="connsiteY21" fmla="*/ 1091732 h 3282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470571" h="3282037" fill="none" extrusionOk="0">
                        <a:moveTo>
                          <a:pt x="584148" y="1091732"/>
                        </a:moveTo>
                        <a:cubicBezTo>
                          <a:pt x="525066" y="853250"/>
                          <a:pt x="626836" y="665328"/>
                          <a:pt x="842222" y="524745"/>
                        </a:cubicBezTo>
                        <a:cubicBezTo>
                          <a:pt x="1278638" y="217722"/>
                          <a:pt x="1679784" y="354799"/>
                          <a:pt x="2097692" y="395211"/>
                        </a:cubicBezTo>
                        <a:cubicBezTo>
                          <a:pt x="2469431" y="74845"/>
                          <a:pt x="2996150" y="148315"/>
                          <a:pt x="3363498" y="260739"/>
                        </a:cubicBezTo>
                        <a:cubicBezTo>
                          <a:pt x="3391818" y="153463"/>
                          <a:pt x="3596234" y="5600"/>
                          <a:pt x="3856729" y="15193"/>
                        </a:cubicBezTo>
                        <a:cubicBezTo>
                          <a:pt x="4037947" y="-35890"/>
                          <a:pt x="4326075" y="142125"/>
                          <a:pt x="4468437" y="188488"/>
                        </a:cubicBezTo>
                        <a:cubicBezTo>
                          <a:pt x="4749563" y="53289"/>
                          <a:pt x="5072753" y="14138"/>
                          <a:pt x="5311709" y="52420"/>
                        </a:cubicBezTo>
                        <a:cubicBezTo>
                          <a:pt x="5510157" y="60957"/>
                          <a:pt x="5725029" y="257390"/>
                          <a:pt x="5739336" y="423625"/>
                        </a:cubicBezTo>
                        <a:cubicBezTo>
                          <a:pt x="5993511" y="511153"/>
                          <a:pt x="6167606" y="658580"/>
                          <a:pt x="6288136" y="783889"/>
                        </a:cubicBezTo>
                        <a:cubicBezTo>
                          <a:pt x="6379334" y="929492"/>
                          <a:pt x="6351259" y="1014736"/>
                          <a:pt x="6263572" y="1174543"/>
                        </a:cubicBezTo>
                        <a:cubicBezTo>
                          <a:pt x="6502862" y="1387311"/>
                          <a:pt x="6543694" y="1650183"/>
                          <a:pt x="6443010" y="1771843"/>
                        </a:cubicBezTo>
                        <a:cubicBezTo>
                          <a:pt x="6327840" y="2136198"/>
                          <a:pt x="6104052" y="2221684"/>
                          <a:pt x="5602435" y="2294690"/>
                        </a:cubicBezTo>
                        <a:cubicBezTo>
                          <a:pt x="5580518" y="2420219"/>
                          <a:pt x="5526647" y="2666959"/>
                          <a:pt x="5301523" y="2742704"/>
                        </a:cubicBezTo>
                        <a:cubicBezTo>
                          <a:pt x="5039038" y="2959179"/>
                          <a:pt x="4739084" y="2892047"/>
                          <a:pt x="4277016" y="2796948"/>
                        </a:cubicBezTo>
                        <a:cubicBezTo>
                          <a:pt x="4109295" y="3091379"/>
                          <a:pt x="3795547" y="3250987"/>
                          <a:pt x="3544883" y="3274895"/>
                        </a:cubicBezTo>
                        <a:cubicBezTo>
                          <a:pt x="3174135" y="3219753"/>
                          <a:pt x="2662508" y="3135409"/>
                          <a:pt x="2468402" y="2983158"/>
                        </a:cubicBezTo>
                        <a:cubicBezTo>
                          <a:pt x="1995393" y="3031797"/>
                          <a:pt x="1271050" y="3113577"/>
                          <a:pt x="869332" y="2694916"/>
                        </a:cubicBezTo>
                        <a:cubicBezTo>
                          <a:pt x="586836" y="2783562"/>
                          <a:pt x="273312" y="2649356"/>
                          <a:pt x="166257" y="2374158"/>
                        </a:cubicBezTo>
                        <a:cubicBezTo>
                          <a:pt x="154274" y="2253807"/>
                          <a:pt x="140886" y="2125070"/>
                          <a:pt x="316488" y="1941187"/>
                        </a:cubicBezTo>
                        <a:cubicBezTo>
                          <a:pt x="55611" y="1805231"/>
                          <a:pt x="9699" y="1642222"/>
                          <a:pt x="-750" y="1496973"/>
                        </a:cubicBezTo>
                        <a:cubicBezTo>
                          <a:pt x="45208" y="1364972"/>
                          <a:pt x="275142" y="1193900"/>
                          <a:pt x="578606" y="1102141"/>
                        </a:cubicBezTo>
                        <a:cubicBezTo>
                          <a:pt x="581538" y="1098506"/>
                          <a:pt x="582389" y="1094361"/>
                          <a:pt x="584148" y="1091732"/>
                        </a:cubicBezTo>
                        <a:close/>
                      </a:path>
                      <a:path w="6470571" h="3282037" fill="none" extrusionOk="0">
                        <a:moveTo>
                          <a:pt x="6753841" y="2907228"/>
                        </a:moveTo>
                        <a:cubicBezTo>
                          <a:pt x="6749497" y="2962965"/>
                          <a:pt x="6715639" y="2992426"/>
                          <a:pt x="6662875" y="2998396"/>
                        </a:cubicBezTo>
                        <a:cubicBezTo>
                          <a:pt x="6609887" y="3013145"/>
                          <a:pt x="6559030" y="2945850"/>
                          <a:pt x="6571909" y="2907228"/>
                        </a:cubicBezTo>
                        <a:cubicBezTo>
                          <a:pt x="6554240" y="2870303"/>
                          <a:pt x="6607912" y="2807847"/>
                          <a:pt x="6662875" y="2816060"/>
                        </a:cubicBezTo>
                        <a:cubicBezTo>
                          <a:pt x="6720817" y="2827241"/>
                          <a:pt x="6760741" y="2842034"/>
                          <a:pt x="6753841" y="2907228"/>
                        </a:cubicBezTo>
                        <a:close/>
                      </a:path>
                      <a:path w="6470571" h="3282037" fill="none" extrusionOk="0">
                        <a:moveTo>
                          <a:pt x="6630913" y="2828212"/>
                        </a:moveTo>
                        <a:cubicBezTo>
                          <a:pt x="6636201" y="2947221"/>
                          <a:pt x="6516238" y="3007551"/>
                          <a:pt x="6448982" y="3010547"/>
                        </a:cubicBezTo>
                        <a:cubicBezTo>
                          <a:pt x="6370292" y="2997064"/>
                          <a:pt x="6262711" y="2903087"/>
                          <a:pt x="6267050" y="2828212"/>
                        </a:cubicBezTo>
                        <a:cubicBezTo>
                          <a:pt x="6241644" y="2729089"/>
                          <a:pt x="6367533" y="2639149"/>
                          <a:pt x="6448982" y="2645876"/>
                        </a:cubicBezTo>
                        <a:cubicBezTo>
                          <a:pt x="6547635" y="2658478"/>
                          <a:pt x="6661173" y="2747014"/>
                          <a:pt x="6630913" y="2828212"/>
                        </a:cubicBezTo>
                        <a:close/>
                      </a:path>
                      <a:path w="6470571" h="3282037" fill="none" extrusionOk="0">
                        <a:moveTo>
                          <a:pt x="6337279" y="2686134"/>
                        </a:moveTo>
                        <a:cubicBezTo>
                          <a:pt x="6295930" y="2802464"/>
                          <a:pt x="6185174" y="2977332"/>
                          <a:pt x="6064381" y="2959637"/>
                        </a:cubicBezTo>
                        <a:cubicBezTo>
                          <a:pt x="5941100" y="2917646"/>
                          <a:pt x="5773514" y="2867800"/>
                          <a:pt x="5791483" y="2686134"/>
                        </a:cubicBezTo>
                        <a:cubicBezTo>
                          <a:pt x="5767327" y="2561785"/>
                          <a:pt x="5904829" y="2434048"/>
                          <a:pt x="6064381" y="2412630"/>
                        </a:cubicBezTo>
                        <a:cubicBezTo>
                          <a:pt x="6172643" y="2418879"/>
                          <a:pt x="6288269" y="2552665"/>
                          <a:pt x="6337279" y="2686134"/>
                        </a:cubicBezTo>
                        <a:close/>
                      </a:path>
                      <a:path w="6470571" h="3282037" fill="none" extrusionOk="0">
                        <a:moveTo>
                          <a:pt x="702925" y="1988747"/>
                        </a:moveTo>
                        <a:cubicBezTo>
                          <a:pt x="586170" y="2041314"/>
                          <a:pt x="415449" y="1952290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2332" y="2675859"/>
                          <a:pt x="920189" y="2688363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17236" y="2925070"/>
                          <a:pt x="2408010" y="2884720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17929" y="2697777"/>
                          <a:pt x="4307882" y="2729968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61624" y="1882203"/>
                          <a:pt x="5591887" y="2092508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27770" y="1258184"/>
                          <a:pt x="6137459" y="1295806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4391" y="444452"/>
                          <a:pt x="5755389" y="479521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65031" y="247141"/>
                          <a:pt x="4408250" y="218752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1007" y="328818"/>
                          <a:pt x="3347315" y="299038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56076" y="426105"/>
                          <a:pt x="2240666" y="441048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602537" y="1172555"/>
                          <a:pt x="579340" y="1125476"/>
                          <a:pt x="584148" y="1091732"/>
                        </a:cubicBezTo>
                      </a:path>
                      <a:path w="6470571" h="3282037" stroke="0" extrusionOk="0">
                        <a:moveTo>
                          <a:pt x="584148" y="1091732"/>
                        </a:moveTo>
                        <a:cubicBezTo>
                          <a:pt x="593291" y="823544"/>
                          <a:pt x="618583" y="724621"/>
                          <a:pt x="842222" y="524745"/>
                        </a:cubicBezTo>
                        <a:cubicBezTo>
                          <a:pt x="1110100" y="256000"/>
                          <a:pt x="1717526" y="250302"/>
                          <a:pt x="2097692" y="395211"/>
                        </a:cubicBezTo>
                        <a:cubicBezTo>
                          <a:pt x="2350886" y="23039"/>
                          <a:pt x="3118399" y="11892"/>
                          <a:pt x="3363498" y="260739"/>
                        </a:cubicBezTo>
                        <a:cubicBezTo>
                          <a:pt x="3453771" y="100600"/>
                          <a:pt x="3611501" y="-9631"/>
                          <a:pt x="3856729" y="15193"/>
                        </a:cubicBezTo>
                        <a:cubicBezTo>
                          <a:pt x="4130381" y="-8178"/>
                          <a:pt x="4295245" y="86261"/>
                          <a:pt x="4468437" y="188488"/>
                        </a:cubicBezTo>
                        <a:cubicBezTo>
                          <a:pt x="4619525" y="62894"/>
                          <a:pt x="4934952" y="61565"/>
                          <a:pt x="5311709" y="52420"/>
                        </a:cubicBezTo>
                        <a:cubicBezTo>
                          <a:pt x="5510471" y="102943"/>
                          <a:pt x="5708161" y="247704"/>
                          <a:pt x="5739336" y="423625"/>
                        </a:cubicBezTo>
                        <a:cubicBezTo>
                          <a:pt x="5997613" y="467916"/>
                          <a:pt x="6226390" y="561849"/>
                          <a:pt x="6288136" y="783889"/>
                        </a:cubicBezTo>
                        <a:cubicBezTo>
                          <a:pt x="6374017" y="938428"/>
                          <a:pt x="6357814" y="1067403"/>
                          <a:pt x="6263572" y="1174543"/>
                        </a:cubicBezTo>
                        <a:cubicBezTo>
                          <a:pt x="6464451" y="1343973"/>
                          <a:pt x="6485181" y="1534562"/>
                          <a:pt x="6443010" y="1771843"/>
                        </a:cubicBezTo>
                        <a:cubicBezTo>
                          <a:pt x="6409923" y="2082776"/>
                          <a:pt x="6033610" y="2275420"/>
                          <a:pt x="5602435" y="2294690"/>
                        </a:cubicBezTo>
                        <a:cubicBezTo>
                          <a:pt x="5610993" y="2500060"/>
                          <a:pt x="5495292" y="2595606"/>
                          <a:pt x="5301523" y="2742704"/>
                        </a:cubicBezTo>
                        <a:cubicBezTo>
                          <a:pt x="5041846" y="2916419"/>
                          <a:pt x="4552215" y="2913450"/>
                          <a:pt x="4277016" y="2796948"/>
                        </a:cubicBezTo>
                        <a:cubicBezTo>
                          <a:pt x="4237070" y="3078249"/>
                          <a:pt x="3892146" y="3256813"/>
                          <a:pt x="3544883" y="3274895"/>
                        </a:cubicBezTo>
                        <a:cubicBezTo>
                          <a:pt x="3140960" y="3395444"/>
                          <a:pt x="2736628" y="3228281"/>
                          <a:pt x="2468402" y="2983158"/>
                        </a:cubicBezTo>
                        <a:cubicBezTo>
                          <a:pt x="1958455" y="3182350"/>
                          <a:pt x="1091854" y="3010579"/>
                          <a:pt x="869332" y="2694916"/>
                        </a:cubicBezTo>
                        <a:cubicBezTo>
                          <a:pt x="646878" y="2769076"/>
                          <a:pt x="281488" y="2613749"/>
                          <a:pt x="166257" y="2374158"/>
                        </a:cubicBezTo>
                        <a:cubicBezTo>
                          <a:pt x="125669" y="2168167"/>
                          <a:pt x="138394" y="2067904"/>
                          <a:pt x="316488" y="1941187"/>
                        </a:cubicBezTo>
                        <a:cubicBezTo>
                          <a:pt x="90750" y="1877263"/>
                          <a:pt x="3763" y="1665369"/>
                          <a:pt x="-750" y="1496973"/>
                        </a:cubicBezTo>
                        <a:cubicBezTo>
                          <a:pt x="13309" y="1213579"/>
                          <a:pt x="240819" y="1091326"/>
                          <a:pt x="578606" y="1102141"/>
                        </a:cubicBezTo>
                        <a:cubicBezTo>
                          <a:pt x="580316" y="1099493"/>
                          <a:pt x="582784" y="1095526"/>
                          <a:pt x="584148" y="1091732"/>
                        </a:cubicBezTo>
                        <a:close/>
                      </a:path>
                      <a:path w="6470571" h="3282037" stroke="0" extrusionOk="0">
                        <a:moveTo>
                          <a:pt x="6753841" y="2907228"/>
                        </a:moveTo>
                        <a:cubicBezTo>
                          <a:pt x="6756091" y="2971187"/>
                          <a:pt x="6708278" y="3012898"/>
                          <a:pt x="6662875" y="2998396"/>
                        </a:cubicBezTo>
                        <a:cubicBezTo>
                          <a:pt x="6610039" y="3008304"/>
                          <a:pt x="6572245" y="2977716"/>
                          <a:pt x="6571909" y="2907228"/>
                        </a:cubicBezTo>
                        <a:cubicBezTo>
                          <a:pt x="6573591" y="2851887"/>
                          <a:pt x="6608701" y="2808523"/>
                          <a:pt x="6662875" y="2816060"/>
                        </a:cubicBezTo>
                        <a:cubicBezTo>
                          <a:pt x="6715873" y="2808479"/>
                          <a:pt x="6753411" y="2848821"/>
                          <a:pt x="6753841" y="2907228"/>
                        </a:cubicBezTo>
                        <a:close/>
                      </a:path>
                      <a:path w="6470571" h="3282037" stroke="0" extrusionOk="0">
                        <a:moveTo>
                          <a:pt x="6630913" y="2828212"/>
                        </a:moveTo>
                        <a:cubicBezTo>
                          <a:pt x="6644264" y="2924433"/>
                          <a:pt x="6576110" y="2990794"/>
                          <a:pt x="6448982" y="3010547"/>
                        </a:cubicBezTo>
                        <a:cubicBezTo>
                          <a:pt x="6354061" y="3009510"/>
                          <a:pt x="6281678" y="2941617"/>
                          <a:pt x="6267050" y="2828212"/>
                        </a:cubicBezTo>
                        <a:cubicBezTo>
                          <a:pt x="6251467" y="2730427"/>
                          <a:pt x="6336786" y="2676797"/>
                          <a:pt x="6448982" y="2645876"/>
                        </a:cubicBezTo>
                        <a:cubicBezTo>
                          <a:pt x="6540300" y="2657733"/>
                          <a:pt x="6638306" y="2711677"/>
                          <a:pt x="6630913" y="2828212"/>
                        </a:cubicBezTo>
                        <a:close/>
                      </a:path>
                      <a:path w="6470571" h="3282037" stroke="0" extrusionOk="0">
                        <a:moveTo>
                          <a:pt x="6337279" y="2686134"/>
                        </a:moveTo>
                        <a:cubicBezTo>
                          <a:pt x="6306795" y="2842086"/>
                          <a:pt x="6169839" y="2961369"/>
                          <a:pt x="6064381" y="2959637"/>
                        </a:cubicBezTo>
                        <a:cubicBezTo>
                          <a:pt x="5926655" y="2938441"/>
                          <a:pt x="5740315" y="2858485"/>
                          <a:pt x="5791483" y="2686134"/>
                        </a:cubicBezTo>
                        <a:cubicBezTo>
                          <a:pt x="5794064" y="2526277"/>
                          <a:pt x="5904304" y="2395581"/>
                          <a:pt x="6064381" y="2412630"/>
                        </a:cubicBezTo>
                        <a:cubicBezTo>
                          <a:pt x="6244029" y="2410920"/>
                          <a:pt x="6323410" y="2558944"/>
                          <a:pt x="6337279" y="2686134"/>
                        </a:cubicBezTo>
                        <a:close/>
                      </a:path>
                      <a:path w="6470571" h="3282037" fill="none" stroke="0" extrusionOk="0">
                        <a:moveTo>
                          <a:pt x="702925" y="1988747"/>
                        </a:moveTo>
                        <a:cubicBezTo>
                          <a:pt x="572048" y="2008749"/>
                          <a:pt x="420636" y="1959262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5190" y="2672091"/>
                          <a:pt x="911788" y="2671605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34574" y="2928188"/>
                          <a:pt x="2407020" y="2884672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09765" y="2693717"/>
                          <a:pt x="4290126" y="2740179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33168" y="1857702"/>
                          <a:pt x="5658638" y="2016808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11301" y="1245713"/>
                          <a:pt x="6109865" y="1326170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1181" y="442944"/>
                          <a:pt x="5746153" y="476900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95043" y="251646"/>
                          <a:pt x="4431906" y="226791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1743" y="324710"/>
                          <a:pt x="3352694" y="289127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72042" y="413879"/>
                          <a:pt x="2229979" y="451508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599365" y="1169280"/>
                          <a:pt x="590618" y="1126420"/>
                          <a:pt x="584148" y="1091732"/>
                        </a:cubicBezTo>
                      </a:path>
                      <a:path w="6470571" h="3282037" fill="none" stroke="0" extrusionOk="0">
                        <a:moveTo>
                          <a:pt x="584148" y="1091732"/>
                        </a:moveTo>
                        <a:cubicBezTo>
                          <a:pt x="553745" y="839752"/>
                          <a:pt x="623525" y="695249"/>
                          <a:pt x="842222" y="524745"/>
                        </a:cubicBezTo>
                        <a:cubicBezTo>
                          <a:pt x="1201776" y="264402"/>
                          <a:pt x="1691677" y="321389"/>
                          <a:pt x="2097692" y="395211"/>
                        </a:cubicBezTo>
                        <a:cubicBezTo>
                          <a:pt x="2363052" y="-81"/>
                          <a:pt x="3003210" y="111941"/>
                          <a:pt x="3363498" y="260739"/>
                        </a:cubicBezTo>
                        <a:cubicBezTo>
                          <a:pt x="3438792" y="128843"/>
                          <a:pt x="3600065" y="-17688"/>
                          <a:pt x="3856729" y="15193"/>
                        </a:cubicBezTo>
                        <a:cubicBezTo>
                          <a:pt x="4073460" y="-25073"/>
                          <a:pt x="4319445" y="114130"/>
                          <a:pt x="4468437" y="188488"/>
                        </a:cubicBezTo>
                        <a:cubicBezTo>
                          <a:pt x="4716267" y="52742"/>
                          <a:pt x="5036055" y="44037"/>
                          <a:pt x="5311709" y="52420"/>
                        </a:cubicBezTo>
                        <a:cubicBezTo>
                          <a:pt x="5507680" y="71828"/>
                          <a:pt x="5746003" y="256931"/>
                          <a:pt x="5739336" y="423625"/>
                        </a:cubicBezTo>
                        <a:cubicBezTo>
                          <a:pt x="5977545" y="487100"/>
                          <a:pt x="6197356" y="616686"/>
                          <a:pt x="6288136" y="783889"/>
                        </a:cubicBezTo>
                        <a:cubicBezTo>
                          <a:pt x="6362595" y="917601"/>
                          <a:pt x="6327280" y="1033177"/>
                          <a:pt x="6263572" y="1174543"/>
                        </a:cubicBezTo>
                        <a:cubicBezTo>
                          <a:pt x="6493321" y="1388039"/>
                          <a:pt x="6500015" y="1590755"/>
                          <a:pt x="6443010" y="1771843"/>
                        </a:cubicBezTo>
                        <a:cubicBezTo>
                          <a:pt x="6329932" y="2115096"/>
                          <a:pt x="5980178" y="2285872"/>
                          <a:pt x="5602435" y="2294690"/>
                        </a:cubicBezTo>
                        <a:cubicBezTo>
                          <a:pt x="5587018" y="2471769"/>
                          <a:pt x="5496120" y="2629218"/>
                          <a:pt x="5301523" y="2742704"/>
                        </a:cubicBezTo>
                        <a:cubicBezTo>
                          <a:pt x="5102962" y="2899244"/>
                          <a:pt x="4695631" y="2896067"/>
                          <a:pt x="4277016" y="2796948"/>
                        </a:cubicBezTo>
                        <a:cubicBezTo>
                          <a:pt x="4170452" y="3120940"/>
                          <a:pt x="3792434" y="3237905"/>
                          <a:pt x="3544883" y="3274895"/>
                        </a:cubicBezTo>
                        <a:cubicBezTo>
                          <a:pt x="3153553" y="3294201"/>
                          <a:pt x="2694747" y="3125540"/>
                          <a:pt x="2468402" y="2983158"/>
                        </a:cubicBezTo>
                        <a:cubicBezTo>
                          <a:pt x="1882743" y="3138783"/>
                          <a:pt x="1144739" y="3029647"/>
                          <a:pt x="869332" y="2694916"/>
                        </a:cubicBezTo>
                        <a:cubicBezTo>
                          <a:pt x="569304" y="2741313"/>
                          <a:pt x="274102" y="2619253"/>
                          <a:pt x="166257" y="2374158"/>
                        </a:cubicBezTo>
                        <a:cubicBezTo>
                          <a:pt x="153492" y="2226944"/>
                          <a:pt x="124041" y="2098142"/>
                          <a:pt x="316488" y="1941187"/>
                        </a:cubicBezTo>
                        <a:cubicBezTo>
                          <a:pt x="99271" y="1837597"/>
                          <a:pt x="2905" y="1656929"/>
                          <a:pt x="-750" y="1496973"/>
                        </a:cubicBezTo>
                        <a:cubicBezTo>
                          <a:pt x="44016" y="1282967"/>
                          <a:pt x="215232" y="1157863"/>
                          <a:pt x="578606" y="1102141"/>
                        </a:cubicBezTo>
                        <a:cubicBezTo>
                          <a:pt x="580995" y="1098675"/>
                          <a:pt x="582426" y="1095162"/>
                          <a:pt x="584148" y="1091732"/>
                        </a:cubicBezTo>
                        <a:close/>
                      </a:path>
                      <a:path w="6470571" h="3282037" fill="none" stroke="0" extrusionOk="0">
                        <a:moveTo>
                          <a:pt x="6753841" y="2907228"/>
                        </a:moveTo>
                        <a:cubicBezTo>
                          <a:pt x="6750515" y="2968141"/>
                          <a:pt x="6707225" y="3001504"/>
                          <a:pt x="6662875" y="2998396"/>
                        </a:cubicBezTo>
                        <a:cubicBezTo>
                          <a:pt x="6617631" y="3011110"/>
                          <a:pt x="6566237" y="2953892"/>
                          <a:pt x="6571909" y="2907228"/>
                        </a:cubicBezTo>
                        <a:cubicBezTo>
                          <a:pt x="6561006" y="2852145"/>
                          <a:pt x="6620859" y="2817745"/>
                          <a:pt x="6662875" y="2816060"/>
                        </a:cubicBezTo>
                        <a:cubicBezTo>
                          <a:pt x="6715491" y="2821350"/>
                          <a:pt x="6762987" y="2847362"/>
                          <a:pt x="6753841" y="2907228"/>
                        </a:cubicBezTo>
                        <a:close/>
                      </a:path>
                      <a:path w="6470571" h="3282037" fill="none" stroke="0" extrusionOk="0">
                        <a:moveTo>
                          <a:pt x="6630913" y="2828212"/>
                        </a:moveTo>
                        <a:cubicBezTo>
                          <a:pt x="6649039" y="2930132"/>
                          <a:pt x="6548507" y="2997303"/>
                          <a:pt x="6448982" y="3010547"/>
                        </a:cubicBezTo>
                        <a:cubicBezTo>
                          <a:pt x="6358532" y="3000142"/>
                          <a:pt x="6266124" y="2915430"/>
                          <a:pt x="6267050" y="2828212"/>
                        </a:cubicBezTo>
                        <a:cubicBezTo>
                          <a:pt x="6233916" y="2726153"/>
                          <a:pt x="6357738" y="2647527"/>
                          <a:pt x="6448982" y="2645876"/>
                        </a:cubicBezTo>
                        <a:cubicBezTo>
                          <a:pt x="6539505" y="2656492"/>
                          <a:pt x="6654265" y="2726070"/>
                          <a:pt x="6630913" y="2828212"/>
                        </a:cubicBezTo>
                        <a:close/>
                      </a:path>
                      <a:path w="6470571" h="3282037" fill="none" stroke="0" extrusionOk="0">
                        <a:moveTo>
                          <a:pt x="6337279" y="2686134"/>
                        </a:moveTo>
                        <a:cubicBezTo>
                          <a:pt x="6302776" y="2814283"/>
                          <a:pt x="6190084" y="2974389"/>
                          <a:pt x="6064381" y="2959637"/>
                        </a:cubicBezTo>
                        <a:cubicBezTo>
                          <a:pt x="5930672" y="2949150"/>
                          <a:pt x="5772811" y="2859572"/>
                          <a:pt x="5791483" y="2686134"/>
                        </a:cubicBezTo>
                        <a:cubicBezTo>
                          <a:pt x="5793998" y="2545088"/>
                          <a:pt x="5904751" y="2417490"/>
                          <a:pt x="6064381" y="2412630"/>
                        </a:cubicBezTo>
                        <a:cubicBezTo>
                          <a:pt x="6208324" y="2439535"/>
                          <a:pt x="6312583" y="2576025"/>
                          <a:pt x="6337279" y="2686134"/>
                        </a:cubicBezTo>
                        <a:close/>
                      </a:path>
                      <a:path w="6470571" h="3282037" fill="none" stroke="0" extrusionOk="0">
                        <a:moveTo>
                          <a:pt x="702925" y="1988747"/>
                        </a:moveTo>
                        <a:cubicBezTo>
                          <a:pt x="598367" y="2037244"/>
                          <a:pt x="423046" y="1958666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9708" y="2681340"/>
                          <a:pt x="914153" y="2683443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24907" y="2926707"/>
                          <a:pt x="2406019" y="2888085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17088" y="2694977"/>
                          <a:pt x="4305147" y="2729391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84209" y="1899161"/>
                          <a:pt x="5628813" y="2062294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23655" y="1242634"/>
                          <a:pt x="6132820" y="1299598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4137" y="438336"/>
                          <a:pt x="5753905" y="478983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72656" y="246411"/>
                          <a:pt x="4413488" y="218753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0290" y="318937"/>
                          <a:pt x="3351338" y="294560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46081" y="429022"/>
                          <a:pt x="2230069" y="454163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602884" y="1173790"/>
                          <a:pt x="584776" y="1123839"/>
                          <a:pt x="584148" y="109173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nay,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Cảm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ơn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bạn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rất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nhiều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container, basket&#10;&#10;Description automatically generated">
            <a:extLst>
              <a:ext uri="{FF2B5EF4-FFF2-40B4-BE49-F238E27FC236}">
                <a16:creationId xmlns:a16="http://schemas.microsoft.com/office/drawing/2014/main" id="{3BFE7E28-370D-FFD3-DBC3-59FF03453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196400"/>
            <a:ext cx="6585857" cy="37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61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2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7C40002-A7C2-3985-FCC0-7373BC52A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96493" y="2576945"/>
            <a:ext cx="4032683" cy="4281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6F2EF0-28C3-4A5A-A365-4C6241879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44267"/>
            <a:ext cx="8059611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0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/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/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xmlns="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89A67E4-0639-7E42-2FE8-A5A246EFA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374" y="138633"/>
            <a:ext cx="6407451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37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/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/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xmlns="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89A67E4-0639-7E42-2FE8-A5A246EFA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374" y="138633"/>
            <a:ext cx="6407451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60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9F0D4-94DB-469B-7964-F5A6BCE14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909" b="6664"/>
          <a:stretch/>
        </p:blipFill>
        <p:spPr>
          <a:xfrm>
            <a:off x="0" y="0"/>
            <a:ext cx="12302836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FF15F2-9043-259A-B2A4-8C46509421A6}"/>
              </a:ext>
            </a:extLst>
          </p:cNvPr>
          <p:cNvSpPr/>
          <p:nvPr/>
        </p:nvSpPr>
        <p:spPr>
          <a:xfrm>
            <a:off x="1827745" y="124690"/>
            <a:ext cx="9176228" cy="4052455"/>
          </a:xfrm>
          <a:prstGeom prst="roundRect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9DC0E-504B-346B-11CF-11773784F641}"/>
              </a:ext>
            </a:extLst>
          </p:cNvPr>
          <p:cNvSpPr txBox="1"/>
          <p:nvPr/>
        </p:nvSpPr>
        <p:spPr>
          <a:xfrm>
            <a:off x="3272081" y="21671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7FDC735-6762-24B3-6F1A-F9D1A1D83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47547" y="2464517"/>
            <a:ext cx="4032683" cy="4281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3F6C5D-2AFF-469E-8312-B0858D185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5420" y="574482"/>
            <a:ext cx="2706859" cy="151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5AC882-661E-CAC4-E0A1-284C25347D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5804" y="1730835"/>
            <a:ext cx="9059441" cy="1091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76FB2D-E160-F510-F45B-6347E7C63E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4247" y="2761430"/>
            <a:ext cx="227400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88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2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60959" y="540329"/>
            <a:ext cx="9847975" cy="6145782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6300EC-CFF4-7FD8-819C-D24CDB277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121" y="625902"/>
            <a:ext cx="5694158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nay,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chuẩn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88E5934-5A47-D8A1-160E-E4E61D68CFFF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68330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239843" y="269823"/>
            <a:ext cx="11512446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570429" y="3948119"/>
            <a:ext cx="2741060" cy="290988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889062" y="389088"/>
            <a:ext cx="8821423" cy="597306"/>
            <a:chOff x="1530062" y="820424"/>
            <a:chExt cx="8821423" cy="59730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530062" y="820424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527945-7C6A-9D17-0185-9BFFA36DBDAA}"/>
                </a:ext>
              </a:extLst>
            </p:cNvPr>
            <p:cNvSpPr txBox="1"/>
            <p:nvPr/>
          </p:nvSpPr>
          <p:spPr>
            <a:xfrm>
              <a:off x="2132276" y="832955"/>
              <a:ext cx="82192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Đ, S?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F4A5E98-E396-9E85-2D70-F06874ED24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7" y="1476375"/>
            <a:ext cx="8604561" cy="42100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0669BA-5684-804E-74EC-FD968D82FF04}"/>
              </a:ext>
            </a:extLst>
          </p:cNvPr>
          <p:cNvSpPr/>
          <p:nvPr/>
        </p:nvSpPr>
        <p:spPr>
          <a:xfrm>
            <a:off x="4572000" y="2438400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BDD1BD-C1E3-9676-E8B7-FFF184E6D47C}"/>
              </a:ext>
            </a:extLst>
          </p:cNvPr>
          <p:cNvSpPr/>
          <p:nvPr/>
        </p:nvSpPr>
        <p:spPr>
          <a:xfrm>
            <a:off x="7734300" y="2390775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1848D8-393B-4DD8-1F22-DD45ACFF0646}"/>
              </a:ext>
            </a:extLst>
          </p:cNvPr>
          <p:cNvSpPr/>
          <p:nvPr/>
        </p:nvSpPr>
        <p:spPr>
          <a:xfrm>
            <a:off x="4181475" y="2676526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5B5CEBB-8DC3-A5C1-F770-6AC64E164AA1}"/>
              </a:ext>
            </a:extLst>
          </p:cNvPr>
          <p:cNvSpPr/>
          <p:nvPr/>
        </p:nvSpPr>
        <p:spPr>
          <a:xfrm>
            <a:off x="7343775" y="2228851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EA9EEB-4CAB-130D-B347-762C2FA06B1E}"/>
              </a:ext>
            </a:extLst>
          </p:cNvPr>
          <p:cNvSpPr/>
          <p:nvPr/>
        </p:nvSpPr>
        <p:spPr>
          <a:xfrm>
            <a:off x="7343775" y="2619376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8CB856-8DCA-5785-69B7-789E65C532FF}"/>
              </a:ext>
            </a:extLst>
          </p:cNvPr>
          <p:cNvSpPr/>
          <p:nvPr/>
        </p:nvSpPr>
        <p:spPr>
          <a:xfrm>
            <a:off x="5781675" y="4229100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187799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DF5FCAC-7B1C-924D-6A09-775BF1CD7614}"/>
              </a:ext>
            </a:extLst>
          </p:cNvPr>
          <p:cNvSpPr/>
          <p:nvPr/>
        </p:nvSpPr>
        <p:spPr>
          <a:xfrm>
            <a:off x="676274" y="154373"/>
            <a:ext cx="6283325" cy="3127664"/>
          </a:xfrm>
          <a:custGeom>
            <a:avLst/>
            <a:gdLst>
              <a:gd name="connsiteX0" fmla="*/ 521487 w 5776480"/>
              <a:gd name="connsiteY0" fmla="*/ 1040382 h 3127664"/>
              <a:gd name="connsiteX1" fmla="*/ 751878 w 5776480"/>
              <a:gd name="connsiteY1" fmla="*/ 500064 h 3127664"/>
              <a:gd name="connsiteX2" fmla="*/ 1872675 w 5776480"/>
              <a:gd name="connsiteY2" fmla="*/ 376622 h 3127664"/>
              <a:gd name="connsiteX3" fmla="*/ 3002699 w 5776480"/>
              <a:gd name="connsiteY3" fmla="*/ 248475 h 3127664"/>
              <a:gd name="connsiteX4" fmla="*/ 3443022 w 5776480"/>
              <a:gd name="connsiteY4" fmla="*/ 14479 h 3127664"/>
              <a:gd name="connsiteX5" fmla="*/ 3989114 w 5776480"/>
              <a:gd name="connsiteY5" fmla="*/ 179623 h 3127664"/>
              <a:gd name="connsiteX6" fmla="*/ 4741928 w 5776480"/>
              <a:gd name="connsiteY6" fmla="*/ 49955 h 3127664"/>
              <a:gd name="connsiteX7" fmla="*/ 5123684 w 5776480"/>
              <a:gd name="connsiteY7" fmla="*/ 403700 h 3127664"/>
              <a:gd name="connsiteX8" fmla="*/ 5613615 w 5776480"/>
              <a:gd name="connsiteY8" fmla="*/ 747019 h 3127664"/>
              <a:gd name="connsiteX9" fmla="*/ 5591686 w 5776480"/>
              <a:gd name="connsiteY9" fmla="*/ 1119298 h 3127664"/>
              <a:gd name="connsiteX10" fmla="*/ 5751876 w 5776480"/>
              <a:gd name="connsiteY10" fmla="*/ 1688504 h 3127664"/>
              <a:gd name="connsiteX11" fmla="*/ 5001468 w 5776480"/>
              <a:gd name="connsiteY11" fmla="*/ 2186758 h 3127664"/>
              <a:gd name="connsiteX12" fmla="*/ 4732835 w 5776480"/>
              <a:gd name="connsiteY12" fmla="*/ 2613699 h 3127664"/>
              <a:gd name="connsiteX13" fmla="*/ 3818226 w 5776480"/>
              <a:gd name="connsiteY13" fmla="*/ 2665392 h 3127664"/>
              <a:gd name="connsiteX14" fmla="*/ 3164628 w 5776480"/>
              <a:gd name="connsiteY14" fmla="*/ 3120858 h 3127664"/>
              <a:gd name="connsiteX15" fmla="*/ 2203620 w 5776480"/>
              <a:gd name="connsiteY15" fmla="*/ 2842843 h 3127664"/>
              <a:gd name="connsiteX16" fmla="*/ 776080 w 5776480"/>
              <a:gd name="connsiteY16" fmla="*/ 2568159 h 3127664"/>
              <a:gd name="connsiteX17" fmla="*/ 148423 w 5776480"/>
              <a:gd name="connsiteY17" fmla="*/ 2262488 h 3127664"/>
              <a:gd name="connsiteX18" fmla="*/ 282539 w 5776480"/>
              <a:gd name="connsiteY18" fmla="*/ 1849882 h 3127664"/>
              <a:gd name="connsiteX19" fmla="*/ -669 w 5776480"/>
              <a:gd name="connsiteY19" fmla="*/ 1426562 h 3127664"/>
              <a:gd name="connsiteX20" fmla="*/ 516540 w 5776480"/>
              <a:gd name="connsiteY20" fmla="*/ 1050301 h 3127664"/>
              <a:gd name="connsiteX21" fmla="*/ 521487 w 5776480"/>
              <a:gd name="connsiteY21" fmla="*/ 1040382 h 3127664"/>
              <a:gd name="connsiteX0" fmla="*/ 6035037 w 5776480"/>
              <a:gd name="connsiteY0" fmla="*/ 2770485 h 3127664"/>
              <a:gd name="connsiteX1" fmla="*/ 5948157 w 5776480"/>
              <a:gd name="connsiteY1" fmla="*/ 2857365 h 3127664"/>
              <a:gd name="connsiteX2" fmla="*/ 5861277 w 5776480"/>
              <a:gd name="connsiteY2" fmla="*/ 2770485 h 3127664"/>
              <a:gd name="connsiteX3" fmla="*/ 5948157 w 5776480"/>
              <a:gd name="connsiteY3" fmla="*/ 2683605 h 3127664"/>
              <a:gd name="connsiteX4" fmla="*/ 6035037 w 5776480"/>
              <a:gd name="connsiteY4" fmla="*/ 2770485 h 3127664"/>
              <a:gd name="connsiteX0" fmla="*/ 5934049 w 5776480"/>
              <a:gd name="connsiteY0" fmla="*/ 2696401 h 3127664"/>
              <a:gd name="connsiteX1" fmla="*/ 5760290 w 5776480"/>
              <a:gd name="connsiteY1" fmla="*/ 2870160 h 3127664"/>
              <a:gd name="connsiteX2" fmla="*/ 5586531 w 5776480"/>
              <a:gd name="connsiteY2" fmla="*/ 2696401 h 3127664"/>
              <a:gd name="connsiteX3" fmla="*/ 5760290 w 5776480"/>
              <a:gd name="connsiteY3" fmla="*/ 2522642 h 3127664"/>
              <a:gd name="connsiteX4" fmla="*/ 5934049 w 5776480"/>
              <a:gd name="connsiteY4" fmla="*/ 2696401 h 3127664"/>
              <a:gd name="connsiteX0" fmla="*/ 5671418 w 5776480"/>
              <a:gd name="connsiteY0" fmla="*/ 2558574 h 3127664"/>
              <a:gd name="connsiteX1" fmla="*/ 5410779 w 5776480"/>
              <a:gd name="connsiteY1" fmla="*/ 2819213 h 3127664"/>
              <a:gd name="connsiteX2" fmla="*/ 5150140 w 5776480"/>
              <a:gd name="connsiteY2" fmla="*/ 2558574 h 3127664"/>
              <a:gd name="connsiteX3" fmla="*/ 5410779 w 5776480"/>
              <a:gd name="connsiteY3" fmla="*/ 2297935 h 3127664"/>
              <a:gd name="connsiteX4" fmla="*/ 5671418 w 5776480"/>
              <a:gd name="connsiteY4" fmla="*/ 2558574 h 3127664"/>
              <a:gd name="connsiteX0" fmla="*/ 627523 w 5776480"/>
              <a:gd name="connsiteY0" fmla="*/ 1895205 h 3127664"/>
              <a:gd name="connsiteX1" fmla="*/ 288824 w 5776480"/>
              <a:gd name="connsiteY1" fmla="*/ 1837502 h 3127664"/>
              <a:gd name="connsiteX2" fmla="*/ 926376 w 5776480"/>
              <a:gd name="connsiteY2" fmla="*/ 2526674 h 3127664"/>
              <a:gd name="connsiteX3" fmla="*/ 778220 w 5776480"/>
              <a:gd name="connsiteY3" fmla="*/ 2554258 h 3127664"/>
              <a:gd name="connsiteX4" fmla="*/ 2203352 w 5776480"/>
              <a:gd name="connsiteY4" fmla="*/ 2830101 h 3127664"/>
              <a:gd name="connsiteX5" fmla="*/ 2114031 w 5776480"/>
              <a:gd name="connsiteY5" fmla="*/ 2704126 h 3127664"/>
              <a:gd name="connsiteX6" fmla="*/ 3854596 w 5776480"/>
              <a:gd name="connsiteY6" fmla="*/ 2515959 h 3127664"/>
              <a:gd name="connsiteX7" fmla="*/ 3818895 w 5776480"/>
              <a:gd name="connsiteY7" fmla="*/ 2654170 h 3127664"/>
              <a:gd name="connsiteX8" fmla="*/ 4563552 w 5776480"/>
              <a:gd name="connsiteY8" fmla="*/ 1661861 h 3127664"/>
              <a:gd name="connsiteX9" fmla="*/ 4998259 w 5776480"/>
              <a:gd name="connsiteY9" fmla="*/ 2178504 h 3127664"/>
              <a:gd name="connsiteX10" fmla="*/ 5589011 w 5776480"/>
              <a:gd name="connsiteY10" fmla="*/ 1111623 h 3127664"/>
              <a:gd name="connsiteX11" fmla="*/ 5395392 w 5776480"/>
              <a:gd name="connsiteY11" fmla="*/ 1305365 h 3127664"/>
              <a:gd name="connsiteX12" fmla="*/ 5124486 w 5776480"/>
              <a:gd name="connsiteY12" fmla="*/ 392840 h 3127664"/>
              <a:gd name="connsiteX13" fmla="*/ 5134648 w 5776480"/>
              <a:gd name="connsiteY13" fmla="*/ 484353 h 3127664"/>
              <a:gd name="connsiteX14" fmla="*/ 3888159 w 5776480"/>
              <a:gd name="connsiteY14" fmla="*/ 286123 h 3127664"/>
              <a:gd name="connsiteX15" fmla="*/ 3987375 w 5776480"/>
              <a:gd name="connsiteY15" fmla="*/ 169415 h 3127664"/>
              <a:gd name="connsiteX16" fmla="*/ 2960579 w 5776480"/>
              <a:gd name="connsiteY16" fmla="*/ 341726 h 3127664"/>
              <a:gd name="connsiteX17" fmla="*/ 3008583 w 5776480"/>
              <a:gd name="connsiteY17" fmla="*/ 241090 h 3127664"/>
              <a:gd name="connsiteX18" fmla="*/ 1872007 w 5776480"/>
              <a:gd name="connsiteY18" fmla="*/ 375898 h 3127664"/>
              <a:gd name="connsiteX19" fmla="*/ 2045836 w 5776480"/>
              <a:gd name="connsiteY19" fmla="*/ 473493 h 3127664"/>
              <a:gd name="connsiteX20" fmla="*/ 551841 w 5776480"/>
              <a:gd name="connsiteY20" fmla="*/ 1143117 h 3127664"/>
              <a:gd name="connsiteX21" fmla="*/ 521487 w 577648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76480" h="3127664" fill="none" extrusionOk="0">
                <a:moveTo>
                  <a:pt x="521487" y="1040382"/>
                </a:moveTo>
                <a:cubicBezTo>
                  <a:pt x="468877" y="815316"/>
                  <a:pt x="550749" y="625154"/>
                  <a:pt x="751878" y="500064"/>
                </a:cubicBezTo>
                <a:cubicBezTo>
                  <a:pt x="1067767" y="253668"/>
                  <a:pt x="1501485" y="298161"/>
                  <a:pt x="1872675" y="376622"/>
                </a:cubicBezTo>
                <a:cubicBezTo>
                  <a:pt x="2139540" y="67870"/>
                  <a:pt x="2669813" y="78268"/>
                  <a:pt x="3002699" y="248475"/>
                </a:cubicBezTo>
                <a:cubicBezTo>
                  <a:pt x="3066130" y="130267"/>
                  <a:pt x="3236147" y="23572"/>
                  <a:pt x="3443022" y="14479"/>
                </a:cubicBezTo>
                <a:cubicBezTo>
                  <a:pt x="3634758" y="-16601"/>
                  <a:pt x="3861248" y="72957"/>
                  <a:pt x="3989114" y="179623"/>
                </a:cubicBezTo>
                <a:cubicBezTo>
                  <a:pt x="4220366" y="39987"/>
                  <a:pt x="4513170" y="-3325"/>
                  <a:pt x="4741928" y="49955"/>
                </a:cubicBezTo>
                <a:cubicBezTo>
                  <a:pt x="4938211" y="105139"/>
                  <a:pt x="5104758" y="245536"/>
                  <a:pt x="5123684" y="403700"/>
                </a:cubicBezTo>
                <a:cubicBezTo>
                  <a:pt x="5351174" y="479926"/>
                  <a:pt x="5526818" y="595602"/>
                  <a:pt x="5613615" y="747019"/>
                </a:cubicBezTo>
                <a:cubicBezTo>
                  <a:pt x="5691386" y="882572"/>
                  <a:pt x="5663592" y="990379"/>
                  <a:pt x="5591686" y="1119298"/>
                </a:cubicBezTo>
                <a:cubicBezTo>
                  <a:pt x="5797004" y="1312325"/>
                  <a:pt x="5826808" y="1516390"/>
                  <a:pt x="5751876" y="1688504"/>
                </a:cubicBezTo>
                <a:cubicBezTo>
                  <a:pt x="5658654" y="1973122"/>
                  <a:pt x="5418178" y="2130043"/>
                  <a:pt x="5001468" y="2186758"/>
                </a:cubicBezTo>
                <a:cubicBezTo>
                  <a:pt x="4997538" y="2345766"/>
                  <a:pt x="4921116" y="2526344"/>
                  <a:pt x="4732835" y="2613699"/>
                </a:cubicBezTo>
                <a:cubicBezTo>
                  <a:pt x="4508169" y="2834867"/>
                  <a:pt x="4157121" y="2781485"/>
                  <a:pt x="3818226" y="2665392"/>
                </a:cubicBezTo>
                <a:cubicBezTo>
                  <a:pt x="3675556" y="2936238"/>
                  <a:pt x="3424065" y="3083692"/>
                  <a:pt x="3164628" y="3120858"/>
                </a:cubicBezTo>
                <a:cubicBezTo>
                  <a:pt x="2800347" y="3176387"/>
                  <a:pt x="2385615" y="3012827"/>
                  <a:pt x="2203620" y="2842843"/>
                </a:cubicBezTo>
                <a:cubicBezTo>
                  <a:pt x="1727105" y="3020490"/>
                  <a:pt x="1168709" y="2977819"/>
                  <a:pt x="776080" y="2568159"/>
                </a:cubicBezTo>
                <a:cubicBezTo>
                  <a:pt x="511968" y="2626807"/>
                  <a:pt x="235933" y="2491875"/>
                  <a:pt x="148423" y="2262488"/>
                </a:cubicBezTo>
                <a:cubicBezTo>
                  <a:pt x="110042" y="2128928"/>
                  <a:pt x="138116" y="1974109"/>
                  <a:pt x="282539" y="1849882"/>
                </a:cubicBezTo>
                <a:cubicBezTo>
                  <a:pt x="79901" y="1759745"/>
                  <a:pt x="-2279" y="1575829"/>
                  <a:pt x="-669" y="1426562"/>
                </a:cubicBezTo>
                <a:cubicBezTo>
                  <a:pt x="36812" y="1266902"/>
                  <a:pt x="246097" y="1106099"/>
                  <a:pt x="516540" y="1050301"/>
                </a:cubicBezTo>
                <a:cubicBezTo>
                  <a:pt x="518917" y="1046875"/>
                  <a:pt x="519903" y="1043265"/>
                  <a:pt x="521487" y="1040382"/>
                </a:cubicBezTo>
                <a:close/>
              </a:path>
              <a:path w="5776480" h="3127664" fill="none" extrusionOk="0">
                <a:moveTo>
                  <a:pt x="6035037" y="2770485"/>
                </a:moveTo>
                <a:cubicBezTo>
                  <a:pt x="6032763" y="2821284"/>
                  <a:pt x="5997273" y="2854687"/>
                  <a:pt x="5948157" y="2857365"/>
                </a:cubicBezTo>
                <a:cubicBezTo>
                  <a:pt x="5898865" y="2864386"/>
                  <a:pt x="5856528" y="2814146"/>
                  <a:pt x="5861277" y="2770485"/>
                </a:cubicBezTo>
                <a:cubicBezTo>
                  <a:pt x="5851805" y="2729691"/>
                  <a:pt x="5897881" y="2679621"/>
                  <a:pt x="5948157" y="2683605"/>
                </a:cubicBezTo>
                <a:cubicBezTo>
                  <a:pt x="5999651" y="2688697"/>
                  <a:pt x="6037400" y="2717423"/>
                  <a:pt x="6035037" y="2770485"/>
                </a:cubicBezTo>
                <a:close/>
              </a:path>
              <a:path w="5776480" h="3127664" fill="none" extrusionOk="0">
                <a:moveTo>
                  <a:pt x="5934049" y="2696401"/>
                </a:moveTo>
                <a:cubicBezTo>
                  <a:pt x="5938035" y="2806144"/>
                  <a:pt x="5840211" y="2868715"/>
                  <a:pt x="5760290" y="2870160"/>
                </a:cubicBezTo>
                <a:cubicBezTo>
                  <a:pt x="5671316" y="2865838"/>
                  <a:pt x="5584871" y="2782495"/>
                  <a:pt x="5586531" y="2696401"/>
                </a:cubicBezTo>
                <a:cubicBezTo>
                  <a:pt x="5566043" y="2601707"/>
                  <a:pt x="5678031" y="2517805"/>
                  <a:pt x="5760290" y="2522642"/>
                </a:cubicBezTo>
                <a:cubicBezTo>
                  <a:pt x="5855016" y="2531181"/>
                  <a:pt x="5949930" y="2610660"/>
                  <a:pt x="5934049" y="2696401"/>
                </a:cubicBezTo>
                <a:close/>
              </a:path>
              <a:path w="5776480" h="3127664" fill="none" extrusionOk="0">
                <a:moveTo>
                  <a:pt x="5671418" y="2558574"/>
                </a:moveTo>
                <a:cubicBezTo>
                  <a:pt x="5650728" y="2685167"/>
                  <a:pt x="5533339" y="2831839"/>
                  <a:pt x="5410779" y="2819213"/>
                </a:cubicBezTo>
                <a:cubicBezTo>
                  <a:pt x="5273013" y="2809758"/>
                  <a:pt x="5138247" y="2722752"/>
                  <a:pt x="5150140" y="2558574"/>
                </a:cubicBezTo>
                <a:cubicBezTo>
                  <a:pt x="5143087" y="2422419"/>
                  <a:pt x="5263884" y="2305076"/>
                  <a:pt x="5410779" y="2297935"/>
                </a:cubicBezTo>
                <a:cubicBezTo>
                  <a:pt x="5537144" y="2300520"/>
                  <a:pt x="5647040" y="2423363"/>
                  <a:pt x="5671418" y="2558574"/>
                </a:cubicBezTo>
                <a:close/>
              </a:path>
              <a:path w="5776480" h="3127664" fill="none" extrusionOk="0">
                <a:moveTo>
                  <a:pt x="627523" y="1895205"/>
                </a:moveTo>
                <a:cubicBezTo>
                  <a:pt x="511987" y="1909743"/>
                  <a:pt x="377174" y="1868062"/>
                  <a:pt x="288824" y="1837502"/>
                </a:cubicBezTo>
                <a:moveTo>
                  <a:pt x="926376" y="2526674"/>
                </a:moveTo>
                <a:cubicBezTo>
                  <a:pt x="880852" y="2543083"/>
                  <a:pt x="828304" y="2550996"/>
                  <a:pt x="778220" y="2554258"/>
                </a:cubicBezTo>
                <a:moveTo>
                  <a:pt x="2203352" y="2830101"/>
                </a:moveTo>
                <a:cubicBezTo>
                  <a:pt x="2161804" y="2788834"/>
                  <a:pt x="2149933" y="2749004"/>
                  <a:pt x="2114031" y="2704126"/>
                </a:cubicBezTo>
                <a:moveTo>
                  <a:pt x="3854596" y="2515959"/>
                </a:moveTo>
                <a:cubicBezTo>
                  <a:pt x="3852553" y="2567271"/>
                  <a:pt x="3838238" y="2608389"/>
                  <a:pt x="3818895" y="2654170"/>
                </a:cubicBezTo>
                <a:moveTo>
                  <a:pt x="4563552" y="1661861"/>
                </a:moveTo>
                <a:cubicBezTo>
                  <a:pt x="4863363" y="1782023"/>
                  <a:pt x="4994874" y="1981073"/>
                  <a:pt x="4998259" y="2178504"/>
                </a:cubicBezTo>
                <a:moveTo>
                  <a:pt x="5589011" y="1111623"/>
                </a:moveTo>
                <a:cubicBezTo>
                  <a:pt x="5557398" y="1196243"/>
                  <a:pt x="5479033" y="1231710"/>
                  <a:pt x="5395392" y="1305365"/>
                </a:cubicBezTo>
                <a:moveTo>
                  <a:pt x="5124486" y="392840"/>
                </a:moveTo>
                <a:cubicBezTo>
                  <a:pt x="5135096" y="423329"/>
                  <a:pt x="5135962" y="454396"/>
                  <a:pt x="5134648" y="484353"/>
                </a:cubicBezTo>
                <a:moveTo>
                  <a:pt x="3888159" y="286123"/>
                </a:moveTo>
                <a:cubicBezTo>
                  <a:pt x="3912284" y="243372"/>
                  <a:pt x="3942772" y="205860"/>
                  <a:pt x="3987375" y="169415"/>
                </a:cubicBezTo>
                <a:moveTo>
                  <a:pt x="2960579" y="341726"/>
                </a:moveTo>
                <a:cubicBezTo>
                  <a:pt x="2974351" y="314361"/>
                  <a:pt x="2987310" y="275394"/>
                  <a:pt x="3008583" y="241090"/>
                </a:cubicBezTo>
                <a:moveTo>
                  <a:pt x="1872007" y="375898"/>
                </a:moveTo>
                <a:cubicBezTo>
                  <a:pt x="1931762" y="404016"/>
                  <a:pt x="1998383" y="425388"/>
                  <a:pt x="2045836" y="473493"/>
                </a:cubicBezTo>
                <a:moveTo>
                  <a:pt x="551841" y="1143117"/>
                </a:moveTo>
                <a:cubicBezTo>
                  <a:pt x="537884" y="1117759"/>
                  <a:pt x="520169" y="1073405"/>
                  <a:pt x="521487" y="1040382"/>
                </a:cubicBezTo>
              </a:path>
              <a:path w="5776480" h="3127664" stroke="0" extrusionOk="0">
                <a:moveTo>
                  <a:pt x="521487" y="1040382"/>
                </a:moveTo>
                <a:cubicBezTo>
                  <a:pt x="493509" y="823538"/>
                  <a:pt x="557057" y="689463"/>
                  <a:pt x="751878" y="500064"/>
                </a:cubicBezTo>
                <a:cubicBezTo>
                  <a:pt x="1030012" y="275929"/>
                  <a:pt x="1561566" y="241567"/>
                  <a:pt x="1872675" y="376622"/>
                </a:cubicBezTo>
                <a:cubicBezTo>
                  <a:pt x="2087857" y="55932"/>
                  <a:pt x="2697546" y="-1895"/>
                  <a:pt x="3002699" y="248475"/>
                </a:cubicBezTo>
                <a:cubicBezTo>
                  <a:pt x="3117445" y="87299"/>
                  <a:pt x="3243355" y="-3232"/>
                  <a:pt x="3443022" y="14479"/>
                </a:cubicBezTo>
                <a:cubicBezTo>
                  <a:pt x="3660509" y="-8191"/>
                  <a:pt x="3841554" y="90714"/>
                  <a:pt x="3989114" y="179623"/>
                </a:cubicBezTo>
                <a:cubicBezTo>
                  <a:pt x="4156336" y="48096"/>
                  <a:pt x="4468968" y="-7817"/>
                  <a:pt x="4741928" y="49955"/>
                </a:cubicBezTo>
                <a:cubicBezTo>
                  <a:pt x="4917493" y="81846"/>
                  <a:pt x="5099176" y="245800"/>
                  <a:pt x="5123684" y="403700"/>
                </a:cubicBezTo>
                <a:cubicBezTo>
                  <a:pt x="5340403" y="453556"/>
                  <a:pt x="5550561" y="561805"/>
                  <a:pt x="5613615" y="747019"/>
                </a:cubicBezTo>
                <a:cubicBezTo>
                  <a:pt x="5674398" y="869629"/>
                  <a:pt x="5638309" y="1013656"/>
                  <a:pt x="5591686" y="1119298"/>
                </a:cubicBezTo>
                <a:cubicBezTo>
                  <a:pt x="5767247" y="1304388"/>
                  <a:pt x="5776306" y="1470016"/>
                  <a:pt x="5751876" y="1688504"/>
                </a:cubicBezTo>
                <a:cubicBezTo>
                  <a:pt x="5644861" y="2036837"/>
                  <a:pt x="5335056" y="2172256"/>
                  <a:pt x="5001468" y="2186758"/>
                </a:cubicBezTo>
                <a:cubicBezTo>
                  <a:pt x="4998444" y="2356345"/>
                  <a:pt x="4912168" y="2483016"/>
                  <a:pt x="4732835" y="2613699"/>
                </a:cubicBezTo>
                <a:cubicBezTo>
                  <a:pt x="4522220" y="2759190"/>
                  <a:pt x="4122117" y="2783192"/>
                  <a:pt x="3818226" y="2665392"/>
                </a:cubicBezTo>
                <a:cubicBezTo>
                  <a:pt x="3733641" y="2898919"/>
                  <a:pt x="3466225" y="3066814"/>
                  <a:pt x="3164628" y="3120858"/>
                </a:cubicBezTo>
                <a:cubicBezTo>
                  <a:pt x="2799561" y="3242412"/>
                  <a:pt x="2428475" y="2999642"/>
                  <a:pt x="2203620" y="2842843"/>
                </a:cubicBezTo>
                <a:cubicBezTo>
                  <a:pt x="1662326" y="3073944"/>
                  <a:pt x="1033714" y="2914325"/>
                  <a:pt x="776080" y="2568159"/>
                </a:cubicBezTo>
                <a:cubicBezTo>
                  <a:pt x="535837" y="2602481"/>
                  <a:pt x="258798" y="2500409"/>
                  <a:pt x="148423" y="2262488"/>
                </a:cubicBezTo>
                <a:cubicBezTo>
                  <a:pt x="110171" y="2099688"/>
                  <a:pt x="105416" y="1973681"/>
                  <a:pt x="282539" y="1849882"/>
                </a:cubicBezTo>
                <a:cubicBezTo>
                  <a:pt x="106237" y="1776002"/>
                  <a:pt x="-2720" y="1590376"/>
                  <a:pt x="-669" y="1426562"/>
                </a:cubicBezTo>
                <a:cubicBezTo>
                  <a:pt x="32384" y="1168939"/>
                  <a:pt x="201129" y="1060637"/>
                  <a:pt x="516540" y="1050301"/>
                </a:cubicBezTo>
                <a:cubicBezTo>
                  <a:pt x="518125" y="1047171"/>
                  <a:pt x="519947" y="1043798"/>
                  <a:pt x="521487" y="1040382"/>
                </a:cubicBezTo>
                <a:close/>
              </a:path>
              <a:path w="5776480" h="3127664" stroke="0" extrusionOk="0">
                <a:moveTo>
                  <a:pt x="6035037" y="2770485"/>
                </a:moveTo>
                <a:cubicBezTo>
                  <a:pt x="6033757" y="2828774"/>
                  <a:pt x="5987507" y="2864585"/>
                  <a:pt x="5948157" y="2857365"/>
                </a:cubicBezTo>
                <a:cubicBezTo>
                  <a:pt x="5902725" y="2859506"/>
                  <a:pt x="5854157" y="2827100"/>
                  <a:pt x="5861277" y="2770485"/>
                </a:cubicBezTo>
                <a:cubicBezTo>
                  <a:pt x="5860983" y="2718841"/>
                  <a:pt x="5901682" y="2684437"/>
                  <a:pt x="5948157" y="2683605"/>
                </a:cubicBezTo>
                <a:cubicBezTo>
                  <a:pt x="5990047" y="2683356"/>
                  <a:pt x="6037421" y="2721008"/>
                  <a:pt x="6035037" y="2770485"/>
                </a:cubicBezTo>
                <a:close/>
              </a:path>
              <a:path w="5776480" h="3127664" stroke="0" extrusionOk="0">
                <a:moveTo>
                  <a:pt x="5934049" y="2696401"/>
                </a:moveTo>
                <a:cubicBezTo>
                  <a:pt x="5940180" y="2786548"/>
                  <a:pt x="5874368" y="2856754"/>
                  <a:pt x="5760290" y="2870160"/>
                </a:cubicBezTo>
                <a:cubicBezTo>
                  <a:pt x="5667415" y="2863469"/>
                  <a:pt x="5587491" y="2788672"/>
                  <a:pt x="5586531" y="2696401"/>
                </a:cubicBezTo>
                <a:cubicBezTo>
                  <a:pt x="5576148" y="2598045"/>
                  <a:pt x="5656110" y="2533446"/>
                  <a:pt x="5760290" y="2522642"/>
                </a:cubicBezTo>
                <a:cubicBezTo>
                  <a:pt x="5843299" y="2525119"/>
                  <a:pt x="5939389" y="2590773"/>
                  <a:pt x="5934049" y="2696401"/>
                </a:cubicBezTo>
                <a:close/>
              </a:path>
              <a:path w="5776480" h="3127664" stroke="0" extrusionOk="0">
                <a:moveTo>
                  <a:pt x="5671418" y="2558574"/>
                </a:moveTo>
                <a:cubicBezTo>
                  <a:pt x="5650650" y="2694932"/>
                  <a:pt x="5542776" y="2826067"/>
                  <a:pt x="5410779" y="2819213"/>
                </a:cubicBezTo>
                <a:cubicBezTo>
                  <a:pt x="5277504" y="2818640"/>
                  <a:pt x="5119478" y="2708222"/>
                  <a:pt x="5150140" y="2558574"/>
                </a:cubicBezTo>
                <a:cubicBezTo>
                  <a:pt x="5155027" y="2415530"/>
                  <a:pt x="5256472" y="2293251"/>
                  <a:pt x="5410779" y="2297935"/>
                </a:cubicBezTo>
                <a:cubicBezTo>
                  <a:pt x="5559365" y="2307581"/>
                  <a:pt x="5672000" y="2436942"/>
                  <a:pt x="5671418" y="2558574"/>
                </a:cubicBezTo>
                <a:close/>
              </a:path>
              <a:path w="5776480" h="3127664" fill="none" stroke="0" extrusionOk="0">
                <a:moveTo>
                  <a:pt x="627523" y="1895205"/>
                </a:moveTo>
                <a:cubicBezTo>
                  <a:pt x="528317" y="1915541"/>
                  <a:pt x="384943" y="1875070"/>
                  <a:pt x="288824" y="1837502"/>
                </a:cubicBezTo>
                <a:moveTo>
                  <a:pt x="926376" y="2526674"/>
                </a:moveTo>
                <a:cubicBezTo>
                  <a:pt x="886558" y="2546846"/>
                  <a:pt x="819187" y="2550222"/>
                  <a:pt x="778220" y="2554258"/>
                </a:cubicBezTo>
                <a:moveTo>
                  <a:pt x="2203352" y="2830101"/>
                </a:moveTo>
                <a:cubicBezTo>
                  <a:pt x="2173541" y="2791411"/>
                  <a:pt x="2142436" y="2751255"/>
                  <a:pt x="2114031" y="2704126"/>
                </a:cubicBezTo>
                <a:moveTo>
                  <a:pt x="3854596" y="2515959"/>
                </a:moveTo>
                <a:cubicBezTo>
                  <a:pt x="3852784" y="2564978"/>
                  <a:pt x="3833879" y="2603531"/>
                  <a:pt x="3818895" y="2654170"/>
                </a:cubicBezTo>
                <a:moveTo>
                  <a:pt x="4563552" y="1661861"/>
                </a:moveTo>
                <a:cubicBezTo>
                  <a:pt x="4850278" y="1772122"/>
                  <a:pt x="5036922" y="1947319"/>
                  <a:pt x="4998259" y="2178504"/>
                </a:cubicBezTo>
                <a:moveTo>
                  <a:pt x="5589011" y="1111623"/>
                </a:moveTo>
                <a:cubicBezTo>
                  <a:pt x="5546263" y="1183959"/>
                  <a:pt x="5463896" y="1253987"/>
                  <a:pt x="5395392" y="1305365"/>
                </a:cubicBezTo>
                <a:moveTo>
                  <a:pt x="5124486" y="392840"/>
                </a:moveTo>
                <a:cubicBezTo>
                  <a:pt x="5132153" y="421385"/>
                  <a:pt x="5135992" y="458310"/>
                  <a:pt x="5134648" y="484353"/>
                </a:cubicBezTo>
                <a:moveTo>
                  <a:pt x="3888159" y="286123"/>
                </a:moveTo>
                <a:cubicBezTo>
                  <a:pt x="3914633" y="240998"/>
                  <a:pt x="3947977" y="204773"/>
                  <a:pt x="3987375" y="169415"/>
                </a:cubicBezTo>
                <a:moveTo>
                  <a:pt x="2960579" y="341726"/>
                </a:moveTo>
                <a:cubicBezTo>
                  <a:pt x="2972965" y="301769"/>
                  <a:pt x="2994691" y="272186"/>
                  <a:pt x="3008583" y="241090"/>
                </a:cubicBezTo>
                <a:moveTo>
                  <a:pt x="1872007" y="375898"/>
                </a:moveTo>
                <a:cubicBezTo>
                  <a:pt x="1927189" y="405405"/>
                  <a:pt x="1987274" y="433771"/>
                  <a:pt x="2045836" y="473493"/>
                </a:cubicBezTo>
                <a:moveTo>
                  <a:pt x="551841" y="1143117"/>
                </a:moveTo>
                <a:cubicBezTo>
                  <a:pt x="538533" y="1113482"/>
                  <a:pt x="529977" y="1072619"/>
                  <a:pt x="521487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57093200">
                  <a:custGeom>
                    <a:avLst/>
                    <a:gdLst>
                      <a:gd name="connsiteX0" fmla="*/ 567244 w 6283325"/>
                      <a:gd name="connsiteY0" fmla="*/ 1040382 h 3127664"/>
                      <a:gd name="connsiteX1" fmla="*/ 817850 w 6283325"/>
                      <a:gd name="connsiteY1" fmla="*/ 500064 h 3127664"/>
                      <a:gd name="connsiteX2" fmla="*/ 2036989 w 6283325"/>
                      <a:gd name="connsiteY2" fmla="*/ 376622 h 3127664"/>
                      <a:gd name="connsiteX3" fmla="*/ 3266165 w 6283325"/>
                      <a:gd name="connsiteY3" fmla="*/ 248475 h 3127664"/>
                      <a:gd name="connsiteX4" fmla="*/ 3745123 w 6283325"/>
                      <a:gd name="connsiteY4" fmla="*/ 14479 h 3127664"/>
                      <a:gd name="connsiteX5" fmla="*/ 4339130 w 6283325"/>
                      <a:gd name="connsiteY5" fmla="*/ 179623 h 3127664"/>
                      <a:gd name="connsiteX6" fmla="*/ 5157998 w 6283325"/>
                      <a:gd name="connsiteY6" fmla="*/ 49955 h 3127664"/>
                      <a:gd name="connsiteX7" fmla="*/ 5573251 w 6283325"/>
                      <a:gd name="connsiteY7" fmla="*/ 403700 h 3127664"/>
                      <a:gd name="connsiteX8" fmla="*/ 6106170 w 6283325"/>
                      <a:gd name="connsiteY8" fmla="*/ 747019 h 3127664"/>
                      <a:gd name="connsiteX9" fmla="*/ 6082316 w 6283325"/>
                      <a:gd name="connsiteY9" fmla="*/ 1119298 h 3127664"/>
                      <a:gd name="connsiteX10" fmla="*/ 6256562 w 6283325"/>
                      <a:gd name="connsiteY10" fmla="*/ 1688504 h 3127664"/>
                      <a:gd name="connsiteX11" fmla="*/ 5440312 w 6283325"/>
                      <a:gd name="connsiteY11" fmla="*/ 2186758 h 3127664"/>
                      <a:gd name="connsiteX12" fmla="*/ 5148108 w 6283325"/>
                      <a:gd name="connsiteY12" fmla="*/ 2613699 h 3127664"/>
                      <a:gd name="connsiteX13" fmla="*/ 4153248 w 6283325"/>
                      <a:gd name="connsiteY13" fmla="*/ 2665392 h 3127664"/>
                      <a:gd name="connsiteX14" fmla="*/ 3442302 w 6283325"/>
                      <a:gd name="connsiteY14" fmla="*/ 3120858 h 3127664"/>
                      <a:gd name="connsiteX15" fmla="*/ 2396972 w 6283325"/>
                      <a:gd name="connsiteY15" fmla="*/ 2842843 h 3127664"/>
                      <a:gd name="connsiteX16" fmla="*/ 844176 w 6283325"/>
                      <a:gd name="connsiteY16" fmla="*/ 2568159 h 3127664"/>
                      <a:gd name="connsiteX17" fmla="*/ 161446 w 6283325"/>
                      <a:gd name="connsiteY17" fmla="*/ 2262488 h 3127664"/>
                      <a:gd name="connsiteX18" fmla="*/ 307330 w 6283325"/>
                      <a:gd name="connsiteY18" fmla="*/ 1849882 h 3127664"/>
                      <a:gd name="connsiteX19" fmla="*/ -728 w 6283325"/>
                      <a:gd name="connsiteY19" fmla="*/ 1426562 h 3127664"/>
                      <a:gd name="connsiteX20" fmla="*/ 561863 w 6283325"/>
                      <a:gd name="connsiteY20" fmla="*/ 1050301 h 3127664"/>
                      <a:gd name="connsiteX21" fmla="*/ 567244 w 6283325"/>
                      <a:gd name="connsiteY21" fmla="*/ 1040382 h 3127664"/>
                      <a:gd name="connsiteX0" fmla="*/ 6556945 w 6283325"/>
                      <a:gd name="connsiteY0" fmla="*/ 2770485 h 3127664"/>
                      <a:gd name="connsiteX1" fmla="*/ 6470065 w 6283325"/>
                      <a:gd name="connsiteY1" fmla="*/ 2857365 h 3127664"/>
                      <a:gd name="connsiteX2" fmla="*/ 6383185 w 6283325"/>
                      <a:gd name="connsiteY2" fmla="*/ 2770485 h 3127664"/>
                      <a:gd name="connsiteX3" fmla="*/ 6470065 w 6283325"/>
                      <a:gd name="connsiteY3" fmla="*/ 2683605 h 3127664"/>
                      <a:gd name="connsiteX4" fmla="*/ 6556945 w 6283325"/>
                      <a:gd name="connsiteY4" fmla="*/ 2770485 h 3127664"/>
                      <a:gd name="connsiteX0" fmla="*/ 6435316 w 6283325"/>
                      <a:gd name="connsiteY0" fmla="*/ 2694894 h 3127664"/>
                      <a:gd name="connsiteX1" fmla="*/ 6261557 w 6283325"/>
                      <a:gd name="connsiteY1" fmla="*/ 2868653 h 3127664"/>
                      <a:gd name="connsiteX2" fmla="*/ 6087798 w 6283325"/>
                      <a:gd name="connsiteY2" fmla="*/ 2694894 h 3127664"/>
                      <a:gd name="connsiteX3" fmla="*/ 6261557 w 6283325"/>
                      <a:gd name="connsiteY3" fmla="*/ 2521135 h 3127664"/>
                      <a:gd name="connsiteX4" fmla="*/ 6435316 w 6283325"/>
                      <a:gd name="connsiteY4" fmla="*/ 2694894 h 3127664"/>
                      <a:gd name="connsiteX0" fmla="*/ 6150332 w 6283325"/>
                      <a:gd name="connsiteY0" fmla="*/ 2560081 h 3127664"/>
                      <a:gd name="connsiteX1" fmla="*/ 5889693 w 6283325"/>
                      <a:gd name="connsiteY1" fmla="*/ 2820720 h 3127664"/>
                      <a:gd name="connsiteX2" fmla="*/ 5629054 w 6283325"/>
                      <a:gd name="connsiteY2" fmla="*/ 2560081 h 3127664"/>
                      <a:gd name="connsiteX3" fmla="*/ 5889693 w 6283325"/>
                      <a:gd name="connsiteY3" fmla="*/ 2299442 h 3127664"/>
                      <a:gd name="connsiteX4" fmla="*/ 6150332 w 6283325"/>
                      <a:gd name="connsiteY4" fmla="*/ 2560081 h 3127664"/>
                      <a:gd name="connsiteX0" fmla="*/ 682584 w 6283325"/>
                      <a:gd name="connsiteY0" fmla="*/ 1895205 h 3127664"/>
                      <a:gd name="connsiteX1" fmla="*/ 314166 w 6283325"/>
                      <a:gd name="connsiteY1" fmla="*/ 1837502 h 3127664"/>
                      <a:gd name="connsiteX2" fmla="*/ 1007659 w 6283325"/>
                      <a:gd name="connsiteY2" fmla="*/ 2526674 h 3127664"/>
                      <a:gd name="connsiteX3" fmla="*/ 846503 w 6283325"/>
                      <a:gd name="connsiteY3" fmla="*/ 2554258 h 3127664"/>
                      <a:gd name="connsiteX4" fmla="*/ 2396681 w 6283325"/>
                      <a:gd name="connsiteY4" fmla="*/ 2830101 h 3127664"/>
                      <a:gd name="connsiteX5" fmla="*/ 2299522 w 6283325"/>
                      <a:gd name="connsiteY5" fmla="*/ 2704126 h 3127664"/>
                      <a:gd name="connsiteX6" fmla="*/ 4192810 w 6283325"/>
                      <a:gd name="connsiteY6" fmla="*/ 2515959 h 3127664"/>
                      <a:gd name="connsiteX7" fmla="*/ 4153975 w 6283325"/>
                      <a:gd name="connsiteY7" fmla="*/ 2654170 h 3127664"/>
                      <a:gd name="connsiteX8" fmla="*/ 4963972 w 6283325"/>
                      <a:gd name="connsiteY8" fmla="*/ 1661861 h 3127664"/>
                      <a:gd name="connsiteX9" fmla="*/ 5436821 w 6283325"/>
                      <a:gd name="connsiteY9" fmla="*/ 2178504 h 3127664"/>
                      <a:gd name="connsiteX10" fmla="*/ 6079407 w 6283325"/>
                      <a:gd name="connsiteY10" fmla="*/ 1111623 h 3127664"/>
                      <a:gd name="connsiteX11" fmla="*/ 5868800 w 6283325"/>
                      <a:gd name="connsiteY11" fmla="*/ 1305365 h 3127664"/>
                      <a:gd name="connsiteX12" fmla="*/ 5574123 w 6283325"/>
                      <a:gd name="connsiteY12" fmla="*/ 392840 h 3127664"/>
                      <a:gd name="connsiteX13" fmla="*/ 5585177 w 6283325"/>
                      <a:gd name="connsiteY13" fmla="*/ 484353 h 3127664"/>
                      <a:gd name="connsiteX14" fmla="*/ 4229317 w 6283325"/>
                      <a:gd name="connsiteY14" fmla="*/ 286123 h 3127664"/>
                      <a:gd name="connsiteX15" fmla="*/ 4337239 w 6283325"/>
                      <a:gd name="connsiteY15" fmla="*/ 169415 h 3127664"/>
                      <a:gd name="connsiteX16" fmla="*/ 3220349 w 6283325"/>
                      <a:gd name="connsiteY16" fmla="*/ 341726 h 3127664"/>
                      <a:gd name="connsiteX17" fmla="*/ 3272565 w 6283325"/>
                      <a:gd name="connsiteY17" fmla="*/ 241090 h 3127664"/>
                      <a:gd name="connsiteX18" fmla="*/ 2036262 w 6283325"/>
                      <a:gd name="connsiteY18" fmla="*/ 375898 h 3127664"/>
                      <a:gd name="connsiteX19" fmla="*/ 2225344 w 6283325"/>
                      <a:gd name="connsiteY19" fmla="*/ 473493 h 3127664"/>
                      <a:gd name="connsiteX20" fmla="*/ 600261 w 6283325"/>
                      <a:gd name="connsiteY20" fmla="*/ 1143117 h 3127664"/>
                      <a:gd name="connsiteX21" fmla="*/ 567244 w 6283325"/>
                      <a:gd name="connsiteY21" fmla="*/ 1040382 h 312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283325" h="3127664" fill="none" extrusionOk="0">
                        <a:moveTo>
                          <a:pt x="567244" y="1040382"/>
                        </a:moveTo>
                        <a:cubicBezTo>
                          <a:pt x="515324" y="822087"/>
                          <a:pt x="583248" y="606082"/>
                          <a:pt x="817850" y="500064"/>
                        </a:cubicBezTo>
                        <a:cubicBezTo>
                          <a:pt x="1220636" y="218407"/>
                          <a:pt x="1637165" y="238085"/>
                          <a:pt x="2036989" y="376622"/>
                        </a:cubicBezTo>
                        <a:cubicBezTo>
                          <a:pt x="2340483" y="68680"/>
                          <a:pt x="2905646" y="102211"/>
                          <a:pt x="3266165" y="248475"/>
                        </a:cubicBezTo>
                        <a:cubicBezTo>
                          <a:pt x="3325281" y="134739"/>
                          <a:pt x="3528660" y="28085"/>
                          <a:pt x="3745123" y="14479"/>
                        </a:cubicBezTo>
                        <a:cubicBezTo>
                          <a:pt x="3965666" y="-11060"/>
                          <a:pt x="4199930" y="66030"/>
                          <a:pt x="4339130" y="179623"/>
                        </a:cubicBezTo>
                        <a:cubicBezTo>
                          <a:pt x="4565644" y="30670"/>
                          <a:pt x="4920840" y="9723"/>
                          <a:pt x="5157998" y="49955"/>
                        </a:cubicBezTo>
                        <a:cubicBezTo>
                          <a:pt x="5364597" y="88703"/>
                          <a:pt x="5559432" y="245266"/>
                          <a:pt x="5573251" y="403700"/>
                        </a:cubicBezTo>
                        <a:cubicBezTo>
                          <a:pt x="5822267" y="469486"/>
                          <a:pt x="6009448" y="600260"/>
                          <a:pt x="6106170" y="747019"/>
                        </a:cubicBezTo>
                        <a:cubicBezTo>
                          <a:pt x="6188353" y="882360"/>
                          <a:pt x="6161077" y="987610"/>
                          <a:pt x="6082316" y="1119298"/>
                        </a:cubicBezTo>
                        <a:cubicBezTo>
                          <a:pt x="6302778" y="1312623"/>
                          <a:pt x="6343085" y="1535723"/>
                          <a:pt x="6256562" y="1688504"/>
                        </a:cubicBezTo>
                        <a:cubicBezTo>
                          <a:pt x="6150250" y="2004308"/>
                          <a:pt x="5858459" y="2140713"/>
                          <a:pt x="5440312" y="2186758"/>
                        </a:cubicBezTo>
                        <a:cubicBezTo>
                          <a:pt x="5431486" y="2334684"/>
                          <a:pt x="5362067" y="2537427"/>
                          <a:pt x="5148108" y="2613699"/>
                        </a:cubicBezTo>
                        <a:cubicBezTo>
                          <a:pt x="4884282" y="2804455"/>
                          <a:pt x="4515753" y="2781981"/>
                          <a:pt x="4153248" y="2665392"/>
                        </a:cubicBezTo>
                        <a:cubicBezTo>
                          <a:pt x="4041410" y="2901735"/>
                          <a:pt x="3743781" y="3078626"/>
                          <a:pt x="3442302" y="3120858"/>
                        </a:cubicBezTo>
                        <a:cubicBezTo>
                          <a:pt x="3048972" y="3166747"/>
                          <a:pt x="2615495" y="3052927"/>
                          <a:pt x="2396972" y="2842843"/>
                        </a:cubicBezTo>
                        <a:cubicBezTo>
                          <a:pt x="1875816" y="3023008"/>
                          <a:pt x="1243271" y="2970930"/>
                          <a:pt x="844176" y="2568159"/>
                        </a:cubicBezTo>
                        <a:cubicBezTo>
                          <a:pt x="554702" y="2625775"/>
                          <a:pt x="256348" y="2493350"/>
                          <a:pt x="161446" y="2262488"/>
                        </a:cubicBezTo>
                        <a:cubicBezTo>
                          <a:pt x="128668" y="2135433"/>
                          <a:pt x="148690" y="1981181"/>
                          <a:pt x="307330" y="1849882"/>
                        </a:cubicBezTo>
                        <a:cubicBezTo>
                          <a:pt x="74245" y="1744095"/>
                          <a:pt x="-11566" y="1581292"/>
                          <a:pt x="-728" y="1426562"/>
                        </a:cubicBezTo>
                        <a:cubicBezTo>
                          <a:pt x="37922" y="1253013"/>
                          <a:pt x="267459" y="1122650"/>
                          <a:pt x="561863" y="1050301"/>
                        </a:cubicBezTo>
                        <a:cubicBezTo>
                          <a:pt x="563800" y="1046947"/>
                          <a:pt x="565537" y="1042855"/>
                          <a:pt x="567244" y="1040382"/>
                        </a:cubicBezTo>
                        <a:close/>
                      </a:path>
                      <a:path w="6283325" h="3127664" fill="none" extrusionOk="0">
                        <a:moveTo>
                          <a:pt x="6556945" y="2770485"/>
                        </a:moveTo>
                        <a:cubicBezTo>
                          <a:pt x="6554671" y="2821284"/>
                          <a:pt x="6519181" y="2854687"/>
                          <a:pt x="6470065" y="2857365"/>
                        </a:cubicBezTo>
                        <a:cubicBezTo>
                          <a:pt x="6420773" y="2864386"/>
                          <a:pt x="6378436" y="2814146"/>
                          <a:pt x="6383185" y="2770485"/>
                        </a:cubicBezTo>
                        <a:cubicBezTo>
                          <a:pt x="6373713" y="2729691"/>
                          <a:pt x="6419789" y="2679621"/>
                          <a:pt x="6470065" y="2683605"/>
                        </a:cubicBezTo>
                        <a:cubicBezTo>
                          <a:pt x="6521559" y="2688697"/>
                          <a:pt x="6559308" y="2717423"/>
                          <a:pt x="6556945" y="2770485"/>
                        </a:cubicBezTo>
                        <a:close/>
                      </a:path>
                      <a:path w="6283325" h="3127664" fill="none" extrusionOk="0">
                        <a:moveTo>
                          <a:pt x="6435316" y="2694894"/>
                        </a:moveTo>
                        <a:cubicBezTo>
                          <a:pt x="6439302" y="2804637"/>
                          <a:pt x="6341478" y="2867208"/>
                          <a:pt x="6261557" y="2868653"/>
                        </a:cubicBezTo>
                        <a:cubicBezTo>
                          <a:pt x="6172583" y="2864331"/>
                          <a:pt x="6086138" y="2780988"/>
                          <a:pt x="6087798" y="2694894"/>
                        </a:cubicBezTo>
                        <a:cubicBezTo>
                          <a:pt x="6067310" y="2600200"/>
                          <a:pt x="6179298" y="2516298"/>
                          <a:pt x="6261557" y="2521135"/>
                        </a:cubicBezTo>
                        <a:cubicBezTo>
                          <a:pt x="6356283" y="2529674"/>
                          <a:pt x="6451197" y="2609153"/>
                          <a:pt x="6435316" y="2694894"/>
                        </a:cubicBezTo>
                        <a:close/>
                      </a:path>
                      <a:path w="6283325" h="3127664" fill="none" extrusionOk="0">
                        <a:moveTo>
                          <a:pt x="6150332" y="2560081"/>
                        </a:moveTo>
                        <a:cubicBezTo>
                          <a:pt x="6129642" y="2686674"/>
                          <a:pt x="6012253" y="2833346"/>
                          <a:pt x="5889693" y="2820720"/>
                        </a:cubicBezTo>
                        <a:cubicBezTo>
                          <a:pt x="5751927" y="2811265"/>
                          <a:pt x="5617161" y="2724259"/>
                          <a:pt x="5629054" y="2560081"/>
                        </a:cubicBezTo>
                        <a:cubicBezTo>
                          <a:pt x="5622001" y="2423926"/>
                          <a:pt x="5742798" y="2306583"/>
                          <a:pt x="5889693" y="2299442"/>
                        </a:cubicBezTo>
                        <a:cubicBezTo>
                          <a:pt x="6016058" y="2302027"/>
                          <a:pt x="6125954" y="2424870"/>
                          <a:pt x="6150332" y="2560081"/>
                        </a:cubicBezTo>
                        <a:close/>
                      </a:path>
                      <a:path w="6283325" h="3127664" fill="none" extrusionOk="0">
                        <a:moveTo>
                          <a:pt x="682584" y="1895205"/>
                        </a:moveTo>
                        <a:cubicBezTo>
                          <a:pt x="563122" y="1928424"/>
                          <a:pt x="418886" y="1875392"/>
                          <a:pt x="314166" y="1837502"/>
                        </a:cubicBezTo>
                        <a:moveTo>
                          <a:pt x="1007659" y="2526674"/>
                        </a:moveTo>
                        <a:cubicBezTo>
                          <a:pt x="959816" y="2545396"/>
                          <a:pt x="897622" y="2556088"/>
                          <a:pt x="846503" y="2554258"/>
                        </a:cubicBezTo>
                        <a:moveTo>
                          <a:pt x="2396681" y="2830101"/>
                        </a:moveTo>
                        <a:cubicBezTo>
                          <a:pt x="2351033" y="2788547"/>
                          <a:pt x="2327676" y="2748488"/>
                          <a:pt x="2299522" y="2704126"/>
                        </a:cubicBezTo>
                        <a:moveTo>
                          <a:pt x="4192810" y="2515959"/>
                        </a:moveTo>
                        <a:cubicBezTo>
                          <a:pt x="4193532" y="2571814"/>
                          <a:pt x="4178287" y="2605576"/>
                          <a:pt x="4153975" y="2654170"/>
                        </a:cubicBezTo>
                        <a:moveTo>
                          <a:pt x="4963972" y="1661861"/>
                        </a:moveTo>
                        <a:cubicBezTo>
                          <a:pt x="5284026" y="1779559"/>
                          <a:pt x="5435662" y="1973390"/>
                          <a:pt x="5436821" y="2178504"/>
                        </a:cubicBezTo>
                        <a:moveTo>
                          <a:pt x="6079407" y="1111623"/>
                        </a:moveTo>
                        <a:cubicBezTo>
                          <a:pt x="6037495" y="1190821"/>
                          <a:pt x="5959840" y="1233718"/>
                          <a:pt x="5868800" y="1305365"/>
                        </a:cubicBezTo>
                        <a:moveTo>
                          <a:pt x="5574123" y="392840"/>
                        </a:moveTo>
                        <a:cubicBezTo>
                          <a:pt x="5586780" y="423457"/>
                          <a:pt x="5588899" y="457094"/>
                          <a:pt x="5585177" y="484353"/>
                        </a:cubicBezTo>
                        <a:moveTo>
                          <a:pt x="4229317" y="286123"/>
                        </a:moveTo>
                        <a:cubicBezTo>
                          <a:pt x="4251879" y="241587"/>
                          <a:pt x="4280545" y="208574"/>
                          <a:pt x="4337239" y="169415"/>
                        </a:cubicBezTo>
                        <a:moveTo>
                          <a:pt x="3220349" y="341726"/>
                        </a:moveTo>
                        <a:cubicBezTo>
                          <a:pt x="3232349" y="308566"/>
                          <a:pt x="3249929" y="280309"/>
                          <a:pt x="3272565" y="241090"/>
                        </a:cubicBezTo>
                        <a:moveTo>
                          <a:pt x="2036262" y="375898"/>
                        </a:moveTo>
                        <a:cubicBezTo>
                          <a:pt x="2097866" y="404999"/>
                          <a:pt x="2169088" y="434307"/>
                          <a:pt x="2225344" y="473493"/>
                        </a:cubicBezTo>
                        <a:moveTo>
                          <a:pt x="600261" y="1143117"/>
                        </a:moveTo>
                        <a:cubicBezTo>
                          <a:pt x="585167" y="1114578"/>
                          <a:pt x="568051" y="1073768"/>
                          <a:pt x="567244" y="1040382"/>
                        </a:cubicBezTo>
                      </a:path>
                      <a:path w="6283325" h="3127664" stroke="0" extrusionOk="0">
                        <a:moveTo>
                          <a:pt x="567244" y="1040382"/>
                        </a:moveTo>
                        <a:cubicBezTo>
                          <a:pt x="542925" y="806622"/>
                          <a:pt x="605454" y="694938"/>
                          <a:pt x="817850" y="500064"/>
                        </a:cubicBezTo>
                        <a:cubicBezTo>
                          <a:pt x="1077807" y="303771"/>
                          <a:pt x="1653854" y="224917"/>
                          <a:pt x="2036989" y="376622"/>
                        </a:cubicBezTo>
                        <a:cubicBezTo>
                          <a:pt x="2259226" y="41358"/>
                          <a:pt x="2985923" y="-7386"/>
                          <a:pt x="3266165" y="248475"/>
                        </a:cubicBezTo>
                        <a:cubicBezTo>
                          <a:pt x="3391440" y="83719"/>
                          <a:pt x="3528830" y="-3048"/>
                          <a:pt x="3745123" y="14479"/>
                        </a:cubicBezTo>
                        <a:cubicBezTo>
                          <a:pt x="4012275" y="-11210"/>
                          <a:pt x="4179969" y="91362"/>
                          <a:pt x="4339130" y="179623"/>
                        </a:cubicBezTo>
                        <a:cubicBezTo>
                          <a:pt x="4524905" y="44267"/>
                          <a:pt x="4855894" y="6892"/>
                          <a:pt x="5157998" y="49955"/>
                        </a:cubicBezTo>
                        <a:cubicBezTo>
                          <a:pt x="5368115" y="103884"/>
                          <a:pt x="5552556" y="245615"/>
                          <a:pt x="5573251" y="403700"/>
                        </a:cubicBezTo>
                        <a:cubicBezTo>
                          <a:pt x="5800588" y="455829"/>
                          <a:pt x="6047097" y="546416"/>
                          <a:pt x="6106170" y="747019"/>
                        </a:cubicBezTo>
                        <a:cubicBezTo>
                          <a:pt x="6171681" y="869624"/>
                          <a:pt x="6151990" y="1004125"/>
                          <a:pt x="6082316" y="1119298"/>
                        </a:cubicBezTo>
                        <a:cubicBezTo>
                          <a:pt x="6268344" y="1289839"/>
                          <a:pt x="6294612" y="1473727"/>
                          <a:pt x="6256562" y="1688504"/>
                        </a:cubicBezTo>
                        <a:cubicBezTo>
                          <a:pt x="6147484" y="2008428"/>
                          <a:pt x="5766846" y="2202636"/>
                          <a:pt x="5440312" y="2186758"/>
                        </a:cubicBezTo>
                        <a:cubicBezTo>
                          <a:pt x="5428627" y="2392448"/>
                          <a:pt x="5340029" y="2488037"/>
                          <a:pt x="5148108" y="2613699"/>
                        </a:cubicBezTo>
                        <a:cubicBezTo>
                          <a:pt x="4933905" y="2752055"/>
                          <a:pt x="4522099" y="2748930"/>
                          <a:pt x="4153248" y="2665392"/>
                        </a:cubicBezTo>
                        <a:cubicBezTo>
                          <a:pt x="4089177" y="2921927"/>
                          <a:pt x="3768958" y="3067083"/>
                          <a:pt x="3442302" y="3120858"/>
                        </a:cubicBezTo>
                        <a:cubicBezTo>
                          <a:pt x="3045287" y="3249395"/>
                          <a:pt x="2631201" y="3045809"/>
                          <a:pt x="2396972" y="2842843"/>
                        </a:cubicBezTo>
                        <a:cubicBezTo>
                          <a:pt x="1775226" y="3082649"/>
                          <a:pt x="1080018" y="2875239"/>
                          <a:pt x="844176" y="2568159"/>
                        </a:cubicBezTo>
                        <a:cubicBezTo>
                          <a:pt x="587128" y="2604351"/>
                          <a:pt x="266077" y="2485095"/>
                          <a:pt x="161446" y="2262488"/>
                        </a:cubicBezTo>
                        <a:cubicBezTo>
                          <a:pt x="129258" y="2089648"/>
                          <a:pt x="133693" y="1967874"/>
                          <a:pt x="307330" y="1849882"/>
                        </a:cubicBezTo>
                        <a:cubicBezTo>
                          <a:pt x="105727" y="1771769"/>
                          <a:pt x="-8309" y="1591161"/>
                          <a:pt x="-728" y="1426562"/>
                        </a:cubicBezTo>
                        <a:cubicBezTo>
                          <a:pt x="35250" y="1160477"/>
                          <a:pt x="235307" y="1063448"/>
                          <a:pt x="561863" y="1050301"/>
                        </a:cubicBezTo>
                        <a:cubicBezTo>
                          <a:pt x="563556" y="1047523"/>
                          <a:pt x="565841" y="1044169"/>
                          <a:pt x="567244" y="1040382"/>
                        </a:cubicBezTo>
                        <a:close/>
                      </a:path>
                      <a:path w="6283325" h="3127664" stroke="0" extrusionOk="0">
                        <a:moveTo>
                          <a:pt x="6556945" y="2770485"/>
                        </a:moveTo>
                        <a:cubicBezTo>
                          <a:pt x="6555665" y="2828774"/>
                          <a:pt x="6509415" y="2864585"/>
                          <a:pt x="6470065" y="2857365"/>
                        </a:cubicBezTo>
                        <a:cubicBezTo>
                          <a:pt x="6424633" y="2859506"/>
                          <a:pt x="6376065" y="2827100"/>
                          <a:pt x="6383185" y="2770485"/>
                        </a:cubicBezTo>
                        <a:cubicBezTo>
                          <a:pt x="6382891" y="2718841"/>
                          <a:pt x="6423590" y="2684437"/>
                          <a:pt x="6470065" y="2683605"/>
                        </a:cubicBezTo>
                        <a:cubicBezTo>
                          <a:pt x="6511955" y="2683356"/>
                          <a:pt x="6559329" y="2721008"/>
                          <a:pt x="6556945" y="2770485"/>
                        </a:cubicBezTo>
                        <a:close/>
                      </a:path>
                      <a:path w="6283325" h="3127664" stroke="0" extrusionOk="0">
                        <a:moveTo>
                          <a:pt x="6435316" y="2694894"/>
                        </a:moveTo>
                        <a:cubicBezTo>
                          <a:pt x="6441447" y="2785041"/>
                          <a:pt x="6375635" y="2855247"/>
                          <a:pt x="6261557" y="2868653"/>
                        </a:cubicBezTo>
                        <a:cubicBezTo>
                          <a:pt x="6168682" y="2861962"/>
                          <a:pt x="6088758" y="2787165"/>
                          <a:pt x="6087798" y="2694894"/>
                        </a:cubicBezTo>
                        <a:cubicBezTo>
                          <a:pt x="6077415" y="2596538"/>
                          <a:pt x="6157377" y="2531939"/>
                          <a:pt x="6261557" y="2521135"/>
                        </a:cubicBezTo>
                        <a:cubicBezTo>
                          <a:pt x="6344566" y="2523612"/>
                          <a:pt x="6440656" y="2589266"/>
                          <a:pt x="6435316" y="2694894"/>
                        </a:cubicBezTo>
                        <a:close/>
                      </a:path>
                      <a:path w="6283325" h="3127664" stroke="0" extrusionOk="0">
                        <a:moveTo>
                          <a:pt x="6150332" y="2560081"/>
                        </a:moveTo>
                        <a:cubicBezTo>
                          <a:pt x="6129564" y="2696439"/>
                          <a:pt x="6021690" y="2827574"/>
                          <a:pt x="5889693" y="2820720"/>
                        </a:cubicBezTo>
                        <a:cubicBezTo>
                          <a:pt x="5756418" y="2820147"/>
                          <a:pt x="5598392" y="2709729"/>
                          <a:pt x="5629054" y="2560081"/>
                        </a:cubicBezTo>
                        <a:cubicBezTo>
                          <a:pt x="5633941" y="2417037"/>
                          <a:pt x="5735386" y="2294758"/>
                          <a:pt x="5889693" y="2299442"/>
                        </a:cubicBezTo>
                        <a:cubicBezTo>
                          <a:pt x="6038279" y="2309088"/>
                          <a:pt x="6150914" y="2438449"/>
                          <a:pt x="6150332" y="2560081"/>
                        </a:cubicBezTo>
                        <a:close/>
                      </a:path>
                      <a:path w="6283325" h="3127664" fill="none" stroke="0" extrusionOk="0">
                        <a:moveTo>
                          <a:pt x="682584" y="1895205"/>
                        </a:moveTo>
                        <a:cubicBezTo>
                          <a:pt x="566948" y="1911226"/>
                          <a:pt x="414046" y="1869314"/>
                          <a:pt x="314166" y="1837502"/>
                        </a:cubicBezTo>
                        <a:moveTo>
                          <a:pt x="1007659" y="2526674"/>
                        </a:moveTo>
                        <a:cubicBezTo>
                          <a:pt x="959939" y="2543819"/>
                          <a:pt x="891598" y="2550233"/>
                          <a:pt x="846503" y="2554258"/>
                        </a:cubicBezTo>
                        <a:moveTo>
                          <a:pt x="2396681" y="2830101"/>
                        </a:moveTo>
                        <a:cubicBezTo>
                          <a:pt x="2359100" y="2790750"/>
                          <a:pt x="2330403" y="2751499"/>
                          <a:pt x="2299522" y="2704126"/>
                        </a:cubicBezTo>
                        <a:moveTo>
                          <a:pt x="4192810" y="2515959"/>
                        </a:moveTo>
                        <a:cubicBezTo>
                          <a:pt x="4194136" y="2567279"/>
                          <a:pt x="4171254" y="2604622"/>
                          <a:pt x="4153975" y="2654170"/>
                        </a:cubicBezTo>
                        <a:moveTo>
                          <a:pt x="4963972" y="1661861"/>
                        </a:moveTo>
                        <a:cubicBezTo>
                          <a:pt x="5261191" y="1762328"/>
                          <a:pt x="5479287" y="1946163"/>
                          <a:pt x="5436821" y="2178504"/>
                        </a:cubicBezTo>
                        <a:moveTo>
                          <a:pt x="6079407" y="1111623"/>
                        </a:moveTo>
                        <a:cubicBezTo>
                          <a:pt x="6037781" y="1167394"/>
                          <a:pt x="5938632" y="1254505"/>
                          <a:pt x="5868800" y="1305365"/>
                        </a:cubicBezTo>
                        <a:moveTo>
                          <a:pt x="5574123" y="392840"/>
                        </a:moveTo>
                        <a:cubicBezTo>
                          <a:pt x="5583219" y="417272"/>
                          <a:pt x="5586764" y="459582"/>
                          <a:pt x="5585177" y="484353"/>
                        </a:cubicBezTo>
                        <a:moveTo>
                          <a:pt x="4229317" y="286123"/>
                        </a:moveTo>
                        <a:cubicBezTo>
                          <a:pt x="4257320" y="242671"/>
                          <a:pt x="4299750" y="205526"/>
                          <a:pt x="4337239" y="169415"/>
                        </a:cubicBezTo>
                        <a:moveTo>
                          <a:pt x="3220349" y="341726"/>
                        </a:moveTo>
                        <a:cubicBezTo>
                          <a:pt x="3232528" y="304457"/>
                          <a:pt x="3257623" y="272095"/>
                          <a:pt x="3272565" y="241090"/>
                        </a:cubicBezTo>
                        <a:moveTo>
                          <a:pt x="2036262" y="375898"/>
                        </a:moveTo>
                        <a:cubicBezTo>
                          <a:pt x="2096392" y="405575"/>
                          <a:pt x="2164321" y="434519"/>
                          <a:pt x="2225344" y="473493"/>
                        </a:cubicBezTo>
                        <a:moveTo>
                          <a:pt x="600261" y="1143117"/>
                        </a:moveTo>
                        <a:cubicBezTo>
                          <a:pt x="586045" y="1116039"/>
                          <a:pt x="578584" y="1069761"/>
                          <a:pt x="567244" y="104038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Yeah,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xịn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9CC27-B57C-88FD-568D-2B0514C13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0493" y="3282037"/>
            <a:ext cx="3213772" cy="321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42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32390" y="2878726"/>
            <a:ext cx="3630954" cy="3854583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AD4BEA1-588B-FA01-D8DC-73E72529A56B}"/>
              </a:ext>
            </a:extLst>
          </p:cNvPr>
          <p:cNvSpPr/>
          <p:nvPr/>
        </p:nvSpPr>
        <p:spPr>
          <a:xfrm>
            <a:off x="1142999" y="1101436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70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276</Words>
  <Application>Microsoft Office PowerPoint</Application>
  <PresentationFormat>Widescreen</PresentationFormat>
  <Paragraphs>78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MS Gothic</vt:lpstr>
      <vt:lpstr>#9Slide07 IcielLa Chic Pro Shad</vt:lpstr>
      <vt:lpstr>Arial</vt:lpstr>
      <vt:lpstr>Calibri</vt:lpstr>
      <vt:lpstr>Calibri Light</vt:lpstr>
      <vt:lpstr>Cambria</vt:lpstr>
      <vt:lpstr>Cambria Math</vt:lpstr>
      <vt:lpstr>Times New Roman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29</cp:revision>
  <dcterms:created xsi:type="dcterms:W3CDTF">2023-12-25T05:56:30Z</dcterms:created>
  <dcterms:modified xsi:type="dcterms:W3CDTF">2024-04-07T13:11:06Z</dcterms:modified>
</cp:coreProperties>
</file>