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2024/4/7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989</Words>
  <Application>Microsoft Office PowerPoint</Application>
  <PresentationFormat>Widescreen</PresentationFormat>
  <Paragraphs>96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等线</vt:lpstr>
      <vt:lpstr>#9Slide07 SVNAppleberry</vt:lpstr>
      <vt:lpstr>.TMC-Ong Do</vt:lpstr>
      <vt:lpstr>Arial</vt:lpstr>
      <vt:lpstr>Arial-Rounded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Lien</cp:lastModifiedBy>
  <cp:revision>35</cp:revision>
  <dcterms:created xsi:type="dcterms:W3CDTF">2023-12-16T12:45:33Z</dcterms:created>
  <dcterms:modified xsi:type="dcterms:W3CDTF">2024-04-07T13:22:43Z</dcterms:modified>
</cp:coreProperties>
</file>