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6" r:id="rId2"/>
    <p:sldId id="264" r:id="rId3"/>
    <p:sldId id="263" r:id="rId4"/>
    <p:sldId id="338" r:id="rId5"/>
    <p:sldId id="330" r:id="rId6"/>
    <p:sldId id="305" r:id="rId7"/>
    <p:sldId id="337" r:id="rId8"/>
    <p:sldId id="265" r:id="rId9"/>
    <p:sldId id="334" r:id="rId10"/>
    <p:sldId id="304" r:id="rId11"/>
    <p:sldId id="286" r:id="rId12"/>
    <p:sldId id="297" r:id="rId13"/>
    <p:sldId id="287" r:id="rId14"/>
    <p:sldId id="339" r:id="rId15"/>
    <p:sldId id="314" r:id="rId16"/>
    <p:sldId id="335" r:id="rId17"/>
    <p:sldId id="311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36831"/>
    <a:srgbClr val="FF0066"/>
    <a:srgbClr val="A285D5"/>
    <a:srgbClr val="6C5FCD"/>
    <a:srgbClr val="4F2270"/>
    <a:srgbClr val="6456CA"/>
    <a:srgbClr val="796DD1"/>
    <a:srgbClr val="F90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8" autoAdjust="0"/>
    <p:restoredTop sz="94662" autoAdjust="0"/>
  </p:normalViewPr>
  <p:slideViewPr>
    <p:cSldViewPr snapToGrid="0">
      <p:cViewPr>
        <p:scale>
          <a:sx n="75" d="100"/>
          <a:sy n="75" d="100"/>
        </p:scale>
        <p:origin x="-380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481A1-60AA-4917-A833-199C04CC4600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2DBA7-C6DB-433F-9961-C6C71CCD0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7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 Hương 0354473852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3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179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4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09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66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0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0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2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271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1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6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8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06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32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8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6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EF58-86FC-4F31-8E99-7DE21A75832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7F42EE-32B0-4C63-9CB8-96AA456FE1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36EAD227-BBC1-48E1-9B7B-CFAC2EF187F9}"/>
              </a:ext>
            </a:extLst>
          </p:cNvPr>
          <p:cNvGrpSpPr/>
          <p:nvPr/>
        </p:nvGrpSpPr>
        <p:grpSpPr>
          <a:xfrm>
            <a:off x="-150495" y="0"/>
            <a:ext cx="12342495" cy="6809105"/>
            <a:chOff x="0" y="0"/>
            <a:chExt cx="18625" cy="9574"/>
          </a:xfrm>
        </p:grpSpPr>
        <p:pic>
          <p:nvPicPr>
            <p:cNvPr id="4" name="图片 3" descr="千库网_线条组成的方格_元素编号11980458">
              <a:extLst>
                <a:ext uri="{FF2B5EF4-FFF2-40B4-BE49-F238E27FC236}">
                  <a16:creationId xmlns:a16="http://schemas.microsoft.com/office/drawing/2014/main" xmlns="" id="{CF9DB329-AF36-4D07-9EF9-4AE0233C1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42000"/>
            </a:blip>
            <a:stretch>
              <a:fillRect/>
            </a:stretch>
          </p:blipFill>
          <p:spPr>
            <a:xfrm>
              <a:off x="0" y="0"/>
              <a:ext cx="9574" cy="9574"/>
            </a:xfrm>
            <a:prstGeom prst="rect">
              <a:avLst/>
            </a:prstGeom>
          </p:spPr>
        </p:pic>
        <p:pic>
          <p:nvPicPr>
            <p:cNvPr id="5" name="图片 1" descr="千库网_线条组成的方格_元素编号11980458">
              <a:extLst>
                <a:ext uri="{FF2B5EF4-FFF2-40B4-BE49-F238E27FC236}">
                  <a16:creationId xmlns:a16="http://schemas.microsoft.com/office/drawing/2014/main" xmlns="" id="{85431DCD-8DAC-45CD-B43B-BC5FEA0B6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42000"/>
            </a:blip>
            <a:stretch>
              <a:fillRect/>
            </a:stretch>
          </p:blipFill>
          <p:spPr>
            <a:xfrm>
              <a:off x="9051" y="0"/>
              <a:ext cx="9574" cy="9574"/>
            </a:xfrm>
            <a:prstGeom prst="rect">
              <a:avLst/>
            </a:prstGeom>
          </p:spPr>
        </p:pic>
      </p:grpSp>
      <p:grpSp>
        <p:nvGrpSpPr>
          <p:cNvPr id="6" name="组合 13">
            <a:extLst>
              <a:ext uri="{FF2B5EF4-FFF2-40B4-BE49-F238E27FC236}">
                <a16:creationId xmlns:a16="http://schemas.microsoft.com/office/drawing/2014/main" xmlns="" id="{8A8EFE03-0F9B-41C9-9F73-0D42EBE6DA63}"/>
              </a:ext>
            </a:extLst>
          </p:cNvPr>
          <p:cNvGrpSpPr/>
          <p:nvPr/>
        </p:nvGrpSpPr>
        <p:grpSpPr>
          <a:xfrm>
            <a:off x="588645" y="628967"/>
            <a:ext cx="11014710" cy="5551170"/>
            <a:chOff x="927" y="989"/>
            <a:chExt cx="17346" cy="8742"/>
          </a:xfrm>
        </p:grpSpPr>
        <p:sp>
          <p:nvSpPr>
            <p:cNvPr id="7" name="圆角矩形 11">
              <a:extLst>
                <a:ext uri="{FF2B5EF4-FFF2-40B4-BE49-F238E27FC236}">
                  <a16:creationId xmlns:a16="http://schemas.microsoft.com/office/drawing/2014/main" xmlns="" id="{834A7450-4F04-4C04-B2CB-4BD8BDC7A3DF}"/>
                </a:ext>
              </a:extLst>
            </p:cNvPr>
            <p:cNvSpPr/>
            <p:nvPr/>
          </p:nvSpPr>
          <p:spPr>
            <a:xfrm>
              <a:off x="927" y="989"/>
              <a:ext cx="17346" cy="8743"/>
            </a:xfrm>
            <a:prstGeom prst="roundRect">
              <a:avLst/>
            </a:prstGeom>
            <a:pattFill prst="pct80">
              <a:fgClr>
                <a:srgbClr val="FB3E5D"/>
              </a:fgClr>
              <a:bgClr>
                <a:schemeClr val="bg1"/>
              </a:bgClr>
            </a:patt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12">
              <a:extLst>
                <a:ext uri="{FF2B5EF4-FFF2-40B4-BE49-F238E27FC236}">
                  <a16:creationId xmlns:a16="http://schemas.microsoft.com/office/drawing/2014/main" xmlns="" id="{0A2F6606-B255-4C4B-B7F6-F57245FEBC52}"/>
                </a:ext>
              </a:extLst>
            </p:cNvPr>
            <p:cNvSpPr/>
            <p:nvPr/>
          </p:nvSpPr>
          <p:spPr>
            <a:xfrm>
              <a:off x="1319" y="1313"/>
              <a:ext cx="16588" cy="805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CHA</a:t>
              </a:r>
              <a:endParaRPr lang="zh-CN" altLang="en-US"/>
            </a:p>
          </p:txBody>
        </p:sp>
      </p:grpSp>
      <p:pic>
        <p:nvPicPr>
          <p:cNvPr id="10" name="图片 23" descr="C:\Users\Administrator\Desktop\千库网_手绘卡通书包插画_元素编号11574658.png千库网_手绘卡通书包插画_元素编号11574658">
            <a:extLst>
              <a:ext uri="{FF2B5EF4-FFF2-40B4-BE49-F238E27FC236}">
                <a16:creationId xmlns:a16="http://schemas.microsoft.com/office/drawing/2014/main" xmlns="" id="{7378CDAC-6CAE-4132-99A3-C88770048E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6738" y="4149536"/>
            <a:ext cx="2966085" cy="2966085"/>
          </a:xfrm>
          <a:prstGeom prst="rect">
            <a:avLst/>
          </a:prstGeom>
        </p:spPr>
      </p:pic>
      <p:pic>
        <p:nvPicPr>
          <p:cNvPr id="11" name="图片 26" descr="千库网_女孩跳跃儿童开心背书包开学季上学插画_元素编号11132344">
            <a:extLst>
              <a:ext uri="{FF2B5EF4-FFF2-40B4-BE49-F238E27FC236}">
                <a16:creationId xmlns:a16="http://schemas.microsoft.com/office/drawing/2014/main" xmlns="" id="{D2BD0BD0-E02D-4CD2-9500-4186111B0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644" y="5034915"/>
            <a:ext cx="1828800" cy="1828800"/>
          </a:xfrm>
          <a:prstGeom prst="rect">
            <a:avLst/>
          </a:prstGeom>
        </p:spPr>
      </p:pic>
      <p:pic>
        <p:nvPicPr>
          <p:cNvPr id="12" name="图片 27" descr="千库网_五支粉嫩的彩色铅笔_元素编号11078803">
            <a:extLst>
              <a:ext uri="{FF2B5EF4-FFF2-40B4-BE49-F238E27FC236}">
                <a16:creationId xmlns:a16="http://schemas.microsoft.com/office/drawing/2014/main" xmlns="" id="{613A4062-E4C1-4584-AC30-E19D3677A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941382" y="4643093"/>
            <a:ext cx="1828800" cy="1828800"/>
          </a:xfrm>
          <a:prstGeom prst="rect">
            <a:avLst/>
          </a:prstGeom>
        </p:spPr>
      </p:pic>
      <p:pic>
        <p:nvPicPr>
          <p:cNvPr id="23" name="图片 25" descr="C:\Users\Administrator\Desktop\千库网_世界阅读日看书的儿童_元素编号11913220.png千库网_世界阅读日看书的儿童_元素编号11913220">
            <a:extLst>
              <a:ext uri="{FF2B5EF4-FFF2-40B4-BE49-F238E27FC236}">
                <a16:creationId xmlns:a16="http://schemas.microsoft.com/office/drawing/2014/main" xmlns="" id="{275F4D94-FFBF-4F37-BC13-B8FFD9243D9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50327" y="2944958"/>
            <a:ext cx="3897733" cy="4206240"/>
          </a:xfrm>
          <a:prstGeom prst="rect">
            <a:avLst/>
          </a:prstGeom>
        </p:spPr>
      </p:pic>
      <p:pic>
        <p:nvPicPr>
          <p:cNvPr id="24" name="图片 24" descr="13">
            <a:extLst>
              <a:ext uri="{FF2B5EF4-FFF2-40B4-BE49-F238E27FC236}">
                <a16:creationId xmlns:a16="http://schemas.microsoft.com/office/drawing/2014/main" xmlns="" id="{D7DD0CAD-8068-4DE6-AB0B-52213589C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0000">
            <a:off x="3299255" y="5584382"/>
            <a:ext cx="935990" cy="977265"/>
          </a:xfrm>
          <a:prstGeom prst="rect">
            <a:avLst/>
          </a:prstGeom>
        </p:spPr>
      </p:pic>
      <p:pic>
        <p:nvPicPr>
          <p:cNvPr id="28" name="Picture 27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A3526263-48DE-4DBE-94E0-5503E0F9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700" y="4243221"/>
            <a:ext cx="3573272" cy="357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2576" y="1695936"/>
            <a:ext cx="9707984" cy="199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10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575" y="1989098"/>
            <a:ext cx="1188402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 smtClean="0"/>
              <a:t>1. </a:t>
            </a:r>
            <a:r>
              <a:rPr lang="en-US" sz="4400" i="1" dirty="0" err="1" smtClean="0"/>
              <a:t>Tên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gọi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và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chức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năng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của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những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đồ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gia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dụng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mà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em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biết</a:t>
            </a:r>
            <a:r>
              <a:rPr lang="en-US" sz="4400" i="1" dirty="0" smtClean="0"/>
              <a:t>? </a:t>
            </a:r>
            <a:endParaRPr lang="vi-VN" sz="4400" dirty="0"/>
          </a:p>
          <a:p>
            <a:r>
              <a:rPr lang="en-US" sz="4400" i="1" dirty="0" smtClean="0"/>
              <a:t>2. </a:t>
            </a:r>
            <a:r>
              <a:rPr lang="en-US" sz="4400" i="1" dirty="0" err="1" smtClean="0"/>
              <a:t>Các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bộ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phận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của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mỗi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đồ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gia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dụng</a:t>
            </a:r>
            <a:r>
              <a:rPr lang="en-US" sz="4400" i="1" dirty="0" smtClean="0"/>
              <a:t>?</a:t>
            </a:r>
          </a:p>
          <a:p>
            <a:r>
              <a:rPr lang="en-US" sz="4400" i="1" dirty="0" smtClean="0"/>
              <a:t>3</a:t>
            </a:r>
            <a:r>
              <a:rPr lang="en-US" sz="4400" i="1" dirty="0" smtClean="0"/>
              <a:t>. </a:t>
            </a:r>
            <a:r>
              <a:rPr lang="en-US" sz="4400" i="1" dirty="0" err="1" smtClean="0"/>
              <a:t>Hình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khối</a:t>
            </a:r>
            <a:r>
              <a:rPr lang="en-US" sz="4400" i="1" dirty="0" smtClean="0"/>
              <a:t>, </a:t>
            </a:r>
            <a:r>
              <a:rPr lang="en-US" sz="4400" i="1" dirty="0" err="1" smtClean="0"/>
              <a:t>chất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liệu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tạo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nên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mỗi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đồ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gia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dụng</a:t>
            </a:r>
            <a:r>
              <a:rPr lang="en-US" sz="4400" i="1" dirty="0" smtClean="0"/>
              <a:t>?</a:t>
            </a:r>
            <a:endParaRPr lang="vi-VN" sz="4400" dirty="0"/>
          </a:p>
        </p:txBody>
      </p:sp>
      <p:sp>
        <p:nvSpPr>
          <p:cNvPr id="9" name="Rectangle 8"/>
          <p:cNvSpPr/>
          <p:nvPr/>
        </p:nvSpPr>
        <p:spPr>
          <a:xfrm>
            <a:off x="2549236" y="397039"/>
            <a:ext cx="6289964" cy="11894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B001D5-F2A0-4E79-AACF-591853DBCA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497"/>
          <a:stretch/>
        </p:blipFill>
        <p:spPr>
          <a:xfrm>
            <a:off x="2328332" y="160338"/>
            <a:ext cx="6239935" cy="16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05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076034" y="2504436"/>
            <a:ext cx="10193039" cy="1950667"/>
          </a:xfrm>
          <a:prstGeom prst="roundRect">
            <a:avLst/>
          </a:prstGeom>
          <a:solidFill>
            <a:srgbClr val="A285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" y="348384"/>
            <a:ext cx="12090218" cy="141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12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214707"/>
            <a:ext cx="93302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7937"/>
            <a:ext cx="12191999" cy="961881"/>
          </a:xfrm>
          <a:prstGeom prst="roundRect">
            <a:avLst/>
          </a:prstGeom>
          <a:solidFill>
            <a:srgbClr val="A285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bước</a:t>
            </a:r>
            <a:r>
              <a:rPr lang="en-US" sz="3600" b="1" dirty="0"/>
              <a:t> </a:t>
            </a:r>
            <a:r>
              <a:rPr lang="en-US" sz="3600" b="1" dirty="0" err="1" smtClean="0"/>
              <a:t>tạo</a:t>
            </a:r>
            <a:r>
              <a:rPr lang="en-US" sz="3600" b="1" dirty="0" smtClean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trí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đồ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gia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dụng</a:t>
            </a:r>
            <a:r>
              <a:rPr lang="en-US" sz="3600" b="1" dirty="0" smtClean="0"/>
              <a:t>.</a:t>
            </a:r>
            <a:endParaRPr lang="en-US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5254" y="2575929"/>
            <a:ext cx="89752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061969"/>
            <a:ext cx="91415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4000" b="1" dirty="0"/>
          </a:p>
        </p:txBody>
      </p:sp>
      <p:sp>
        <p:nvSpPr>
          <p:cNvPr id="15" name="Rectangle 14"/>
          <p:cNvSpPr/>
          <p:nvPr/>
        </p:nvSpPr>
        <p:spPr>
          <a:xfrm>
            <a:off x="-1" y="5496849"/>
            <a:ext cx="91415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81" y="969818"/>
            <a:ext cx="1850500" cy="136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81" y="2575929"/>
            <a:ext cx="1850500" cy="111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414" y="3772368"/>
            <a:ext cx="1850500" cy="133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81" y="5236846"/>
            <a:ext cx="2031742" cy="139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672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" y="88899"/>
            <a:ext cx="12124267" cy="676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712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4267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652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69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643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708747" y="1340334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34974" y="1870515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349465" y="1612096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130393" y="64799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10008" y="4278208"/>
            <a:ext cx="2666153" cy="146727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10298997" y="3677713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756471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649" y="126325"/>
            <a:ext cx="6486355" cy="289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81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Bút chì MARCO 7000 2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Bút chì MARCO 7000 2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Bút chì MARCO 7000 2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Bút chì MARCO 7000 2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Bút chì MARCO 7000 2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4" descr="Bút chì MARCO 7000 2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6" descr="Bút chì MARCO 7000 2B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8" descr="Bút chì MARCO 7000 2B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20" descr="Bút chì MARCO 7000 2B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2" descr="Bút chì MARCO 7000 2B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4" descr="Bút chì MARCO 7000 2B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6" descr="Bút chì MARCO 7000 2B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8" descr="Bút chì MARCO 7000 2B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30" descr="Bút chì MARCO 7000 2B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32" descr="Hộp 12 chiếc bút chì Đức sọc vàng đen STAEDTLER 120-(2B/HB/B/H) | Lazada.vn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736001" y="1039673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 dán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3"/>
          <a:stretch>
            <a:fillRect/>
          </a:stretch>
        </p:blipFill>
        <p:spPr>
          <a:xfrm>
            <a:off x="4278801" y="1319783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32"/>
          <p:cNvPicPr/>
          <p:nvPr/>
        </p:nvPicPr>
        <p:blipFill>
          <a:blip r:embed="rId3"/>
          <a:stretch>
            <a:fillRect/>
          </a:stretch>
        </p:blipFill>
        <p:spPr>
          <a:xfrm>
            <a:off x="4278801" y="2111661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3"/>
          <a:stretch>
            <a:fillRect/>
          </a:stretch>
        </p:blipFill>
        <p:spPr>
          <a:xfrm>
            <a:off x="4251725" y="2903539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4"/>
          <p:cNvPicPr/>
          <p:nvPr/>
        </p:nvPicPr>
        <p:blipFill>
          <a:blip r:embed="rId3"/>
          <a:stretch>
            <a:fillRect/>
          </a:stretch>
        </p:blipFill>
        <p:spPr>
          <a:xfrm>
            <a:off x="4251725" y="3707030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5"/>
          <p:cNvPicPr/>
          <p:nvPr/>
        </p:nvPicPr>
        <p:blipFill>
          <a:blip r:embed="rId3"/>
          <a:stretch>
            <a:fillRect/>
          </a:stretch>
        </p:blipFill>
        <p:spPr>
          <a:xfrm>
            <a:off x="4214835" y="4617165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36"/>
          <p:cNvPicPr/>
          <p:nvPr/>
        </p:nvPicPr>
        <p:blipFill>
          <a:blip r:embed="rId3"/>
          <a:stretch>
            <a:fillRect/>
          </a:stretch>
        </p:blipFill>
        <p:spPr>
          <a:xfrm>
            <a:off x="4214835" y="5523624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Picture 37"/>
          <p:cNvPicPr/>
          <p:nvPr/>
        </p:nvPicPr>
        <p:blipFill>
          <a:blip r:embed="rId3"/>
          <a:stretch>
            <a:fillRect/>
          </a:stretch>
        </p:blipFill>
        <p:spPr>
          <a:xfrm>
            <a:off x="4210794" y="6289744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201" y="132521"/>
            <a:ext cx="898620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05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641080" y="6477000"/>
            <a:ext cx="3063240" cy="381000"/>
          </a:xfrm>
          <a:prstGeom prst="rect">
            <a:avLst/>
          </a:prstGeom>
          <a:solidFill>
            <a:srgbClr val="5F2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3262840-AD48-47F6-A0A1-446DB5425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43" b="95561" l="226" r="99266">
                        <a14:foregroundMark x1="16431" y1="13785" x2="20327" y2="37150"/>
                        <a14:foregroundMark x1="39921" y1="33178" x2="43422" y2="49065"/>
                        <a14:foregroundMark x1="55901" y1="12617" x2="55901" y2="27336"/>
                        <a14:foregroundMark x1="85545" y1="32710" x2="90683" y2="77804"/>
                        <a14:foregroundMark x1="93958" y1="35514" x2="97233" y2="58178"/>
                        <a14:foregroundMark x1="74534" y1="26636" x2="79616" y2="28271"/>
                        <a14:foregroundMark x1="76228" y1="80374" x2="79390" y2="63551"/>
                        <a14:foregroundMark x1="90006" y1="92523" x2="82778" y2="45794"/>
                        <a14:foregroundMark x1="93958" y1="84813" x2="89723" y2="80374"/>
                        <a14:foregroundMark x1="95652" y1="27336" x2="282" y2="15888"/>
                        <a14:foregroundMark x1="14568" y1="7710" x2="21287" y2="10514"/>
                        <a14:foregroundMark x1="46979" y1="10514" x2="48278" y2="17523"/>
                        <a14:foregroundMark x1="45398" y1="13084" x2="53473" y2="3505"/>
                        <a14:foregroundMark x1="53473" y1="3505" x2="62055" y2="14720"/>
                        <a14:foregroundMark x1="62055" y1="14720" x2="44156" y2="29907"/>
                        <a14:foregroundMark x1="44156" y1="29907" x2="45680" y2="7243"/>
                        <a14:foregroundMark x1="99209" y1="50000" x2="565" y2="68692"/>
                        <a14:foregroundMark x1="565" y1="68692" x2="734" y2="27336"/>
                        <a14:foregroundMark x1="734" y1="27336" x2="9034" y2="5140"/>
                        <a14:foregroundMark x1="9034" y1="5140" x2="28176" y2="234"/>
                        <a14:foregroundMark x1="28176" y1="234" x2="99774" y2="1168"/>
                        <a14:foregroundMark x1="99774" y1="1168" x2="99322" y2="48131"/>
                        <a14:foregroundMark x1="99322" y1="48131" x2="90175" y2="56776"/>
                        <a14:foregroundMark x1="90175" y1="56776" x2="86957" y2="50701"/>
                        <a14:foregroundMark x1="30322" y1="26168" x2="29136" y2="37150"/>
                        <a14:foregroundMark x1="2146" y1="13785" x2="3670" y2="47196"/>
                        <a14:foregroundMark x1="3670" y1="47196" x2="10446" y2="71028"/>
                        <a14:foregroundMark x1="10446" y1="71028" x2="12366" y2="73364"/>
                        <a14:foregroundMark x1="10277" y1="52804" x2="10277" y2="45794"/>
                        <a14:foregroundMark x1="31508" y1="27336" x2="39582" y2="13084"/>
                        <a14:foregroundMark x1="39582" y1="13084" x2="43704" y2="13084"/>
                        <a14:foregroundMark x1="51158" y1="26168" x2="42801" y2="28037"/>
                        <a14:foregroundMark x1="42801" y1="28037" x2="27612" y2="62617"/>
                        <a14:foregroundMark x1="27612" y1="62617" x2="33879" y2="85981"/>
                        <a14:foregroundMark x1="33879" y1="85981" x2="42518" y2="86449"/>
                        <a14:foregroundMark x1="42518" y1="86449" x2="67024" y2="84346"/>
                        <a14:foregroundMark x1="67024" y1="84346" x2="79503" y2="84346"/>
                        <a14:foregroundMark x1="79503" y1="84346" x2="97233" y2="81075"/>
                        <a14:foregroundMark x1="97233" y1="81075" x2="95088" y2="43458"/>
                        <a14:foregroundMark x1="95088" y1="43458" x2="85432" y2="37150"/>
                        <a14:foregroundMark x1="64427" y1="26636" x2="58667" y2="53972"/>
                        <a14:foregroundMark x1="58667" y1="53972" x2="58667" y2="54907"/>
                        <a14:foregroundMark x1="94579" y1="84813" x2="91417" y2="95561"/>
                        <a14:foregroundMark x1="51553" y1="37150" x2="53924" y2="45093"/>
                        <a14:foregroundMark x1="56973" y1="42991" x2="59063" y2="49065"/>
                        <a14:foregroundMark x1="48278" y1="59346" x2="51835" y2="45794"/>
                        <a14:foregroundMark x1="47883" y1="32243" x2="46979" y2="56075"/>
                        <a14:foregroundMark x1="50367" y1="47430" x2="48842" y2="54907"/>
                        <a14:foregroundMark x1="18102" y1="77255" x2="19198" y2="71262"/>
                        <a14:foregroundMark x1="12366" y1="81542" x2="12971" y2="82201"/>
                        <a14:foregroundMark x1="16750" y1="77255" x2="14003" y2="67991"/>
                        <a14:foregroundMark x1="14003" y1="67991" x2="11971" y2="80374"/>
                        <a14:foregroundMark x1="9091" y1="22430" x2="10107" y2="46262"/>
                        <a14:foregroundMark x1="1863" y1="13084" x2="791" y2="22430"/>
                        <a14:foregroundMark x1="8413" y1="24065" x2="10898" y2="51168"/>
                        <a14:foregroundMark x1="8809" y1="21262" x2="9317" y2="45794"/>
                        <a14:foregroundMark x1="29305" y1="76168" x2="28684" y2="87850"/>
                        <a14:foregroundMark x1="22078" y1="78037" x2="23433" y2="85280"/>
                        <a14:foregroundMark x1="83286" y1="86449" x2="85601" y2="88785"/>
                        <a14:foregroundMark x1="94918" y1="87850" x2="93902" y2="92056"/>
                        <a14:foregroundMark x1="59458" y1="86916" x2="59797" y2="93224"/>
                        <a14:foregroundMark x1="14899" y1="78987" x2="18402" y2="79487"/>
                        <a14:foregroundMark x1="13156" y1="78738" x2="14106" y2="78874"/>
                        <a14:foregroundMark x1="19819" y1="73832" x2="19029" y2="77570"/>
                        <a14:foregroundMark x1="18690" y1="80140" x2="19819" y2="80140"/>
                        <a14:foregroundMark x1="21005" y1="77103" x2="19706" y2="74299"/>
                        <a14:backgroundMark x1="12503" y1="86288" x2="20440" y2="96028"/>
                        <a14:backgroundMark x1="12253" y1="85981" x2="12421" y2="86187"/>
                        <a14:backgroundMark x1="20440" y1="96028" x2="20553" y2="99766"/>
                        <a14:backgroundMark x1="15156" y1="86673" x2="19029" y2="89252"/>
                        <a14:backgroundMark x1="12931" y1="82477" x2="14455" y2="82009"/>
                        <a14:backgroundMark x1="17843" y1="82944" x2="18240" y2="83065"/>
                        <a14:backgroundMark x1="19255" y1="87383" x2="19819" y2="92056"/>
                        <a14:backgroundMark x1="19368" y1="85981" x2="13890" y2="8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8" y="537141"/>
            <a:ext cx="6464058" cy="18874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727" y="2424544"/>
            <a:ext cx="8465128" cy="22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4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0918B69F-E669-4B96-AE2A-C90B0BC73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5" y="2250027"/>
            <a:ext cx="2159076" cy="41687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B665D92-2933-4F87-9C23-34265568E425}"/>
              </a:ext>
            </a:extLst>
          </p:cNvPr>
          <p:cNvGrpSpPr/>
          <p:nvPr/>
        </p:nvGrpSpPr>
        <p:grpSpPr>
          <a:xfrm rot="21032295">
            <a:off x="7531925" y="3096835"/>
            <a:ext cx="2380378" cy="4075273"/>
            <a:chOff x="10081587" y="2304414"/>
            <a:chExt cx="2014077" cy="3390653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xmlns="" id="{8C757564-EB53-4F68-A8D8-47A841418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8" name="图片 5">
              <a:extLst>
                <a:ext uri="{FF2B5EF4-FFF2-40B4-BE49-F238E27FC236}">
                  <a16:creationId xmlns:a16="http://schemas.microsoft.com/office/drawing/2014/main" xmlns="" id="{22044FD9-7DAA-4AA3-94D1-7E779F3F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444" y="274202"/>
            <a:ext cx="9043694" cy="289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94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0F1FD0-FA89-4ADF-9CAB-FB85B8C1A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"/>
            <a:ext cx="12192000" cy="6719455"/>
          </a:xfrm>
          <a:prstGeom prst="rect">
            <a:avLst/>
          </a:prstGeom>
        </p:spPr>
      </p:pic>
      <p:pic>
        <p:nvPicPr>
          <p:cNvPr id="4" name="Thomas Greenberg - The Right Pa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8096" y="3193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2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697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68644" y="3940640"/>
            <a:ext cx="5709591" cy="3243672"/>
            <a:chOff x="2734" y="2615"/>
            <a:chExt cx="7922" cy="5340"/>
          </a:xfrm>
        </p:grpSpPr>
        <p:sp>
          <p:nvSpPr>
            <p:cNvPr id="6" name="Oval 5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0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1" name="Picture 10"/>
            <p:cNvPicPr/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164" y="4658014"/>
            <a:ext cx="2355118" cy="2254541"/>
          </a:xfrm>
          <a:prstGeom prst="rect">
            <a:avLst/>
          </a:prstGeom>
        </p:spPr>
      </p:pic>
      <p:pic>
        <p:nvPicPr>
          <p:cNvPr id="14" name="Picture 4" descr="Cách Vẽ Con Vật Đơn Giản, Hình Vẽ Con Vật Cute Cực Dễ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5" t="1097" r="27277" b="-417"/>
          <a:stretch/>
        </p:blipFill>
        <p:spPr bwMode="auto">
          <a:xfrm>
            <a:off x="57716" y="4679546"/>
            <a:ext cx="1927550" cy="21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70341" y="1250343"/>
            <a:ext cx="815479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SVN-Genica Pro" panose="00000900000000000000" pitchFamily="50" charset="0"/>
              </a:rPr>
              <a:t>Chủ</a:t>
            </a:r>
            <a:r>
              <a:rPr lang="en-US" sz="4400" b="1" dirty="0" smtClean="0">
                <a:solidFill>
                  <a:srgbClr val="FF0000"/>
                </a:solidFill>
                <a:latin typeface="SVN-Genica Pro" panose="00000900000000000000" pitchFamily="50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SVN-Genica Pro" panose="00000900000000000000" pitchFamily="50" charset="0"/>
              </a:rPr>
              <a:t>đề:</a:t>
            </a:r>
            <a:r>
              <a:rPr lang="en-US" sz="4400" dirty="0" err="1" smtClean="0">
                <a:solidFill>
                  <a:srgbClr val="FF0000"/>
                </a:solidFill>
              </a:rPr>
              <a:t>ĐỒ</a:t>
            </a:r>
            <a:r>
              <a:rPr lang="en-US" sz="4400" dirty="0" smtClean="0">
                <a:solidFill>
                  <a:srgbClr val="FF0000"/>
                </a:solidFill>
              </a:rPr>
              <a:t> DÙNG HỮU ÍCH</a:t>
            </a:r>
            <a:endParaRPr lang="vi-VN" sz="44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4400" b="1" dirty="0" smtClean="0">
              <a:solidFill>
                <a:srgbClr val="FF0000"/>
              </a:solidFill>
              <a:latin typeface="SVN-Genica Pro" panose="000009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/>
              <a:t>Bài</a:t>
            </a:r>
            <a:r>
              <a:rPr lang="en-US" sz="4400" b="1" dirty="0"/>
              <a:t> </a:t>
            </a:r>
            <a:r>
              <a:rPr lang="en-US" sz="4400" b="1" dirty="0" smtClean="0"/>
              <a:t>1</a:t>
            </a:r>
            <a:r>
              <a:rPr lang="en-US" sz="4400" b="1" smtClean="0"/>
              <a:t>:</a:t>
            </a:r>
            <a:r>
              <a:rPr lang="en-US" sz="4400" smtClean="0"/>
              <a:t> ĐỒ GIA DỤNG QUEN THUỘC</a:t>
            </a:r>
            <a:endParaRPr lang="en-US" sz="4400" b="1" dirty="0">
              <a:solidFill>
                <a:srgbClr val="0000FF"/>
              </a:solidFill>
              <a:latin typeface="SVN-Genica Pro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36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1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4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080654" y="2587581"/>
            <a:ext cx="9615055" cy="1499509"/>
          </a:xfrm>
          <a:prstGeom prst="roundRect">
            <a:avLst/>
          </a:prstGeom>
          <a:solidFill>
            <a:srgbClr val="A285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655" y="312739"/>
            <a:ext cx="9448800" cy="134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01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7976" y="1290012"/>
            <a:ext cx="5251546" cy="5567988"/>
          </a:xfrm>
          <a:prstGeom prst="roundRect">
            <a:avLst/>
          </a:prstGeom>
          <a:solidFill>
            <a:srgbClr val="A285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/>
              <a:t>HS </a:t>
            </a:r>
            <a:r>
              <a:rPr lang="en-US" sz="4800" dirty="0" err="1"/>
              <a:t>quan</a:t>
            </a:r>
            <a:r>
              <a:rPr lang="en-US" sz="4800" dirty="0"/>
              <a:t> </a:t>
            </a:r>
            <a:r>
              <a:rPr lang="en-US" sz="4800" dirty="0" err="1"/>
              <a:t>sát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 </a:t>
            </a:r>
            <a:r>
              <a:rPr lang="en-US" sz="4800" dirty="0" err="1" smtClean="0"/>
              <a:t>và</a:t>
            </a:r>
            <a:r>
              <a:rPr lang="en-US" sz="4800" dirty="0" smtClean="0"/>
              <a:t> chia </a:t>
            </a:r>
            <a:r>
              <a:rPr lang="en-US" sz="4800" dirty="0" err="1" smtClean="0"/>
              <a:t>sẻ</a:t>
            </a:r>
            <a:endParaRPr lang="vi-VN" sz="4800" dirty="0"/>
          </a:p>
          <a:p>
            <a:r>
              <a:rPr lang="en-US" sz="4800" dirty="0"/>
              <a:t> </a:t>
            </a:r>
            <a:endParaRPr lang="vi-VN" sz="4800" dirty="0"/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22" y="-59795"/>
            <a:ext cx="9448800" cy="134980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1710267"/>
            <a:ext cx="6273800" cy="514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338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97&quot;&gt;&lt;/object&gt;&lt;object type=&quot;2&quot; unique_id=&quot;10098&quot;&gt;&lt;object type=&quot;3&quot; unique_id=&quot;10099&quot;&gt;&lt;property id=&quot;20148&quot; value=&quot;5&quot;/&gt;&lt;property id=&quot;20300&quot; value=&quot;Slide 1&quot;/&gt;&lt;property id=&quot;20307&quot; value=&quot;257&quot;/&gt;&lt;/object&gt;&lt;object type=&quot;3&quot; unique_id=&quot;10100&quot;&gt;&lt;property id=&quot;20148&quot; value=&quot;5&quot;/&gt;&lt;property id=&quot;20300&quot; value=&quot;Slide 2&quot;/&gt;&lt;property id=&quot;20307&quot; value=&quot;256&quot;/&gt;&lt;/object&gt;&lt;object type=&quot;3&quot; unique_id=&quot;10113&quot;&gt;&lt;property id=&quot;20148&quot; value=&quot;5&quot;/&gt;&lt;property id=&quot;20300&quot; value=&quot;Slide 3&quot;/&gt;&lt;property id=&quot;20307&quot; value=&quot;258&quot;/&gt;&lt;/object&gt;&lt;object type=&quot;3&quot; unique_id=&quot;10154&quot;&gt;&lt;property id=&quot;20148&quot; value=&quot;5&quot;/&gt;&lt;property id=&quot;20300&quot; value=&quot;Slide 4&quot;/&gt;&lt;property id=&quot;20307&quot; value=&quot;259&quot;/&gt;&lt;/object&gt;&lt;object type=&quot;3&quot; unique_id=&quot;10185&quot;&gt;&lt;property id=&quot;20148&quot; value=&quot;5&quot;/&gt;&lt;property id=&quot;20300&quot; value=&quot;Slide 5&quot;/&gt;&lt;property id=&quot;20307&quot; value=&quot;260&quot;/&gt;&lt;/object&gt;&lt;object type=&quot;3&quot; unique_id=&quot;10186&quot;&gt;&lt;property id=&quot;20148&quot; value=&quot;5&quot;/&gt;&lt;property id=&quot;20300&quot; value=&quot;Slide 6&quot;/&gt;&lt;property id=&quot;20307&quot; value=&quot;261&quot;/&gt;&lt;/object&gt;&lt;object type=&quot;3&quot; unique_id=&quot;10187&quot;&gt;&lt;property id=&quot;20148&quot; value=&quot;5&quot;/&gt;&lt;property id=&quot;20300&quot; value=&quot;Slide 7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3470</TotalTime>
  <Words>178</Words>
  <Application>Microsoft Office PowerPoint</Application>
  <PresentationFormat>Custom</PresentationFormat>
  <Paragraphs>33</Paragraphs>
  <Slides>17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Sky123.Org</dc:creator>
  <cp:lastModifiedBy>ADMIN</cp:lastModifiedBy>
  <cp:revision>280</cp:revision>
  <dcterms:created xsi:type="dcterms:W3CDTF">2017-09-30T08:09:50Z</dcterms:created>
  <dcterms:modified xsi:type="dcterms:W3CDTF">2023-08-16T11:16:24Z</dcterms:modified>
</cp:coreProperties>
</file>