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Lst>
  <p:notesMasterIdLst>
    <p:notesMasterId r:id="rId39"/>
  </p:notesMasterIdLst>
  <p:sldIdLst>
    <p:sldId id="2678" r:id="rId5"/>
    <p:sldId id="271" r:id="rId6"/>
    <p:sldId id="2682" r:id="rId7"/>
    <p:sldId id="2683" r:id="rId8"/>
    <p:sldId id="2690" r:id="rId9"/>
    <p:sldId id="2691" r:id="rId10"/>
    <p:sldId id="2692" r:id="rId11"/>
    <p:sldId id="2693" r:id="rId12"/>
    <p:sldId id="2702" r:id="rId13"/>
    <p:sldId id="2681" r:id="rId14"/>
    <p:sldId id="373" r:id="rId15"/>
    <p:sldId id="2703" r:id="rId16"/>
    <p:sldId id="2694" r:id="rId17"/>
    <p:sldId id="2695" r:id="rId18"/>
    <p:sldId id="2657" r:id="rId19"/>
    <p:sldId id="2689" r:id="rId20"/>
    <p:sldId id="2647" r:id="rId21"/>
    <p:sldId id="2648" r:id="rId22"/>
    <p:sldId id="2679" r:id="rId23"/>
    <p:sldId id="2649" r:id="rId24"/>
    <p:sldId id="2680" r:id="rId25"/>
    <p:sldId id="2666" r:id="rId26"/>
    <p:sldId id="402" r:id="rId27"/>
    <p:sldId id="2650" r:id="rId28"/>
    <p:sldId id="2651" r:id="rId29"/>
    <p:sldId id="2670" r:id="rId30"/>
    <p:sldId id="2671" r:id="rId31"/>
    <p:sldId id="2697" r:id="rId32"/>
    <p:sldId id="2698" r:id="rId33"/>
    <p:sldId id="2699" r:id="rId34"/>
    <p:sldId id="2700" r:id="rId35"/>
    <p:sldId id="2701" r:id="rId36"/>
    <p:sldId id="2677" r:id="rId37"/>
    <p:sldId id="265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919" autoAdjust="0"/>
  </p:normalViewPr>
  <p:slideViewPr>
    <p:cSldViewPr snapToGrid="0">
      <p:cViewPr varScale="1">
        <p:scale>
          <a:sx n="74" d="100"/>
          <a:sy n="74" d="100"/>
        </p:scale>
        <p:origin x="9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4/6/2024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6997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23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B0922-252C-4E06-AAD1-BED6D2CE3571}" type="slidenum">
              <a:rPr lang="en-US" smtClean="0"/>
              <a:t>28</a:t>
            </a:fld>
            <a:endParaRPr lang="en-US"/>
          </a:p>
        </p:txBody>
      </p:sp>
    </p:spTree>
    <p:extLst>
      <p:ext uri="{BB962C8B-B14F-4D97-AF65-F5344CB8AC3E}">
        <p14:creationId xmlns:p14="http://schemas.microsoft.com/office/powerpoint/2010/main" val="818851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B0922-252C-4E06-AAD1-BED6D2CE3571}" type="slidenum">
              <a:rPr lang="en-US" smtClean="0"/>
              <a:t>29</a:t>
            </a:fld>
            <a:endParaRPr lang="en-US"/>
          </a:p>
        </p:txBody>
      </p:sp>
    </p:spTree>
    <p:extLst>
      <p:ext uri="{BB962C8B-B14F-4D97-AF65-F5344CB8AC3E}">
        <p14:creationId xmlns:p14="http://schemas.microsoft.com/office/powerpoint/2010/main" val="44076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B0922-252C-4E06-AAD1-BED6D2CE3571}" type="slidenum">
              <a:rPr lang="en-US" smtClean="0"/>
              <a:t>30</a:t>
            </a:fld>
            <a:endParaRPr lang="en-US"/>
          </a:p>
        </p:txBody>
      </p:sp>
    </p:spTree>
    <p:extLst>
      <p:ext uri="{BB962C8B-B14F-4D97-AF65-F5344CB8AC3E}">
        <p14:creationId xmlns:p14="http://schemas.microsoft.com/office/powerpoint/2010/main" val="1868564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B0922-252C-4E06-AAD1-BED6D2CE3571}" type="slidenum">
              <a:rPr lang="en-US" smtClean="0"/>
              <a:t>31</a:t>
            </a:fld>
            <a:endParaRPr lang="en-US"/>
          </a:p>
        </p:txBody>
      </p:sp>
    </p:spTree>
    <p:extLst>
      <p:ext uri="{BB962C8B-B14F-4D97-AF65-F5344CB8AC3E}">
        <p14:creationId xmlns:p14="http://schemas.microsoft.com/office/powerpoint/2010/main" val="3113067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CB0922-252C-4E06-AAD1-BED6D2CE3571}" type="slidenum">
              <a:rPr lang="en-US" smtClean="0"/>
              <a:t>32</a:t>
            </a:fld>
            <a:endParaRPr lang="en-US"/>
          </a:p>
        </p:txBody>
      </p:sp>
    </p:spTree>
    <p:extLst>
      <p:ext uri="{BB962C8B-B14F-4D97-AF65-F5344CB8AC3E}">
        <p14:creationId xmlns:p14="http://schemas.microsoft.com/office/powerpoint/2010/main" val="1298508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2024/4/6</a:t>
            </a:fld>
            <a:endParaRPr lang="zh-CN" altLang="en-US"/>
          </a:p>
        </p:txBody>
      </p:sp>
      <p:sp>
        <p:nvSpPr>
          <p:cNvPr id="5" name="页脚占位符 4">
            <a:extLst>
              <a:ext uri="{FF2B5EF4-FFF2-40B4-BE49-F238E27FC236}">
                <a16:creationId xmlns=""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2024/4/6</a:t>
            </a:fld>
            <a:endParaRPr lang="zh-CN" altLang="en-US"/>
          </a:p>
        </p:txBody>
      </p:sp>
      <p:sp>
        <p:nvSpPr>
          <p:cNvPr id="5" name="页脚占位符 4">
            <a:extLst>
              <a:ext uri="{FF2B5EF4-FFF2-40B4-BE49-F238E27FC236}">
                <a16:creationId xmlns=""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2024/4/6</a:t>
            </a:fld>
            <a:endParaRPr lang="zh-CN" altLang="en-US"/>
          </a:p>
        </p:txBody>
      </p:sp>
      <p:sp>
        <p:nvSpPr>
          <p:cNvPr id="5" name="页脚占位符 4">
            <a:extLst>
              <a:ext uri="{FF2B5EF4-FFF2-40B4-BE49-F238E27FC236}">
                <a16:creationId xmlns=""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2024/4/6</a:t>
            </a:fld>
            <a:endParaRPr lang="zh-CN" altLang="en-US"/>
          </a:p>
        </p:txBody>
      </p:sp>
      <p:sp>
        <p:nvSpPr>
          <p:cNvPr id="5" name="页脚占位符 4">
            <a:extLst>
              <a:ext uri="{FF2B5EF4-FFF2-40B4-BE49-F238E27FC236}">
                <a16:creationId xmlns=""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2024/4/6</a:t>
            </a:fld>
            <a:endParaRPr lang="zh-CN" altLang="en-US"/>
          </a:p>
        </p:txBody>
      </p:sp>
      <p:sp>
        <p:nvSpPr>
          <p:cNvPr id="5" name="页脚占位符 4">
            <a:extLst>
              <a:ext uri="{FF2B5EF4-FFF2-40B4-BE49-F238E27FC236}">
                <a16:creationId xmlns=""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2024/4/6</a:t>
            </a:fld>
            <a:endParaRPr lang="zh-CN" altLang="en-US"/>
          </a:p>
        </p:txBody>
      </p:sp>
      <p:sp>
        <p:nvSpPr>
          <p:cNvPr id="6" name="页脚占位符 5">
            <a:extLst>
              <a:ext uri="{FF2B5EF4-FFF2-40B4-BE49-F238E27FC236}">
                <a16:creationId xmlns=""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2024/4/6</a:t>
            </a:fld>
            <a:endParaRPr lang="zh-CN" altLang="en-US"/>
          </a:p>
        </p:txBody>
      </p:sp>
      <p:sp>
        <p:nvSpPr>
          <p:cNvPr id="8" name="页脚占位符 7">
            <a:extLst>
              <a:ext uri="{FF2B5EF4-FFF2-40B4-BE49-F238E27FC236}">
                <a16:creationId xmlns=""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2024/4/6</a:t>
            </a:fld>
            <a:endParaRPr lang="zh-CN" altLang="en-US"/>
          </a:p>
        </p:txBody>
      </p:sp>
      <p:sp>
        <p:nvSpPr>
          <p:cNvPr id="4" name="页脚占位符 3">
            <a:extLst>
              <a:ext uri="{FF2B5EF4-FFF2-40B4-BE49-F238E27FC236}">
                <a16:creationId xmlns=""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2024/4/6</a:t>
            </a:fld>
            <a:endParaRPr lang="zh-CN" altLang="en-US"/>
          </a:p>
        </p:txBody>
      </p:sp>
      <p:sp>
        <p:nvSpPr>
          <p:cNvPr id="3" name="页脚占位符 2">
            <a:extLst>
              <a:ext uri="{FF2B5EF4-FFF2-40B4-BE49-F238E27FC236}">
                <a16:creationId xmlns=""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2024/4/6</a:t>
            </a:fld>
            <a:endParaRPr lang="zh-CN" altLang="en-US"/>
          </a:p>
        </p:txBody>
      </p:sp>
      <p:sp>
        <p:nvSpPr>
          <p:cNvPr id="6" name="页脚占位符 5">
            <a:extLst>
              <a:ext uri="{FF2B5EF4-FFF2-40B4-BE49-F238E27FC236}">
                <a16:creationId xmlns=""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2024/4/6</a:t>
            </a:fld>
            <a:endParaRPr lang="zh-CN" altLang="en-US"/>
          </a:p>
        </p:txBody>
      </p:sp>
      <p:sp>
        <p:nvSpPr>
          <p:cNvPr id="6" name="页脚占位符 5">
            <a:extLst>
              <a:ext uri="{FF2B5EF4-FFF2-40B4-BE49-F238E27FC236}">
                <a16:creationId xmlns=""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2024/4/6</a:t>
            </a:fld>
            <a:endParaRPr lang="zh-CN" altLang="en-US"/>
          </a:p>
        </p:txBody>
      </p:sp>
      <p:sp>
        <p:nvSpPr>
          <p:cNvPr id="5" name="页脚占位符 4">
            <a:extLst>
              <a:ext uri="{FF2B5EF4-FFF2-40B4-BE49-F238E27FC236}">
                <a16:creationId xmlns=""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 xmlns:a16="http://schemas.microsoft.com/office/drawing/2014/main" id="{5BF77514-66EE-4920-974A-D481EAB3B2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4/6/2024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 xmlns:a16="http://schemas.microsoft.com/office/drawing/2014/main" id="{1DFDB254-E73E-4005-9A38-42A86BD5D53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 xmlns:a16="http://schemas.microsoft.com/office/drawing/2014/main" id="{D51709DC-CFAC-4219-BA6E-11C20A9C85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 xmlns:a16="http://schemas.microsoft.com/office/drawing/2014/main" id="{8181A053-FEEE-4783-9A97-F4EC2A8A219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 xmlns:a16="http://schemas.microsoft.com/office/drawing/2014/main" id="{CD9C5FAA-842F-4BC7-B406-628DCDE0813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18.jpeg"/><Relationship Id="rId5" Type="http://schemas.openxmlformats.org/officeDocument/2006/relationships/image" Target="../media/image1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5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8.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png"/><Relationship Id="rId5" Type="http://schemas.openxmlformats.org/officeDocument/2006/relationships/image" Target="../media/image34.jpe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1.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2.xml"/><Relationship Id="rId7" Type="http://schemas.openxmlformats.org/officeDocument/2006/relationships/image" Target="../media/image44.png"/><Relationship Id="rId2" Type="http://schemas.openxmlformats.org/officeDocument/2006/relationships/audio" Target="../media/media7.mp3"/><Relationship Id="rId1" Type="http://schemas.microsoft.com/office/2007/relationships/media" Target="../media/media7.mp3"/><Relationship Id="rId6" Type="http://schemas.microsoft.com/office/2007/relationships/hdphoto" Target="../media/hdphoto3.wdp"/><Relationship Id="rId5" Type="http://schemas.openxmlformats.org/officeDocument/2006/relationships/image" Target="../media/image43.png"/><Relationship Id="rId10" Type="http://schemas.openxmlformats.org/officeDocument/2006/relationships/image" Target="../media/image41.png"/><Relationship Id="rId4" Type="http://schemas.openxmlformats.org/officeDocument/2006/relationships/image" Target="../media/image42.jpe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1.png"/><Relationship Id="rId3" Type="http://schemas.microsoft.com/office/2007/relationships/media" Target="../media/media9.mp3"/><Relationship Id="rId7" Type="http://schemas.openxmlformats.org/officeDocument/2006/relationships/image" Target="../media/image42.jpeg"/><Relationship Id="rId12" Type="http://schemas.openxmlformats.org/officeDocument/2006/relationships/image" Target="../media/image4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3.xml"/><Relationship Id="rId11" Type="http://schemas.microsoft.com/office/2007/relationships/hdphoto" Target="../media/hdphoto4.wdp"/><Relationship Id="rId5" Type="http://schemas.openxmlformats.org/officeDocument/2006/relationships/slideLayout" Target="../slideLayouts/slideLayout12.xml"/><Relationship Id="rId10" Type="http://schemas.openxmlformats.org/officeDocument/2006/relationships/image" Target="../media/image44.png"/><Relationship Id="rId4" Type="http://schemas.openxmlformats.org/officeDocument/2006/relationships/audio" Target="../media/media9.mp3"/><Relationship Id="rId9" Type="http://schemas.microsoft.com/office/2007/relationships/hdphoto" Target="../media/hdphoto3.wdp"/><Relationship Id="rId1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1.png"/><Relationship Id="rId3" Type="http://schemas.microsoft.com/office/2007/relationships/media" Target="../media/media9.mp3"/><Relationship Id="rId7" Type="http://schemas.openxmlformats.org/officeDocument/2006/relationships/image" Target="../media/image42.jpeg"/><Relationship Id="rId12" Type="http://schemas.openxmlformats.org/officeDocument/2006/relationships/image" Target="../media/image4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4.xml"/><Relationship Id="rId11" Type="http://schemas.microsoft.com/office/2007/relationships/hdphoto" Target="../media/hdphoto4.wdp"/><Relationship Id="rId5" Type="http://schemas.openxmlformats.org/officeDocument/2006/relationships/slideLayout" Target="../slideLayouts/slideLayout12.xml"/><Relationship Id="rId10" Type="http://schemas.openxmlformats.org/officeDocument/2006/relationships/image" Target="../media/image44.png"/><Relationship Id="rId4" Type="http://schemas.openxmlformats.org/officeDocument/2006/relationships/audio" Target="../media/media9.mp3"/><Relationship Id="rId9" Type="http://schemas.microsoft.com/office/2007/relationships/hdphoto" Target="../media/hdphoto3.wdp"/><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63.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9.pn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1.png"/><Relationship Id="rId3" Type="http://schemas.microsoft.com/office/2007/relationships/media" Target="../media/media9.mp3"/><Relationship Id="rId7" Type="http://schemas.openxmlformats.org/officeDocument/2006/relationships/image" Target="../media/image42.jpeg"/><Relationship Id="rId12" Type="http://schemas.openxmlformats.org/officeDocument/2006/relationships/image" Target="../media/image4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5.xml"/><Relationship Id="rId11" Type="http://schemas.microsoft.com/office/2007/relationships/hdphoto" Target="../media/hdphoto4.wdp"/><Relationship Id="rId5" Type="http://schemas.openxmlformats.org/officeDocument/2006/relationships/slideLayout" Target="../slideLayouts/slideLayout12.xml"/><Relationship Id="rId10" Type="http://schemas.openxmlformats.org/officeDocument/2006/relationships/image" Target="../media/image44.png"/><Relationship Id="rId4" Type="http://schemas.openxmlformats.org/officeDocument/2006/relationships/audio" Target="../media/media9.mp3"/><Relationship Id="rId9" Type="http://schemas.microsoft.com/office/2007/relationships/hdphoto" Target="../media/hdphoto3.wdp"/><Relationship Id="rId1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1.png"/><Relationship Id="rId3" Type="http://schemas.microsoft.com/office/2007/relationships/media" Target="../media/media9.mp3"/><Relationship Id="rId7" Type="http://schemas.openxmlformats.org/officeDocument/2006/relationships/image" Target="../media/image42.jpeg"/><Relationship Id="rId12" Type="http://schemas.openxmlformats.org/officeDocument/2006/relationships/image" Target="../media/image4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6.xml"/><Relationship Id="rId11" Type="http://schemas.microsoft.com/office/2007/relationships/hdphoto" Target="../media/hdphoto4.wdp"/><Relationship Id="rId5" Type="http://schemas.openxmlformats.org/officeDocument/2006/relationships/slideLayout" Target="../slideLayouts/slideLayout12.xml"/><Relationship Id="rId10" Type="http://schemas.openxmlformats.org/officeDocument/2006/relationships/image" Target="../media/image44.png"/><Relationship Id="rId4" Type="http://schemas.openxmlformats.org/officeDocument/2006/relationships/audio" Target="../media/media9.mp3"/><Relationship Id="rId9" Type="http://schemas.microsoft.com/office/2007/relationships/hdphoto" Target="../media/hdphoto3.wdp"/><Relationship Id="rId1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1.png"/><Relationship Id="rId3" Type="http://schemas.microsoft.com/office/2007/relationships/media" Target="../media/media9.mp3"/><Relationship Id="rId7" Type="http://schemas.openxmlformats.org/officeDocument/2006/relationships/image" Target="../media/image42.jpeg"/><Relationship Id="rId12" Type="http://schemas.openxmlformats.org/officeDocument/2006/relationships/image" Target="../media/image4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7.xml"/><Relationship Id="rId11" Type="http://schemas.microsoft.com/office/2007/relationships/hdphoto" Target="../media/hdphoto4.wdp"/><Relationship Id="rId5" Type="http://schemas.openxmlformats.org/officeDocument/2006/relationships/slideLayout" Target="../slideLayouts/slideLayout12.xml"/><Relationship Id="rId10" Type="http://schemas.openxmlformats.org/officeDocument/2006/relationships/image" Target="../media/image44.png"/><Relationship Id="rId4" Type="http://schemas.openxmlformats.org/officeDocument/2006/relationships/audio" Target="../media/media9.mp3"/><Relationship Id="rId9" Type="http://schemas.microsoft.com/office/2007/relationships/hdphoto" Target="../media/hdphoto3.wdp"/><Relationship Id="rId1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1.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image" Target="../media/image4.sv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slideLayout" Target="../slideLayouts/slideLayout63.xml"/><Relationship Id="rId10" Type="http://schemas.openxmlformats.org/officeDocument/2006/relationships/image" Target="../media/image14.png"/><Relationship Id="rId4" Type="http://schemas.openxmlformats.org/officeDocument/2006/relationships/video" Target="../media/media2.mp4"/><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image" Target="../media/image4.sv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slideLayout" Target="../slideLayouts/slideLayout63.xml"/><Relationship Id="rId10" Type="http://schemas.openxmlformats.org/officeDocument/2006/relationships/image" Target="../media/image14.png"/><Relationship Id="rId4" Type="http://schemas.openxmlformats.org/officeDocument/2006/relationships/video" Target="../media/media2.mp4"/><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image" Target="../media/image4.sv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slideLayout" Target="../slideLayouts/slideLayout63.xml"/><Relationship Id="rId10" Type="http://schemas.openxmlformats.org/officeDocument/2006/relationships/image" Target="../media/image14.png"/><Relationship Id="rId4" Type="http://schemas.openxmlformats.org/officeDocument/2006/relationships/video" Target="../media/media2.mp4"/><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image" Target="../media/image4.sv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slideLayout" Target="../slideLayouts/slideLayout63.xml"/><Relationship Id="rId10" Type="http://schemas.openxmlformats.org/officeDocument/2006/relationships/image" Target="../media/image14.png"/><Relationship Id="rId4" Type="http://schemas.openxmlformats.org/officeDocument/2006/relationships/video" Target="../media/media2.mp4"/><Relationship Id="rId9"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image" Target="../media/image4.sv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slideLayout" Target="../slideLayouts/slideLayout63.xml"/><Relationship Id="rId10" Type="http://schemas.openxmlformats.org/officeDocument/2006/relationships/image" Target="../media/image14.png"/><Relationship Id="rId4" Type="http://schemas.openxmlformats.org/officeDocument/2006/relationships/video" Target="../media/media2.mp4"/><Relationship Id="rId9" Type="http://schemas.openxmlformats.org/officeDocument/2006/relationships/image" Target="../media/image6.sv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 xmlns:a16="http://schemas.microsoft.com/office/drawing/2014/main" id="{41E1AC27-E408-435C-982C-6EF38066C175}"/>
              </a:ext>
            </a:extLst>
          </p:cNvPr>
          <p:cNvGrpSpPr/>
          <p:nvPr/>
        </p:nvGrpSpPr>
        <p:grpSpPr>
          <a:xfrm>
            <a:off x="0" y="2305878"/>
            <a:ext cx="12192000" cy="4552122"/>
            <a:chOff x="0" y="3812345"/>
            <a:chExt cx="12192000" cy="3045655"/>
          </a:xfrm>
        </p:grpSpPr>
        <p:pic>
          <p:nvPicPr>
            <p:cNvPr id="3" name="图片 2">
              <a:extLst>
                <a:ext uri="{FF2B5EF4-FFF2-40B4-BE49-F238E27FC236}">
                  <a16:creationId xmlns="" xmlns:a16="http://schemas.microsoft.com/office/drawing/2014/main" id="{D4D0905E-FD42-4FDD-AC47-20C23EF5E9A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 xmlns:a16="http://schemas.microsoft.com/office/drawing/2014/main" id="{499EF00E-08C9-4620-81CC-D24D39124A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sp>
        <p:nvSpPr>
          <p:cNvPr id="464" name="ïṣḷïdè">
            <a:extLst>
              <a:ext uri="{FF2B5EF4-FFF2-40B4-BE49-F238E27FC236}">
                <a16:creationId xmlns=""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 name="TextBox 1"/>
          <p:cNvSpPr txBox="1"/>
          <p:nvPr/>
        </p:nvSpPr>
        <p:spPr>
          <a:xfrm>
            <a:off x="3154784" y="187709"/>
            <a:ext cx="5510996" cy="584775"/>
          </a:xfrm>
          <a:prstGeom prst="rect">
            <a:avLst/>
          </a:prstGeom>
          <a:noFill/>
        </p:spPr>
        <p:txBody>
          <a:bodyPr wrap="none" rtlCol="0">
            <a:spAutoFit/>
          </a:bodyPr>
          <a:lstStyle/>
          <a:p>
            <a:r>
              <a:rPr lang="en-US" sz="3200" b="1" u="sng" dirty="0" err="1" smtClean="0">
                <a:latin typeface="Times New Roman" panose="02020603050405020304" pitchFamily="18" charset="0"/>
                <a:cs typeface="Times New Roman" panose="02020603050405020304" pitchFamily="18" charset="0"/>
              </a:rPr>
              <a:t>Trường</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Tiểu</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học</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Liên</a:t>
            </a:r>
            <a:r>
              <a:rPr lang="en-US" sz="3200" b="1" u="sng" dirty="0" smtClean="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P</a:t>
            </a:r>
            <a:r>
              <a:rPr lang="en-US" sz="3200" b="1" u="sng" dirty="0" err="1" smtClean="0">
                <a:latin typeface="Times New Roman" panose="02020603050405020304" pitchFamily="18" charset="0"/>
                <a:cs typeface="Times New Roman" panose="02020603050405020304" pitchFamily="18" charset="0"/>
              </a:rPr>
              <a:t>hương</a:t>
            </a:r>
            <a:endParaRPr lang="en-US" sz="3200" b="1" u="sng" dirty="0">
              <a:latin typeface="Times New Roman" panose="02020603050405020304" pitchFamily="18" charset="0"/>
              <a:cs typeface="Times New Roman" panose="02020603050405020304" pitchFamily="18" charset="0"/>
            </a:endParaRPr>
          </a:p>
        </p:txBody>
      </p:sp>
      <p:pic>
        <p:nvPicPr>
          <p:cNvPr id="2054" name="Picture 6" descr="Trẻ Em, Vui Chơi, Mầm Non, Tải hình PNG 178 - Free.Vector6.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401" y="2567098"/>
            <a:ext cx="5715000" cy="39528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ẻ Em, Mầm Non, Em Nhỏ, Trẻ Con, Vui Chơi, Tải hình PNG 61 -  Free.Vector6.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7802" y="3392016"/>
            <a:ext cx="4604697" cy="34842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2662" y="1088690"/>
            <a:ext cx="11661913" cy="1446550"/>
          </a:xfrm>
          <a:prstGeom prst="rect">
            <a:avLst/>
          </a:prstGeom>
          <a:noFill/>
        </p:spPr>
        <p:txBody>
          <a:bodyPr wrap="square" rtlCol="0">
            <a:prstTxWarp prst="textWave4">
              <a:avLst/>
            </a:prstTxWarp>
            <a:spAutoFit/>
          </a:bodyPr>
          <a:lstStyle/>
          <a:p>
            <a:pPr algn="ctr"/>
            <a:r>
              <a:rPr lang="en-US" sz="4400" b="1" dirty="0" smtClean="0">
                <a:solidFill>
                  <a:srgbClr val="FF0000"/>
                </a:solidFill>
                <a:effectLst/>
                <a:latin typeface="Times New Roman" panose="02020603050405020304" pitchFamily="18" charset="0"/>
                <a:cs typeface="Times New Roman" panose="02020603050405020304" pitchFamily="18" charset="0"/>
              </a:rPr>
              <a:t>NHIỆT LIỆT CHÀO MỪNG QUÝ THẦY CÔ VỀ DỰ CHUYÊN ĐỀ MÔN TOÁN LỚP 3</a:t>
            </a:r>
            <a:endParaRPr lang="en-US" sz="4400" b="1" dirty="0">
              <a:solidFill>
                <a:srgbClr val="FF0000"/>
              </a:solidFill>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3826730" y="5651931"/>
            <a:ext cx="4167103" cy="584775"/>
          </a:xfrm>
          <a:prstGeom prst="rect">
            <a:avLst/>
          </a:prstGeom>
          <a:solidFill>
            <a:schemeClr val="bg1"/>
          </a:solidFill>
        </p:spPr>
        <p:txBody>
          <a:bodyPr wrap="none" rtlCol="0">
            <a:spAutoFit/>
          </a:bodyPr>
          <a:lstStyle/>
          <a:p>
            <a:r>
              <a:rPr lang="en-US" sz="3200" b="1" u="sng" dirty="0" err="1" smtClean="0">
                <a:latin typeface="Times New Roman" panose="02020603050405020304" pitchFamily="18" charset="0"/>
                <a:cs typeface="Times New Roman" panose="02020603050405020304" pitchFamily="18" charset="0"/>
              </a:rPr>
              <a:t>Giáo</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viên</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Lê</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Thị</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Bích</a:t>
            </a:r>
            <a:endParaRPr lang="en-US" sz="32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5763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464"/>
                                        </p:tgtEl>
                                        <p:attrNameLst>
                                          <p:attrName>style.visibility</p:attrName>
                                        </p:attrNameLst>
                                      </p:cBhvr>
                                      <p:to>
                                        <p:strVal val="visible"/>
                                      </p:to>
                                    </p:set>
                                    <p:animEffect transition="in" filter="barn(inVertical)">
                                      <p:cBhvr>
                                        <p:cTn id="12"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íṩľíḋê">
            <a:extLst>
              <a:ext uri="{FF2B5EF4-FFF2-40B4-BE49-F238E27FC236}">
                <a16:creationId xmlns=""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 xmlns:a16="http://schemas.microsoft.com/office/drawing/2014/main" id="{41E1AC27-E408-435C-982C-6EF38066C175}"/>
              </a:ext>
            </a:extLst>
          </p:cNvPr>
          <p:cNvGrpSpPr/>
          <p:nvPr/>
        </p:nvGrpSpPr>
        <p:grpSpPr>
          <a:xfrm>
            <a:off x="0" y="5233107"/>
            <a:ext cx="12192000" cy="1624893"/>
            <a:chOff x="0" y="3812345"/>
            <a:chExt cx="12192000" cy="3045655"/>
          </a:xfrm>
        </p:grpSpPr>
        <p:pic>
          <p:nvPicPr>
            <p:cNvPr id="3" name="图片 2">
              <a:extLst>
                <a:ext uri="{FF2B5EF4-FFF2-40B4-BE49-F238E27FC236}">
                  <a16:creationId xmlns="" xmlns:a16="http://schemas.microsoft.com/office/drawing/2014/main" id="{D4D0905E-FD42-4FDD-AC47-20C23EF5E9A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 xmlns:a16="http://schemas.microsoft.com/office/drawing/2014/main" id="{499EF00E-08C9-4620-81CC-D24D39124A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 xmlns:a16="http://schemas.microsoft.com/office/drawing/2014/main" id="{31926DB7-BC4D-4ED8-A348-BDAA638BD5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7918" y="5162564"/>
            <a:ext cx="1546861" cy="1546861"/>
          </a:xfrm>
          <a:prstGeom prst="rect">
            <a:avLst/>
          </a:prstGeom>
        </p:spPr>
      </p:pic>
      <p:grpSp>
        <p:nvGrpSpPr>
          <p:cNvPr id="8" name="组合 7">
            <a:extLst>
              <a:ext uri="{FF2B5EF4-FFF2-40B4-BE49-F238E27FC236}">
                <a16:creationId xmlns="" xmlns:a16="http://schemas.microsoft.com/office/drawing/2014/main" id="{CD7E194D-D939-4AFB-B135-2C81D2E0FC80}"/>
              </a:ext>
            </a:extLst>
          </p:cNvPr>
          <p:cNvGrpSpPr/>
          <p:nvPr/>
        </p:nvGrpSpPr>
        <p:grpSpPr>
          <a:xfrm rot="20824182">
            <a:off x="11382521" y="2020243"/>
            <a:ext cx="647688" cy="1333229"/>
            <a:chOff x="9249518" y="409718"/>
            <a:chExt cx="2032419" cy="2737100"/>
          </a:xfrm>
        </p:grpSpPr>
        <p:sp>
          <p:nvSpPr>
            <p:cNvPr id="258" name="ï$ḷîdè">
              <a:extLst>
                <a:ext uri="{FF2B5EF4-FFF2-40B4-BE49-F238E27FC236}">
                  <a16:creationId xmlns=""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nvGrpSpPr>
          <p:cNvPr id="12" name="组合 11">
            <a:extLst>
              <a:ext uri="{FF2B5EF4-FFF2-40B4-BE49-F238E27FC236}">
                <a16:creationId xmlns=""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332" name="Group 331">
            <a:extLst>
              <a:ext uri="{FF2B5EF4-FFF2-40B4-BE49-F238E27FC236}">
                <a16:creationId xmlns="" xmlns:a16="http://schemas.microsoft.com/office/drawing/2014/main" id="{ABA3F434-48D9-4B66-B9EB-8C6063CAC6E1}"/>
              </a:ext>
            </a:extLst>
          </p:cNvPr>
          <p:cNvGrpSpPr/>
          <p:nvPr/>
        </p:nvGrpSpPr>
        <p:grpSpPr>
          <a:xfrm>
            <a:off x="3460843" y="-123432"/>
            <a:ext cx="4442536" cy="1501568"/>
            <a:chOff x="7012" y="1646"/>
            <a:chExt cx="3411" cy="1551"/>
          </a:xfrm>
        </p:grpSpPr>
        <p:pic>
          <p:nvPicPr>
            <p:cNvPr id="333" name="Picture 332">
              <a:extLst>
                <a:ext uri="{FF2B5EF4-FFF2-40B4-BE49-F238E27FC236}">
                  <a16:creationId xmlns="" xmlns:a16="http://schemas.microsoft.com/office/drawing/2014/main" id="{6D2B5F15-35F0-4D2D-9502-1462741D7E9A}"/>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 xmlns:a16="http://schemas.microsoft.com/office/drawing/2014/main" id="{5343A08F-8B0C-4E31-8CA0-89410C1E1294}"/>
                </a:ext>
              </a:extLst>
            </p:cNvPr>
            <p:cNvSpPr txBox="1"/>
            <p:nvPr/>
          </p:nvSpPr>
          <p:spPr>
            <a:xfrm>
              <a:off x="8149" y="2041"/>
              <a:ext cx="1243" cy="7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Coiny" panose="02000903060500060000" charset="0"/>
                  <a:ea typeface="+mn-ea"/>
                  <a:cs typeface="Coiny" panose="02000903060500060000" charset="0"/>
                </a:rPr>
                <a:t>TOÁN</a:t>
              </a:r>
            </a:p>
          </p:txBody>
        </p:sp>
      </p:grpSp>
      <p:sp>
        <p:nvSpPr>
          <p:cNvPr id="5" name="Rounded Rectangle 4"/>
          <p:cNvSpPr/>
          <p:nvPr/>
        </p:nvSpPr>
        <p:spPr>
          <a:xfrm>
            <a:off x="12148" y="1847239"/>
            <a:ext cx="12101848" cy="49627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smtClean="0">
                <a:solidFill>
                  <a:srgbClr val="FF0000"/>
                </a:solidFill>
                <a:latin typeface="Times New Roman" panose="02020603050405020304" pitchFamily="18" charset="0"/>
                <a:ea typeface="Times New Roman" panose="02020603050405020304" pitchFamily="18" charset="0"/>
              </a:rPr>
              <a:t> </a:t>
            </a:r>
          </a:p>
        </p:txBody>
      </p:sp>
      <p:sp>
        <p:nvSpPr>
          <p:cNvPr id="14" name="Rectangle 13"/>
          <p:cNvSpPr/>
          <p:nvPr/>
        </p:nvSpPr>
        <p:spPr>
          <a:xfrm>
            <a:off x="-50453" y="1959654"/>
            <a:ext cx="12025899" cy="2062103"/>
          </a:xfrm>
          <a:prstGeom prst="rect">
            <a:avLst/>
          </a:prstGeom>
        </p:spPr>
        <p:txBody>
          <a:bodyPr wrap="square">
            <a:spAutoFit/>
          </a:bodyPr>
          <a:lstStyle/>
          <a:p>
            <a:pPr lvl="0" algn="ctr"/>
            <a:r>
              <a:rPr lang="nl-NL" sz="4000" b="1" u="sng" dirty="0" smtClean="0">
                <a:solidFill>
                  <a:srgbClr val="FF0000"/>
                </a:solidFill>
                <a:latin typeface="Times New Roman" panose="02020603050405020304" pitchFamily="18" charset="0"/>
                <a:ea typeface="Times New Roman" panose="02020603050405020304" pitchFamily="18" charset="0"/>
              </a:rPr>
              <a:t>CHỦ ĐỀ 4</a:t>
            </a:r>
          </a:p>
          <a:p>
            <a:pPr lvl="0" algn="ctr"/>
            <a:r>
              <a:rPr lang="nl-NL" sz="4000" b="1" dirty="0" smtClean="0">
                <a:solidFill>
                  <a:srgbClr val="FF0000"/>
                </a:solidFill>
                <a:latin typeface="Times New Roman" panose="02020603050405020304" pitchFamily="18" charset="0"/>
                <a:ea typeface="Times New Roman" panose="02020603050405020304" pitchFamily="18" charset="0"/>
              </a:rPr>
              <a:t>PHÉP NHÂN, PHÉP CHIA TRONG PHẠM VI 100</a:t>
            </a:r>
          </a:p>
          <a:p>
            <a:pPr lvl="0" algn="ctr"/>
            <a:endParaRPr lang="nl-NL" sz="4800" b="1" dirty="0">
              <a:solidFill>
                <a:srgbClr val="FF0000"/>
              </a:solidFill>
              <a:latin typeface="Times New Roman" panose="02020603050405020304" pitchFamily="18" charset="0"/>
              <a:ea typeface="Times New Roman" panose="02020603050405020304" pitchFamily="18" charset="0"/>
            </a:endParaRPr>
          </a:p>
        </p:txBody>
      </p:sp>
      <p:sp>
        <p:nvSpPr>
          <p:cNvPr id="4" name="Rectangle 3"/>
          <p:cNvSpPr/>
          <p:nvPr/>
        </p:nvSpPr>
        <p:spPr>
          <a:xfrm>
            <a:off x="-66866" y="3206693"/>
            <a:ext cx="12025899" cy="2308324"/>
          </a:xfrm>
          <a:prstGeom prst="rect">
            <a:avLst/>
          </a:prstGeom>
        </p:spPr>
        <p:txBody>
          <a:bodyPr wrap="square">
            <a:spAutoFit/>
          </a:bodyPr>
          <a:lstStyle/>
          <a:p>
            <a:pPr lvl="0" algn="ctr"/>
            <a:r>
              <a:rPr lang="nl-NL" sz="4800" b="1" u="sng" dirty="0">
                <a:solidFill>
                  <a:srgbClr val="000000"/>
                </a:solidFill>
                <a:latin typeface="Times New Roman" panose="02020603050405020304" pitchFamily="18" charset="0"/>
                <a:ea typeface="Times New Roman" panose="02020603050405020304" pitchFamily="18" charset="0"/>
              </a:rPr>
              <a:t>Bài </a:t>
            </a:r>
            <a:r>
              <a:rPr lang="nl-NL" sz="4800" b="1" u="sng" dirty="0" smtClean="0">
                <a:solidFill>
                  <a:srgbClr val="000000"/>
                </a:solidFill>
                <a:latin typeface="Times New Roman" panose="02020603050405020304" pitchFamily="18" charset="0"/>
                <a:ea typeface="Times New Roman" panose="02020603050405020304" pitchFamily="18" charset="0"/>
              </a:rPr>
              <a:t>23</a:t>
            </a:r>
          </a:p>
          <a:p>
            <a:pPr lvl="0" algn="ctr"/>
            <a:r>
              <a:rPr lang="nl-NL" sz="4800" b="1" dirty="0" smtClean="0">
                <a:solidFill>
                  <a:srgbClr val="000000"/>
                </a:solidFill>
                <a:latin typeface="Times New Roman" panose="02020603050405020304" pitchFamily="18" charset="0"/>
                <a:ea typeface="Times New Roman" panose="02020603050405020304" pitchFamily="18" charset="0"/>
              </a:rPr>
              <a:t>Nhân </a:t>
            </a:r>
            <a:r>
              <a:rPr lang="nl-NL" sz="4800" b="1" dirty="0">
                <a:solidFill>
                  <a:srgbClr val="000000"/>
                </a:solidFill>
                <a:latin typeface="Times New Roman" panose="02020603050405020304" pitchFamily="18" charset="0"/>
                <a:ea typeface="Times New Roman" panose="02020603050405020304" pitchFamily="18" charset="0"/>
              </a:rPr>
              <a:t>số có hai chữ số với số có một chữ </a:t>
            </a:r>
            <a:r>
              <a:rPr lang="nl-NL" sz="4800" b="1" dirty="0" smtClean="0">
                <a:solidFill>
                  <a:srgbClr val="000000"/>
                </a:solidFill>
                <a:latin typeface="Times New Roman" panose="02020603050405020304" pitchFamily="18" charset="0"/>
                <a:ea typeface="Times New Roman" panose="02020603050405020304" pitchFamily="18" charset="0"/>
              </a:rPr>
              <a:t>số </a:t>
            </a:r>
          </a:p>
          <a:p>
            <a:pPr lvl="0" algn="ctr"/>
            <a:r>
              <a:rPr lang="nl-NL" sz="4800" b="1" dirty="0" smtClean="0">
                <a:solidFill>
                  <a:srgbClr val="000000"/>
                </a:solidFill>
                <a:latin typeface="Times New Roman" panose="02020603050405020304" pitchFamily="18" charset="0"/>
                <a:ea typeface="Times New Roman" panose="02020603050405020304" pitchFamily="18" charset="0"/>
              </a:rPr>
              <a:t>( Tiết 1)</a:t>
            </a:r>
          </a:p>
        </p:txBody>
      </p:sp>
    </p:spTree>
    <p:extLst>
      <p:ext uri="{BB962C8B-B14F-4D97-AF65-F5344CB8AC3E}">
        <p14:creationId xmlns:p14="http://schemas.microsoft.com/office/powerpoint/2010/main" val="1520114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2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par>
                          <p:cTn id="40" fill="hold">
                            <p:stCondLst>
                              <p:cond delay="2000"/>
                            </p:stCondLst>
                            <p:childTnLst>
                              <p:par>
                                <p:cTn id="41" presetID="16" presetClass="entr" presetSubtype="21"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47" presetClass="entr" presetSubtype="0" fill="hold" nodeType="withEffect">
                                  <p:stCondLst>
                                    <p:cond delay="0"/>
                                  </p:stCondLst>
                                  <p:childTnLst>
                                    <p:set>
                                      <p:cBhvr>
                                        <p:cTn id="45" dur="500" fill="hold">
                                          <p:stCondLst>
                                            <p:cond delay="0"/>
                                          </p:stCondLst>
                                        </p:cTn>
                                        <p:tgtEl>
                                          <p:spTgt spid="332"/>
                                        </p:tgtEl>
                                        <p:attrNameLst>
                                          <p:attrName>style.visibility</p:attrName>
                                        </p:attrNameLst>
                                      </p:cBhvr>
                                      <p:to>
                                        <p:strVal val="visible"/>
                                      </p:to>
                                    </p:set>
                                    <p:animEffect transition="in" filter="fade">
                                      <p:cBhvr>
                                        <p:cTn id="46" dur="500"/>
                                        <p:tgtEl>
                                          <p:spTgt spid="332"/>
                                        </p:tgtEl>
                                      </p:cBhvr>
                                    </p:animEffect>
                                    <p:anim calcmode="lin" valueType="num">
                                      <p:cBhvr>
                                        <p:cTn id="47" dur="500" fill="hold"/>
                                        <p:tgtEl>
                                          <p:spTgt spid="332"/>
                                        </p:tgtEl>
                                        <p:attrNameLst>
                                          <p:attrName>ppt_x</p:attrName>
                                        </p:attrNameLst>
                                      </p:cBhvr>
                                      <p:tavLst>
                                        <p:tav tm="0">
                                          <p:val>
                                            <p:strVal val="#ppt_x"/>
                                          </p:val>
                                        </p:tav>
                                        <p:tav tm="100000">
                                          <p:val>
                                            <p:strVal val="#ppt_x"/>
                                          </p:val>
                                        </p:tav>
                                      </p:tavLst>
                                    </p:anim>
                                    <p:anim calcmode="lin" valueType="num">
                                      <p:cBhvr>
                                        <p:cTn id="48" dur="500" fill="hold"/>
                                        <p:tgtEl>
                                          <p:spTgt spid="332"/>
                                        </p:tgtEl>
                                        <p:attrNameLst>
                                          <p:attrName>ppt_y</p:attrName>
                                        </p:attrNameLst>
                                      </p:cBhvr>
                                      <p:tavLst>
                                        <p:tav tm="0">
                                          <p:val>
                                            <p:strVal val="#ppt_y-.1"/>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88"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 xmlns:a16="http://schemas.microsoft.com/office/drawing/2014/main"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D263EA3-03A3-448F-B764-C2F5683B175A}"/>
              </a:ext>
            </a:extLst>
          </p:cNvPr>
          <p:cNvSpPr/>
          <p:nvPr/>
        </p:nvSpPr>
        <p:spPr>
          <a:xfrm>
            <a:off x="272514" y="224221"/>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 xmlns:a16="http://schemas.microsoft.com/office/drawing/2014/main" id="{4BE17408-A20A-4BB5-8C61-686ABBA8777B}"/>
              </a:ext>
            </a:extLst>
          </p:cNvPr>
          <p:cNvPicPr>
            <a:picLocks noChangeAspect="1"/>
          </p:cNvPicPr>
          <p:nvPr/>
        </p:nvPicPr>
        <p:blipFill>
          <a:blip r:embed="rId4"/>
          <a:stretch>
            <a:fillRect/>
          </a:stretch>
        </p:blipFill>
        <p:spPr>
          <a:xfrm>
            <a:off x="10660279" y="1031479"/>
            <a:ext cx="1204946" cy="2557668"/>
          </a:xfrm>
          <a:prstGeom prst="rect">
            <a:avLst/>
          </a:prstGeom>
        </p:spPr>
      </p:pic>
      <p:pic>
        <p:nvPicPr>
          <p:cNvPr id="7" name="Picture 6">
            <a:extLst>
              <a:ext uri="{FF2B5EF4-FFF2-40B4-BE49-F238E27FC236}">
                <a16:creationId xmlns="" xmlns:a16="http://schemas.microsoft.com/office/drawing/2014/main" id="{0A834EBE-7B78-48F9-9ED9-A731CD808F5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6663831" y="210669"/>
            <a:ext cx="1155700" cy="1641620"/>
          </a:xfrm>
          <a:prstGeom prst="rect">
            <a:avLst/>
          </a:prstGeom>
        </p:spPr>
      </p:pic>
      <p:pic>
        <p:nvPicPr>
          <p:cNvPr id="27" name="Picture 26">
            <a:extLst>
              <a:ext uri="{FF2B5EF4-FFF2-40B4-BE49-F238E27FC236}">
                <a16:creationId xmlns="" xmlns:a16="http://schemas.microsoft.com/office/drawing/2014/main" id="{C87DB4C7-AD90-4048-AB35-F241E4D858E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7921727" y="222370"/>
            <a:ext cx="1155700" cy="1641620"/>
          </a:xfrm>
          <a:prstGeom prst="rect">
            <a:avLst/>
          </a:prstGeom>
        </p:spPr>
      </p:pic>
      <p:pic>
        <p:nvPicPr>
          <p:cNvPr id="28" name="Picture 27">
            <a:extLst>
              <a:ext uri="{FF2B5EF4-FFF2-40B4-BE49-F238E27FC236}">
                <a16:creationId xmlns="" xmlns:a16="http://schemas.microsoft.com/office/drawing/2014/main" id="{394071F4-2C03-45A3-9943-EBF6C91FC75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9135704" y="210669"/>
            <a:ext cx="1155700" cy="1641620"/>
          </a:xfrm>
          <a:prstGeom prst="rect">
            <a:avLst/>
          </a:prstGeom>
        </p:spPr>
      </p:pic>
      <p:sp>
        <p:nvSpPr>
          <p:cNvPr id="8" name="Speech Bubble: Rectangle with Corners Rounded 7">
            <a:extLst>
              <a:ext uri="{FF2B5EF4-FFF2-40B4-BE49-F238E27FC236}">
                <a16:creationId xmlns="" xmlns:a16="http://schemas.microsoft.com/office/drawing/2014/main" id="{81855FA0-9420-4A6D-92D8-B98D5BB9C5DD}"/>
              </a:ext>
            </a:extLst>
          </p:cNvPr>
          <p:cNvSpPr/>
          <p:nvPr/>
        </p:nvSpPr>
        <p:spPr>
          <a:xfrm>
            <a:off x="379992" y="3063877"/>
            <a:ext cx="649224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a:t>
            </a:r>
            <a:endParaRPr lang="en-US" sz="3200" dirty="0" smtClean="0"/>
          </a:p>
          <a:p>
            <a:pPr algn="ctr"/>
            <a:r>
              <a:rPr lang="en-US" sz="3200" dirty="0" smtClean="0"/>
              <a:t>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 xmlns:a16="http://schemas.microsoft.com/office/drawing/2014/main" id="{7F2ABA23-AE69-49E6-A511-41C9F7FE70C3}"/>
              </a:ext>
            </a:extLst>
          </p:cNvPr>
          <p:cNvSpPr/>
          <p:nvPr/>
        </p:nvSpPr>
        <p:spPr>
          <a:xfrm>
            <a:off x="4282925" y="2816145"/>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12 x 3 = ?</a:t>
            </a:r>
          </a:p>
        </p:txBody>
      </p:sp>
      <p:sp>
        <p:nvSpPr>
          <p:cNvPr id="29" name="Rectangle: Rounded Corners 28">
            <a:extLst>
              <a:ext uri="{FF2B5EF4-FFF2-40B4-BE49-F238E27FC236}">
                <a16:creationId xmlns="" xmlns:a16="http://schemas.microsoft.com/office/drawing/2014/main" id="{60BFDD9F-AFDF-4CD7-B013-FD7D36835BDB}"/>
              </a:ext>
            </a:extLst>
          </p:cNvPr>
          <p:cNvSpPr/>
          <p:nvPr/>
        </p:nvSpPr>
        <p:spPr>
          <a:xfrm>
            <a:off x="3741742" y="4053279"/>
            <a:ext cx="4990134" cy="1767971"/>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b="1" dirty="0" smtClean="0"/>
          </a:p>
        </p:txBody>
      </p:sp>
      <p:pic>
        <p:nvPicPr>
          <p:cNvPr id="18" name="Picture 17">
            <a:extLst>
              <a:ext uri="{FF2B5EF4-FFF2-40B4-BE49-F238E27FC236}">
                <a16:creationId xmlns="" xmlns:a16="http://schemas.microsoft.com/office/drawing/2014/main" id="{773BCC4D-CCFE-4264-9821-E5BDCC693B08}"/>
              </a:ext>
            </a:extLst>
          </p:cNvPr>
          <p:cNvPicPr>
            <a:picLocks noChangeAspect="1"/>
          </p:cNvPicPr>
          <p:nvPr/>
        </p:nvPicPr>
        <p:blipFill>
          <a:blip r:embed="rId7"/>
          <a:stretch>
            <a:fillRect/>
          </a:stretch>
        </p:blipFill>
        <p:spPr>
          <a:xfrm>
            <a:off x="877096" y="4375222"/>
            <a:ext cx="1171575" cy="1628775"/>
          </a:xfrm>
          <a:prstGeom prst="rect">
            <a:avLst/>
          </a:prstGeom>
        </p:spPr>
      </p:pic>
      <p:sp>
        <p:nvSpPr>
          <p:cNvPr id="30" name="Speech Bubble: Rectangle with Corners Rounded 29">
            <a:extLst>
              <a:ext uri="{FF2B5EF4-FFF2-40B4-BE49-F238E27FC236}">
                <a16:creationId xmlns="" xmlns:a16="http://schemas.microsoft.com/office/drawing/2014/main" id="{303EAE06-0519-4B57-86A6-55F27549064C}"/>
              </a:ext>
            </a:extLst>
          </p:cNvPr>
          <p:cNvSpPr/>
          <p:nvPr/>
        </p:nvSpPr>
        <p:spPr>
          <a:xfrm>
            <a:off x="652530" y="3133019"/>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smtClean="0"/>
              <a:t>nhé</a:t>
            </a:r>
            <a:r>
              <a:rPr lang="en-US" sz="3200" dirty="0"/>
              <a:t>!</a:t>
            </a:r>
          </a:p>
        </p:txBody>
      </p:sp>
      <p:cxnSp>
        <p:nvCxnSpPr>
          <p:cNvPr id="4" name="Straight Connector 3"/>
          <p:cNvCxnSpPr/>
          <p:nvPr/>
        </p:nvCxnSpPr>
        <p:spPr>
          <a:xfrm flipV="1">
            <a:off x="-853898" y="2579289"/>
            <a:ext cx="1275009" cy="1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26949" y="1559173"/>
            <a:ext cx="28128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53898" y="2297098"/>
            <a:ext cx="853898" cy="40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053782" y="2015269"/>
            <a:ext cx="2448860" cy="7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248575" y="4132774"/>
            <a:ext cx="3369833" cy="646331"/>
          </a:xfrm>
          <a:prstGeom prst="rect">
            <a:avLst/>
          </a:prstGeom>
          <a:solidFill>
            <a:schemeClr val="bg1"/>
          </a:solidFill>
        </p:spPr>
        <p:txBody>
          <a:bodyPr wrap="none">
            <a:spAutoFit/>
          </a:bodyPr>
          <a:lstStyle/>
          <a:p>
            <a:pPr lvl="0" algn="ctr"/>
            <a:r>
              <a:rPr lang="en-US" sz="3600" b="1" dirty="0">
                <a:solidFill>
                  <a:prstClr val="black"/>
                </a:solidFill>
              </a:rPr>
              <a:t>12 + 12 + 12 = 36</a:t>
            </a:r>
          </a:p>
        </p:txBody>
      </p:sp>
      <p:sp>
        <p:nvSpPr>
          <p:cNvPr id="21" name="Rectangle 20"/>
          <p:cNvSpPr/>
          <p:nvPr/>
        </p:nvSpPr>
        <p:spPr>
          <a:xfrm>
            <a:off x="4282925" y="4977012"/>
            <a:ext cx="3250811" cy="646331"/>
          </a:xfrm>
          <a:prstGeom prst="rect">
            <a:avLst/>
          </a:prstGeom>
        </p:spPr>
        <p:txBody>
          <a:bodyPr wrap="square">
            <a:spAutoFit/>
          </a:bodyPr>
          <a:lstStyle/>
          <a:p>
            <a:pPr lvl="0" algn="ctr"/>
            <a:r>
              <a:rPr lang="en-US" sz="3600" b="1" dirty="0" smtClean="0">
                <a:solidFill>
                  <a:prstClr val="black"/>
                </a:solidFill>
              </a:rPr>
              <a:t> 12 </a:t>
            </a:r>
            <a:r>
              <a:rPr lang="en-US" sz="3600" b="1" dirty="0">
                <a:solidFill>
                  <a:prstClr val="black"/>
                </a:solidFill>
              </a:rPr>
              <a:t>x 3 = </a:t>
            </a:r>
            <a:r>
              <a:rPr lang="en-US" sz="3600" b="1" dirty="0" smtClean="0">
                <a:solidFill>
                  <a:prstClr val="black"/>
                </a:solidFill>
              </a:rPr>
              <a:t>36</a:t>
            </a:r>
            <a:endParaRPr lang="en-US" sz="3600" b="1" dirty="0">
              <a:solidFill>
                <a:prstClr val="black"/>
              </a:solidFill>
            </a:endParaRPr>
          </a:p>
        </p:txBody>
      </p:sp>
      <p:pic>
        <p:nvPicPr>
          <p:cNvPr id="2" name="ĐẾM NGƯỢC 1 PHÚT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004390" y="5064970"/>
            <a:ext cx="3187609" cy="1793030"/>
          </a:xfrm>
          <a:prstGeom prst="rect">
            <a:avLst/>
          </a:prstGeom>
        </p:spPr>
      </p:pic>
      <p:sp>
        <p:nvSpPr>
          <p:cNvPr id="10" name="Right Brace 9"/>
          <p:cNvSpPr/>
          <p:nvPr/>
        </p:nvSpPr>
        <p:spPr>
          <a:xfrm rot="5400000">
            <a:off x="8277561" y="545266"/>
            <a:ext cx="346567" cy="300445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7169113" y="2243071"/>
            <a:ext cx="2828018" cy="584775"/>
          </a:xfrm>
          <a:prstGeom prst="rect">
            <a:avLst/>
          </a:prstGeom>
        </p:spPr>
        <p:txBody>
          <a:bodyPr wrap="none">
            <a:spAutoFit/>
          </a:bodyPr>
          <a:lstStyle/>
          <a:p>
            <a:r>
              <a:rPr lang="en-US" sz="3200" dirty="0" smtClean="0">
                <a:solidFill>
                  <a:prstClr val="black"/>
                </a:solidFill>
              </a:rPr>
              <a:t>? </a:t>
            </a:r>
            <a:r>
              <a:rPr lang="en-US" sz="3200" dirty="0" err="1" smtClean="0">
                <a:solidFill>
                  <a:prstClr val="black"/>
                </a:solidFill>
              </a:rPr>
              <a:t>chiếc</a:t>
            </a:r>
            <a:r>
              <a:rPr lang="en-US" sz="3200" dirty="0" smtClean="0">
                <a:solidFill>
                  <a:prstClr val="black"/>
                </a:solidFill>
              </a:rPr>
              <a:t> </a:t>
            </a:r>
            <a:r>
              <a:rPr lang="en-US" sz="3200" dirty="0" err="1">
                <a:solidFill>
                  <a:prstClr val="black"/>
                </a:solidFill>
              </a:rPr>
              <a:t>bút</a:t>
            </a:r>
            <a:r>
              <a:rPr lang="en-US" sz="3200" dirty="0">
                <a:solidFill>
                  <a:prstClr val="black"/>
                </a:solidFill>
              </a:rPr>
              <a:t> </a:t>
            </a:r>
            <a:r>
              <a:rPr lang="en-US" sz="3200" dirty="0" err="1">
                <a:solidFill>
                  <a:prstClr val="black"/>
                </a:solidFill>
              </a:rPr>
              <a:t>màu</a:t>
            </a:r>
            <a:endParaRPr lang="en-US" dirty="0"/>
          </a:p>
        </p:txBody>
      </p:sp>
      <p:sp>
        <p:nvSpPr>
          <p:cNvPr id="25" name="Rectangle 24"/>
          <p:cNvSpPr/>
          <p:nvPr/>
        </p:nvSpPr>
        <p:spPr>
          <a:xfrm>
            <a:off x="10848603" y="3055840"/>
            <a:ext cx="827471" cy="584775"/>
          </a:xfrm>
          <a:prstGeom prst="rect">
            <a:avLst/>
          </a:prstGeom>
          <a:solidFill>
            <a:schemeClr val="bg1"/>
          </a:solidFill>
        </p:spPr>
        <p:txBody>
          <a:bodyPr wrap="none">
            <a:spAutoFit/>
          </a:bodyPr>
          <a:lstStyle/>
          <a:p>
            <a:r>
              <a:rPr lang="en-US" sz="3200" dirty="0" smtClean="0">
                <a:solidFill>
                  <a:prstClr val="black"/>
                </a:solidFill>
              </a:rPr>
              <a:t>Mai</a:t>
            </a:r>
            <a:endParaRPr lang="en-US" dirty="0"/>
          </a:p>
        </p:txBody>
      </p:sp>
    </p:spTree>
    <p:extLst>
      <p:ext uri="{BB962C8B-B14F-4D97-AF65-F5344CB8AC3E}">
        <p14:creationId xmlns:p14="http://schemas.microsoft.com/office/powerpoint/2010/main" val="381123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
                </p:tgtEl>
              </p:cMediaNode>
            </p:video>
          </p:childTnLst>
        </p:cTn>
      </p:par>
    </p:tnLst>
    <p:bldLst>
      <p:bldP spid="10" grpId="0" animBg="1"/>
      <p:bldP spid="11" grpId="0"/>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D263EA3-03A3-448F-B764-C2F5683B175A}"/>
              </a:ext>
            </a:extLst>
          </p:cNvPr>
          <p:cNvSpPr/>
          <p:nvPr/>
        </p:nvSpPr>
        <p:spPr>
          <a:xfrm>
            <a:off x="341295" y="171893"/>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 xmlns:a16="http://schemas.microsoft.com/office/drawing/2014/main" id="{4BE17408-A20A-4BB5-8C61-686ABBA8777B}"/>
              </a:ext>
            </a:extLst>
          </p:cNvPr>
          <p:cNvPicPr>
            <a:picLocks noChangeAspect="1"/>
          </p:cNvPicPr>
          <p:nvPr/>
        </p:nvPicPr>
        <p:blipFill>
          <a:blip r:embed="rId4"/>
          <a:stretch>
            <a:fillRect/>
          </a:stretch>
        </p:blipFill>
        <p:spPr>
          <a:xfrm>
            <a:off x="10781900" y="2128846"/>
            <a:ext cx="1204946" cy="2557668"/>
          </a:xfrm>
          <a:prstGeom prst="rect">
            <a:avLst/>
          </a:prstGeom>
        </p:spPr>
      </p:pic>
      <p:pic>
        <p:nvPicPr>
          <p:cNvPr id="7" name="Picture 6">
            <a:extLst>
              <a:ext uri="{FF2B5EF4-FFF2-40B4-BE49-F238E27FC236}">
                <a16:creationId xmlns="" xmlns:a16="http://schemas.microsoft.com/office/drawing/2014/main" id="{0A834EBE-7B78-48F9-9ED9-A731CD808F5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 xmlns:a16="http://schemas.microsoft.com/office/drawing/2014/main" id="{C87DB4C7-AD90-4048-AB35-F241E4D858E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 xmlns:a16="http://schemas.microsoft.com/office/drawing/2014/main" id="{394071F4-2C03-45A3-9943-EBF6C91FC75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 xmlns:a16="http://schemas.microsoft.com/office/drawing/2014/main" id="{81855FA0-9420-4A6D-92D8-B98D5BB9C5DD}"/>
              </a:ext>
            </a:extLst>
          </p:cNvPr>
          <p:cNvSpPr/>
          <p:nvPr/>
        </p:nvSpPr>
        <p:spPr>
          <a:xfrm>
            <a:off x="5344160" y="528320"/>
            <a:ext cx="649224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a:t>
            </a:r>
            <a:endParaRPr lang="en-US" sz="3200" dirty="0" smtClean="0"/>
          </a:p>
          <a:p>
            <a:pPr algn="ctr"/>
            <a:r>
              <a:rPr lang="en-US" sz="3200" dirty="0" smtClean="0"/>
              <a:t>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 xmlns:a16="http://schemas.microsoft.com/office/drawing/2014/main" id="{7F2ABA23-AE69-49E6-A511-41C9F7FE70C3}"/>
              </a:ext>
            </a:extLst>
          </p:cNvPr>
          <p:cNvSpPr/>
          <p:nvPr/>
        </p:nvSpPr>
        <p:spPr>
          <a:xfrm>
            <a:off x="4282925" y="2816145"/>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12 x 3 = ?</a:t>
            </a:r>
          </a:p>
        </p:txBody>
      </p:sp>
      <p:sp>
        <p:nvSpPr>
          <p:cNvPr id="29" name="Rectangle: Rounded Corners 28">
            <a:extLst>
              <a:ext uri="{FF2B5EF4-FFF2-40B4-BE49-F238E27FC236}">
                <a16:creationId xmlns="" xmlns:a16="http://schemas.microsoft.com/office/drawing/2014/main" id="{60BFDD9F-AFDF-4CD7-B013-FD7D36835BDB}"/>
              </a:ext>
            </a:extLst>
          </p:cNvPr>
          <p:cNvSpPr/>
          <p:nvPr/>
        </p:nvSpPr>
        <p:spPr>
          <a:xfrm>
            <a:off x="3741742" y="4053279"/>
            <a:ext cx="4990134" cy="1767971"/>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b="1" dirty="0" smtClean="0"/>
          </a:p>
        </p:txBody>
      </p:sp>
      <p:pic>
        <p:nvPicPr>
          <p:cNvPr id="18" name="Picture 17">
            <a:extLst>
              <a:ext uri="{FF2B5EF4-FFF2-40B4-BE49-F238E27FC236}">
                <a16:creationId xmlns="" xmlns:a16="http://schemas.microsoft.com/office/drawing/2014/main" id="{773BCC4D-CCFE-4264-9821-E5BDCC693B08}"/>
              </a:ext>
            </a:extLst>
          </p:cNvPr>
          <p:cNvPicPr>
            <a:picLocks noChangeAspect="1"/>
          </p:cNvPicPr>
          <p:nvPr/>
        </p:nvPicPr>
        <p:blipFill>
          <a:blip r:embed="rId7"/>
          <a:stretch>
            <a:fillRect/>
          </a:stretch>
        </p:blipFill>
        <p:spPr>
          <a:xfrm>
            <a:off x="877096" y="4375222"/>
            <a:ext cx="1171575" cy="1628775"/>
          </a:xfrm>
          <a:prstGeom prst="rect">
            <a:avLst/>
          </a:prstGeom>
        </p:spPr>
      </p:pic>
      <p:sp>
        <p:nvSpPr>
          <p:cNvPr id="30" name="Speech Bubble: Rectangle with Corners Rounded 29">
            <a:extLst>
              <a:ext uri="{FF2B5EF4-FFF2-40B4-BE49-F238E27FC236}">
                <a16:creationId xmlns="" xmlns:a16="http://schemas.microsoft.com/office/drawing/2014/main" id="{303EAE06-0519-4B57-86A6-55F27549064C}"/>
              </a:ext>
            </a:extLst>
          </p:cNvPr>
          <p:cNvSpPr/>
          <p:nvPr/>
        </p:nvSpPr>
        <p:spPr>
          <a:xfrm>
            <a:off x="652530" y="3133019"/>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smtClean="0"/>
              <a:t>nhé</a:t>
            </a:r>
            <a:r>
              <a:rPr lang="en-US" sz="3200" dirty="0"/>
              <a:t>!</a:t>
            </a:r>
          </a:p>
        </p:txBody>
      </p:sp>
      <p:cxnSp>
        <p:nvCxnSpPr>
          <p:cNvPr id="4" name="Straight Connector 3"/>
          <p:cNvCxnSpPr/>
          <p:nvPr/>
        </p:nvCxnSpPr>
        <p:spPr>
          <a:xfrm flipV="1">
            <a:off x="5834792" y="1228282"/>
            <a:ext cx="1275009" cy="1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85347" y="1184418"/>
            <a:ext cx="28128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692676" y="1677506"/>
            <a:ext cx="853898" cy="40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9004390" y="1670079"/>
            <a:ext cx="2448860" cy="7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248575" y="4132774"/>
            <a:ext cx="3369833" cy="646331"/>
          </a:xfrm>
          <a:prstGeom prst="rect">
            <a:avLst/>
          </a:prstGeom>
          <a:solidFill>
            <a:schemeClr val="bg1"/>
          </a:solidFill>
        </p:spPr>
        <p:txBody>
          <a:bodyPr wrap="none">
            <a:spAutoFit/>
          </a:bodyPr>
          <a:lstStyle/>
          <a:p>
            <a:pPr lvl="0" algn="ctr"/>
            <a:r>
              <a:rPr lang="en-US" sz="3600" b="1" dirty="0">
                <a:solidFill>
                  <a:prstClr val="black"/>
                </a:solidFill>
              </a:rPr>
              <a:t>12 + 12 + 12 = 36</a:t>
            </a:r>
          </a:p>
        </p:txBody>
      </p:sp>
      <p:sp>
        <p:nvSpPr>
          <p:cNvPr id="21" name="Rectangle 20"/>
          <p:cNvSpPr/>
          <p:nvPr/>
        </p:nvSpPr>
        <p:spPr>
          <a:xfrm>
            <a:off x="4282925" y="4977012"/>
            <a:ext cx="3250811" cy="646331"/>
          </a:xfrm>
          <a:prstGeom prst="rect">
            <a:avLst/>
          </a:prstGeom>
        </p:spPr>
        <p:txBody>
          <a:bodyPr wrap="square">
            <a:spAutoFit/>
          </a:bodyPr>
          <a:lstStyle/>
          <a:p>
            <a:pPr lvl="0" algn="ctr"/>
            <a:r>
              <a:rPr lang="en-US" sz="3600" b="1" dirty="0" smtClean="0">
                <a:solidFill>
                  <a:prstClr val="black"/>
                </a:solidFill>
              </a:rPr>
              <a:t> 12 </a:t>
            </a:r>
            <a:r>
              <a:rPr lang="en-US" sz="3600" b="1" dirty="0">
                <a:solidFill>
                  <a:prstClr val="black"/>
                </a:solidFill>
              </a:rPr>
              <a:t>x 3 = </a:t>
            </a:r>
            <a:r>
              <a:rPr lang="en-US" sz="3600" b="1" dirty="0" smtClean="0">
                <a:solidFill>
                  <a:prstClr val="black"/>
                </a:solidFill>
              </a:rPr>
              <a:t>36</a:t>
            </a:r>
            <a:endParaRPr lang="en-US" sz="3600" b="1" dirty="0">
              <a:solidFill>
                <a:prstClr val="black"/>
              </a:solidFill>
            </a:endParaRPr>
          </a:p>
        </p:txBody>
      </p:sp>
      <p:pic>
        <p:nvPicPr>
          <p:cNvPr id="2" name="ĐẾM NGƯỢC 1 PHÚT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004390" y="5064970"/>
            <a:ext cx="3187609" cy="1793030"/>
          </a:xfrm>
          <a:prstGeom prst="rect">
            <a:avLst/>
          </a:prstGeom>
        </p:spPr>
      </p:pic>
      <p:sp>
        <p:nvSpPr>
          <p:cNvPr id="10" name="Right Brace 9"/>
          <p:cNvSpPr/>
          <p:nvPr/>
        </p:nvSpPr>
        <p:spPr>
          <a:xfrm rot="5400000">
            <a:off x="3075196" y="651480"/>
            <a:ext cx="346567" cy="300445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1724161" y="2333601"/>
            <a:ext cx="2828018" cy="584775"/>
          </a:xfrm>
          <a:prstGeom prst="rect">
            <a:avLst/>
          </a:prstGeom>
        </p:spPr>
        <p:txBody>
          <a:bodyPr wrap="none">
            <a:spAutoFit/>
          </a:bodyPr>
          <a:lstStyle/>
          <a:p>
            <a:r>
              <a:rPr lang="en-US" sz="3200" dirty="0" smtClean="0">
                <a:solidFill>
                  <a:prstClr val="black"/>
                </a:solidFill>
              </a:rPr>
              <a:t>? </a:t>
            </a:r>
            <a:r>
              <a:rPr lang="en-US" sz="3200" dirty="0" err="1" smtClean="0">
                <a:solidFill>
                  <a:prstClr val="black"/>
                </a:solidFill>
              </a:rPr>
              <a:t>chiếc</a:t>
            </a:r>
            <a:r>
              <a:rPr lang="en-US" sz="3200" dirty="0" smtClean="0">
                <a:solidFill>
                  <a:prstClr val="black"/>
                </a:solidFill>
              </a:rPr>
              <a:t> </a:t>
            </a:r>
            <a:r>
              <a:rPr lang="en-US" sz="3200" dirty="0" err="1">
                <a:solidFill>
                  <a:prstClr val="black"/>
                </a:solidFill>
              </a:rPr>
              <a:t>bút</a:t>
            </a:r>
            <a:r>
              <a:rPr lang="en-US" sz="3200" dirty="0">
                <a:solidFill>
                  <a:prstClr val="black"/>
                </a:solidFill>
              </a:rPr>
              <a:t> </a:t>
            </a:r>
            <a:r>
              <a:rPr lang="en-US" sz="3200" dirty="0" err="1">
                <a:solidFill>
                  <a:prstClr val="black"/>
                </a:solidFill>
              </a:rPr>
              <a:t>màu</a:t>
            </a:r>
            <a:endParaRPr lang="en-US" dirty="0"/>
          </a:p>
        </p:txBody>
      </p:sp>
      <p:sp>
        <p:nvSpPr>
          <p:cNvPr id="25" name="Rectangle 24"/>
          <p:cNvSpPr/>
          <p:nvPr/>
        </p:nvSpPr>
        <p:spPr>
          <a:xfrm>
            <a:off x="10937905" y="4160300"/>
            <a:ext cx="827471" cy="584775"/>
          </a:xfrm>
          <a:prstGeom prst="rect">
            <a:avLst/>
          </a:prstGeom>
          <a:solidFill>
            <a:schemeClr val="bg1"/>
          </a:solidFill>
        </p:spPr>
        <p:txBody>
          <a:bodyPr wrap="none">
            <a:spAutoFit/>
          </a:bodyPr>
          <a:lstStyle/>
          <a:p>
            <a:r>
              <a:rPr lang="en-US" sz="3200" dirty="0" smtClean="0">
                <a:solidFill>
                  <a:prstClr val="black"/>
                </a:solidFill>
              </a:rPr>
              <a:t>Mai</a:t>
            </a:r>
            <a:endParaRPr lang="en-US" dirty="0"/>
          </a:p>
        </p:txBody>
      </p:sp>
    </p:spTree>
    <p:extLst>
      <p:ext uri="{BB962C8B-B14F-4D97-AF65-F5344CB8AC3E}">
        <p14:creationId xmlns:p14="http://schemas.microsoft.com/office/powerpoint/2010/main" val="236111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73BCC4D-CCFE-4264-9821-E5BDCC693B08}"/>
              </a:ext>
            </a:extLst>
          </p:cNvPr>
          <p:cNvPicPr>
            <a:picLocks noChangeAspect="1"/>
          </p:cNvPicPr>
          <p:nvPr/>
        </p:nvPicPr>
        <p:blipFill>
          <a:blip r:embed="rId4"/>
          <a:stretch>
            <a:fillRect/>
          </a:stretch>
        </p:blipFill>
        <p:spPr>
          <a:xfrm>
            <a:off x="0" y="5229225"/>
            <a:ext cx="1171575" cy="1628775"/>
          </a:xfrm>
          <a:prstGeom prst="rect">
            <a:avLst/>
          </a:prstGeom>
        </p:spPr>
      </p:pic>
      <p:pic>
        <p:nvPicPr>
          <p:cNvPr id="4" name="nhân số 2cs với số có 1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1574" y="-32657"/>
            <a:ext cx="11020425" cy="5682407"/>
          </a:xfrm>
          <a:prstGeom prst="rect">
            <a:avLst/>
          </a:prstGeom>
        </p:spPr>
      </p:pic>
    </p:spTree>
    <p:extLst>
      <p:ext uri="{BB962C8B-B14F-4D97-AF65-F5344CB8AC3E}">
        <p14:creationId xmlns:p14="http://schemas.microsoft.com/office/powerpoint/2010/main" val="383733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 xmlns:a16="http://schemas.microsoft.com/office/drawing/2014/main" id="{7F2ABA23-AE69-49E6-A511-41C9F7FE70C3}"/>
              </a:ext>
            </a:extLst>
          </p:cNvPr>
          <p:cNvSpPr/>
          <p:nvPr/>
        </p:nvSpPr>
        <p:spPr>
          <a:xfrm>
            <a:off x="4137481" y="41320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12 x 3 = ?</a:t>
            </a:r>
          </a:p>
        </p:txBody>
      </p:sp>
      <p:sp>
        <p:nvSpPr>
          <p:cNvPr id="9" name="TextBox 8">
            <a:extLst>
              <a:ext uri="{FF2B5EF4-FFF2-40B4-BE49-F238E27FC236}">
                <a16:creationId xmlns="" xmlns:a16="http://schemas.microsoft.com/office/drawing/2014/main" id="{102218C5-AD10-4505-A657-574D16B4B43A}"/>
              </a:ext>
            </a:extLst>
          </p:cNvPr>
          <p:cNvSpPr txBox="1"/>
          <p:nvPr/>
        </p:nvSpPr>
        <p:spPr>
          <a:xfrm>
            <a:off x="4287837" y="2690647"/>
            <a:ext cx="36576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6</a:t>
            </a:r>
          </a:p>
        </p:txBody>
      </p:sp>
      <p:sp>
        <p:nvSpPr>
          <p:cNvPr id="10" name="TextBox 9">
            <a:extLst>
              <a:ext uri="{FF2B5EF4-FFF2-40B4-BE49-F238E27FC236}">
                <a16:creationId xmlns="" xmlns:a16="http://schemas.microsoft.com/office/drawing/2014/main" id="{7B19CAB9-D103-428C-B958-2E0E4A7C60CB}"/>
              </a:ext>
            </a:extLst>
          </p:cNvPr>
          <p:cNvSpPr txBox="1"/>
          <p:nvPr/>
        </p:nvSpPr>
        <p:spPr>
          <a:xfrm>
            <a:off x="4086974" y="2690646"/>
            <a:ext cx="36576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3</a:t>
            </a:r>
          </a:p>
        </p:txBody>
      </p:sp>
      <p:sp>
        <p:nvSpPr>
          <p:cNvPr id="11" name="TextBox 10">
            <a:extLst>
              <a:ext uri="{FF2B5EF4-FFF2-40B4-BE49-F238E27FC236}">
                <a16:creationId xmlns="" xmlns:a16="http://schemas.microsoft.com/office/drawing/2014/main" id="{B54FFB0A-596E-40C3-A905-F91432560797}"/>
              </a:ext>
            </a:extLst>
          </p:cNvPr>
          <p:cNvSpPr txBox="1"/>
          <p:nvPr/>
        </p:nvSpPr>
        <p:spPr>
          <a:xfrm>
            <a:off x="5986992" y="1682651"/>
            <a:ext cx="5793527" cy="646331"/>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rgbClr val="0070C0"/>
                </a:solidFill>
                <a:latin typeface="Times New Roman" panose="02020603050405020304" pitchFamily="18" charset="0"/>
                <a:cs typeface="Times New Roman" panose="02020603050405020304" pitchFamily="18" charset="0"/>
              </a:rPr>
              <a:t>3 </a:t>
            </a:r>
            <a:r>
              <a:rPr lang="en-US" sz="3600" dirty="0" err="1">
                <a:solidFill>
                  <a:srgbClr val="0070C0"/>
                </a:solidFill>
                <a:latin typeface="Times New Roman" panose="02020603050405020304" pitchFamily="18" charset="0"/>
                <a:cs typeface="Times New Roman" panose="02020603050405020304" pitchFamily="18" charset="0"/>
              </a:rPr>
              <a:t>nhân</a:t>
            </a:r>
            <a:r>
              <a:rPr lang="en-US" sz="3600" dirty="0">
                <a:solidFill>
                  <a:srgbClr val="0070C0"/>
                </a:solidFill>
                <a:latin typeface="Times New Roman" panose="02020603050405020304" pitchFamily="18" charset="0"/>
                <a:cs typeface="Times New Roman" panose="02020603050405020304" pitchFamily="18" charset="0"/>
              </a:rPr>
              <a:t> 2 </a:t>
            </a:r>
            <a:r>
              <a:rPr lang="en-US" sz="3600" dirty="0" err="1">
                <a:solidFill>
                  <a:srgbClr val="0070C0"/>
                </a:solidFill>
                <a:latin typeface="Times New Roman" panose="02020603050405020304" pitchFamily="18" charset="0"/>
                <a:cs typeface="Times New Roman" panose="02020603050405020304" pitchFamily="18" charset="0"/>
              </a:rPr>
              <a:t>bằng</a:t>
            </a:r>
            <a:r>
              <a:rPr lang="en-US" sz="3600" dirty="0">
                <a:solidFill>
                  <a:srgbClr val="0070C0"/>
                </a:solidFill>
                <a:latin typeface="Times New Roman" panose="02020603050405020304" pitchFamily="18" charset="0"/>
                <a:cs typeface="Times New Roman" panose="02020603050405020304" pitchFamily="18" charset="0"/>
              </a:rPr>
              <a:t> 6, </a:t>
            </a:r>
            <a:r>
              <a:rPr lang="en-US" sz="3600" dirty="0" err="1">
                <a:solidFill>
                  <a:srgbClr val="0070C0"/>
                </a:solidFill>
                <a:latin typeface="Times New Roman" panose="02020603050405020304" pitchFamily="18" charset="0"/>
                <a:cs typeface="Times New Roman" panose="02020603050405020304" pitchFamily="18" charset="0"/>
              </a:rPr>
              <a:t>viết</a:t>
            </a:r>
            <a:r>
              <a:rPr lang="en-US" sz="3600" dirty="0">
                <a:solidFill>
                  <a:srgbClr val="0070C0"/>
                </a:solidFill>
                <a:latin typeface="Times New Roman" panose="02020603050405020304" pitchFamily="18" charset="0"/>
                <a:cs typeface="Times New Roman" panose="02020603050405020304" pitchFamily="18" charset="0"/>
              </a:rPr>
              <a:t> 6</a:t>
            </a:r>
          </a:p>
        </p:txBody>
      </p:sp>
      <p:sp>
        <p:nvSpPr>
          <p:cNvPr id="12" name="TextBox 11">
            <a:extLst>
              <a:ext uri="{FF2B5EF4-FFF2-40B4-BE49-F238E27FC236}">
                <a16:creationId xmlns="" xmlns:a16="http://schemas.microsoft.com/office/drawing/2014/main" id="{39022FFF-A41E-4E3E-9960-B7D75BDBB0DC}"/>
              </a:ext>
            </a:extLst>
          </p:cNvPr>
          <p:cNvSpPr txBox="1"/>
          <p:nvPr/>
        </p:nvSpPr>
        <p:spPr>
          <a:xfrm>
            <a:off x="5986992" y="2328982"/>
            <a:ext cx="5138208" cy="646331"/>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rgbClr val="0070C0"/>
                </a:solidFill>
                <a:latin typeface="Times New Roman" panose="02020603050405020304" pitchFamily="18" charset="0"/>
                <a:cs typeface="Times New Roman" panose="02020603050405020304" pitchFamily="18" charset="0"/>
              </a:rPr>
              <a:t>3 </a:t>
            </a:r>
            <a:r>
              <a:rPr lang="en-US" sz="3600" dirty="0" err="1">
                <a:solidFill>
                  <a:srgbClr val="0070C0"/>
                </a:solidFill>
                <a:latin typeface="Times New Roman" panose="02020603050405020304" pitchFamily="18" charset="0"/>
                <a:cs typeface="Times New Roman" panose="02020603050405020304" pitchFamily="18" charset="0"/>
              </a:rPr>
              <a:t>nhân</a:t>
            </a:r>
            <a:r>
              <a:rPr lang="en-US" sz="3600" dirty="0">
                <a:solidFill>
                  <a:srgbClr val="0070C0"/>
                </a:solidFill>
                <a:latin typeface="Times New Roman" panose="02020603050405020304" pitchFamily="18" charset="0"/>
                <a:cs typeface="Times New Roman" panose="02020603050405020304" pitchFamily="18" charset="0"/>
              </a:rPr>
              <a:t> 1 </a:t>
            </a:r>
            <a:r>
              <a:rPr lang="en-US" sz="3600" dirty="0" err="1">
                <a:solidFill>
                  <a:srgbClr val="0070C0"/>
                </a:solidFill>
                <a:latin typeface="Times New Roman" panose="02020603050405020304" pitchFamily="18" charset="0"/>
                <a:cs typeface="Times New Roman" panose="02020603050405020304" pitchFamily="18" charset="0"/>
              </a:rPr>
              <a:t>bằng</a:t>
            </a:r>
            <a:r>
              <a:rPr lang="en-US" sz="3600" dirty="0">
                <a:solidFill>
                  <a:srgbClr val="0070C0"/>
                </a:solidFill>
                <a:latin typeface="Times New Roman" panose="02020603050405020304" pitchFamily="18" charset="0"/>
                <a:cs typeface="Times New Roman" panose="02020603050405020304" pitchFamily="18" charset="0"/>
              </a:rPr>
              <a:t> 3, </a:t>
            </a:r>
            <a:r>
              <a:rPr lang="en-US" sz="3600" dirty="0" err="1">
                <a:solidFill>
                  <a:srgbClr val="0070C0"/>
                </a:solidFill>
                <a:latin typeface="Times New Roman" panose="02020603050405020304" pitchFamily="18" charset="0"/>
                <a:cs typeface="Times New Roman" panose="02020603050405020304" pitchFamily="18" charset="0"/>
              </a:rPr>
              <a:t>viết</a:t>
            </a:r>
            <a:r>
              <a:rPr lang="en-US" sz="3600" dirty="0">
                <a:solidFill>
                  <a:srgbClr val="0070C0"/>
                </a:solidFill>
                <a:latin typeface="Times New Roman" panose="02020603050405020304" pitchFamily="18" charset="0"/>
                <a:cs typeface="Times New Roman" panose="02020603050405020304" pitchFamily="18" charset="0"/>
              </a:rPr>
              <a:t> 3</a:t>
            </a:r>
          </a:p>
        </p:txBody>
      </p:sp>
      <p:sp>
        <p:nvSpPr>
          <p:cNvPr id="13" name="Rectangle: Rounded Corners 42">
            <a:extLst>
              <a:ext uri="{FF2B5EF4-FFF2-40B4-BE49-F238E27FC236}">
                <a16:creationId xmlns="" xmlns:a16="http://schemas.microsoft.com/office/drawing/2014/main" id="{89D2DC59-D622-43F3-BED8-EC795501177D}"/>
              </a:ext>
            </a:extLst>
          </p:cNvPr>
          <p:cNvSpPr/>
          <p:nvPr/>
        </p:nvSpPr>
        <p:spPr>
          <a:xfrm>
            <a:off x="4065263" y="4136106"/>
            <a:ext cx="2875280" cy="683241"/>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12 x 3 = 36</a:t>
            </a:r>
          </a:p>
        </p:txBody>
      </p:sp>
      <p:sp>
        <p:nvSpPr>
          <p:cNvPr id="14" name="TextBox 13"/>
          <p:cNvSpPr txBox="1"/>
          <p:nvPr/>
        </p:nvSpPr>
        <p:spPr>
          <a:xfrm>
            <a:off x="-128910" y="1501984"/>
            <a:ext cx="2390398" cy="646331"/>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tính</a:t>
            </a:r>
            <a:r>
              <a:rPr lang="en-US"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D01A141A-021E-4F71-9378-CFBC57D2D659}"/>
              </a:ext>
            </a:extLst>
          </p:cNvPr>
          <p:cNvSpPr txBox="1"/>
          <p:nvPr/>
        </p:nvSpPr>
        <p:spPr>
          <a:xfrm>
            <a:off x="4065263" y="1545056"/>
            <a:ext cx="66548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12</a:t>
            </a:r>
          </a:p>
        </p:txBody>
      </p:sp>
      <p:sp>
        <p:nvSpPr>
          <p:cNvPr id="16" name="TextBox 15">
            <a:extLst>
              <a:ext uri="{FF2B5EF4-FFF2-40B4-BE49-F238E27FC236}">
                <a16:creationId xmlns="" xmlns:a16="http://schemas.microsoft.com/office/drawing/2014/main" id="{60767945-4711-4887-A887-5633B8C75D96}"/>
              </a:ext>
            </a:extLst>
          </p:cNvPr>
          <p:cNvSpPr txBox="1"/>
          <p:nvPr/>
        </p:nvSpPr>
        <p:spPr>
          <a:xfrm>
            <a:off x="4269854" y="2165675"/>
            <a:ext cx="66548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3</a:t>
            </a:r>
          </a:p>
        </p:txBody>
      </p:sp>
      <p:grpSp>
        <p:nvGrpSpPr>
          <p:cNvPr id="17" name="Group 16">
            <a:extLst>
              <a:ext uri="{FF2B5EF4-FFF2-40B4-BE49-F238E27FC236}">
                <a16:creationId xmlns="" xmlns:a16="http://schemas.microsoft.com/office/drawing/2014/main" id="{95B8646D-1B96-454C-BC21-0FE43FA07B07}"/>
              </a:ext>
            </a:extLst>
          </p:cNvPr>
          <p:cNvGrpSpPr/>
          <p:nvPr/>
        </p:nvGrpSpPr>
        <p:grpSpPr>
          <a:xfrm>
            <a:off x="3821156" y="1951467"/>
            <a:ext cx="843280" cy="743525"/>
            <a:chOff x="3886200" y="4849850"/>
            <a:chExt cx="843280" cy="743525"/>
          </a:xfrm>
        </p:grpSpPr>
        <p:cxnSp>
          <p:nvCxnSpPr>
            <p:cNvPr id="20" name="Straight Connector 19">
              <a:extLst>
                <a:ext uri="{FF2B5EF4-FFF2-40B4-BE49-F238E27FC236}">
                  <a16:creationId xmlns=""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 xmlns:a16="http://schemas.microsoft.com/office/drawing/2014/main" id="{9C870212-3BD8-4B7E-A887-3E161AB2B5C5}"/>
                </a:ext>
              </a:extLst>
            </p:cNvPr>
            <p:cNvSpPr txBox="1"/>
            <p:nvPr/>
          </p:nvSpPr>
          <p:spPr>
            <a:xfrm>
              <a:off x="3886200" y="4849850"/>
              <a:ext cx="3302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x</a:t>
              </a:r>
            </a:p>
          </p:txBody>
        </p:sp>
      </p:grpSp>
      <p:sp>
        <p:nvSpPr>
          <p:cNvPr id="22" name="TextBox 21"/>
          <p:cNvSpPr txBox="1"/>
          <p:nvPr/>
        </p:nvSpPr>
        <p:spPr>
          <a:xfrm>
            <a:off x="-72599" y="2694992"/>
            <a:ext cx="1638269" cy="646331"/>
          </a:xfrm>
          <a:prstGeom prst="rect">
            <a:avLst/>
          </a:prstGeom>
          <a:noFill/>
        </p:spPr>
        <p:txBody>
          <a:bodyPr wrap="non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Tính</a:t>
            </a:r>
            <a:r>
              <a:rPr lang="en-US"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71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P spid="11" grpId="0"/>
      <p:bldP spid="12" grpId="0"/>
      <p:bldP spid="13" grpId="0" animBg="1"/>
      <p:bldP spid="14" grpId="0"/>
      <p:bldP spid="15" grpId="0"/>
      <p:bldP spid="16"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296989" y="4229635"/>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249724" y="1912452"/>
            <a:ext cx="999348" cy="1086247"/>
          </a:xfrm>
          <a:prstGeom prst="rect">
            <a:avLst/>
          </a:prstGeom>
        </p:spPr>
      </p:pic>
      <p:pic>
        <p:nvPicPr>
          <p:cNvPr id="28" name="Picture 7">
            <a:extLst>
              <a:ext uri="{FF2B5EF4-FFF2-40B4-BE49-F238E27FC236}">
                <a16:creationId xmlns=""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281" y="3755048"/>
            <a:ext cx="626420" cy="680891"/>
          </a:xfrm>
          <a:prstGeom prst="rect">
            <a:avLst/>
          </a:prstGeom>
        </p:spPr>
      </p:pic>
      <p:pic>
        <p:nvPicPr>
          <p:cNvPr id="29" name="Picture 8">
            <a:extLst>
              <a:ext uri="{FF2B5EF4-FFF2-40B4-BE49-F238E27FC236}">
                <a16:creationId xmlns=""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249724" y="1912452"/>
            <a:ext cx="999348" cy="1086247"/>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7CE3D7B3-6500-492F-9941-CDF14042C1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2950" y="1608666"/>
            <a:ext cx="8480820" cy="5452534"/>
          </a:xfrm>
          <a:prstGeom prst="rect">
            <a:avLst/>
          </a:prstGeom>
        </p:spPr>
      </p:pic>
      <p:sp>
        <p:nvSpPr>
          <p:cNvPr id="20" name="AutoShape 4">
            <a:extLst>
              <a:ext uri="{FF2B5EF4-FFF2-40B4-BE49-F238E27FC236}">
                <a16:creationId xmlns="" xmlns:a16="http://schemas.microsoft.com/office/drawing/2014/main" id="{C9827431-3679-4674-8B75-4C0B7EB79506}"/>
              </a:ext>
            </a:extLst>
          </p:cNvPr>
          <p:cNvSpPr/>
          <p:nvPr/>
        </p:nvSpPr>
        <p:spPr>
          <a:xfrm>
            <a:off x="2205655" y="1560889"/>
            <a:ext cx="8112308" cy="2274674"/>
          </a:xfrm>
          <a:prstGeom prst="rect">
            <a:avLst/>
          </a:prstGeom>
          <a:solidFill>
            <a:srgbClr val="FFFFFF"/>
          </a:solidFill>
          <a:ln w="57150">
            <a:solidFill>
              <a:schemeClr val="tx1"/>
            </a:solidFill>
          </a:ln>
        </p:spPr>
        <p:txBody>
          <a:bodyPr numCol="1"/>
          <a:lstStyle/>
          <a:p>
            <a:pPr algn="ctr">
              <a:lnSpc>
                <a:spcPct val="150000"/>
              </a:lnSpc>
            </a:pPr>
            <a:r>
              <a:rPr lang="en-US" sz="3600" b="1" dirty="0" err="1" smtClean="0">
                <a:latin typeface="Times New Roman" panose="02020603050405020304" pitchFamily="18" charset="0"/>
                <a:cs typeface="Times New Roman" panose="02020603050405020304" pitchFamily="18" charset="0"/>
              </a:rPr>
              <a:t>Muốn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nhân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số</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hai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chữ</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số</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với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số</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một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chữ</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số</a:t>
            </a:r>
            <a:r>
              <a:rPr lang="en-US" sz="3600" b="1" dirty="0" smtClean="0">
                <a:latin typeface="Times New Roman" panose="02020603050405020304" pitchFamily="18" charset="0"/>
                <a:cs typeface="Times New Roman" panose="02020603050405020304" pitchFamily="18" charset="0"/>
              </a:rPr>
              <a:t> ta </a:t>
            </a:r>
            <a:r>
              <a:rPr lang="en-US" sz="3600" b="1" dirty="0" err="1" smtClean="0">
                <a:latin typeface="Times New Roman" panose="02020603050405020304" pitchFamily="18" charset="0"/>
                <a:cs typeface="Times New Roman" panose="02020603050405020304" pitchFamily="18" charset="0"/>
              </a:rPr>
              <a:t>thực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hiện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thế</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nào</a:t>
            </a:r>
            <a:r>
              <a:rPr lang="en-US" sz="3600" b="1" dirty="0" smtClean="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 xmlns:a16="http://schemas.microsoft.com/office/drawing/2014/main" id="{C9827431-3679-4674-8B75-4C0B7EB79506}"/>
              </a:ext>
            </a:extLst>
          </p:cNvPr>
          <p:cNvSpPr/>
          <p:nvPr/>
        </p:nvSpPr>
        <p:spPr>
          <a:xfrm>
            <a:off x="2177343" y="142676"/>
            <a:ext cx="8112308" cy="3691467"/>
          </a:xfrm>
          <a:prstGeom prst="rect">
            <a:avLst/>
          </a:prstGeom>
          <a:solidFill>
            <a:srgbClr val="FFFFFF"/>
          </a:solidFill>
          <a:ln w="57150">
            <a:solidFill>
              <a:schemeClr val="tx1"/>
            </a:solidFill>
          </a:ln>
        </p:spPr>
        <p:txBody>
          <a:bodyPr numCol="1"/>
          <a:lstStyle/>
          <a:p>
            <a:pPr algn="just">
              <a:lnSpc>
                <a:spcPct val="150000"/>
              </a:lnSpc>
            </a:pPr>
            <a:r>
              <a:rPr lang="en-US" sz="4000" b="1" dirty="0" err="1" smtClean="0">
                <a:latin typeface="Times New Roman" panose="02020603050405020304" pitchFamily="18" charset="0"/>
                <a:cs typeface="Times New Roman" panose="02020603050405020304" pitchFamily="18" charset="0"/>
              </a:rPr>
              <a:t>Muốn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số</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có</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hai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chữ</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số</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với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số</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có</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một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chữ</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số</a:t>
            </a:r>
            <a:r>
              <a:rPr lang="en-US" sz="4000" b="1" dirty="0" smtClean="0">
                <a:latin typeface="Times New Roman" panose="02020603050405020304" pitchFamily="18" charset="0"/>
                <a:cs typeface="Times New Roman" panose="02020603050405020304" pitchFamily="18" charset="0"/>
              </a:rPr>
              <a:t> ta </a:t>
            </a:r>
            <a:r>
              <a:rPr lang="en-US" sz="4000" b="1" dirty="0" err="1" smtClean="0">
                <a:latin typeface="Times New Roman" panose="02020603050405020304" pitchFamily="18" charset="0"/>
                <a:cs typeface="Times New Roman" panose="02020603050405020304" pitchFamily="18" charset="0"/>
              </a:rPr>
              <a:t>thực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hiện</a:t>
            </a:r>
            <a:r>
              <a:rPr lang="en-US" sz="4000" b="1" dirty="0" smtClean="0">
                <a:latin typeface="Times New Roman" panose="02020603050405020304" pitchFamily="18" charset="0"/>
                <a:cs typeface="Times New Roman" panose="02020603050405020304" pitchFamily="18" charset="0"/>
              </a:rPr>
              <a:t>:</a:t>
            </a:r>
          </a:p>
          <a:p>
            <a:pPr algn="just">
              <a:lnSpc>
                <a:spcPct val="150000"/>
              </a:lnSpc>
            </a:pP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Đặt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tính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cột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dọc</a:t>
            </a:r>
            <a:endParaRPr lang="en-US" sz="4000"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Tính</a:t>
            </a:r>
            <a:r>
              <a:rPr lang="en-US" sz="4000" b="1" dirty="0" smtClean="0">
                <a:solidFill>
                  <a:srgbClr val="FF0000"/>
                </a:solidFill>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7285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5"/>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 xmlns:a16="http://schemas.microsoft.com/office/drawing/2014/main" id="{0E6D2A21-9A0E-4403-AFC4-C5B6FD750342}"/>
                </a:ext>
              </a:extLst>
            </p:cNvPr>
            <p:cNvPicPr>
              <a:picLocks noChangeAspect="1"/>
            </p:cNvPicPr>
            <p:nvPr/>
          </p:nvPicPr>
          <p:blipFill rotWithShape="1">
            <a:blip r:embed="rId5"/>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 xmlns:a16="http://schemas.microsoft.com/office/drawing/2014/main" id="{A6B36D9E-AF3D-430A-9D5F-17DB90F2678D}"/>
              </a:ext>
            </a:extLst>
          </p:cNvPr>
          <p:cNvPicPr>
            <a:picLocks noChangeAspect="1"/>
          </p:cNvPicPr>
          <p:nvPr/>
        </p:nvPicPr>
        <p:blipFill>
          <a:blip r:embed="rId6"/>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 xmlns:a16="http://schemas.microsoft.com/office/drawing/2014/main" id="{7CE3D7B3-6500-492F-9941-CDF14042C1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3114" y="3474720"/>
            <a:ext cx="5301268" cy="3355569"/>
          </a:xfrm>
          <a:prstGeom prst="rect">
            <a:avLst/>
          </a:prstGeom>
        </p:spPr>
      </p:pic>
      <p:sp>
        <p:nvSpPr>
          <p:cNvPr id="38" name="TextBox 37">
            <a:extLst>
              <a:ext uri="{FF2B5EF4-FFF2-40B4-BE49-F238E27FC236}">
                <a16:creationId xmlns="" xmlns:a16="http://schemas.microsoft.com/office/drawing/2014/main" id="{9E6ED77A-2200-43F8-88E9-D8655F759DAF}"/>
              </a:ext>
            </a:extLst>
          </p:cNvPr>
          <p:cNvSpPr txBox="1"/>
          <p:nvPr/>
        </p:nvSpPr>
        <p:spPr>
          <a:xfrm>
            <a:off x="3882887" y="3865561"/>
            <a:ext cx="2479040"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bảng</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noProof="0" dirty="0" smtClean="0">
                <a:solidFill>
                  <a:srgbClr val="FF0000"/>
                </a:solidFill>
                <a:latin typeface="Times New Roman" panose="02020603050405020304" pitchFamily="18" charset="0"/>
                <a:cs typeface="Times New Roman" panose="02020603050405020304" pitchFamily="18" charset="0"/>
              </a:rPr>
              <a:t>con</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9" name="ĐẾM NGƯỢC 1 PHÚT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004390" y="5064970"/>
            <a:ext cx="3187609" cy="1793030"/>
          </a:xfrm>
          <a:prstGeom prst="rect">
            <a:avLst/>
          </a:prstGeom>
        </p:spPr>
      </p:pic>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2" presetClass="mediacall" presetSubtype="0" fill="hold" nodeType="withEffect">
                                  <p:stCondLst>
                                    <p:cond delay="0"/>
                                  </p:stCondLst>
                                  <p:childTnLst>
                                    <p:cmd type="call" cmd="togglePause">
                                      <p:cBhvr>
                                        <p:cTn id="1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9"/>
                </p:tgtEl>
              </p:cMediaNode>
            </p:video>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394936" y="2100379"/>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kumimoji="0" lang="en-US" sz="9600" b="0" i="0" u="none" strike="noStrike" kern="1200" cap="none" spc="600" normalizeH="0" baseline="0" noProof="0" dirty="0" smtClean="0">
                <a:ln>
                  <a:noFill/>
                </a:ln>
                <a:solidFill>
                  <a:prstClr val="white"/>
                </a:solidFill>
                <a:effectLst/>
                <a:uLnTx/>
                <a:uFillTx/>
                <a:latin typeface="Coiny" panose="02000903060500060000" pitchFamily="2" charset="0"/>
                <a:ea typeface="+mn-ea"/>
                <a:cs typeface="+mn-cs"/>
              </a:rPr>
              <a:t>3</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26" name="Rectangle 25"/>
          <p:cNvSpPr/>
          <p:nvPr/>
        </p:nvSpPr>
        <p:spPr>
          <a:xfrm>
            <a:off x="1898500" y="3627555"/>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 xmlns:a16="http://schemas.microsoft.com/office/drawing/2014/main" id="{6081C99A-7D84-4E77-B428-1AB236EDBC76}"/>
              </a:ext>
            </a:extLst>
          </p:cNvPr>
          <p:cNvSpPr txBox="1"/>
          <p:nvPr/>
        </p:nvSpPr>
        <p:spPr>
          <a:xfrm>
            <a:off x="1376589" y="1369063"/>
            <a:ext cx="602506" cy="1323439"/>
          </a:xfrm>
          <a:prstGeom prst="rect">
            <a:avLst/>
          </a:prstGeom>
          <a:noFill/>
        </p:spPr>
        <p:txBody>
          <a:bodyPr wrap="square" rtlCol="0">
            <a:spAutoFit/>
          </a:bodyPr>
          <a:lstStyle/>
          <a:p>
            <a:r>
              <a:rPr lang="en-US" sz="8000" b="1" dirty="0">
                <a:solidFill>
                  <a:schemeClr val="bg1"/>
                </a:solidFill>
              </a:rPr>
              <a:t>x</a:t>
            </a:r>
          </a:p>
        </p:txBody>
      </p:sp>
      <p:sp>
        <p:nvSpPr>
          <p:cNvPr id="28" name="TextBox 27"/>
          <p:cNvSpPr txBox="1"/>
          <p:nvPr/>
        </p:nvSpPr>
        <p:spPr>
          <a:xfrm>
            <a:off x="2406159" y="461123"/>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lang="en-US" sz="9600" spc="600" dirty="0">
                <a:solidFill>
                  <a:prstClr val="white"/>
                </a:solidFill>
                <a:latin typeface="Coiny" panose="02000903060500060000" pitchFamily="2" charset="0"/>
              </a:rPr>
              <a:t>3</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29" name="TextBox 28"/>
          <p:cNvSpPr txBox="1"/>
          <p:nvPr/>
        </p:nvSpPr>
        <p:spPr>
          <a:xfrm>
            <a:off x="2450788" y="3781292"/>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lang="en-US" sz="9600" spc="600" noProof="0" dirty="0" smtClean="0">
                <a:solidFill>
                  <a:prstClr val="white"/>
                </a:solidFill>
                <a:latin typeface="Coiny" panose="02000903060500060000" pitchFamily="2" charset="0"/>
              </a:rPr>
              <a:t>9</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30" name="TextBox 29"/>
          <p:cNvSpPr txBox="1"/>
          <p:nvPr/>
        </p:nvSpPr>
        <p:spPr>
          <a:xfrm>
            <a:off x="1581635" y="464180"/>
            <a:ext cx="14558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lang="en-US" sz="9600" spc="600" noProof="0" dirty="0" smtClean="0">
                <a:solidFill>
                  <a:prstClr val="white"/>
                </a:solidFill>
                <a:latin typeface="Coiny" panose="02000903060500060000" pitchFamily="2" charset="0"/>
              </a:rPr>
              <a:t>1</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31" name="TextBox 30"/>
          <p:cNvSpPr txBox="1"/>
          <p:nvPr/>
        </p:nvSpPr>
        <p:spPr>
          <a:xfrm>
            <a:off x="1639331" y="3781292"/>
            <a:ext cx="15336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lang="en-US" sz="9600" spc="600" dirty="0">
                <a:solidFill>
                  <a:prstClr val="white"/>
                </a:solidFill>
                <a:latin typeface="Coiny" panose="02000903060500060000" pitchFamily="2" charset="0"/>
              </a:rPr>
              <a:t>3</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32" name="TextBox 31"/>
          <p:cNvSpPr txBox="1"/>
          <p:nvPr/>
        </p:nvSpPr>
        <p:spPr>
          <a:xfrm>
            <a:off x="8416640" y="2096660"/>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kumimoji="0" lang="en-US" sz="9600" b="0" i="0" u="none" strike="noStrike" kern="1200" cap="none" spc="600" normalizeH="0" baseline="0" noProof="0" dirty="0" smtClean="0">
                <a:ln>
                  <a:noFill/>
                </a:ln>
                <a:solidFill>
                  <a:prstClr val="white"/>
                </a:solidFill>
                <a:effectLst/>
                <a:uLnTx/>
                <a:uFillTx/>
                <a:latin typeface="Coiny" panose="02000903060500060000" pitchFamily="2" charset="0"/>
                <a:ea typeface="+mn-ea"/>
                <a:cs typeface="+mn-cs"/>
              </a:rPr>
              <a:t>7</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33" name="Rectangle 32"/>
          <p:cNvSpPr/>
          <p:nvPr/>
        </p:nvSpPr>
        <p:spPr>
          <a:xfrm>
            <a:off x="7931624" y="3648207"/>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 xmlns:a16="http://schemas.microsoft.com/office/drawing/2014/main" id="{6081C99A-7D84-4E77-B428-1AB236EDBC76}"/>
              </a:ext>
            </a:extLst>
          </p:cNvPr>
          <p:cNvSpPr txBox="1"/>
          <p:nvPr/>
        </p:nvSpPr>
        <p:spPr>
          <a:xfrm>
            <a:off x="7535009" y="1369062"/>
            <a:ext cx="602506" cy="1323439"/>
          </a:xfrm>
          <a:prstGeom prst="rect">
            <a:avLst/>
          </a:prstGeom>
          <a:noFill/>
        </p:spPr>
        <p:txBody>
          <a:bodyPr wrap="square" rtlCol="0">
            <a:spAutoFit/>
          </a:bodyPr>
          <a:lstStyle/>
          <a:p>
            <a:r>
              <a:rPr lang="en-US" sz="8000" b="1" dirty="0">
                <a:solidFill>
                  <a:schemeClr val="bg1"/>
                </a:solidFill>
              </a:rPr>
              <a:t>x</a:t>
            </a:r>
          </a:p>
        </p:txBody>
      </p:sp>
      <p:sp>
        <p:nvSpPr>
          <p:cNvPr id="37" name="TextBox 36"/>
          <p:cNvSpPr txBox="1"/>
          <p:nvPr/>
        </p:nvSpPr>
        <p:spPr>
          <a:xfrm>
            <a:off x="8501473" y="443926"/>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lang="en-US" sz="9600" spc="600" dirty="0">
                <a:solidFill>
                  <a:prstClr val="white"/>
                </a:solidFill>
                <a:latin typeface="Coiny" panose="02000903060500060000" pitchFamily="2" charset="0"/>
              </a:rPr>
              <a:t>1</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54" name="TextBox 53"/>
          <p:cNvSpPr txBox="1"/>
          <p:nvPr/>
        </p:nvSpPr>
        <p:spPr>
          <a:xfrm>
            <a:off x="8416639" y="3780939"/>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lang="en-US" sz="9600" spc="600" noProof="0" dirty="0" smtClean="0">
                <a:solidFill>
                  <a:prstClr val="white"/>
                </a:solidFill>
                <a:latin typeface="Coiny" panose="02000903060500060000" pitchFamily="2" charset="0"/>
              </a:rPr>
              <a:t>7</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55" name="TextBox 54"/>
          <p:cNvSpPr txBox="1"/>
          <p:nvPr/>
        </p:nvSpPr>
        <p:spPr>
          <a:xfrm>
            <a:off x="7773557" y="461123"/>
            <a:ext cx="14558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lang="en-US" sz="9600" spc="600" noProof="0" dirty="0" smtClean="0">
                <a:solidFill>
                  <a:prstClr val="white"/>
                </a:solidFill>
                <a:latin typeface="Coiny" panose="02000903060500060000" pitchFamily="2" charset="0"/>
              </a:rPr>
              <a:t>1</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
        <p:nvSpPr>
          <p:cNvPr id="56" name="TextBox 55"/>
          <p:cNvSpPr txBox="1"/>
          <p:nvPr/>
        </p:nvSpPr>
        <p:spPr>
          <a:xfrm>
            <a:off x="7649811" y="3799582"/>
            <a:ext cx="15336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rPr>
              <a:t> </a:t>
            </a:r>
            <a:r>
              <a:rPr lang="en-US" sz="9600" spc="600" dirty="0">
                <a:solidFill>
                  <a:prstClr val="white"/>
                </a:solidFill>
                <a:latin typeface="Coiny" panose="02000903060500060000" pitchFamily="2" charset="0"/>
              </a:rPr>
              <a:t>7</a:t>
            </a:r>
            <a:endParaRPr kumimoji="0" lang="en-US" sz="9600" b="0" i="0" u="none" strike="noStrike" kern="1200" cap="none" spc="600" normalizeH="0" baseline="0" noProof="0" dirty="0">
              <a:ln>
                <a:noFill/>
              </a:ln>
              <a:solidFill>
                <a:prstClr val="white"/>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9733981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089" flipH="1">
            <a:off x="570497" y="-1165810"/>
            <a:ext cx="10899905" cy="7689387"/>
          </a:xfrm>
          <a:prstGeom prst="rect">
            <a:avLst/>
          </a:prstGeom>
        </p:spPr>
      </p:pic>
      <p:sp>
        <p:nvSpPr>
          <p:cNvPr id="25" name="TextBox 24">
            <a:extLst>
              <a:ext uri="{FF2B5EF4-FFF2-40B4-BE49-F238E27FC236}">
                <a16:creationId xmlns="" xmlns:a16="http://schemas.microsoft.com/office/drawing/2014/main" id="{EA368E21-218A-4A03-83BE-069CA1E4855A}"/>
              </a:ext>
            </a:extLst>
          </p:cNvPr>
          <p:cNvSpPr txBox="1"/>
          <p:nvPr/>
        </p:nvSpPr>
        <p:spPr>
          <a:xfrm>
            <a:off x="2619545" y="1600507"/>
            <a:ext cx="7536038" cy="1569660"/>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9600" b="1" dirty="0" smtClean="0">
                <a:solidFill>
                  <a:srgbClr val="FF0000"/>
                </a:solidFill>
                <a:effectLst>
                  <a:outerShdw dist="50800" dir="3600000" algn="t" rotWithShape="0">
                    <a:prstClr val="white"/>
                  </a:outerShdw>
                </a:effectLst>
                <a:latin typeface="Times New Roman" panose="02020603050405020304" pitchFamily="18" charset="0"/>
                <a:cs typeface="Times New Roman" panose="02020603050405020304" pitchFamily="18" charset="0"/>
              </a:rPr>
              <a:t>KHỞI ĐỘNG</a:t>
            </a:r>
            <a:endParaRPr lang="en-US" sz="9600" b="1" dirty="0">
              <a:solidFill>
                <a:srgbClr val="FF0000"/>
              </a:solidFill>
              <a:effectLst>
                <a:outerShdw dist="50800" dir="3600000" algn="t" rotWithShape="0">
                  <a:prstClr val="white"/>
                </a:outerShdw>
              </a:effectLst>
              <a:latin typeface="Times New Roman" panose="02020603050405020304" pitchFamily="18" charset="0"/>
              <a:cs typeface="Times New Roman" panose="020206030504050203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403433" y="3183533"/>
            <a:ext cx="1769783" cy="1265395"/>
          </a:xfrm>
          <a:prstGeom prst="rect">
            <a:avLst/>
          </a:prstGeom>
        </p:spPr>
      </p:pic>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pic>
        <p:nvPicPr>
          <p:cNvPr id="22" name="图片 2" descr="2">
            <a:extLst>
              <a:ext uri="{FF2B5EF4-FFF2-40B4-BE49-F238E27FC236}">
                <a16:creationId xmlns="" xmlns:a16="http://schemas.microsoft.com/office/drawing/2014/main" id="{E187E11E-F24B-4AC4-9912-50C7760FDB84}"/>
              </a:ext>
            </a:extLst>
          </p:cNvPr>
          <p:cNvPicPr>
            <a:picLocks noChangeAspect="1"/>
          </p:cNvPicPr>
          <p:nvPr/>
        </p:nvPicPr>
        <p:blipFill>
          <a:blip r:embed="rId11"/>
          <a:stretch>
            <a:fillRect/>
          </a:stretch>
        </p:blipFill>
        <p:spPr>
          <a:xfrm>
            <a:off x="3499070" y="2941983"/>
            <a:ext cx="4747244" cy="4556589"/>
          </a:xfrm>
          <a:prstGeom prst="rect">
            <a:avLst/>
          </a:prstGeom>
        </p:spPr>
      </p:pic>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D263EA3-03A3-448F-B764-C2F5683B175A}"/>
              </a:ext>
            </a:extLst>
          </p:cNvPr>
          <p:cNvSpPr/>
          <p:nvPr/>
        </p:nvSpPr>
        <p:spPr>
          <a:xfrm>
            <a:off x="326801" y="190863"/>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B76489F2-DF7B-430C-BCB6-372FEAAA1BE7}"/>
              </a:ext>
            </a:extLst>
          </p:cNvPr>
          <p:cNvGrpSpPr/>
          <p:nvPr/>
        </p:nvGrpSpPr>
        <p:grpSpPr>
          <a:xfrm>
            <a:off x="1128924" y="410035"/>
            <a:ext cx="6517580" cy="1036988"/>
            <a:chOff x="1647084" y="420195"/>
            <a:chExt cx="2357137" cy="1036988"/>
          </a:xfrm>
        </p:grpSpPr>
        <p:pic>
          <p:nvPicPr>
            <p:cNvPr id="23" name="Picture 22">
              <a:extLst>
                <a:ext uri="{FF2B5EF4-FFF2-40B4-BE49-F238E27FC236}">
                  <a16:creationId xmlns=""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 xmlns:a16="http://schemas.microsoft.com/office/drawing/2014/main" id="{F1C2DCC2-02E5-4FB7-B519-6F752FC71B09}"/>
                </a:ext>
              </a:extLst>
            </p:cNvPr>
            <p:cNvSpPr txBox="1"/>
            <p:nvPr/>
          </p:nvSpPr>
          <p:spPr>
            <a:xfrm>
              <a:off x="1751280" y="600135"/>
              <a:ext cx="225294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smtClean="0">
                  <a:ln>
                    <a:noFill/>
                  </a:ln>
                  <a:effectLst/>
                  <a:uLnTx/>
                  <a:uFillTx/>
                  <a:latin typeface="Calibri" panose="020F0502020204030204" pitchFamily="34" charset="0"/>
                  <a:ea typeface="+mn-ea"/>
                  <a:cs typeface="Calibri" panose="020F0502020204030204" pitchFamily="34" charset="0"/>
                </a:rPr>
                <a:t>(</a:t>
              </a:r>
              <a:r>
                <a:rPr kumimoji="0" lang="en-US" sz="4400" b="1" i="0" u="none" strike="noStrike" kern="1200" cap="none" spc="0" normalizeH="0" baseline="0" noProof="0" dirty="0" err="1" smtClean="0">
                  <a:ln>
                    <a:noFill/>
                  </a:ln>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smtClean="0">
                  <a:ln>
                    <a:noFill/>
                  </a:ln>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smtClean="0">
                  <a:ln>
                    <a:noFill/>
                  </a:ln>
                  <a:effectLst/>
                  <a:uLnTx/>
                  <a:uFillTx/>
                  <a:latin typeface="Calibri" panose="020F0502020204030204" pitchFamily="34" charset="0"/>
                  <a:ea typeface="+mn-ea"/>
                  <a:cs typeface="Calibri" panose="020F0502020204030204" pitchFamily="34" charset="0"/>
                </a:rPr>
                <a:t>mẫu</a:t>
              </a:r>
              <a:r>
                <a:rPr kumimoji="0" lang="en-US" sz="4400" b="1" i="0" u="none" strike="noStrike" kern="1200" cap="none" spc="0" normalizeH="0" baseline="0" noProof="0" dirty="0" smtClean="0">
                  <a:ln>
                    <a:noFill/>
                  </a:ln>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 xmlns:a16="http://schemas.microsoft.com/office/drawing/2014/main" id="{F809B89D-B592-49C7-A507-C5D875596199}"/>
              </a:ext>
            </a:extLst>
          </p:cNvPr>
          <p:cNvSpPr/>
          <p:nvPr/>
        </p:nvSpPr>
        <p:spPr>
          <a:xfrm>
            <a:off x="511362" y="2001845"/>
            <a:ext cx="5364480" cy="2374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p>
        </p:txBody>
      </p:sp>
      <p:sp>
        <p:nvSpPr>
          <p:cNvPr id="5" name="TextBox 4">
            <a:extLst>
              <a:ext uri="{FF2B5EF4-FFF2-40B4-BE49-F238E27FC236}">
                <a16:creationId xmlns="" xmlns:a16="http://schemas.microsoft.com/office/drawing/2014/main" id="{8CBBA970-8AC3-4E78-BE27-1F15BE2743A4}"/>
              </a:ext>
            </a:extLst>
          </p:cNvPr>
          <p:cNvSpPr txBox="1"/>
          <p:nvPr/>
        </p:nvSpPr>
        <p:spPr>
          <a:xfrm>
            <a:off x="6173881" y="1884446"/>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sp>
        <p:nvSpPr>
          <p:cNvPr id="6" name="Rectangle 5"/>
          <p:cNvSpPr/>
          <p:nvPr/>
        </p:nvSpPr>
        <p:spPr>
          <a:xfrm>
            <a:off x="516480" y="2639919"/>
            <a:ext cx="6096000" cy="646331"/>
          </a:xfrm>
          <a:prstGeom prst="rect">
            <a:avLst/>
          </a:prstGeom>
        </p:spPr>
        <p:txBody>
          <a:bodyPr>
            <a:spAutoFit/>
          </a:bodyPr>
          <a:lstStyle/>
          <a:p>
            <a:pPr lvl="0"/>
            <a:r>
              <a:rPr lang="en-US" sz="3600" dirty="0" err="1"/>
              <a:t>Nhẩm</a:t>
            </a:r>
            <a:r>
              <a:rPr lang="en-US" sz="3600" dirty="0"/>
              <a:t>: 2 </a:t>
            </a:r>
            <a:r>
              <a:rPr lang="en-US" sz="3600" dirty="0" err="1"/>
              <a:t>chục</a:t>
            </a:r>
            <a:r>
              <a:rPr lang="en-US" sz="3600" dirty="0"/>
              <a:t>  x 3 = 6 </a:t>
            </a:r>
            <a:r>
              <a:rPr lang="en-US" sz="3600" dirty="0" err="1" smtClean="0"/>
              <a:t>chục</a:t>
            </a:r>
            <a:endParaRPr lang="en-US" sz="3600" dirty="0"/>
          </a:p>
        </p:txBody>
      </p:sp>
      <p:sp>
        <p:nvSpPr>
          <p:cNvPr id="7" name="Rectangle 6"/>
          <p:cNvSpPr/>
          <p:nvPr/>
        </p:nvSpPr>
        <p:spPr>
          <a:xfrm>
            <a:off x="882369" y="2028158"/>
            <a:ext cx="3031599" cy="646331"/>
          </a:xfrm>
          <a:prstGeom prst="rect">
            <a:avLst/>
          </a:prstGeom>
        </p:spPr>
        <p:txBody>
          <a:bodyPr wrap="none">
            <a:spAutoFit/>
          </a:bodyPr>
          <a:lstStyle/>
          <a:p>
            <a:pPr lvl="0"/>
            <a:r>
              <a:rPr lang="en-US" sz="3600" dirty="0" err="1"/>
              <a:t>Mẫu</a:t>
            </a:r>
            <a:r>
              <a:rPr lang="en-US" sz="3600" dirty="0"/>
              <a:t>: 20 x 3 = ?</a:t>
            </a:r>
          </a:p>
        </p:txBody>
      </p:sp>
      <p:sp>
        <p:nvSpPr>
          <p:cNvPr id="8" name="Rectangle 7"/>
          <p:cNvSpPr/>
          <p:nvPr/>
        </p:nvSpPr>
        <p:spPr>
          <a:xfrm>
            <a:off x="2688244" y="3595681"/>
            <a:ext cx="2201244" cy="646331"/>
          </a:xfrm>
          <a:prstGeom prst="rect">
            <a:avLst/>
          </a:prstGeom>
        </p:spPr>
        <p:txBody>
          <a:bodyPr wrap="none">
            <a:spAutoFit/>
          </a:bodyPr>
          <a:lstStyle/>
          <a:p>
            <a:pPr lvl="0"/>
            <a:r>
              <a:rPr lang="en-US" sz="3600" dirty="0"/>
              <a:t>20 x 3 = 60</a:t>
            </a:r>
          </a:p>
        </p:txBody>
      </p:sp>
      <p:pic>
        <p:nvPicPr>
          <p:cNvPr id="1026" name="Picture 2" descr="Viết báo cáo cho một buổi thảo luận của nhóm em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199" y="4387610"/>
            <a:ext cx="4326221" cy="226817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 xmlns:a16="http://schemas.microsoft.com/office/drawing/2014/main" id="{307E0B1E-58E6-4F4D-88D0-6B21F6C647C5}"/>
              </a:ext>
            </a:extLst>
          </p:cNvPr>
          <p:cNvGrpSpPr/>
          <p:nvPr/>
        </p:nvGrpSpPr>
        <p:grpSpPr>
          <a:xfrm rot="338074">
            <a:off x="7910483" y="3553514"/>
            <a:ext cx="2976265" cy="1870330"/>
            <a:chOff x="7551217" y="4195640"/>
            <a:chExt cx="2630835" cy="1425882"/>
          </a:xfrm>
        </p:grpSpPr>
        <p:pic>
          <p:nvPicPr>
            <p:cNvPr id="18" name="Picture 17">
              <a:extLst>
                <a:ext uri="{FF2B5EF4-FFF2-40B4-BE49-F238E27FC236}">
                  <a16:creationId xmlns="" xmlns:a16="http://schemas.microsoft.com/office/drawing/2014/main" id="{CD8322A0-01E9-4B57-BD82-0EB4C3379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9" name="TextBox 18">
              <a:extLst>
                <a:ext uri="{FF2B5EF4-FFF2-40B4-BE49-F238E27FC236}">
                  <a16:creationId xmlns="" xmlns:a16="http://schemas.microsoft.com/office/drawing/2014/main" id="{5DA32B8E-87AB-41D8-B6D8-A808E3ABBD60}"/>
                </a:ext>
              </a:extLst>
            </p:cNvPr>
            <p:cNvSpPr txBox="1"/>
            <p:nvPr/>
          </p:nvSpPr>
          <p:spPr>
            <a:xfrm rot="1398626">
              <a:off x="7720016" y="4437209"/>
              <a:ext cx="2462036" cy="821238"/>
            </a:xfrm>
            <a:prstGeom prst="rect">
              <a:avLst/>
            </a:prstGeom>
            <a:noFill/>
          </p:spPr>
          <p:txBody>
            <a:bodyPr wrap="square" rtlCol="0">
              <a:spAutoFit/>
            </a:bodyPr>
            <a:lstStyle/>
            <a:p>
              <a:pPr algn="ctr"/>
              <a:r>
                <a:rPr lang="en-US" sz="3200" b="1" dirty="0" smtClean="0">
                  <a:solidFill>
                    <a:prstClr val="black"/>
                  </a:solidFill>
                  <a:latin typeface="Calibri"/>
                </a:rPr>
                <a:t>KĨ THUẬT MẢNH GHÉP</a:t>
              </a:r>
              <a:endParaRPr lang="en-US" sz="3200" b="1" dirty="0">
                <a:solidFill>
                  <a:prstClr val="black"/>
                </a:solidFill>
                <a:latin typeface="Calibri"/>
              </a:endParaRPr>
            </a:p>
          </p:txBody>
        </p:sp>
      </p:grpSp>
      <p:sp>
        <p:nvSpPr>
          <p:cNvPr id="9" name="Oval 8"/>
          <p:cNvSpPr/>
          <p:nvPr/>
        </p:nvSpPr>
        <p:spPr>
          <a:xfrm>
            <a:off x="1925760" y="3151419"/>
            <a:ext cx="195943" cy="2122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690895" y="3155991"/>
            <a:ext cx="195943" cy="2122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335824" y="3151754"/>
            <a:ext cx="195943" cy="21227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6" grpId="0" animBg="1"/>
      <p:bldP spid="16" grpId="1" animBg="1"/>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2596" y="1457739"/>
            <a:ext cx="368961" cy="5830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1</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4" name="Oval 3"/>
          <p:cNvSpPr/>
          <p:nvPr/>
        </p:nvSpPr>
        <p:spPr>
          <a:xfrm>
            <a:off x="633996" y="1457739"/>
            <a:ext cx="391400" cy="596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1</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Oval 6"/>
          <p:cNvSpPr/>
          <p:nvPr/>
        </p:nvSpPr>
        <p:spPr>
          <a:xfrm>
            <a:off x="2692751" y="1444484"/>
            <a:ext cx="468429" cy="58309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2</a:t>
            </a:r>
          </a:p>
        </p:txBody>
      </p:sp>
      <p:sp>
        <p:nvSpPr>
          <p:cNvPr id="11" name="Oval 10"/>
          <p:cNvSpPr/>
          <p:nvPr/>
        </p:nvSpPr>
        <p:spPr>
          <a:xfrm>
            <a:off x="5101806" y="1494182"/>
            <a:ext cx="391877" cy="53843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3</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7371815" y="1457739"/>
            <a:ext cx="459663" cy="5963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4</a:t>
            </a:r>
          </a:p>
        </p:txBody>
      </p:sp>
      <p:sp>
        <p:nvSpPr>
          <p:cNvPr id="73" name="TextBox 72">
            <a:extLst>
              <a:ext uri="{FF2B5EF4-FFF2-40B4-BE49-F238E27FC236}">
                <a16:creationId xmlns="" xmlns:a16="http://schemas.microsoft.com/office/drawing/2014/main" id="{F1C2DCC2-02E5-4FB7-B519-6F752FC71B09}"/>
              </a:ext>
            </a:extLst>
          </p:cNvPr>
          <p:cNvSpPr txBox="1"/>
          <p:nvPr/>
        </p:nvSpPr>
        <p:spPr>
          <a:xfrm>
            <a:off x="3547518" y="391193"/>
            <a:ext cx="467435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smtClean="0">
                <a:latin typeface="Calibri" panose="020F0502020204030204" pitchFamily="34" charset="0"/>
                <a:cs typeface="Calibri" panose="020F0502020204030204" pitchFamily="34" charset="0"/>
              </a:rPr>
              <a:t>NHÓM CHUYÊN GIA</a:t>
            </a:r>
            <a:endParaRPr kumimoji="0" lang="en-US" sz="4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sp>
        <p:nvSpPr>
          <p:cNvPr id="137" name="TextBox 136">
            <a:extLst>
              <a:ext uri="{FF2B5EF4-FFF2-40B4-BE49-F238E27FC236}">
                <a16:creationId xmlns="" xmlns:a16="http://schemas.microsoft.com/office/drawing/2014/main" id="{8CBBA970-8AC3-4E78-BE27-1F15BE2743A4}"/>
              </a:ext>
            </a:extLst>
          </p:cNvPr>
          <p:cNvSpPr txBox="1"/>
          <p:nvPr/>
        </p:nvSpPr>
        <p:spPr>
          <a:xfrm>
            <a:off x="235784" y="2417114"/>
            <a:ext cx="11297824" cy="769441"/>
          </a:xfrm>
          <a:prstGeom prst="rect">
            <a:avLst/>
          </a:prstGeom>
          <a:noFill/>
        </p:spPr>
        <p:txBody>
          <a:bodyPr wrap="square" rtlCol="0">
            <a:spAutoFit/>
          </a:bodyPr>
          <a:lstStyle/>
          <a:p>
            <a:r>
              <a:rPr lang="en-US" sz="4400" b="1" dirty="0"/>
              <a:t>10 x 8       </a:t>
            </a:r>
            <a:r>
              <a:rPr lang="en-US" sz="4400" b="1" dirty="0" smtClean="0"/>
              <a:t>20 </a:t>
            </a:r>
            <a:r>
              <a:rPr lang="en-US" sz="4400" b="1" dirty="0"/>
              <a:t>x </a:t>
            </a:r>
            <a:r>
              <a:rPr lang="en-US" sz="4400" b="1" dirty="0" smtClean="0"/>
              <a:t>4        30 </a:t>
            </a:r>
            <a:r>
              <a:rPr lang="en-US" sz="4400" b="1" dirty="0"/>
              <a:t>x 3        </a:t>
            </a:r>
            <a:r>
              <a:rPr lang="en-US" sz="4400" b="1" dirty="0" smtClean="0"/>
              <a:t> 40 </a:t>
            </a:r>
            <a:r>
              <a:rPr lang="en-US" sz="4400" b="1" dirty="0"/>
              <a:t>x </a:t>
            </a:r>
            <a:r>
              <a:rPr lang="en-US" sz="4400" b="1" dirty="0" smtClean="0"/>
              <a:t>2        </a:t>
            </a:r>
            <a:r>
              <a:rPr lang="en-US" sz="4400" b="1" dirty="0" smtClean="0">
                <a:solidFill>
                  <a:prstClr val="black"/>
                </a:solidFill>
              </a:rPr>
              <a:t>10 </a:t>
            </a:r>
            <a:r>
              <a:rPr lang="en-US" sz="4400" b="1" dirty="0">
                <a:solidFill>
                  <a:prstClr val="black"/>
                </a:solidFill>
              </a:rPr>
              <a:t>x 8</a:t>
            </a:r>
            <a:endParaRPr lang="en-US" sz="4400" b="1" dirty="0"/>
          </a:p>
        </p:txBody>
      </p:sp>
      <p:sp>
        <p:nvSpPr>
          <p:cNvPr id="138" name="Oval 137"/>
          <p:cNvSpPr/>
          <p:nvPr/>
        </p:nvSpPr>
        <p:spPr>
          <a:xfrm>
            <a:off x="1058606" y="1457739"/>
            <a:ext cx="391400" cy="596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1</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0" name="Oval 139"/>
          <p:cNvSpPr/>
          <p:nvPr/>
        </p:nvSpPr>
        <p:spPr>
          <a:xfrm>
            <a:off x="1463868" y="1444485"/>
            <a:ext cx="391400" cy="596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1</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1" name="Oval 140"/>
          <p:cNvSpPr/>
          <p:nvPr/>
        </p:nvSpPr>
        <p:spPr>
          <a:xfrm>
            <a:off x="3167624" y="1454187"/>
            <a:ext cx="468429" cy="58309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2</a:t>
            </a:r>
          </a:p>
        </p:txBody>
      </p:sp>
      <p:sp>
        <p:nvSpPr>
          <p:cNvPr id="142" name="Oval 141"/>
          <p:cNvSpPr/>
          <p:nvPr/>
        </p:nvSpPr>
        <p:spPr>
          <a:xfrm>
            <a:off x="3642497" y="1472788"/>
            <a:ext cx="468429" cy="58309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2</a:t>
            </a:r>
          </a:p>
        </p:txBody>
      </p:sp>
      <p:sp>
        <p:nvSpPr>
          <p:cNvPr id="143" name="Oval 142"/>
          <p:cNvSpPr/>
          <p:nvPr/>
        </p:nvSpPr>
        <p:spPr>
          <a:xfrm>
            <a:off x="4100431" y="1444484"/>
            <a:ext cx="468429" cy="59279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2</a:t>
            </a:r>
          </a:p>
        </p:txBody>
      </p:sp>
      <p:sp>
        <p:nvSpPr>
          <p:cNvPr id="144" name="Oval 143"/>
          <p:cNvSpPr/>
          <p:nvPr/>
        </p:nvSpPr>
        <p:spPr>
          <a:xfrm>
            <a:off x="5527441" y="1494182"/>
            <a:ext cx="391877" cy="53843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3</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5" name="Oval 144"/>
          <p:cNvSpPr/>
          <p:nvPr/>
        </p:nvSpPr>
        <p:spPr>
          <a:xfrm>
            <a:off x="5926059" y="1492457"/>
            <a:ext cx="391877" cy="53843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3</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6" name="Oval 145"/>
          <p:cNvSpPr/>
          <p:nvPr/>
        </p:nvSpPr>
        <p:spPr>
          <a:xfrm>
            <a:off x="6324380" y="1483258"/>
            <a:ext cx="391877" cy="53843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3</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7" name="Oval 146"/>
          <p:cNvSpPr/>
          <p:nvPr/>
        </p:nvSpPr>
        <p:spPr>
          <a:xfrm>
            <a:off x="7818152" y="1452552"/>
            <a:ext cx="459663" cy="5963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4</a:t>
            </a:r>
          </a:p>
        </p:txBody>
      </p:sp>
      <p:sp>
        <p:nvSpPr>
          <p:cNvPr id="148" name="Oval 147"/>
          <p:cNvSpPr/>
          <p:nvPr/>
        </p:nvSpPr>
        <p:spPr>
          <a:xfrm>
            <a:off x="9600500" y="1469934"/>
            <a:ext cx="459663" cy="5963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49" name="Oval 148"/>
          <p:cNvSpPr/>
          <p:nvPr/>
        </p:nvSpPr>
        <p:spPr>
          <a:xfrm>
            <a:off x="8276086" y="1464525"/>
            <a:ext cx="459663" cy="5963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4</a:t>
            </a:r>
          </a:p>
        </p:txBody>
      </p:sp>
      <p:sp>
        <p:nvSpPr>
          <p:cNvPr id="150" name="Oval 149"/>
          <p:cNvSpPr/>
          <p:nvPr/>
        </p:nvSpPr>
        <p:spPr>
          <a:xfrm>
            <a:off x="8722589" y="1427198"/>
            <a:ext cx="459663" cy="5963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4</a:t>
            </a:r>
          </a:p>
        </p:txBody>
      </p:sp>
      <p:sp>
        <p:nvSpPr>
          <p:cNvPr id="151" name="Oval 150"/>
          <p:cNvSpPr/>
          <p:nvPr/>
        </p:nvSpPr>
        <p:spPr>
          <a:xfrm>
            <a:off x="10060478" y="1454187"/>
            <a:ext cx="459663" cy="5963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2" name="Oval 151"/>
          <p:cNvSpPr/>
          <p:nvPr/>
        </p:nvSpPr>
        <p:spPr>
          <a:xfrm>
            <a:off x="10535351" y="1466160"/>
            <a:ext cx="459663" cy="5963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3" name="Oval 152"/>
          <p:cNvSpPr/>
          <p:nvPr/>
        </p:nvSpPr>
        <p:spPr>
          <a:xfrm>
            <a:off x="11015592" y="1469453"/>
            <a:ext cx="459663" cy="5963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New Roman" panose="02020603050405020304" pitchFamily="18" charset="0"/>
                <a:cs typeface="Times New Roman" panose="02020603050405020304" pitchFamily="18" charset="0"/>
              </a:rPr>
              <a:t>5</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19" name="ĐẾM NGƯỢC 1 PHÚT - BÓNG SỐ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17" y="5705341"/>
            <a:ext cx="2049172" cy="1152659"/>
          </a:xfrm>
          <a:prstGeom prst="rect">
            <a:avLst/>
          </a:prstGeom>
        </p:spPr>
      </p:pic>
      <p:pic>
        <p:nvPicPr>
          <p:cNvPr id="2050" name="Picture 2" descr="Free Vectors | male student taking a t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332" y="3954809"/>
            <a:ext cx="3986530" cy="2985508"/>
          </a:xfrm>
          <a:prstGeom prst="rect">
            <a:avLst/>
          </a:prstGeom>
          <a:noFill/>
          <a:extLst>
            <a:ext uri="{909E8E84-426E-40DD-AFC4-6F175D3DCCD1}">
              <a14:hiddenFill xmlns:a14="http://schemas.microsoft.com/office/drawing/2010/main">
                <a:solidFill>
                  <a:srgbClr val="FFFFFF"/>
                </a:solidFill>
              </a14:hiddenFill>
            </a:ext>
          </a:extLst>
        </p:spPr>
      </p:pic>
      <p:grpSp>
        <p:nvGrpSpPr>
          <p:cNvPr id="158" name="Group 157">
            <a:extLst>
              <a:ext uri="{FF2B5EF4-FFF2-40B4-BE49-F238E27FC236}">
                <a16:creationId xmlns="" xmlns:a16="http://schemas.microsoft.com/office/drawing/2014/main" id="{307E0B1E-58E6-4F4D-88D0-6B21F6C647C5}"/>
              </a:ext>
            </a:extLst>
          </p:cNvPr>
          <p:cNvGrpSpPr/>
          <p:nvPr/>
        </p:nvGrpSpPr>
        <p:grpSpPr>
          <a:xfrm rot="842996">
            <a:off x="7113626" y="3705653"/>
            <a:ext cx="2976265" cy="1870330"/>
            <a:chOff x="7551217" y="4195640"/>
            <a:chExt cx="2630835" cy="1425882"/>
          </a:xfrm>
        </p:grpSpPr>
        <p:pic>
          <p:nvPicPr>
            <p:cNvPr id="159" name="Picture 158">
              <a:extLst>
                <a:ext uri="{FF2B5EF4-FFF2-40B4-BE49-F238E27FC236}">
                  <a16:creationId xmlns="" xmlns:a16="http://schemas.microsoft.com/office/drawing/2014/main" id="{CD8322A0-01E9-4B57-BD82-0EB4C33793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60" name="TextBox 159">
              <a:extLst>
                <a:ext uri="{FF2B5EF4-FFF2-40B4-BE49-F238E27FC236}">
                  <a16:creationId xmlns="" xmlns:a16="http://schemas.microsoft.com/office/drawing/2014/main" id="{5DA32B8E-87AB-41D8-B6D8-A808E3ABBD60}"/>
                </a:ext>
              </a:extLst>
            </p:cNvPr>
            <p:cNvSpPr txBox="1"/>
            <p:nvPr/>
          </p:nvSpPr>
          <p:spPr>
            <a:xfrm rot="1398626">
              <a:off x="7720016" y="4437208"/>
              <a:ext cx="2462036" cy="821238"/>
            </a:xfrm>
            <a:prstGeom prst="rect">
              <a:avLst/>
            </a:prstGeom>
            <a:noFill/>
          </p:spPr>
          <p:txBody>
            <a:bodyPr wrap="square" rtlCol="0">
              <a:spAutoFit/>
            </a:bodyPr>
            <a:lstStyle/>
            <a:p>
              <a:pPr algn="ctr"/>
              <a:r>
                <a:rPr lang="en-US" sz="3200" b="1" dirty="0" err="1" smtClean="0">
                  <a:solidFill>
                    <a:prstClr val="black"/>
                  </a:solidFill>
                  <a:latin typeface="Calibri"/>
                </a:rPr>
                <a:t>Làm</a:t>
              </a:r>
              <a:r>
                <a:rPr lang="en-US" sz="3200" b="1" dirty="0" smtClean="0">
                  <a:solidFill>
                    <a:prstClr val="black"/>
                  </a:solidFill>
                  <a:latin typeface="Calibri"/>
                </a:rPr>
                <a:t> </a:t>
              </a:r>
              <a:r>
                <a:rPr lang="en-US" sz="3200" b="1" dirty="0" err="1" smtClean="0">
                  <a:solidFill>
                    <a:prstClr val="black"/>
                  </a:solidFill>
                  <a:latin typeface="Calibri"/>
                </a:rPr>
                <a:t>bài</a:t>
              </a:r>
              <a:r>
                <a:rPr lang="en-US" sz="3200" b="1" dirty="0" smtClean="0">
                  <a:solidFill>
                    <a:prstClr val="black"/>
                  </a:solidFill>
                  <a:latin typeface="Calibri"/>
                </a:rPr>
                <a:t> </a:t>
              </a:r>
            </a:p>
            <a:p>
              <a:pPr algn="ctr"/>
              <a:r>
                <a:rPr lang="en-US" sz="3200" b="1" dirty="0" err="1" smtClean="0">
                  <a:solidFill>
                    <a:prstClr val="black"/>
                  </a:solidFill>
                  <a:latin typeface="Calibri"/>
                </a:rPr>
                <a:t>cá</a:t>
              </a:r>
              <a:r>
                <a:rPr lang="en-US" sz="3200" b="1" dirty="0" smtClean="0">
                  <a:solidFill>
                    <a:prstClr val="black"/>
                  </a:solidFill>
                  <a:latin typeface="Calibri"/>
                </a:rPr>
                <a:t> </a:t>
              </a:r>
              <a:r>
                <a:rPr lang="en-US" sz="3200" b="1" dirty="0" err="1" smtClean="0">
                  <a:solidFill>
                    <a:prstClr val="black"/>
                  </a:solidFill>
                  <a:latin typeface="Calibri"/>
                </a:rPr>
                <a:t>nhân</a:t>
              </a:r>
              <a:endParaRPr lang="en-US" sz="3200" b="1" dirty="0">
                <a:solidFill>
                  <a:prstClr val="black"/>
                </a:solidFill>
                <a:latin typeface="Calibri"/>
              </a:endParaRPr>
            </a:p>
          </p:txBody>
        </p:sp>
      </p:grpSp>
    </p:spTree>
    <p:extLst>
      <p:ext uri="{BB962C8B-B14F-4D97-AF65-F5344CB8AC3E}">
        <p14:creationId xmlns:p14="http://schemas.microsoft.com/office/powerpoint/2010/main" val="110309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500" fill="hold"/>
                                        <p:tgtEl>
                                          <p:spTgt spid="137"/>
                                        </p:tgtEl>
                                        <p:attrNameLst>
                                          <p:attrName>ppt_x</p:attrName>
                                        </p:attrNameLst>
                                      </p:cBhvr>
                                      <p:tavLst>
                                        <p:tav tm="0">
                                          <p:val>
                                            <p:strVal val="#ppt_x"/>
                                          </p:val>
                                        </p:tav>
                                        <p:tav tm="100000">
                                          <p:val>
                                            <p:strVal val="#ppt_x"/>
                                          </p:val>
                                        </p:tav>
                                      </p:tavLst>
                                    </p:anim>
                                    <p:anim calcmode="lin" valueType="num">
                                      <p:cBhvr additive="base">
                                        <p:cTn id="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58"/>
                                        </p:tgtEl>
                                        <p:attrNameLst>
                                          <p:attrName>style.visibility</p:attrName>
                                        </p:attrNameLst>
                                      </p:cBhvr>
                                      <p:to>
                                        <p:strVal val="visible"/>
                                      </p:to>
                                    </p:set>
                                    <p:animEffect transition="in" filter="fade">
                                      <p:cBhvr>
                                        <p:cTn id="16" dur="500"/>
                                        <p:tgtEl>
                                          <p:spTgt spid="158"/>
                                        </p:tgtEl>
                                      </p:cBhvr>
                                    </p:animEffect>
                                  </p:childTnLst>
                                </p:cTn>
                              </p:par>
                              <p:par>
                                <p:cTn id="17" presetID="2" presetClass="mediacall" presetSubtype="0" fill="hold" nodeType="withEffect">
                                  <p:stCondLst>
                                    <p:cond delay="0"/>
                                  </p:stCondLst>
                                  <p:childTnLst>
                                    <p:cmd type="call" cmd="togglePause">
                                      <p:cBhvr>
                                        <p:cTn id="18"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9"/>
                </p:tgtEl>
              </p:cMediaNode>
            </p:video>
          </p:childTnLst>
        </p:cTn>
      </p:par>
    </p:tnLst>
    <p:bldLst>
      <p:bldP spid="1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1C2DCC2-02E5-4FB7-B519-6F752FC71B09}"/>
              </a:ext>
            </a:extLst>
          </p:cNvPr>
          <p:cNvSpPr txBox="1"/>
          <p:nvPr/>
        </p:nvSpPr>
        <p:spPr>
          <a:xfrm>
            <a:off x="3395097" y="483505"/>
            <a:ext cx="448840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smtClean="0">
                <a:latin typeface="Times New Roman" panose="02020603050405020304" pitchFamily="18" charset="0"/>
                <a:cs typeface="Times New Roman" panose="02020603050405020304" pitchFamily="18" charset="0"/>
              </a:rPr>
              <a:t>NHÓM MẢNH GHÉP</a:t>
            </a: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3" name="Oval 42"/>
          <p:cNvSpPr/>
          <p:nvPr/>
        </p:nvSpPr>
        <p:spPr>
          <a:xfrm>
            <a:off x="656692" y="1463186"/>
            <a:ext cx="609599" cy="5963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1</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46" name="Oval 45"/>
          <p:cNvSpPr/>
          <p:nvPr/>
        </p:nvSpPr>
        <p:spPr>
          <a:xfrm>
            <a:off x="1111609" y="1463186"/>
            <a:ext cx="609599" cy="5963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48" name="Oval 47"/>
          <p:cNvSpPr/>
          <p:nvPr/>
        </p:nvSpPr>
        <p:spPr>
          <a:xfrm>
            <a:off x="1596957" y="1446397"/>
            <a:ext cx="609599" cy="5963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3</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0" name="Oval 49"/>
          <p:cNvSpPr/>
          <p:nvPr/>
        </p:nvSpPr>
        <p:spPr>
          <a:xfrm>
            <a:off x="2025465" y="1463186"/>
            <a:ext cx="609599" cy="5963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pic>
        <p:nvPicPr>
          <p:cNvPr id="75" name="Picture 2" descr="Viết báo cáo cho một buổi thảo luận của nhóm em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918" y="4020109"/>
            <a:ext cx="5412872" cy="2837892"/>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 xmlns:a16="http://schemas.microsoft.com/office/drawing/2014/main" id="{307E0B1E-58E6-4F4D-88D0-6B21F6C647C5}"/>
              </a:ext>
            </a:extLst>
          </p:cNvPr>
          <p:cNvGrpSpPr/>
          <p:nvPr/>
        </p:nvGrpSpPr>
        <p:grpSpPr>
          <a:xfrm rot="419818">
            <a:off x="6897314" y="3893464"/>
            <a:ext cx="2424959" cy="1289769"/>
            <a:chOff x="7276368" y="4633461"/>
            <a:chExt cx="2972309" cy="992778"/>
          </a:xfrm>
        </p:grpSpPr>
        <p:pic>
          <p:nvPicPr>
            <p:cNvPr id="77" name="Picture 76">
              <a:extLst>
                <a:ext uri="{FF2B5EF4-FFF2-40B4-BE49-F238E27FC236}">
                  <a16:creationId xmlns="" xmlns:a16="http://schemas.microsoft.com/office/drawing/2014/main" id="{CD8322A0-01E9-4B57-BD82-0EB4C3379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3698">
              <a:off x="7483921" y="4633461"/>
              <a:ext cx="2634687" cy="992778"/>
            </a:xfrm>
            <a:prstGeom prst="rect">
              <a:avLst/>
            </a:prstGeom>
          </p:spPr>
        </p:pic>
        <p:sp>
          <p:nvSpPr>
            <p:cNvPr id="78" name="TextBox 77">
              <a:extLst>
                <a:ext uri="{FF2B5EF4-FFF2-40B4-BE49-F238E27FC236}">
                  <a16:creationId xmlns="" xmlns:a16="http://schemas.microsoft.com/office/drawing/2014/main" id="{5DA32B8E-87AB-41D8-B6D8-A808E3ABBD60}"/>
                </a:ext>
              </a:extLst>
            </p:cNvPr>
            <p:cNvSpPr txBox="1"/>
            <p:nvPr/>
          </p:nvSpPr>
          <p:spPr>
            <a:xfrm rot="1513636">
              <a:off x="7276368" y="4916598"/>
              <a:ext cx="2972309" cy="450121"/>
            </a:xfrm>
            <a:prstGeom prst="rect">
              <a:avLst/>
            </a:prstGeom>
            <a:noFill/>
          </p:spPr>
          <p:txBody>
            <a:bodyPr wrap="square" rtlCol="0">
              <a:spAutoFit/>
            </a:bodyPr>
            <a:lstStyle/>
            <a:p>
              <a:pPr algn="ctr"/>
              <a:r>
                <a:rPr lang="en-US" sz="3200" b="1" dirty="0" smtClean="0">
                  <a:solidFill>
                    <a:prstClr val="black"/>
                  </a:solidFill>
                  <a:latin typeface="Times New Roman" panose="02020603050405020304" pitchFamily="18" charset="0"/>
                  <a:cs typeface="Times New Roman" panose="02020603050405020304" pitchFamily="18" charset="0"/>
                </a:rPr>
                <a:t>TRAO ĐỔI</a:t>
              </a:r>
              <a:endParaRPr lang="en-US" sz="3200" b="1" dirty="0">
                <a:solidFill>
                  <a:prstClr val="black"/>
                </a:solidFill>
                <a:latin typeface="Times New Roman" panose="02020603050405020304" pitchFamily="18" charset="0"/>
                <a:cs typeface="Times New Roman" panose="02020603050405020304" pitchFamily="18" charset="0"/>
              </a:endParaRPr>
            </a:p>
          </p:txBody>
        </p:sp>
      </p:grpSp>
      <p:sp>
        <p:nvSpPr>
          <p:cNvPr id="54" name="Oval 53"/>
          <p:cNvSpPr/>
          <p:nvPr/>
        </p:nvSpPr>
        <p:spPr>
          <a:xfrm>
            <a:off x="2451651" y="1463186"/>
            <a:ext cx="609599" cy="5963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5</a:t>
            </a:r>
          </a:p>
        </p:txBody>
      </p:sp>
      <p:sp>
        <p:nvSpPr>
          <p:cNvPr id="56" name="Oval 55"/>
          <p:cNvSpPr/>
          <p:nvPr/>
        </p:nvSpPr>
        <p:spPr>
          <a:xfrm>
            <a:off x="3668918" y="1446397"/>
            <a:ext cx="609599" cy="5963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1</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7" name="Oval 56"/>
          <p:cNvSpPr/>
          <p:nvPr/>
        </p:nvSpPr>
        <p:spPr>
          <a:xfrm>
            <a:off x="4117740" y="1447896"/>
            <a:ext cx="609599" cy="5963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58" name="Oval 57"/>
          <p:cNvSpPr/>
          <p:nvPr/>
        </p:nvSpPr>
        <p:spPr>
          <a:xfrm>
            <a:off x="4581385" y="1431687"/>
            <a:ext cx="609599" cy="5963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3</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9" name="Oval 58"/>
          <p:cNvSpPr/>
          <p:nvPr/>
        </p:nvSpPr>
        <p:spPr>
          <a:xfrm>
            <a:off x="5030207" y="1446397"/>
            <a:ext cx="609599" cy="5963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
        <p:nvSpPr>
          <p:cNvPr id="60" name="Oval 59"/>
          <p:cNvSpPr/>
          <p:nvPr/>
        </p:nvSpPr>
        <p:spPr>
          <a:xfrm>
            <a:off x="5518420" y="1446397"/>
            <a:ext cx="609599" cy="5963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5</a:t>
            </a:r>
          </a:p>
        </p:txBody>
      </p:sp>
      <p:sp>
        <p:nvSpPr>
          <p:cNvPr id="61" name="Oval 60"/>
          <p:cNvSpPr/>
          <p:nvPr/>
        </p:nvSpPr>
        <p:spPr>
          <a:xfrm>
            <a:off x="6806064" y="1431687"/>
            <a:ext cx="609599" cy="5963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1</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2" name="Oval 61"/>
          <p:cNvSpPr/>
          <p:nvPr/>
        </p:nvSpPr>
        <p:spPr>
          <a:xfrm>
            <a:off x="7191254" y="1431687"/>
            <a:ext cx="609599" cy="5963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63" name="Oval 62"/>
          <p:cNvSpPr/>
          <p:nvPr/>
        </p:nvSpPr>
        <p:spPr>
          <a:xfrm>
            <a:off x="7611512" y="1446397"/>
            <a:ext cx="609599" cy="5963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3</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4" name="Oval 63"/>
          <p:cNvSpPr/>
          <p:nvPr/>
        </p:nvSpPr>
        <p:spPr>
          <a:xfrm>
            <a:off x="8046450" y="1446397"/>
            <a:ext cx="609599" cy="5963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
        <p:nvSpPr>
          <p:cNvPr id="65" name="Oval 64"/>
          <p:cNvSpPr/>
          <p:nvPr/>
        </p:nvSpPr>
        <p:spPr>
          <a:xfrm>
            <a:off x="8472191" y="1446397"/>
            <a:ext cx="609599" cy="5963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5</a:t>
            </a:r>
          </a:p>
        </p:txBody>
      </p:sp>
      <p:sp>
        <p:nvSpPr>
          <p:cNvPr id="66" name="Oval 65"/>
          <p:cNvSpPr/>
          <p:nvPr/>
        </p:nvSpPr>
        <p:spPr>
          <a:xfrm>
            <a:off x="9380384" y="1463186"/>
            <a:ext cx="609599" cy="5963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1</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7" name="Oval 66"/>
          <p:cNvSpPr/>
          <p:nvPr/>
        </p:nvSpPr>
        <p:spPr>
          <a:xfrm>
            <a:off x="9806125" y="1463186"/>
            <a:ext cx="609599" cy="5963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68" name="Oval 67"/>
          <p:cNvSpPr/>
          <p:nvPr/>
        </p:nvSpPr>
        <p:spPr>
          <a:xfrm>
            <a:off x="10231866" y="1463186"/>
            <a:ext cx="609599" cy="5963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3</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9" name="Oval 68"/>
          <p:cNvSpPr/>
          <p:nvPr/>
        </p:nvSpPr>
        <p:spPr>
          <a:xfrm>
            <a:off x="10669412" y="1463186"/>
            <a:ext cx="609599" cy="59634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
        <p:nvSpPr>
          <p:cNvPr id="70" name="Oval 69"/>
          <p:cNvSpPr/>
          <p:nvPr/>
        </p:nvSpPr>
        <p:spPr>
          <a:xfrm>
            <a:off x="11145722" y="1463186"/>
            <a:ext cx="609599" cy="5963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5</a:t>
            </a:r>
          </a:p>
        </p:txBody>
      </p:sp>
      <p:pic>
        <p:nvPicPr>
          <p:cNvPr id="3" name="ĐẾM NGƯỢC 2 PHÚT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5090312"/>
            <a:ext cx="3142557" cy="1767688"/>
          </a:xfrm>
          <a:prstGeom prst="rect">
            <a:avLst/>
          </a:prstGeom>
        </p:spPr>
      </p:pic>
      <p:grpSp>
        <p:nvGrpSpPr>
          <p:cNvPr id="33" name="Group 32">
            <a:extLst>
              <a:ext uri="{FF2B5EF4-FFF2-40B4-BE49-F238E27FC236}">
                <a16:creationId xmlns="" xmlns:a16="http://schemas.microsoft.com/office/drawing/2014/main" id="{307E0B1E-58E6-4F4D-88D0-6B21F6C647C5}"/>
              </a:ext>
            </a:extLst>
          </p:cNvPr>
          <p:cNvGrpSpPr/>
          <p:nvPr/>
        </p:nvGrpSpPr>
        <p:grpSpPr>
          <a:xfrm rot="19330304">
            <a:off x="3652100" y="4102729"/>
            <a:ext cx="1838023" cy="1216971"/>
            <a:chOff x="7551217" y="4195640"/>
            <a:chExt cx="2630832" cy="1425882"/>
          </a:xfrm>
        </p:grpSpPr>
        <p:pic>
          <p:nvPicPr>
            <p:cNvPr id="34" name="Picture 33">
              <a:extLst>
                <a:ext uri="{FF2B5EF4-FFF2-40B4-BE49-F238E27FC236}">
                  <a16:creationId xmlns="" xmlns:a16="http://schemas.microsoft.com/office/drawing/2014/main" id="{CD8322A0-01E9-4B57-BD82-0EB4C33793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35" name="TextBox 34">
              <a:extLst>
                <a:ext uri="{FF2B5EF4-FFF2-40B4-BE49-F238E27FC236}">
                  <a16:creationId xmlns="" xmlns:a16="http://schemas.microsoft.com/office/drawing/2014/main" id="{5DA32B8E-87AB-41D8-B6D8-A808E3ABBD60}"/>
                </a:ext>
              </a:extLst>
            </p:cNvPr>
            <p:cNvSpPr txBox="1"/>
            <p:nvPr/>
          </p:nvSpPr>
          <p:spPr>
            <a:xfrm rot="1513636">
              <a:off x="7720015" y="4216759"/>
              <a:ext cx="2462034" cy="1262138"/>
            </a:xfrm>
            <a:prstGeom prst="rect">
              <a:avLst/>
            </a:prstGeom>
            <a:noFill/>
          </p:spPr>
          <p:txBody>
            <a:bodyPr wrap="square" rtlCol="0">
              <a:spAutoFit/>
            </a:bodyPr>
            <a:lstStyle/>
            <a:p>
              <a:pPr algn="ctr"/>
              <a:r>
                <a:rPr lang="en-US" sz="3200" b="1" dirty="0" smtClean="0">
                  <a:solidFill>
                    <a:prstClr val="black"/>
                  </a:solidFill>
                  <a:latin typeface="Times New Roman" panose="02020603050405020304" pitchFamily="18" charset="0"/>
                  <a:cs typeface="Times New Roman" panose="02020603050405020304" pitchFamily="18" charset="0"/>
                </a:rPr>
                <a:t>CHIA SẺ</a:t>
              </a:r>
              <a:endParaRPr lang="en-US" sz="3200" b="1"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3117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124993A1-9F98-48F0-BCF9-DFE5DF86D201}"/>
              </a:ext>
            </a:extLst>
          </p:cNvPr>
          <p:cNvGrpSpPr/>
          <p:nvPr/>
        </p:nvGrpSpPr>
        <p:grpSpPr>
          <a:xfrm>
            <a:off x="589280" y="134488"/>
            <a:ext cx="11353800" cy="6503376"/>
            <a:chOff x="457200" y="1828800"/>
            <a:chExt cx="11353800" cy="5198537"/>
          </a:xfrm>
        </p:grpSpPr>
        <p:sp>
          <p:nvSpPr>
            <p:cNvPr id="26" name="Rectangle: Top Corners Rounded 25">
              <a:extLst>
                <a:ext uri="{FF2B5EF4-FFF2-40B4-BE49-F238E27FC236}">
                  <a16:creationId xmlns=""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 name="Rectangle: Top Corners Rounded 26">
              <a:extLst>
                <a:ext uri="{FF2B5EF4-FFF2-40B4-BE49-F238E27FC236}">
                  <a16:creationId xmlns=""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59" name="TextBox 58">
            <a:extLst>
              <a:ext uri="{FF2B5EF4-FFF2-40B4-BE49-F238E27FC236}">
                <a16:creationId xmlns="" xmlns:a16="http://schemas.microsoft.com/office/drawing/2014/main" id="{FC447DC3-2A9D-46BE-AA4C-5FC5D1C60053}"/>
              </a:ext>
            </a:extLst>
          </p:cNvPr>
          <p:cNvSpPr txBox="1"/>
          <p:nvPr/>
        </p:nvSpPr>
        <p:spPr>
          <a:xfrm>
            <a:off x="1330330" y="698449"/>
            <a:ext cx="1702389" cy="615553"/>
          </a:xfrm>
          <a:prstGeom prst="rect">
            <a:avLst/>
          </a:prstGeom>
          <a:noFill/>
        </p:spPr>
        <p:txBody>
          <a:bodyPr wrap="none" lIns="0" tIns="0" rIns="0" bIns="0" rtlCol="0">
            <a:spAutoFit/>
          </a:bodyPr>
          <a:lstStyle/>
          <a:p>
            <a:pPr>
              <a:defRPr/>
            </a:pPr>
            <a:r>
              <a:rPr lang="en-US" sz="4000" b="1" dirty="0">
                <a:solidFill>
                  <a:srgbClr val="00B050"/>
                </a:solidFill>
                <a:latin typeface="Times New Roman" panose="02020603050405020304" pitchFamily="18" charset="0"/>
                <a:cs typeface="Times New Roman" panose="02020603050405020304" pitchFamily="18" charset="0"/>
              </a:rPr>
              <a:t>10 x 8 =</a:t>
            </a:r>
          </a:p>
        </p:txBody>
      </p:sp>
      <p:sp>
        <p:nvSpPr>
          <p:cNvPr id="60" name="TextBox 59">
            <a:extLst>
              <a:ext uri="{FF2B5EF4-FFF2-40B4-BE49-F238E27FC236}">
                <a16:creationId xmlns="" xmlns:a16="http://schemas.microsoft.com/office/drawing/2014/main" id="{86AF6333-D551-4086-9BF6-FAF889D6C3F5}"/>
              </a:ext>
            </a:extLst>
          </p:cNvPr>
          <p:cNvSpPr txBox="1"/>
          <p:nvPr/>
        </p:nvSpPr>
        <p:spPr>
          <a:xfrm>
            <a:off x="7828060" y="788917"/>
            <a:ext cx="1830629" cy="615553"/>
          </a:xfrm>
          <a:prstGeom prst="rect">
            <a:avLst/>
          </a:prstGeom>
          <a:noFill/>
        </p:spPr>
        <p:txBody>
          <a:bodyPr wrap="none" lIns="0" tIns="0" rIns="0" bIns="0" rtlCol="0">
            <a:spAutoFit/>
          </a:bodyPr>
          <a:lstStyle/>
          <a:p>
            <a:pPr>
              <a:defRPr/>
            </a:pPr>
            <a:r>
              <a:rPr lang="en-US" sz="4000" b="1" dirty="0">
                <a:solidFill>
                  <a:srgbClr val="00B050"/>
                </a:solidFill>
                <a:latin typeface="Times New Roman" panose="02020603050405020304" pitchFamily="18" charset="0"/>
                <a:cs typeface="Times New Roman" panose="02020603050405020304" pitchFamily="18" charset="0"/>
              </a:rPr>
              <a:t>20 x 4 = </a:t>
            </a:r>
          </a:p>
        </p:txBody>
      </p:sp>
      <p:sp>
        <p:nvSpPr>
          <p:cNvPr id="62" name="TextBox 61">
            <a:extLst>
              <a:ext uri="{FF2B5EF4-FFF2-40B4-BE49-F238E27FC236}">
                <a16:creationId xmlns="" xmlns:a16="http://schemas.microsoft.com/office/drawing/2014/main" id="{6A3BD5B6-98B6-4BCF-95F8-8EB9A99D3AB9}"/>
              </a:ext>
            </a:extLst>
          </p:cNvPr>
          <p:cNvSpPr txBox="1"/>
          <p:nvPr/>
        </p:nvSpPr>
        <p:spPr>
          <a:xfrm>
            <a:off x="1100254" y="3643812"/>
            <a:ext cx="1702389" cy="615553"/>
          </a:xfrm>
          <a:prstGeom prst="rect">
            <a:avLst/>
          </a:prstGeom>
          <a:noFill/>
        </p:spPr>
        <p:txBody>
          <a:bodyPr wrap="none" lIns="0" tIns="0" rIns="0" bIns="0" rtlCol="0">
            <a:spAutoFit/>
          </a:bodyPr>
          <a:lstStyle/>
          <a:p>
            <a:pPr>
              <a:defRPr/>
            </a:pPr>
            <a:r>
              <a:rPr lang="en-US" sz="4000" b="1" dirty="0">
                <a:solidFill>
                  <a:srgbClr val="00B050"/>
                </a:solidFill>
                <a:latin typeface="Times New Roman" panose="02020603050405020304" pitchFamily="18" charset="0"/>
                <a:cs typeface="Times New Roman" panose="02020603050405020304" pitchFamily="18" charset="0"/>
              </a:rPr>
              <a:t>30 x 3 =</a:t>
            </a:r>
          </a:p>
        </p:txBody>
      </p:sp>
      <p:sp>
        <p:nvSpPr>
          <p:cNvPr id="63" name="TextBox 62">
            <a:extLst>
              <a:ext uri="{FF2B5EF4-FFF2-40B4-BE49-F238E27FC236}">
                <a16:creationId xmlns="" xmlns:a16="http://schemas.microsoft.com/office/drawing/2014/main" id="{825D4639-6E3C-42F5-9B63-0DC5BA54A0E2}"/>
              </a:ext>
            </a:extLst>
          </p:cNvPr>
          <p:cNvSpPr txBox="1"/>
          <p:nvPr/>
        </p:nvSpPr>
        <p:spPr>
          <a:xfrm>
            <a:off x="7464815" y="3634580"/>
            <a:ext cx="1702389" cy="615553"/>
          </a:xfrm>
          <a:prstGeom prst="rect">
            <a:avLst/>
          </a:prstGeom>
          <a:noFill/>
        </p:spPr>
        <p:txBody>
          <a:bodyPr wrap="none" lIns="0" tIns="0" rIns="0" bIns="0" rtlCol="0">
            <a:spAutoFit/>
          </a:bodyPr>
          <a:lstStyle/>
          <a:p>
            <a:pPr>
              <a:defRPr/>
            </a:pPr>
            <a:r>
              <a:rPr lang="en-US" sz="4000" b="1" dirty="0">
                <a:solidFill>
                  <a:srgbClr val="00B050"/>
                </a:solidFill>
                <a:latin typeface="Times New Roman" panose="02020603050405020304" pitchFamily="18" charset="0"/>
                <a:cs typeface="Times New Roman" panose="02020603050405020304" pitchFamily="18" charset="0"/>
              </a:rPr>
              <a:t>40 x 2 =</a:t>
            </a:r>
          </a:p>
        </p:txBody>
      </p:sp>
      <p:sp>
        <p:nvSpPr>
          <p:cNvPr id="4" name="TextBox 3">
            <a:extLst>
              <a:ext uri="{FF2B5EF4-FFF2-40B4-BE49-F238E27FC236}">
                <a16:creationId xmlns="" xmlns:a16="http://schemas.microsoft.com/office/drawing/2014/main" id="{4F682314-69F6-48A8-B534-1815F000635F}"/>
              </a:ext>
            </a:extLst>
          </p:cNvPr>
          <p:cNvSpPr txBox="1"/>
          <p:nvPr/>
        </p:nvSpPr>
        <p:spPr>
          <a:xfrm>
            <a:off x="3105112" y="619641"/>
            <a:ext cx="1258013"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80</a:t>
            </a:r>
          </a:p>
        </p:txBody>
      </p:sp>
      <p:sp>
        <p:nvSpPr>
          <p:cNvPr id="64" name="TextBox 63">
            <a:extLst>
              <a:ext uri="{FF2B5EF4-FFF2-40B4-BE49-F238E27FC236}">
                <a16:creationId xmlns="" xmlns:a16="http://schemas.microsoft.com/office/drawing/2014/main" id="{80A8AC27-FA07-44D8-AA10-E5BEF143108C}"/>
              </a:ext>
            </a:extLst>
          </p:cNvPr>
          <p:cNvSpPr txBox="1"/>
          <p:nvPr/>
        </p:nvSpPr>
        <p:spPr>
          <a:xfrm>
            <a:off x="9624738" y="742750"/>
            <a:ext cx="1258013"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80</a:t>
            </a:r>
          </a:p>
        </p:txBody>
      </p:sp>
      <p:sp>
        <p:nvSpPr>
          <p:cNvPr id="65" name="TextBox 64">
            <a:extLst>
              <a:ext uri="{FF2B5EF4-FFF2-40B4-BE49-F238E27FC236}">
                <a16:creationId xmlns="" xmlns:a16="http://schemas.microsoft.com/office/drawing/2014/main" id="{46E09DC7-15DE-417B-B6A5-CF2C2600F99F}"/>
              </a:ext>
            </a:extLst>
          </p:cNvPr>
          <p:cNvSpPr txBox="1"/>
          <p:nvPr/>
        </p:nvSpPr>
        <p:spPr>
          <a:xfrm>
            <a:off x="2802643" y="3604266"/>
            <a:ext cx="1258013"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90</a:t>
            </a:r>
          </a:p>
        </p:txBody>
      </p:sp>
      <p:sp>
        <p:nvSpPr>
          <p:cNvPr id="66" name="TextBox 65">
            <a:extLst>
              <a:ext uri="{FF2B5EF4-FFF2-40B4-BE49-F238E27FC236}">
                <a16:creationId xmlns="" xmlns:a16="http://schemas.microsoft.com/office/drawing/2014/main" id="{1A90D913-68CE-40B8-982B-0936ABA8D2CA}"/>
              </a:ext>
            </a:extLst>
          </p:cNvPr>
          <p:cNvSpPr txBox="1"/>
          <p:nvPr/>
        </p:nvSpPr>
        <p:spPr>
          <a:xfrm>
            <a:off x="9224693" y="3542247"/>
            <a:ext cx="1258013"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80</a:t>
            </a:r>
          </a:p>
        </p:txBody>
      </p:sp>
      <p:sp>
        <p:nvSpPr>
          <p:cNvPr id="68" name="Rectangle 67">
            <a:extLst>
              <a:ext uri="{FF2B5EF4-FFF2-40B4-BE49-F238E27FC236}">
                <a16:creationId xmlns="" xmlns:a16="http://schemas.microsoft.com/office/drawing/2014/main" id="{9FADFF01-7EEA-4A4C-AAA9-B063C60E66B3}"/>
              </a:ext>
            </a:extLst>
          </p:cNvPr>
          <p:cNvSpPr/>
          <p:nvPr/>
        </p:nvSpPr>
        <p:spPr>
          <a:xfrm>
            <a:off x="895850" y="1415413"/>
            <a:ext cx="4316229" cy="1602107"/>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en-US" sz="40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chục</a:t>
            </a:r>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x 8 = 8 </a:t>
            </a:r>
            <a:r>
              <a:rPr kumimoji="0" lang="en-US" sz="40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chục</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10 x 8 = 80</a:t>
            </a:r>
          </a:p>
        </p:txBody>
      </p:sp>
      <p:sp>
        <p:nvSpPr>
          <p:cNvPr id="70" name="Rectangle 69">
            <a:extLst>
              <a:ext uri="{FF2B5EF4-FFF2-40B4-BE49-F238E27FC236}">
                <a16:creationId xmlns="" xmlns:a16="http://schemas.microsoft.com/office/drawing/2014/main" id="{51D01603-27FF-40D4-B40A-AFF671419BE3}"/>
              </a:ext>
            </a:extLst>
          </p:cNvPr>
          <p:cNvSpPr/>
          <p:nvPr/>
        </p:nvSpPr>
        <p:spPr>
          <a:xfrm>
            <a:off x="6812280" y="1415413"/>
            <a:ext cx="4419600" cy="1602106"/>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latin typeface="Times New Roman" panose="02020603050405020304" pitchFamily="18" charset="0"/>
                <a:cs typeface="Times New Roman" panose="02020603050405020304" pitchFamily="18" charset="0"/>
              </a:rPr>
              <a:t>2 </a:t>
            </a:r>
            <a:r>
              <a:rPr lang="en-US" sz="4000" kern="0" dirty="0" err="1">
                <a:solidFill>
                  <a:prstClr val="black"/>
                </a:solidFill>
                <a:latin typeface="Times New Roman" panose="02020603050405020304" pitchFamily="18" charset="0"/>
                <a:cs typeface="Times New Roman" panose="02020603050405020304" pitchFamily="18" charset="0"/>
              </a:rPr>
              <a:t>chục</a:t>
            </a:r>
            <a:r>
              <a:rPr lang="en-US" sz="4000" kern="0" dirty="0">
                <a:solidFill>
                  <a:prstClr val="black"/>
                </a:solidFill>
                <a:latin typeface="Times New Roman" panose="02020603050405020304" pitchFamily="18" charset="0"/>
                <a:cs typeface="Times New Roman" panose="02020603050405020304" pitchFamily="18" charset="0"/>
              </a:rPr>
              <a:t> x 4 = 8 </a:t>
            </a:r>
            <a:r>
              <a:rPr lang="en-US" sz="4000" kern="0" dirty="0" err="1">
                <a:solidFill>
                  <a:prstClr val="black"/>
                </a:solidFill>
                <a:latin typeface="Times New Roman" panose="02020603050405020304" pitchFamily="18" charset="0"/>
                <a:cs typeface="Times New Roman" panose="02020603050405020304" pitchFamily="18" charset="0"/>
              </a:rPr>
              <a:t>chục</a:t>
            </a:r>
            <a:endParaRPr lang="en-US" sz="4000" kern="0" dirty="0">
              <a:solidFill>
                <a:prstClr val="black"/>
              </a:solidFill>
              <a:latin typeface="Times New Roman" panose="02020603050405020304" pitchFamily="18" charset="0"/>
              <a:cs typeface="Times New Roman" panose="02020603050405020304" pitchFamily="18" charset="0"/>
            </a:endParaRPr>
          </a:p>
          <a:p>
            <a:pPr lvl="0" algn="ctr">
              <a:defRPr/>
            </a:pPr>
            <a:r>
              <a:rPr lang="en-US" sz="4000" kern="0" dirty="0">
                <a:solidFill>
                  <a:prstClr val="black"/>
                </a:solidFill>
                <a:latin typeface="Times New Roman" panose="02020603050405020304" pitchFamily="18" charset="0"/>
                <a:cs typeface="Times New Roman" panose="02020603050405020304" pitchFamily="18" charset="0"/>
              </a:rPr>
              <a:t>20 x 4 = 80</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 name="Rectangle 70">
            <a:extLst>
              <a:ext uri="{FF2B5EF4-FFF2-40B4-BE49-F238E27FC236}">
                <a16:creationId xmlns="" xmlns:a16="http://schemas.microsoft.com/office/drawing/2014/main" id="{CE47FE82-8ADF-4BDE-8AC0-EDC08F21438A}"/>
              </a:ext>
            </a:extLst>
          </p:cNvPr>
          <p:cNvSpPr/>
          <p:nvPr/>
        </p:nvSpPr>
        <p:spPr>
          <a:xfrm>
            <a:off x="874280" y="4364939"/>
            <a:ext cx="4337800" cy="1837741"/>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defRPr/>
            </a:pPr>
            <a:r>
              <a:rPr lang="en-US" sz="4000" kern="0" dirty="0">
                <a:solidFill>
                  <a:prstClr val="black"/>
                </a:solidFill>
                <a:latin typeface="Times New Roman" panose="02020603050405020304" pitchFamily="18" charset="0"/>
                <a:cs typeface="Times New Roman" panose="02020603050405020304" pitchFamily="18" charset="0"/>
              </a:rPr>
              <a:t>3 </a:t>
            </a:r>
            <a:r>
              <a:rPr lang="en-US" sz="4000" kern="0" dirty="0" err="1">
                <a:solidFill>
                  <a:prstClr val="black"/>
                </a:solidFill>
                <a:latin typeface="Times New Roman" panose="02020603050405020304" pitchFamily="18" charset="0"/>
                <a:cs typeface="Times New Roman" panose="02020603050405020304" pitchFamily="18" charset="0"/>
              </a:rPr>
              <a:t>chục</a:t>
            </a:r>
            <a:r>
              <a:rPr lang="en-US" sz="4000" kern="0" dirty="0">
                <a:solidFill>
                  <a:prstClr val="black"/>
                </a:solidFill>
                <a:latin typeface="Times New Roman" panose="02020603050405020304" pitchFamily="18" charset="0"/>
                <a:cs typeface="Times New Roman" panose="02020603050405020304" pitchFamily="18" charset="0"/>
              </a:rPr>
              <a:t> x 3 = 9 </a:t>
            </a:r>
            <a:r>
              <a:rPr lang="en-US" sz="4000" kern="0" dirty="0" err="1">
                <a:solidFill>
                  <a:prstClr val="black"/>
                </a:solidFill>
                <a:latin typeface="Times New Roman" panose="02020603050405020304" pitchFamily="18" charset="0"/>
                <a:cs typeface="Times New Roman" panose="02020603050405020304" pitchFamily="18" charset="0"/>
              </a:rPr>
              <a:t>chục</a:t>
            </a:r>
            <a:endParaRPr lang="en-US" sz="4000" kern="0" dirty="0">
              <a:solidFill>
                <a:prstClr val="black"/>
              </a:solidFill>
              <a:latin typeface="Times New Roman" panose="02020603050405020304" pitchFamily="18" charset="0"/>
              <a:cs typeface="Times New Roman" panose="02020603050405020304" pitchFamily="18" charset="0"/>
            </a:endParaRPr>
          </a:p>
          <a:p>
            <a:pPr lvl="0">
              <a:defRPr/>
            </a:pPr>
            <a:r>
              <a:rPr lang="en-US" sz="4000" kern="0" dirty="0">
                <a:solidFill>
                  <a:prstClr val="black"/>
                </a:solidFill>
                <a:latin typeface="Times New Roman" panose="02020603050405020304" pitchFamily="18" charset="0"/>
                <a:cs typeface="Times New Roman" panose="02020603050405020304" pitchFamily="18" charset="0"/>
              </a:rPr>
              <a:t>30 x 3 = 90</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2" name="Rectangle 71">
            <a:extLst>
              <a:ext uri="{FF2B5EF4-FFF2-40B4-BE49-F238E27FC236}">
                <a16:creationId xmlns="" xmlns:a16="http://schemas.microsoft.com/office/drawing/2014/main" id="{354E54C2-7248-474F-82E6-734754A87FBC}"/>
              </a:ext>
            </a:extLst>
          </p:cNvPr>
          <p:cNvSpPr/>
          <p:nvPr/>
        </p:nvSpPr>
        <p:spPr>
          <a:xfrm>
            <a:off x="6812280" y="4312152"/>
            <a:ext cx="4419600" cy="1890528"/>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latin typeface="Times New Roman" panose="02020603050405020304" pitchFamily="18" charset="0"/>
                <a:cs typeface="Times New Roman" panose="02020603050405020304" pitchFamily="18" charset="0"/>
              </a:rPr>
              <a:t>4 </a:t>
            </a:r>
            <a:r>
              <a:rPr lang="en-US" sz="4000" kern="0" dirty="0" err="1">
                <a:solidFill>
                  <a:prstClr val="black"/>
                </a:solidFill>
                <a:latin typeface="Times New Roman" panose="02020603050405020304" pitchFamily="18" charset="0"/>
                <a:cs typeface="Times New Roman" panose="02020603050405020304" pitchFamily="18" charset="0"/>
              </a:rPr>
              <a:t>chục</a:t>
            </a:r>
            <a:r>
              <a:rPr lang="en-US" sz="4000" kern="0" dirty="0">
                <a:solidFill>
                  <a:prstClr val="black"/>
                </a:solidFill>
                <a:latin typeface="Times New Roman" panose="02020603050405020304" pitchFamily="18" charset="0"/>
                <a:cs typeface="Times New Roman" panose="02020603050405020304" pitchFamily="18" charset="0"/>
              </a:rPr>
              <a:t> x 2 = 8 </a:t>
            </a:r>
            <a:r>
              <a:rPr lang="en-US" sz="4000" kern="0" dirty="0" err="1">
                <a:solidFill>
                  <a:prstClr val="black"/>
                </a:solidFill>
                <a:latin typeface="Times New Roman" panose="02020603050405020304" pitchFamily="18" charset="0"/>
                <a:cs typeface="Times New Roman" panose="02020603050405020304" pitchFamily="18" charset="0"/>
              </a:rPr>
              <a:t>chục</a:t>
            </a:r>
            <a:r>
              <a:rPr lang="en-US" sz="4000" kern="0" dirty="0">
                <a:solidFill>
                  <a:prstClr val="black"/>
                </a:solidFill>
                <a:latin typeface="Times New Roman" panose="02020603050405020304" pitchFamily="18" charset="0"/>
                <a:cs typeface="Times New Roman" panose="02020603050405020304" pitchFamily="18" charset="0"/>
              </a:rPr>
              <a:t>        </a:t>
            </a:r>
          </a:p>
          <a:p>
            <a:pPr lvl="0" algn="ctr">
              <a:defRPr/>
            </a:pPr>
            <a:r>
              <a:rPr lang="en-US" sz="4000" kern="0" dirty="0">
                <a:solidFill>
                  <a:prstClr val="black"/>
                </a:solidFill>
                <a:latin typeface="Times New Roman" panose="02020603050405020304" pitchFamily="18" charset="0"/>
                <a:cs typeface="Times New Roman" panose="02020603050405020304" pitchFamily="18" charset="0"/>
              </a:rPr>
              <a:t>40 x 2 = 80</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B76489F2-DF7B-430C-BCB6-372FEAAA1BE7}"/>
              </a:ext>
            </a:extLst>
          </p:cNvPr>
          <p:cNvGrpSpPr/>
          <p:nvPr/>
        </p:nvGrpSpPr>
        <p:grpSpPr>
          <a:xfrm>
            <a:off x="355600" y="410034"/>
            <a:ext cx="11328400" cy="1678329"/>
            <a:chOff x="1647084" y="420195"/>
            <a:chExt cx="2262246" cy="1036988"/>
          </a:xfrm>
        </p:grpSpPr>
        <p:pic>
          <p:nvPicPr>
            <p:cNvPr id="23" name="Picture 22">
              <a:extLst>
                <a:ext uri="{FF2B5EF4-FFF2-40B4-BE49-F238E27FC236}">
                  <a16:creationId xmlns=""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 xmlns:a16="http://schemas.microsoft.com/office/drawing/2014/main" id="{F1C2DCC2-02E5-4FB7-B519-6F752FC71B09}"/>
                </a:ext>
              </a:extLst>
            </p:cNvPr>
            <p:cNvSpPr txBox="1"/>
            <p:nvPr/>
          </p:nvSpPr>
          <p:spPr>
            <a:xfrm>
              <a:off x="1774606" y="546735"/>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 xmlns:a16="http://schemas.microsoft.com/office/drawing/2014/main" id="{D59B2DEA-89DD-49A4-A89F-8123BD822614}"/>
              </a:ext>
            </a:extLst>
          </p:cNvPr>
          <p:cNvPicPr>
            <a:picLocks noChangeAspect="1"/>
          </p:cNvPicPr>
          <p:nvPr/>
        </p:nvPicPr>
        <p:blipFill>
          <a:blip r:embed="rId4"/>
          <a:stretch>
            <a:fillRect/>
          </a:stretch>
        </p:blipFill>
        <p:spPr>
          <a:xfrm>
            <a:off x="5770080" y="2020083"/>
            <a:ext cx="6174721" cy="2699576"/>
          </a:xfrm>
          <a:prstGeom prst="rect">
            <a:avLst/>
          </a:prstGeom>
        </p:spPr>
      </p:pic>
      <p:sp>
        <p:nvSpPr>
          <p:cNvPr id="18" name="Rectangle 17">
            <a:extLst>
              <a:ext uri="{FF2B5EF4-FFF2-40B4-BE49-F238E27FC236}">
                <a16:creationId xmlns="" xmlns:a16="http://schemas.microsoft.com/office/drawing/2014/main" id="{AEC8CF81-7646-4F10-BDCF-FD52383B105C}"/>
              </a:ext>
            </a:extLst>
          </p:cNvPr>
          <p:cNvSpPr/>
          <p:nvPr/>
        </p:nvSpPr>
        <p:spPr>
          <a:xfrm>
            <a:off x="560381"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black"/>
                </a:solidFill>
                <a:effectLst/>
                <a:uLnTx/>
                <a:uFillTx/>
                <a:latin typeface="Calibri"/>
              </a:rPr>
              <a:t>Tóm</a:t>
            </a:r>
            <a:r>
              <a:rPr kumimoji="0" lang="en-US" sz="3200" b="1" i="0" u="none" strike="noStrike" kern="0" cap="none" spc="0" normalizeH="0" noProof="0" dirty="0" smtClean="0">
                <a:ln>
                  <a:noFill/>
                </a:ln>
                <a:solidFill>
                  <a:prstClr val="black"/>
                </a:solidFill>
                <a:effectLst/>
                <a:uLnTx/>
                <a:uFillTx/>
                <a:latin typeface="Calibri"/>
              </a:rPr>
              <a:t> </a:t>
            </a:r>
            <a:r>
              <a:rPr kumimoji="0" lang="en-US" sz="3200" b="1" i="0" u="none" strike="noStrike" kern="0" cap="none" spc="0" normalizeH="0" noProof="0" dirty="0" err="1" smtClean="0">
                <a:ln>
                  <a:noFill/>
                </a:ln>
                <a:solidFill>
                  <a:prstClr val="black"/>
                </a:solidFill>
                <a:effectLst/>
                <a:uLnTx/>
                <a:uFillTx/>
                <a:latin typeface="Calibri"/>
              </a:rPr>
              <a:t>tắt</a:t>
            </a:r>
            <a:endParaRPr kumimoji="0" lang="en-US" sz="3200" b="1" i="0" u="none" strike="noStrike" kern="0" cap="none" spc="0" normalizeH="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3200" b="1" kern="0" dirty="0">
              <a:solidFill>
                <a:prstClr val="black"/>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noProof="0" dirty="0">
              <a:ln>
                <a:noFill/>
              </a:ln>
              <a:solidFill>
                <a:prstClr val="black"/>
              </a:solidFill>
              <a:effectLst/>
              <a:uLnTx/>
              <a:uFillTx/>
              <a:latin typeface="Calibri"/>
            </a:endParaRPr>
          </a:p>
        </p:txBody>
      </p:sp>
      <p:cxnSp>
        <p:nvCxnSpPr>
          <p:cNvPr id="17" name="Straight Connector 16">
            <a:extLst>
              <a:ext uri="{FF2B5EF4-FFF2-40B4-BE49-F238E27FC236}">
                <a16:creationId xmlns=""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 xmlns:a16="http://schemas.microsoft.com/office/drawing/2014/main" id="{2D39BC55-F6CE-4650-8451-9F1E71F98C27}"/>
              </a:ext>
            </a:extLst>
          </p:cNvPr>
          <p:cNvCxnSpPr>
            <a:cxnSpLocks/>
          </p:cNvCxnSpPr>
          <p:nvPr/>
        </p:nvCxnSpPr>
        <p:spPr>
          <a:xfrm flipV="1">
            <a:off x="6075717" y="1870934"/>
            <a:ext cx="4035343" cy="1556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 xmlns:a16="http://schemas.microsoft.com/office/drawing/2014/main" id="{85F9DCC9-09F1-4326-ABC8-2023D11042A5}"/>
              </a:ext>
            </a:extLst>
          </p:cNvPr>
          <p:cNvSpPr txBox="1"/>
          <p:nvPr/>
        </p:nvSpPr>
        <p:spPr>
          <a:xfrm>
            <a:off x="564102" y="5254905"/>
            <a:ext cx="10913313" cy="523220"/>
          </a:xfrm>
          <a:prstGeom prst="rect">
            <a:avLst/>
          </a:prstGeom>
          <a:solidFill>
            <a:schemeClr val="bg1"/>
          </a:solid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 xmlns:a16="http://schemas.microsoft.com/office/drawing/2014/main" id="{2D5E13B3-90D0-41B3-989E-3673F2E9876B}"/>
              </a:ext>
            </a:extLst>
          </p:cNvPr>
          <p:cNvSpPr txBox="1"/>
          <p:nvPr/>
        </p:nvSpPr>
        <p:spPr>
          <a:xfrm>
            <a:off x="4810760" y="568127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 xmlns:a16="http://schemas.microsoft.com/office/drawing/2014/main" id="{FA60035D-41BB-4B03-8249-20274A94E3BC}"/>
              </a:ext>
            </a:extLst>
          </p:cNvPr>
          <p:cNvSpPr txBox="1"/>
          <p:nvPr/>
        </p:nvSpPr>
        <p:spPr>
          <a:xfrm>
            <a:off x="5770080" y="6198965"/>
            <a:ext cx="5760720" cy="523220"/>
          </a:xfrm>
          <a:prstGeom prst="rect">
            <a:avLst/>
          </a:prstGeom>
          <a:noFill/>
        </p:spPr>
        <p:txBody>
          <a:bodyPr wrap="square" rtlCol="0">
            <a:spAutoFit/>
          </a:bodyPr>
          <a:lstStyle/>
          <a:p>
            <a:r>
              <a:rPr lang="pt-BR" sz="2800" dirty="0">
                <a:solidFill>
                  <a:srgbClr val="FF0000"/>
                </a:solidFill>
              </a:rPr>
              <a:t>Đáp số: 63 </a:t>
            </a:r>
            <a:r>
              <a:rPr lang="pt-BR" sz="2800" dirty="0" smtClean="0">
                <a:solidFill>
                  <a:srgbClr val="FF0000"/>
                </a:solidFill>
              </a:rPr>
              <a:t>viên sỏi. </a:t>
            </a:r>
            <a:endParaRPr lang="en-US" sz="2800" dirty="0">
              <a:solidFill>
                <a:srgbClr val="FF0000"/>
              </a:solidFill>
            </a:endParaRPr>
          </a:p>
        </p:txBody>
      </p:sp>
      <p:sp>
        <p:nvSpPr>
          <p:cNvPr id="4" name="Rectangle 3"/>
          <p:cNvSpPr/>
          <p:nvPr/>
        </p:nvSpPr>
        <p:spPr>
          <a:xfrm>
            <a:off x="856936" y="3012516"/>
            <a:ext cx="4012637" cy="584775"/>
          </a:xfrm>
          <a:prstGeom prst="rect">
            <a:avLst/>
          </a:prstGeom>
        </p:spPr>
        <p:txBody>
          <a:bodyPr wrap="none">
            <a:spAutoFit/>
          </a:bodyPr>
          <a:lstStyle/>
          <a:p>
            <a:pPr lvl="0" algn="ctr">
              <a:defRPr/>
            </a:pPr>
            <a:r>
              <a:rPr lang="en-US" sz="3200" b="1" kern="0" dirty="0">
                <a:solidFill>
                  <a:prstClr val="black"/>
                </a:solidFill>
              </a:rPr>
              <a:t>1 </a:t>
            </a:r>
            <a:r>
              <a:rPr lang="en-US" sz="3200" b="1" kern="0" dirty="0" err="1" smtClean="0">
                <a:solidFill>
                  <a:prstClr val="black"/>
                </a:solidFill>
              </a:rPr>
              <a:t>bình</a:t>
            </a:r>
            <a:r>
              <a:rPr lang="en-US" sz="3200" b="1" kern="0" dirty="0" smtClean="0">
                <a:solidFill>
                  <a:prstClr val="black"/>
                </a:solidFill>
              </a:rPr>
              <a:t> </a:t>
            </a:r>
            <a:r>
              <a:rPr lang="en-US" sz="3200" b="1" kern="0" dirty="0" err="1" smtClean="0">
                <a:solidFill>
                  <a:prstClr val="black"/>
                </a:solidFill>
              </a:rPr>
              <a:t>thả</a:t>
            </a:r>
            <a:r>
              <a:rPr lang="en-US" sz="3200" b="1" kern="0" dirty="0" smtClean="0">
                <a:solidFill>
                  <a:prstClr val="black"/>
                </a:solidFill>
              </a:rPr>
              <a:t>:  </a:t>
            </a:r>
            <a:r>
              <a:rPr lang="en-US" sz="3200" b="1" kern="0" dirty="0">
                <a:solidFill>
                  <a:prstClr val="black"/>
                </a:solidFill>
              </a:rPr>
              <a:t>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p:txBody>
      </p:sp>
      <p:sp>
        <p:nvSpPr>
          <p:cNvPr id="5" name="Rectangle 4"/>
          <p:cNvSpPr/>
          <p:nvPr/>
        </p:nvSpPr>
        <p:spPr>
          <a:xfrm>
            <a:off x="596531" y="3722733"/>
            <a:ext cx="4424609" cy="584775"/>
          </a:xfrm>
          <a:prstGeom prst="rect">
            <a:avLst/>
          </a:prstGeom>
        </p:spPr>
        <p:txBody>
          <a:bodyPr wrap="none">
            <a:spAutoFit/>
          </a:bodyPr>
          <a:lstStyle/>
          <a:p>
            <a:pPr lvl="0">
              <a:defRPr/>
            </a:pPr>
            <a:r>
              <a:rPr lang="en-US" sz="3200" b="1" kern="0" dirty="0">
                <a:solidFill>
                  <a:prstClr val="black"/>
                </a:solidFill>
              </a:rPr>
              <a:t>3 </a:t>
            </a:r>
            <a:r>
              <a:rPr lang="en-US" sz="3200" b="1" kern="0" dirty="0" err="1" smtClean="0">
                <a:solidFill>
                  <a:prstClr val="black"/>
                </a:solidFill>
              </a:rPr>
              <a:t>bình</a:t>
            </a:r>
            <a:r>
              <a:rPr lang="en-US" sz="3200" b="1" kern="0" dirty="0" smtClean="0">
                <a:solidFill>
                  <a:prstClr val="black"/>
                </a:solidFill>
              </a:rPr>
              <a:t> </a:t>
            </a:r>
            <a:r>
              <a:rPr lang="en-US" sz="3200" b="1" kern="0" dirty="0" err="1" smtClean="0">
                <a:solidFill>
                  <a:prstClr val="black"/>
                </a:solidFill>
              </a:rPr>
              <a:t>thả</a:t>
            </a:r>
            <a:r>
              <a:rPr lang="en-US" sz="3200" b="1" kern="0" dirty="0" smtClean="0">
                <a:solidFill>
                  <a:prstClr val="black"/>
                </a:solidFill>
              </a:rPr>
              <a:t> : ..?.. </a:t>
            </a:r>
            <a:r>
              <a:rPr lang="en-US" sz="3200" b="1" kern="0" dirty="0" err="1">
                <a:solidFill>
                  <a:prstClr val="black"/>
                </a:solidFill>
              </a:rPr>
              <a:t>viên</a:t>
            </a:r>
            <a:r>
              <a:rPr lang="en-US" sz="3200" b="1" kern="0" dirty="0">
                <a:solidFill>
                  <a:prstClr val="black"/>
                </a:solidFill>
              </a:rPr>
              <a:t> </a:t>
            </a:r>
            <a:r>
              <a:rPr lang="en-US" sz="3200" b="1" kern="0" dirty="0" err="1" smtClean="0">
                <a:solidFill>
                  <a:prstClr val="black"/>
                </a:solidFill>
              </a:rPr>
              <a:t>sỏi</a:t>
            </a:r>
            <a:r>
              <a:rPr lang="en-US" sz="3200" b="1" kern="0" dirty="0" smtClean="0">
                <a:solidFill>
                  <a:prstClr val="black"/>
                </a:solidFill>
              </a:rPr>
              <a:t>. </a:t>
            </a:r>
            <a:endParaRPr lang="en-US" sz="3200" b="1" kern="0" dirty="0">
              <a:solidFill>
                <a:prstClr val="black"/>
              </a:solidFill>
            </a:endParaRPr>
          </a:p>
        </p:txBody>
      </p:sp>
      <p:sp>
        <p:nvSpPr>
          <p:cNvPr id="19" name="Rectangle 18"/>
          <p:cNvSpPr/>
          <p:nvPr/>
        </p:nvSpPr>
        <p:spPr>
          <a:xfrm>
            <a:off x="4607677" y="4677600"/>
            <a:ext cx="1409360" cy="584775"/>
          </a:xfrm>
          <a:prstGeom prst="rect">
            <a:avLst/>
          </a:prstGeom>
        </p:spPr>
        <p:txBody>
          <a:bodyPr wrap="none">
            <a:spAutoFit/>
          </a:bodyPr>
          <a:lstStyle/>
          <a:p>
            <a:pPr lvl="0">
              <a:defRPr/>
            </a:pPr>
            <a:r>
              <a:rPr lang="en-US" sz="3200" b="1" kern="0" dirty="0" err="1" smtClean="0">
                <a:solidFill>
                  <a:prstClr val="black"/>
                </a:solidFill>
              </a:rPr>
              <a:t>Bài</a:t>
            </a:r>
            <a:r>
              <a:rPr lang="en-US" sz="3200" b="1" kern="0" dirty="0" smtClean="0">
                <a:solidFill>
                  <a:prstClr val="black"/>
                </a:solidFill>
              </a:rPr>
              <a:t> </a:t>
            </a:r>
            <a:r>
              <a:rPr lang="en-US" sz="3200" b="1" kern="0" dirty="0" err="1" smtClean="0">
                <a:solidFill>
                  <a:prstClr val="black"/>
                </a:solidFill>
              </a:rPr>
              <a:t>giải</a:t>
            </a:r>
            <a:endParaRPr lang="en-US" sz="3200" b="1" kern="0" dirty="0">
              <a:solidFill>
                <a:prstClr val="black"/>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32" grpId="0"/>
      <p:bldP spid="33" grpId="0"/>
      <p:bldP spid="4" grpId="0"/>
      <p:bldP spid="5"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 xmlns:a16="http://schemas.microsoft.com/office/drawing/2014/main" id="{0A691062-59E8-4059-A05A-D1E1E72DE504}"/>
              </a:ext>
            </a:extLst>
          </p:cNvPr>
          <p:cNvSpPr txBox="1"/>
          <p:nvPr/>
        </p:nvSpPr>
        <p:spPr>
          <a:xfrm>
            <a:off x="3388540" y="3006645"/>
            <a:ext cx="6131380" cy="1323439"/>
          </a:xfrm>
          <a:prstGeom prst="rect">
            <a:avLst/>
          </a:prstGeom>
          <a:noFill/>
        </p:spPr>
        <p:txBody>
          <a:bodyPr wrap="square" rtlCol="0">
            <a:spAutoFit/>
          </a:bodyPr>
          <a:lstStyle/>
          <a:p>
            <a:pPr algn="ctr"/>
            <a:r>
              <a:rPr lang="en-US" sz="8000" dirty="0" err="1">
                <a:solidFill>
                  <a:srgbClr val="FF0000"/>
                </a:solidFill>
                <a:latin typeface="Coiny" panose="02000903060500060000" pitchFamily="2" charset="0"/>
              </a:rPr>
              <a:t>Vận</a:t>
            </a:r>
            <a:r>
              <a:rPr lang="en-US" sz="8000" dirty="0">
                <a:solidFill>
                  <a:srgbClr val="FF0000"/>
                </a:solidFill>
                <a:latin typeface="Coiny" panose="02000903060500060000" pitchFamily="2" charset="0"/>
              </a:rPr>
              <a:t> </a:t>
            </a:r>
            <a:r>
              <a:rPr lang="en-US" sz="8000" dirty="0" err="1">
                <a:solidFill>
                  <a:srgbClr val="FF0000"/>
                </a:solidFill>
                <a:latin typeface="Coiny" panose="02000903060500060000" pitchFamily="2" charset="0"/>
              </a:rPr>
              <a:t>dụng</a:t>
            </a:r>
            <a:endParaRPr lang="en-US" sz="80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818" y="1042182"/>
            <a:ext cx="609600" cy="609600"/>
          </a:xfrm>
          <a:prstGeom prst="rect">
            <a:avLst/>
          </a:prstGeom>
        </p:spPr>
      </p:pic>
    </p:spTree>
    <p:extLst>
      <p:ext uri="{BB962C8B-B14F-4D97-AF65-F5344CB8AC3E}">
        <p14:creationId xmlns:p14="http://schemas.microsoft.com/office/powerpoint/2010/main" val="244924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ld Texture Backgroun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4" name="Rectangle 1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9"/>
          <p:cNvSpPr txBox="1"/>
          <p:nvPr/>
        </p:nvSpPr>
        <p:spPr>
          <a:xfrm>
            <a:off x="1618042" y="2300794"/>
            <a:ext cx="8984973" cy="2850139"/>
          </a:xfrm>
          <a:prstGeom prst="rect">
            <a:avLst/>
          </a:prstGeom>
          <a:noFill/>
        </p:spPr>
        <p:txBody>
          <a:bodyPr wrap="square" rtlCol="0">
            <a:spAutoFit/>
          </a:bodyPr>
          <a:lstStyle/>
          <a:p>
            <a:pPr lvl="0" algn="just">
              <a:lnSpc>
                <a:spcPct val="128000"/>
              </a:lnSpc>
              <a:defRPr/>
            </a:pPr>
            <a:r>
              <a:rPr lang="en-US" sz="2800" dirty="0" err="1" smtClean="0">
                <a:solidFill>
                  <a:schemeClr val="bg1"/>
                </a:solidFill>
                <a:latin typeface="Times New Roman" panose="02020603050405020304" pitchFamily="18" charset="0"/>
                <a:cs typeface="Times New Roman" panose="02020603050405020304" pitchFamily="18" charset="0"/>
              </a:rPr>
              <a:t>Học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sinh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vượt</a:t>
            </a:r>
            <a:r>
              <a:rPr lang="en-US" sz="2800" dirty="0">
                <a:solidFill>
                  <a:schemeClr val="bg1"/>
                </a:solidFill>
                <a:latin typeface="Times New Roman" panose="02020603050405020304" pitchFamily="18" charset="0"/>
                <a:cs typeface="Times New Roman" panose="02020603050405020304" pitchFamily="18" charset="0"/>
              </a:rPr>
              <a:t> qua 5</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hỏi</a:t>
            </a:r>
            <a:r>
              <a:rPr lang="en-US" sz="2800" dirty="0" smtClean="0">
                <a:solidFill>
                  <a:schemeClr val="bg1"/>
                </a:solidFill>
                <a:latin typeface="Times New Roman" panose="02020603050405020304" pitchFamily="18" charset="0"/>
                <a:cs typeface="Times New Roman" panose="02020603050405020304" pitchFamily="18" charset="0"/>
              </a:rPr>
              <a:t>. </a:t>
            </a:r>
            <a:r>
              <a:rPr lang="fr-FR" sz="2800" dirty="0" err="1" smtClean="0">
                <a:solidFill>
                  <a:schemeClr val="bg1"/>
                </a:solidFill>
                <a:latin typeface="Times New Roman" panose="02020603050405020304" pitchFamily="18" charset="0"/>
                <a:cs typeface="Times New Roman" panose="02020603050405020304" pitchFamily="18" charset="0"/>
              </a:rPr>
              <a:t>Học</a:t>
            </a:r>
            <a:r>
              <a:rPr lang="fr-FR" sz="2800" dirty="0" smtClean="0">
                <a:solidFill>
                  <a:schemeClr val="bg1"/>
                </a:solidFill>
                <a:latin typeface="Times New Roman" panose="02020603050405020304" pitchFamily="18" charset="0"/>
                <a:cs typeface="Times New Roman" panose="02020603050405020304" pitchFamily="18" charset="0"/>
              </a:rPr>
              <a:t> </a:t>
            </a:r>
            <a:r>
              <a:rPr lang="fr-FR" sz="2800" dirty="0" err="1" smtClean="0">
                <a:solidFill>
                  <a:schemeClr val="bg1"/>
                </a:solidFill>
                <a:latin typeface="Times New Roman" panose="02020603050405020304" pitchFamily="18" charset="0"/>
                <a:cs typeface="Times New Roman" panose="02020603050405020304" pitchFamily="18" charset="0"/>
              </a:rPr>
              <a:t>sinh</a:t>
            </a:r>
            <a:r>
              <a:rPr lang="fr-FR" sz="2800" dirty="0" smtClean="0">
                <a:solidFill>
                  <a:schemeClr val="bg1"/>
                </a:solidFill>
                <a:latin typeface="Times New Roman" panose="02020603050405020304" pitchFamily="18" charset="0"/>
                <a:cs typeface="Times New Roman" panose="02020603050405020304" pitchFamily="18" charset="0"/>
              </a:rPr>
              <a:t> </a:t>
            </a:r>
            <a:r>
              <a:rPr lang="fr-FR" sz="2800" dirty="0" err="1" smtClean="0">
                <a:solidFill>
                  <a:schemeClr val="bg1"/>
                </a:solidFill>
                <a:latin typeface="Times New Roman" panose="02020603050405020304" pitchFamily="18" charset="0"/>
                <a:cs typeface="Times New Roman" panose="02020603050405020304" pitchFamily="18" charset="0"/>
              </a:rPr>
              <a:t>viết</a:t>
            </a:r>
            <a:r>
              <a:rPr lang="fr-FR" sz="2800" dirty="0" smtClean="0">
                <a:solidFill>
                  <a:schemeClr val="bg1"/>
                </a:solidFill>
                <a:latin typeface="Times New Roman" panose="02020603050405020304" pitchFamily="18" charset="0"/>
                <a:cs typeface="Times New Roman" panose="02020603050405020304" pitchFamily="18" charset="0"/>
              </a:rPr>
              <a:t> </a:t>
            </a:r>
            <a:r>
              <a:rPr lang="fr-FR" sz="2800" dirty="0" err="1" smtClean="0">
                <a:solidFill>
                  <a:schemeClr val="bg1"/>
                </a:solidFill>
                <a:latin typeface="Times New Roman" panose="02020603050405020304" pitchFamily="18" charset="0"/>
                <a:cs typeface="Times New Roman" panose="02020603050405020304" pitchFamily="18" charset="0"/>
              </a:rPr>
              <a:t>câu</a:t>
            </a:r>
            <a:r>
              <a:rPr lang="fr-FR" sz="2800" dirty="0" smtClean="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trả</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lời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vào</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bảng</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Nếu</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trả</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lời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đúng</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thì</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được</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smtClean="0">
                <a:solidFill>
                  <a:schemeClr val="bg1"/>
                </a:solidFill>
                <a:latin typeface="Times New Roman" panose="02020603050405020304" pitchFamily="18" charset="0"/>
                <a:cs typeface="Times New Roman" panose="02020603050405020304" pitchFamily="18" charset="0"/>
              </a:rPr>
              <a:t>trả</a:t>
            </a:r>
            <a:r>
              <a:rPr lang="fr-FR" sz="2800" dirty="0" smtClean="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lời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câu</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tiếp</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theo</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Nếu</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sai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bị</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loại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smtClean="0">
                <a:solidFill>
                  <a:schemeClr val="bg1"/>
                </a:solidFill>
                <a:latin typeface="Times New Roman" panose="02020603050405020304" pitchFamily="18" charset="0"/>
                <a:cs typeface="Times New Roman" panose="02020603050405020304" pitchFamily="18" charset="0"/>
              </a:rPr>
              <a:t>và</a:t>
            </a:r>
            <a:r>
              <a:rPr lang="fr-FR" sz="2800" dirty="0" smtClean="0">
                <a:solidFill>
                  <a:schemeClr val="bg1"/>
                </a:solidFill>
                <a:latin typeface="Times New Roman" panose="02020603050405020304" pitchFamily="18" charset="0"/>
                <a:cs typeface="Times New Roman" panose="02020603050405020304" pitchFamily="18" charset="0"/>
              </a:rPr>
              <a:t> </a:t>
            </a:r>
            <a:r>
              <a:rPr lang="fr-FR" sz="2800" dirty="0" err="1" smtClean="0">
                <a:solidFill>
                  <a:schemeClr val="bg1"/>
                </a:solidFill>
                <a:latin typeface="Times New Roman" panose="02020603050405020304" pitchFamily="18" charset="0"/>
                <a:cs typeface="Times New Roman" panose="02020603050405020304" pitchFamily="18" charset="0"/>
              </a:rPr>
              <a:t>mất</a:t>
            </a:r>
            <a:r>
              <a:rPr lang="fr-FR" sz="2800" dirty="0" smtClean="0">
                <a:solidFill>
                  <a:schemeClr val="bg1"/>
                </a:solidFill>
                <a:latin typeface="Times New Roman" panose="02020603050405020304" pitchFamily="18" charset="0"/>
                <a:cs typeface="Times New Roman" panose="02020603050405020304" pitchFamily="18" charset="0"/>
              </a:rPr>
              <a:t> </a:t>
            </a:r>
            <a:r>
              <a:rPr lang="fr-FR" sz="2800" dirty="0" err="1" smtClean="0">
                <a:solidFill>
                  <a:schemeClr val="bg1"/>
                </a:solidFill>
                <a:latin typeface="Times New Roman" panose="02020603050405020304" pitchFamily="18" charset="0"/>
                <a:cs typeface="Times New Roman" panose="02020603050405020304" pitchFamily="18" charset="0"/>
              </a:rPr>
              <a:t>quyền</a:t>
            </a:r>
            <a:r>
              <a:rPr lang="fr-FR" sz="2800" dirty="0" smtClean="0">
                <a:solidFill>
                  <a:schemeClr val="bg1"/>
                </a:solidFill>
                <a:latin typeface="Times New Roman" panose="02020603050405020304" pitchFamily="18" charset="0"/>
                <a:cs typeface="Times New Roman" panose="02020603050405020304" pitchFamily="18" charset="0"/>
              </a:rPr>
              <a:t> </a:t>
            </a:r>
            <a:r>
              <a:rPr lang="fr-FR" sz="2800" dirty="0" err="1" smtClean="0">
                <a:solidFill>
                  <a:schemeClr val="bg1"/>
                </a:solidFill>
                <a:latin typeface="Times New Roman" panose="02020603050405020304" pitchFamily="18" charset="0"/>
                <a:cs typeface="Times New Roman" panose="02020603050405020304" pitchFamily="18" charset="0"/>
              </a:rPr>
              <a:t>trả</a:t>
            </a:r>
            <a:r>
              <a:rPr lang="fr-FR" sz="2800" dirty="0" smtClean="0">
                <a:solidFill>
                  <a:schemeClr val="bg1"/>
                </a:solidFill>
                <a:latin typeface="Times New Roman" panose="02020603050405020304" pitchFamily="18" charset="0"/>
                <a:cs typeface="Times New Roman" panose="02020603050405020304" pitchFamily="18" charset="0"/>
              </a:rPr>
              <a:t> </a:t>
            </a:r>
            <a:r>
              <a:rPr lang="fr-FR" sz="2800" dirty="0" err="1" smtClean="0">
                <a:solidFill>
                  <a:schemeClr val="bg1"/>
                </a:solidFill>
                <a:latin typeface="Times New Roman" panose="02020603050405020304" pitchFamily="18" charset="0"/>
                <a:cs typeface="Times New Roman" panose="02020603050405020304" pitchFamily="18" charset="0"/>
              </a:rPr>
              <a:t>lời</a:t>
            </a:r>
            <a:r>
              <a:rPr lang="fr-FR" sz="2800" dirty="0" smtClean="0">
                <a:solidFill>
                  <a:schemeClr val="bg1"/>
                </a:solidFill>
                <a:latin typeface="Times New Roman" panose="02020603050405020304" pitchFamily="18" charset="0"/>
                <a:cs typeface="Times New Roman" panose="02020603050405020304" pitchFamily="18" charset="0"/>
              </a:rPr>
              <a:t>. </a:t>
            </a:r>
            <a:r>
              <a:rPr lang="fr-FR" sz="2800" dirty="0" err="1" smtClean="0">
                <a:solidFill>
                  <a:schemeClr val="bg1"/>
                </a:solidFill>
                <a:latin typeface="Times New Roman" panose="02020603050405020304" pitchFamily="18" charset="0"/>
                <a:cs typeface="Times New Roman" panose="02020603050405020304" pitchFamily="18" charset="0"/>
              </a:rPr>
              <a:t>Học</a:t>
            </a:r>
            <a:r>
              <a:rPr lang="fr-FR" sz="2800" dirty="0" smtClean="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sinh</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còn</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lại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cuối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cùng</a:t>
            </a:r>
            <a:r>
              <a:rPr lang="fr-FR" sz="2800" dirty="0">
                <a:solidFill>
                  <a:schemeClr val="bg1"/>
                </a:solidFill>
                <a:latin typeface="Times New Roman" panose="02020603050405020304" pitchFamily="18" charset="0"/>
                <a:cs typeface="Times New Roman" panose="02020603050405020304" pitchFamily="18" charset="0"/>
              </a:rPr>
              <a:t> là </a:t>
            </a:r>
            <a:r>
              <a:rPr lang="fr-FR" sz="2800" dirty="0" err="1">
                <a:solidFill>
                  <a:schemeClr val="bg1"/>
                </a:solidFill>
                <a:latin typeface="Times New Roman" panose="02020603050405020304" pitchFamily="18" charset="0"/>
                <a:cs typeface="Times New Roman" panose="02020603050405020304" pitchFamily="18" charset="0"/>
              </a:rPr>
              <a:t>người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xuất</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sắc</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nhất</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Người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nào</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trả</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lời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đúng</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câu</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hỏi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cuối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cùng</a:t>
            </a:r>
            <a:r>
              <a:rPr lang="fr-FR" sz="2800" dirty="0">
                <a:solidFill>
                  <a:schemeClr val="bg1"/>
                </a:solidFill>
                <a:latin typeface="Times New Roman" panose="02020603050405020304" pitchFamily="18" charset="0"/>
                <a:cs typeface="Times New Roman" panose="02020603050405020304" pitchFamily="18" charset="0"/>
              </a:rPr>
              <a:t> là </a:t>
            </a:r>
            <a:r>
              <a:rPr lang="fr-FR" sz="2800" dirty="0" err="1">
                <a:solidFill>
                  <a:schemeClr val="bg1"/>
                </a:solidFill>
                <a:latin typeface="Times New Roman" panose="02020603050405020304" pitchFamily="18" charset="0"/>
                <a:cs typeface="Times New Roman" panose="02020603050405020304" pitchFamily="18" charset="0"/>
              </a:rPr>
              <a:t>người</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chiến</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thắng</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rung</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được</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chuông</a:t>
            </a:r>
            <a:r>
              <a:rPr lang="fr-FR" sz="2800" dirty="0">
                <a:solidFill>
                  <a:schemeClr val="bg1"/>
                </a:solidFill>
                <a:latin typeface="Times New Roman" panose="02020603050405020304" pitchFamily="18" charset="0"/>
                <a:cs typeface="Times New Roman" panose="02020603050405020304" pitchFamily="18" charset="0"/>
              </a:rPr>
              <a:t> </a:t>
            </a:r>
            <a:r>
              <a:rPr lang="fr-FR" sz="2800" dirty="0" err="1">
                <a:solidFill>
                  <a:schemeClr val="bg1"/>
                </a:solidFill>
                <a:latin typeface="Times New Roman" panose="02020603050405020304" pitchFamily="18" charset="0"/>
                <a:cs typeface="Times New Roman" panose="02020603050405020304" pitchFamily="18" charset="0"/>
              </a:rPr>
              <a:t>vàng</a:t>
            </a:r>
            <a:r>
              <a:rPr lang="fr-FR" sz="2800" dirty="0" smtClean="0">
                <a:solidFill>
                  <a:schemeClr val="bg1"/>
                </a:solidFill>
                <a:latin typeface="Times New Roman" panose="02020603050405020304" pitchFamily="18" charset="0"/>
                <a:cs typeface="Times New Roman" panose="02020603050405020304" pitchFamily="18" charset="0"/>
              </a:rPr>
              <a:t>.</a:t>
            </a:r>
            <a:endParaRPr lang="fr-FR" sz="2800"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486695" y="591547"/>
            <a:ext cx="5218608" cy="769441"/>
          </a:xfrm>
          <a:prstGeom prst="rect">
            <a:avLst/>
          </a:prstGeom>
          <a:noFill/>
        </p:spPr>
        <p:txBody>
          <a:bodyPr wrap="none" rtlCol="0">
            <a:spAutoFit/>
            <a:scene3d>
              <a:camera prst="orthographicFront"/>
              <a:lightRig rig="threePt" dir="t"/>
            </a:scene3d>
            <a:sp3d extrusionH="57150">
              <a:bevelT w="38100" h="38100" prst="angle"/>
            </a:sp3d>
          </a:bodyPr>
          <a:lstStyle/>
          <a:p>
            <a:pPr algn="ctr"/>
            <a:r>
              <a:rPr lang="fr-FR" sz="4400" b="1" dirty="0">
                <a:solidFill>
                  <a:srgbClr val="FFC000"/>
                </a:solidFill>
                <a:effectLst>
                  <a:glow rad="228600">
                    <a:schemeClr val="accent4">
                      <a:satMod val="175000"/>
                      <a:alpha val="40000"/>
                    </a:schemeClr>
                  </a:glow>
                </a:effectLst>
                <a:latin typeface="Open Sans Extrabold" panose="020B0906030804020204" pitchFamily="34" charset="0"/>
                <a:ea typeface="Open Sans Extrabold" panose="020B0906030804020204" pitchFamily="34" charset="0"/>
                <a:cs typeface="Open Sans Extrabold" panose="020B0906030804020204" pitchFamily="34" charset="0"/>
              </a:rPr>
              <a:t>RUNG CHUÔNG VÀNG</a:t>
            </a:r>
          </a:p>
        </p:txBody>
      </p:sp>
      <p:pic>
        <p:nvPicPr>
          <p:cNvPr id="20" name="Picture 19" descr="Logo&#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42301" y="-123663"/>
            <a:ext cx="2721429" cy="2721429"/>
          </a:xfrm>
          <a:prstGeom prst="rect">
            <a:avLst/>
          </a:prstGeom>
        </p:spPr>
      </p:pic>
      <p:pic>
        <p:nvPicPr>
          <p:cNvPr id="3" name="Nhac RC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5162" y="852332"/>
            <a:ext cx="609600" cy="609600"/>
          </a:xfrm>
          <a:prstGeom prst="rect">
            <a:avLst/>
          </a:prstGeom>
        </p:spPr>
      </p:pic>
    </p:spTree>
    <p:extLst>
      <p:ext uri="{BB962C8B-B14F-4D97-AF65-F5344CB8AC3E}">
        <p14:creationId xmlns:p14="http://schemas.microsoft.com/office/powerpoint/2010/main" val="223322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92"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22" presetClass="entr" presetSubtype="8" fill="hold" nodeType="withEffect">
                                  <p:stCondLst>
                                    <p:cond delay="0"/>
                                  </p:stCondLst>
                                  <p:iterate type="lt">
                                    <p:tmPct val="16923"/>
                                  </p:iterate>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par>
                                <p:cTn id="16" presetID="14" presetClass="entr" presetSubtype="10" repeatCount="5000" fill="hold" grpId="0" nodeType="withEffect">
                                  <p:stCondLst>
                                    <p:cond delay="3250"/>
                                  </p:stCondLst>
                                  <p:iterate type="lt">
                                    <p:tmPct val="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750"/>
                                        <p:tgtEl>
                                          <p:spTgt spid="18">
                                            <p:txEl>
                                              <p:pRg st="0" end="0"/>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P spid="18"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33828" y="1584291"/>
            <a:ext cx="11524343" cy="4847772"/>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4" name="Rectangle 1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800"/>
          </a:p>
        </p:txBody>
      </p:sp>
      <p:pic>
        <p:nvPicPr>
          <p:cNvPr id="20" name="Picture 19" descr="Logo&#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42203" y="280912"/>
            <a:ext cx="2473163" cy="2473163"/>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1879365" y="2181713"/>
            <a:ext cx="8433267" cy="954107"/>
          </a:xfrm>
          <a:prstGeom prst="rect">
            <a:avLst/>
          </a:prstGeom>
          <a:noFill/>
        </p:spPr>
        <p:txBody>
          <a:bodyPr wrap="square" rtlCol="0">
            <a:spAutoFit/>
          </a:bodyPr>
          <a:lstStyle/>
          <a:p>
            <a:pPr algn="ct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Muốn</a:t>
            </a:r>
            <a:r>
              <a:rPr lang="en-US" sz="28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nhân</a:t>
            </a:r>
            <a:r>
              <a:rPr lang="en-US" sz="28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số</a:t>
            </a:r>
            <a:r>
              <a:rPr lang="en-US" sz="28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có</a:t>
            </a:r>
            <a:r>
              <a:rPr lang="en-US" sz="28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hai</a:t>
            </a:r>
            <a:r>
              <a:rPr lang="en-US" sz="28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chữ</a:t>
            </a:r>
            <a:r>
              <a:rPr lang="en-US" sz="28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số</a:t>
            </a:r>
            <a:r>
              <a:rPr lang="en-US" sz="28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với</a:t>
            </a:r>
            <a:r>
              <a:rPr lang="en-US" sz="28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số</a:t>
            </a:r>
            <a:r>
              <a:rPr lang="en-US" sz="28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có</a:t>
            </a:r>
            <a:r>
              <a:rPr lang="en-US" sz="28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một</a:t>
            </a:r>
            <a:r>
              <a:rPr lang="en-US" sz="28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chữ</a:t>
            </a:r>
            <a:r>
              <a:rPr lang="en-US" sz="28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số</a:t>
            </a:r>
            <a:r>
              <a:rPr lang="en-US" sz="2800" b="1" dirty="0" smtClean="0">
                <a:solidFill>
                  <a:schemeClr val="bg1"/>
                </a:solidFill>
                <a:latin typeface="Times New Roman" panose="02020603050405020304" charset="0"/>
                <a:ea typeface="Calibri" panose="020F0502020204030204" pitchFamily="34" charset="0"/>
                <a:cs typeface="Times New Roman" panose="02020603050405020304" charset="0"/>
              </a:rPr>
              <a:t>, ta </a:t>
            </a:r>
            <a:r>
              <a:rPr lang="en-US" sz="2800" b="1" dirty="0" err="1" smtClean="0">
                <a:solidFill>
                  <a:schemeClr val="bg1"/>
                </a:solidFill>
                <a:latin typeface="Times New Roman" panose="02020603050405020304" charset="0"/>
                <a:ea typeface="Calibri" panose="020F0502020204030204" pitchFamily="34" charset="0"/>
                <a:cs typeface="Times New Roman" panose="02020603050405020304" charset="0"/>
              </a:rPr>
              <a:t>cần</a:t>
            </a:r>
            <a:r>
              <a:rPr lang="en-US" sz="2800" b="1" dirty="0" smtClean="0">
                <a:solidFill>
                  <a:schemeClr val="bg1"/>
                </a:solidFill>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latin typeface="Times New Roman" panose="02020603050405020304" charset="0"/>
                <a:ea typeface="Calibri" panose="020F0502020204030204" pitchFamily="34" charset="0"/>
                <a:cs typeface="Times New Roman" panose="02020603050405020304" charset="0"/>
              </a:rPr>
              <a:t>thực</a:t>
            </a:r>
            <a:r>
              <a:rPr lang="en-US" sz="2800" b="1" dirty="0" smtClean="0">
                <a:solidFill>
                  <a:schemeClr val="bg1"/>
                </a:solidFill>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latin typeface="Times New Roman" panose="02020603050405020304" charset="0"/>
                <a:ea typeface="Calibri" panose="020F0502020204030204" pitchFamily="34" charset="0"/>
                <a:cs typeface="Times New Roman" panose="02020603050405020304" charset="0"/>
              </a:rPr>
              <a:t>hiện</a:t>
            </a:r>
            <a:r>
              <a:rPr lang="en-US" sz="2800" b="1" dirty="0" smtClean="0">
                <a:solidFill>
                  <a:schemeClr val="bg1"/>
                </a:solidFill>
                <a:latin typeface="Times New Roman" panose="02020603050405020304" charset="0"/>
                <a:ea typeface="Calibri" panose="020F0502020204030204" pitchFamily="34" charset="0"/>
                <a:cs typeface="Times New Roman" panose="02020603050405020304" charset="0"/>
              </a:rPr>
              <a:t> :</a:t>
            </a:r>
            <a:endParaRPr lang="fr-FR" sz="2800" dirty="0">
              <a:solidFill>
                <a:schemeClr val="bg1"/>
              </a:solidFill>
              <a:latin typeface="Times New Roman" panose="02020603050405020304" charset="0"/>
              <a:cs typeface="Times New Roman" panose="02020603050405020304" charset="0"/>
            </a:endParaRPr>
          </a:p>
        </p:txBody>
      </p:sp>
      <p:grpSp>
        <p:nvGrpSpPr>
          <p:cNvPr id="16" name="Group 15"/>
          <p:cNvGrpSpPr/>
          <p:nvPr/>
        </p:nvGrpSpPr>
        <p:grpSpPr>
          <a:xfrm>
            <a:off x="2022928" y="3740167"/>
            <a:ext cx="3438072" cy="1098063"/>
            <a:chOff x="333828" y="1584291"/>
            <a:chExt cx="11524343" cy="4847772"/>
          </a:xfrm>
        </p:grpSpPr>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1" name="Group 20"/>
          <p:cNvGrpSpPr/>
          <p:nvPr/>
        </p:nvGrpSpPr>
        <p:grpSpPr>
          <a:xfrm>
            <a:off x="6753843" y="3732601"/>
            <a:ext cx="3438072" cy="1098063"/>
            <a:chOff x="333828" y="1584291"/>
            <a:chExt cx="11524343" cy="4847772"/>
          </a:xfrm>
        </p:grpSpPr>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2028241" y="4853547"/>
            <a:ext cx="3438072" cy="1098063"/>
            <a:chOff x="333828" y="1584291"/>
            <a:chExt cx="11524343" cy="4847772"/>
          </a:xfrm>
        </p:grpSpPr>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6759156" y="4845981"/>
            <a:ext cx="3438072" cy="1098063"/>
            <a:chOff x="333828" y="1584291"/>
            <a:chExt cx="11524343" cy="4847772"/>
          </a:xfrm>
        </p:grpSpPr>
        <p:pic>
          <p:nvPicPr>
            <p:cNvPr id="28" name="Picture 27"/>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2439085" y="4081577"/>
            <a:ext cx="2688468" cy="523220"/>
          </a:xfrm>
          <a:prstGeom prst="rect">
            <a:avLst/>
          </a:prstGeom>
          <a:noFill/>
        </p:spPr>
        <p:txBody>
          <a:bodyPr wrap="square" rtlCol="0">
            <a:spAutoFit/>
          </a:bodyPr>
          <a:lstStyle/>
          <a:p>
            <a:r>
              <a:rPr lang="en-US" sz="2800" b="1" dirty="0">
                <a:solidFill>
                  <a:schemeClr val="bg1"/>
                </a:solidFill>
                <a:effectLst/>
                <a:latin typeface="Times New Roman" panose="02020603050405020304" charset="0"/>
                <a:ea typeface="Calibri" panose="020F0502020204030204" pitchFamily="34" charset="0"/>
                <a:cs typeface="Times New Roman" panose="02020603050405020304" charset="0"/>
              </a:rPr>
              <a:t>A. </a:t>
            </a:r>
            <a:r>
              <a:rPr lang="en-US" sz="2800" b="1" dirty="0" err="1" smtClean="0">
                <a:solidFill>
                  <a:schemeClr val="bg1"/>
                </a:solidFill>
                <a:latin typeface="Times New Roman" panose="02020603050405020304" charset="0"/>
                <a:ea typeface="Calibri" panose="020F0502020204030204" pitchFamily="34" charset="0"/>
                <a:cs typeface="Times New Roman" panose="02020603050405020304" charset="0"/>
              </a:rPr>
              <a:t>Đặt</a:t>
            </a:r>
            <a:r>
              <a:rPr lang="en-US" sz="2800" b="1" dirty="0" smtClean="0">
                <a:solidFill>
                  <a:schemeClr val="bg1"/>
                </a:solidFill>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latin typeface="Times New Roman" panose="02020603050405020304" charset="0"/>
                <a:ea typeface="Calibri" panose="020F0502020204030204" pitchFamily="34" charset="0"/>
                <a:cs typeface="Times New Roman" panose="02020603050405020304" charset="0"/>
              </a:rPr>
              <a:t>tính</a:t>
            </a:r>
            <a:endParaRPr lang="en-US" sz="2800" b="1" dirty="0">
              <a:solidFill>
                <a:schemeClr val="bg1"/>
              </a:solidFill>
              <a:effectLst/>
              <a:latin typeface="Times New Roman" panose="02020603050405020304" charset="0"/>
              <a:ea typeface="Calibri" panose="020F0502020204030204" pitchFamily="34" charset="0"/>
              <a:cs typeface="Times New Roman" panose="02020603050405020304" charset="0"/>
            </a:endParaRPr>
          </a:p>
        </p:txBody>
      </p:sp>
      <p:sp>
        <p:nvSpPr>
          <p:cNvPr id="31" name="TextBox 30"/>
          <p:cNvSpPr txBox="1"/>
          <p:nvPr/>
        </p:nvSpPr>
        <p:spPr>
          <a:xfrm>
            <a:off x="2439084" y="5194957"/>
            <a:ext cx="2688468" cy="461665"/>
          </a:xfrm>
          <a:prstGeom prst="rect">
            <a:avLst/>
          </a:prstGeom>
          <a:noFill/>
        </p:spPr>
        <p:txBody>
          <a:bodyPr wrap="square" rtlCol="0">
            <a:spAutoFit/>
          </a:bodyPr>
          <a:lstStyle/>
          <a:p>
            <a:r>
              <a:rPr lang="en-US" sz="2400" b="1" dirty="0">
                <a:solidFill>
                  <a:schemeClr val="bg1"/>
                </a:solidFill>
                <a:latin typeface="Times New Roman" panose="02020603050405020304" charset="0"/>
                <a:ea typeface="Calibri" panose="020F0502020204030204" pitchFamily="34" charset="0"/>
                <a:cs typeface="Times New Roman" panose="02020603050405020304" charset="0"/>
              </a:rPr>
              <a:t>C</a:t>
            </a:r>
            <a:r>
              <a:rPr lang="en-US" sz="240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400" b="1" dirty="0" err="1" smtClean="0">
                <a:solidFill>
                  <a:schemeClr val="bg1"/>
                </a:solidFill>
                <a:latin typeface="Times New Roman" panose="02020603050405020304" charset="0"/>
                <a:ea typeface="Calibri" panose="020F0502020204030204" pitchFamily="34" charset="0"/>
                <a:cs typeface="Times New Roman" panose="02020603050405020304" charset="0"/>
              </a:rPr>
              <a:t>Đặt</a:t>
            </a:r>
            <a:r>
              <a:rPr lang="en-US" sz="2400" b="1" dirty="0" smtClean="0">
                <a:solidFill>
                  <a:schemeClr val="bg1"/>
                </a:solidFill>
                <a:latin typeface="Times New Roman" panose="02020603050405020304" charset="0"/>
                <a:ea typeface="Calibri" panose="020F0502020204030204" pitchFamily="34" charset="0"/>
                <a:cs typeface="Times New Roman" panose="02020603050405020304" charset="0"/>
              </a:rPr>
              <a:t> </a:t>
            </a:r>
            <a:r>
              <a:rPr lang="en-US" sz="2400" b="1" dirty="0" err="1" smtClean="0">
                <a:solidFill>
                  <a:schemeClr val="bg1"/>
                </a:solidFill>
                <a:latin typeface="Times New Roman" panose="02020603050405020304" charset="0"/>
                <a:ea typeface="Calibri" panose="020F0502020204030204" pitchFamily="34" charset="0"/>
                <a:cs typeface="Times New Roman" panose="02020603050405020304" charset="0"/>
              </a:rPr>
              <a:t>tính</a:t>
            </a:r>
            <a:r>
              <a:rPr lang="en-US" sz="2400" b="1" dirty="0">
                <a:solidFill>
                  <a:schemeClr val="bg1"/>
                </a:solidFill>
                <a:latin typeface="Times New Roman" panose="02020603050405020304" charset="0"/>
                <a:ea typeface="Calibri" panose="020F0502020204030204" pitchFamily="34" charset="0"/>
                <a:cs typeface="Times New Roman" panose="02020603050405020304" charset="0"/>
              </a:rPr>
              <a:t> </a:t>
            </a:r>
            <a:r>
              <a:rPr lang="en-US" sz="2400" b="1" dirty="0" smtClean="0">
                <a:solidFill>
                  <a:schemeClr val="bg1"/>
                </a:solidFill>
                <a:latin typeface="Times New Roman" panose="02020603050405020304" charset="0"/>
                <a:ea typeface="Calibri" panose="020F0502020204030204" pitchFamily="34" charset="0"/>
                <a:cs typeface="Times New Roman" panose="02020603050405020304" charset="0"/>
              </a:rPr>
              <a:t>- </a:t>
            </a:r>
            <a:r>
              <a:rPr lang="en-US" sz="2400" b="1" dirty="0" err="1" smtClean="0">
                <a:solidFill>
                  <a:schemeClr val="bg1"/>
                </a:solidFill>
                <a:latin typeface="Times New Roman" panose="02020603050405020304" charset="0"/>
                <a:ea typeface="Calibri" panose="020F0502020204030204" pitchFamily="34" charset="0"/>
                <a:cs typeface="Times New Roman" panose="02020603050405020304" charset="0"/>
              </a:rPr>
              <a:t>Tính</a:t>
            </a:r>
            <a:endParaRPr lang="fr-FR" sz="2400" dirty="0">
              <a:solidFill>
                <a:schemeClr val="bg1"/>
              </a:solidFill>
              <a:latin typeface="Times New Roman" panose="02020603050405020304" charset="0"/>
              <a:cs typeface="Times New Roman" panose="02020603050405020304" charset="0"/>
            </a:endParaRPr>
          </a:p>
        </p:txBody>
      </p:sp>
      <p:sp>
        <p:nvSpPr>
          <p:cNvPr id="32" name="TextBox 31"/>
          <p:cNvSpPr txBox="1"/>
          <p:nvPr/>
        </p:nvSpPr>
        <p:spPr>
          <a:xfrm>
            <a:off x="7202658" y="4081577"/>
            <a:ext cx="2688468" cy="523220"/>
          </a:xfrm>
          <a:prstGeom prst="rect">
            <a:avLst/>
          </a:prstGeom>
          <a:noFill/>
        </p:spPr>
        <p:txBody>
          <a:bodyPr wrap="square" rtlCol="0">
            <a:spAutoFit/>
          </a:bodyPr>
          <a:lstStyle/>
          <a:p>
            <a:r>
              <a:rPr lang="en-US" sz="2800" b="1" dirty="0">
                <a:solidFill>
                  <a:schemeClr val="bg1"/>
                </a:solidFill>
                <a:latin typeface="Times New Roman" panose="02020603050405020304" charset="0"/>
                <a:ea typeface="Calibri" panose="020F0502020204030204" pitchFamily="34" charset="0"/>
                <a:cs typeface="Times New Roman" panose="02020603050405020304" charset="0"/>
              </a:rPr>
              <a:t>B</a:t>
            </a:r>
            <a:r>
              <a:rPr lang="en-US" sz="280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Tính</a:t>
            </a:r>
            <a:endParaRPr lang="fr-FR" sz="2800" dirty="0">
              <a:solidFill>
                <a:schemeClr val="bg1"/>
              </a:solidFill>
              <a:latin typeface="Times New Roman" panose="02020603050405020304" charset="0"/>
              <a:cs typeface="Times New Roman" panose="02020603050405020304" charset="0"/>
            </a:endParaRPr>
          </a:p>
        </p:txBody>
      </p:sp>
      <p:sp>
        <p:nvSpPr>
          <p:cNvPr id="33" name="TextBox 32"/>
          <p:cNvSpPr txBox="1"/>
          <p:nvPr/>
        </p:nvSpPr>
        <p:spPr>
          <a:xfrm>
            <a:off x="7202657" y="5194957"/>
            <a:ext cx="2688468" cy="461665"/>
          </a:xfrm>
          <a:prstGeom prst="rect">
            <a:avLst/>
          </a:prstGeom>
          <a:noFill/>
        </p:spPr>
        <p:txBody>
          <a:bodyPr wrap="square" rtlCol="0">
            <a:spAutoFit/>
          </a:bodyPr>
          <a:lstStyle/>
          <a:p>
            <a:r>
              <a:rPr lang="en-US" sz="2400" b="1" dirty="0">
                <a:solidFill>
                  <a:schemeClr val="bg1"/>
                </a:solidFill>
                <a:latin typeface="Times New Roman" panose="02020603050405020304" charset="0"/>
                <a:ea typeface="Calibri" panose="020F0502020204030204" pitchFamily="34" charset="0"/>
                <a:cs typeface="Times New Roman" panose="02020603050405020304" charset="0"/>
              </a:rPr>
              <a:t>D</a:t>
            </a:r>
            <a:r>
              <a:rPr lang="en-US" sz="240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4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Tính</a:t>
            </a:r>
            <a:r>
              <a:rPr lang="en-US" sz="24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 </a:t>
            </a:r>
            <a:r>
              <a:rPr lang="en-US" sz="24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Đặt</a:t>
            </a:r>
            <a:r>
              <a:rPr lang="en-US" sz="24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400" b="1" dirty="0" err="1" smtClean="0">
                <a:solidFill>
                  <a:schemeClr val="bg1"/>
                </a:solidFill>
                <a:effectLst/>
                <a:latin typeface="Times New Roman" panose="02020603050405020304" charset="0"/>
                <a:ea typeface="Calibri" panose="020F0502020204030204" pitchFamily="34" charset="0"/>
                <a:cs typeface="Times New Roman" panose="02020603050405020304" charset="0"/>
              </a:rPr>
              <a:t>tính</a:t>
            </a:r>
            <a:endParaRPr lang="fr-FR" sz="2400" dirty="0">
              <a:solidFill>
                <a:schemeClr val="bg1"/>
              </a:solidFill>
              <a:latin typeface="Times New Roman" panose="02020603050405020304" charset="0"/>
              <a:cs typeface="Times New Roman" panose="02020603050405020304" charset="0"/>
            </a:endParaRPr>
          </a:p>
        </p:txBody>
      </p:sp>
      <p:pic>
        <p:nvPicPr>
          <p:cNvPr id="2" name="nhạc chơi rung chuông và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5162" y="825506"/>
            <a:ext cx="609600" cy="609600"/>
          </a:xfrm>
          <a:prstGeom prst="rect">
            <a:avLst/>
          </a:prstGeom>
        </p:spPr>
      </p:pic>
      <p:sp>
        <p:nvSpPr>
          <p:cNvPr id="214" name="TextBox 213"/>
          <p:cNvSpPr txBox="1"/>
          <p:nvPr/>
        </p:nvSpPr>
        <p:spPr>
          <a:xfrm>
            <a:off x="4040668" y="597601"/>
            <a:ext cx="3759200" cy="1015663"/>
          </a:xfrm>
          <a:prstGeom prst="rect">
            <a:avLst/>
          </a:prstGeom>
          <a:solidFill>
            <a:schemeClr val="accent4"/>
          </a:solidFill>
          <a:ln>
            <a:noFill/>
          </a:ln>
        </p:spPr>
        <p:txBody>
          <a:bodyPr wrap="square" rtlCol="0">
            <a:spAutoFit/>
            <a:scene3d>
              <a:camera prst="orthographicFront"/>
              <a:lightRig rig="threePt" dir="t"/>
            </a:scene3d>
            <a:sp3d extrusionH="57150">
              <a:bevelT w="38100" h="38100" prst="angle"/>
            </a:sp3d>
          </a:bodyPr>
          <a:lstStyle/>
          <a:p>
            <a:pPr algn="ctr"/>
            <a:r>
              <a:rPr lang="fr-FR" sz="6000" b="1" dirty="0" err="1">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Câu</a:t>
            </a:r>
            <a:r>
              <a:rPr lang="fr-FR" sz="6000" b="1" dirty="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 </a:t>
            </a:r>
            <a:r>
              <a:rPr lang="fr-FR" sz="6000" b="1" dirty="0" err="1">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hỏi</a:t>
            </a:r>
            <a:r>
              <a:rPr lang="fr-FR" sz="6000" b="1" dirty="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 1</a:t>
            </a:r>
          </a:p>
        </p:txBody>
      </p:sp>
      <p:pic>
        <p:nvPicPr>
          <p:cNvPr id="5" name="Picture 4"/>
          <p:cNvPicPr>
            <a:picLocks noChangeAspect="1"/>
          </p:cNvPicPr>
          <p:nvPr/>
        </p:nvPicPr>
        <p:blipFill>
          <a:blip r:embed="rId14"/>
          <a:stretch>
            <a:fillRect/>
          </a:stretch>
        </p:blipFill>
        <p:spPr>
          <a:xfrm>
            <a:off x="4931229" y="4981188"/>
            <a:ext cx="877747" cy="843732"/>
          </a:xfrm>
          <a:prstGeom prst="rect">
            <a:avLst/>
          </a:prstGeom>
        </p:spPr>
      </p:pic>
      <p:pic>
        <p:nvPicPr>
          <p:cNvPr id="6" name="Tieng-vo-tay-tra-loi-du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1905" y="1876913"/>
            <a:ext cx="609600" cy="609600"/>
          </a:xfrm>
          <a:prstGeom prst="rect">
            <a:avLst/>
          </a:prstGeom>
        </p:spPr>
      </p:pic>
    </p:spTree>
    <p:extLst>
      <p:ext uri="{BB962C8B-B14F-4D97-AF65-F5344CB8AC3E}">
        <p14:creationId xmlns:p14="http://schemas.microsoft.com/office/powerpoint/2010/main" val="173737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 presetClass="mediacall" presetSubtype="0" fill="hold" nodeType="withEffect">
                                  <p:stCondLst>
                                    <p:cond delay="0"/>
                                  </p:stCondLst>
                                  <p:childTnLst>
                                    <p:cmd type="call" cmd="playFrom(0.0)">
                                      <p:cBhvr>
                                        <p:cTn id="39" dur="8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audio>
              <p:cMediaNode vol="80000">
                <p:cTn id="41" fill="hold" display="0">
                  <p:stCondLst>
                    <p:cond delay="indefinite"/>
                  </p:stCondLst>
                  <p:endCondLst>
                    <p:cond evt="onStopAudio" delay="0">
                      <p:tgtEl>
                        <p:sldTgt/>
                      </p:tgtEl>
                    </p:cond>
                  </p:endCondLst>
                </p:cTn>
                <p:tgtEl>
                  <p:spTgt spid="6"/>
                </p:tgtEl>
              </p:cMediaNode>
            </p:audio>
          </p:childTnLst>
        </p:cTn>
      </p:par>
    </p:tnLst>
    <p:bldLst>
      <p:bldP spid="30" grpId="0"/>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915162" y="457200"/>
            <a:ext cx="13765748" cy="6400799"/>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4" name="Rectangle 1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a:p>
        </p:txBody>
      </p:sp>
      <p:pic>
        <p:nvPicPr>
          <p:cNvPr id="20" name="Picture 19" descr="Logo&#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75592" y="-501283"/>
            <a:ext cx="2721970" cy="2721970"/>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582857" y="1738744"/>
            <a:ext cx="10205357" cy="1200329"/>
          </a:xfrm>
          <a:prstGeom prst="rect">
            <a:avLst/>
          </a:prstGeom>
          <a:noFill/>
        </p:spPr>
        <p:txBody>
          <a:bodyPr wrap="square" rtlCol="0">
            <a:spAutoFit/>
          </a:bodyPr>
          <a:lstStyle/>
          <a:p>
            <a:pPr algn="ctr"/>
            <a:r>
              <a:rPr lang="en-US" sz="3600" b="1" dirty="0" err="1" smtClean="0">
                <a:solidFill>
                  <a:schemeClr val="bg1"/>
                </a:solidFill>
                <a:latin typeface="Times New Roman" panose="02020603050405020304" charset="0"/>
                <a:cs typeface="Times New Roman" panose="02020603050405020304" charset="0"/>
              </a:rPr>
              <a:t>Phép</a:t>
            </a:r>
            <a:r>
              <a:rPr lang="en-US" sz="3600" b="1" dirty="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tính</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dưới</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đây</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ứng</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với</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phép</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nhân</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nào</a:t>
            </a:r>
            <a:r>
              <a:rPr lang="en-US" sz="3600" b="1" dirty="0" smtClean="0">
                <a:solidFill>
                  <a:schemeClr val="bg1"/>
                </a:solidFill>
                <a:latin typeface="Times New Roman" panose="02020603050405020304" charset="0"/>
                <a:cs typeface="Times New Roman" panose="02020603050405020304" charset="0"/>
              </a:rPr>
              <a:t>?</a:t>
            </a:r>
          </a:p>
          <a:p>
            <a:pPr algn="ctr"/>
            <a:r>
              <a:rPr lang="en-US" sz="3600" b="1" dirty="0" smtClean="0">
                <a:solidFill>
                  <a:schemeClr val="bg1"/>
                </a:solidFill>
                <a:latin typeface="Times New Roman" panose="02020603050405020304" charset="0"/>
                <a:cs typeface="Times New Roman" panose="02020603050405020304" charset="0"/>
              </a:rPr>
              <a:t> 10 + 10 + 10 </a:t>
            </a:r>
            <a:endParaRPr lang="fr-FR" sz="3600" dirty="0">
              <a:solidFill>
                <a:schemeClr val="bg1"/>
              </a:solidFill>
              <a:latin typeface="Times New Roman" panose="02020603050405020304" charset="0"/>
              <a:cs typeface="Times New Roman" panose="02020603050405020304" charset="0"/>
            </a:endParaRPr>
          </a:p>
        </p:txBody>
      </p:sp>
      <p:grpSp>
        <p:nvGrpSpPr>
          <p:cNvPr id="16" name="Group 15"/>
          <p:cNvGrpSpPr/>
          <p:nvPr/>
        </p:nvGrpSpPr>
        <p:grpSpPr>
          <a:xfrm>
            <a:off x="2022928" y="3740167"/>
            <a:ext cx="3438072" cy="1098063"/>
            <a:chOff x="333828" y="1584291"/>
            <a:chExt cx="11524343" cy="4847772"/>
          </a:xfrm>
        </p:grpSpPr>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1" name="Group 20"/>
          <p:cNvGrpSpPr/>
          <p:nvPr/>
        </p:nvGrpSpPr>
        <p:grpSpPr>
          <a:xfrm>
            <a:off x="2022928" y="4908034"/>
            <a:ext cx="3438072" cy="1098063"/>
            <a:chOff x="333828" y="1584291"/>
            <a:chExt cx="11524343" cy="4847772"/>
          </a:xfrm>
        </p:grpSpPr>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6759156" y="3625426"/>
            <a:ext cx="3438072" cy="1098063"/>
            <a:chOff x="333828" y="1584291"/>
            <a:chExt cx="11524343" cy="4847772"/>
          </a:xfrm>
        </p:grpSpPr>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6759156" y="4845981"/>
            <a:ext cx="3438072" cy="1098063"/>
            <a:chOff x="333828" y="1584291"/>
            <a:chExt cx="11524343" cy="4847772"/>
          </a:xfrm>
        </p:grpSpPr>
        <p:pic>
          <p:nvPicPr>
            <p:cNvPr id="28" name="Picture 27"/>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2439085" y="4081577"/>
            <a:ext cx="2688468" cy="646331"/>
          </a:xfrm>
          <a:prstGeom prst="rect">
            <a:avLst/>
          </a:prstGeom>
          <a:noFill/>
        </p:spPr>
        <p:txBody>
          <a:bodyPr wrap="square" rtlCol="0">
            <a:spAutoFit/>
          </a:bodyPr>
          <a:lstStyle/>
          <a:p>
            <a:r>
              <a:rPr lang="en-US" sz="3600" b="1" dirty="0">
                <a:solidFill>
                  <a:schemeClr val="bg1"/>
                </a:solidFill>
                <a:effectLst/>
                <a:latin typeface="Times New Roman" panose="02020603050405020304" charset="0"/>
                <a:ea typeface="Calibri" panose="020F0502020204030204" pitchFamily="34" charset="0"/>
                <a:cs typeface="Times New Roman" panose="02020603050405020304" charset="0"/>
              </a:rPr>
              <a:t>A. </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10 x 2</a:t>
            </a:r>
            <a:endParaRPr lang="en-US" sz="3600" b="1" dirty="0">
              <a:solidFill>
                <a:schemeClr val="bg1"/>
              </a:solidFill>
              <a:effectLst/>
              <a:latin typeface="Times New Roman" panose="02020603050405020304" charset="0"/>
              <a:ea typeface="Calibri" panose="020F0502020204030204" pitchFamily="34" charset="0"/>
              <a:cs typeface="Times New Roman" panose="02020603050405020304" charset="0"/>
            </a:endParaRPr>
          </a:p>
        </p:txBody>
      </p:sp>
      <p:sp>
        <p:nvSpPr>
          <p:cNvPr id="31" name="TextBox 30"/>
          <p:cNvSpPr txBox="1"/>
          <p:nvPr/>
        </p:nvSpPr>
        <p:spPr>
          <a:xfrm>
            <a:off x="7146925" y="4003594"/>
            <a:ext cx="2688468" cy="646331"/>
          </a:xfrm>
          <a:prstGeom prst="rect">
            <a:avLst/>
          </a:prstGeom>
          <a:noFill/>
        </p:spPr>
        <p:txBody>
          <a:bodyPr wrap="square" rtlCol="0">
            <a:spAutoFit/>
          </a:bodyPr>
          <a:lstStyle/>
          <a:p>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B</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10 x 3 </a:t>
            </a:r>
            <a:endParaRPr lang="fr-FR" sz="3600" dirty="0">
              <a:solidFill>
                <a:schemeClr val="bg1"/>
              </a:solidFill>
              <a:latin typeface="Times New Roman" panose="02020603050405020304" charset="0"/>
              <a:cs typeface="Times New Roman" panose="02020603050405020304" charset="0"/>
            </a:endParaRPr>
          </a:p>
        </p:txBody>
      </p:sp>
      <p:sp>
        <p:nvSpPr>
          <p:cNvPr id="32" name="TextBox 31"/>
          <p:cNvSpPr txBox="1"/>
          <p:nvPr/>
        </p:nvSpPr>
        <p:spPr>
          <a:xfrm>
            <a:off x="2416010" y="5125837"/>
            <a:ext cx="2688468" cy="646331"/>
          </a:xfrm>
          <a:prstGeom prst="rect">
            <a:avLst/>
          </a:prstGeom>
          <a:noFill/>
        </p:spPr>
        <p:txBody>
          <a:bodyPr wrap="square" rtlCol="0">
            <a:spAutoFit/>
          </a:bodyPr>
          <a:lstStyle/>
          <a:p>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C</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3 x 10</a:t>
            </a:r>
            <a:endParaRPr lang="fr-FR" sz="3600" dirty="0">
              <a:solidFill>
                <a:schemeClr val="bg1"/>
              </a:solidFill>
              <a:latin typeface="Times New Roman" panose="02020603050405020304" charset="0"/>
              <a:cs typeface="Times New Roman" panose="02020603050405020304" charset="0"/>
            </a:endParaRPr>
          </a:p>
        </p:txBody>
      </p:sp>
      <p:sp>
        <p:nvSpPr>
          <p:cNvPr id="33" name="TextBox 32"/>
          <p:cNvSpPr txBox="1"/>
          <p:nvPr/>
        </p:nvSpPr>
        <p:spPr>
          <a:xfrm>
            <a:off x="7202657" y="5194957"/>
            <a:ext cx="2688468" cy="646331"/>
          </a:xfrm>
          <a:prstGeom prst="rect">
            <a:avLst/>
          </a:prstGeom>
          <a:noFill/>
        </p:spPr>
        <p:txBody>
          <a:bodyPr wrap="square" rtlCol="0">
            <a:spAutoFit/>
          </a:bodyPr>
          <a:lstStyle/>
          <a:p>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D</a:t>
            </a:r>
            <a:r>
              <a:rPr lang="en-US" sz="2800" b="1" dirty="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2800" b="1" dirty="0" smtClean="0">
                <a:solidFill>
                  <a:schemeClr val="bg1"/>
                </a:solidFill>
                <a:latin typeface="Times New Roman" panose="02020603050405020304" charset="0"/>
                <a:ea typeface="Calibri" panose="020F0502020204030204" pitchFamily="34" charset="0"/>
                <a:cs typeface="Times New Roman" panose="02020603050405020304" charset="0"/>
              </a:rPr>
              <a:t>10 x 10 x 10</a:t>
            </a:r>
            <a:endParaRPr lang="fr-FR" sz="2800" dirty="0">
              <a:solidFill>
                <a:schemeClr val="bg1"/>
              </a:solidFill>
              <a:latin typeface="Times New Roman" panose="02020603050405020304" charset="0"/>
              <a:cs typeface="Times New Roman" panose="02020603050405020304" charset="0"/>
            </a:endParaRPr>
          </a:p>
        </p:txBody>
      </p:sp>
      <p:pic>
        <p:nvPicPr>
          <p:cNvPr id="2" name="nhạc chơi rung chuông và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5162" y="825506"/>
            <a:ext cx="609600" cy="609600"/>
          </a:xfrm>
          <a:prstGeom prst="rect">
            <a:avLst/>
          </a:prstGeom>
        </p:spPr>
      </p:pic>
      <p:sp>
        <p:nvSpPr>
          <p:cNvPr id="214" name="TextBox 213"/>
          <p:cNvSpPr txBox="1"/>
          <p:nvPr/>
        </p:nvSpPr>
        <p:spPr>
          <a:xfrm>
            <a:off x="4023519" y="149045"/>
            <a:ext cx="3759200" cy="1015663"/>
          </a:xfrm>
          <a:prstGeom prst="rect">
            <a:avLst/>
          </a:prstGeom>
          <a:solidFill>
            <a:schemeClr val="accent4"/>
          </a:solidFill>
          <a:ln>
            <a:noFill/>
          </a:ln>
        </p:spPr>
        <p:txBody>
          <a:bodyPr wrap="square" rtlCol="0">
            <a:spAutoFit/>
            <a:scene3d>
              <a:camera prst="orthographicFront"/>
              <a:lightRig rig="threePt" dir="t"/>
            </a:scene3d>
            <a:sp3d extrusionH="57150">
              <a:bevelT w="38100" h="38100" prst="angle"/>
            </a:sp3d>
          </a:bodyPr>
          <a:lstStyle/>
          <a:p>
            <a:pPr algn="ctr"/>
            <a:r>
              <a:rPr lang="fr-FR" sz="6000" b="1" dirty="0" err="1">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Câu</a:t>
            </a:r>
            <a:r>
              <a:rPr lang="fr-FR" sz="6000" b="1" dirty="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 </a:t>
            </a:r>
            <a:r>
              <a:rPr lang="fr-FR" sz="6000" b="1" dirty="0" err="1">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hỏi</a:t>
            </a:r>
            <a:r>
              <a:rPr lang="fr-FR" sz="6000" b="1" dirty="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 </a:t>
            </a:r>
            <a:r>
              <a:rPr lang="fr-FR" sz="6000" b="1" dirty="0" smtClean="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2</a:t>
            </a:r>
            <a:endParaRPr lang="fr-FR" sz="6000" b="1" dirty="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endParaRPr>
          </a:p>
        </p:txBody>
      </p:sp>
      <p:pic>
        <p:nvPicPr>
          <p:cNvPr id="5" name="Picture 4"/>
          <p:cNvPicPr>
            <a:picLocks noChangeAspect="1"/>
          </p:cNvPicPr>
          <p:nvPr/>
        </p:nvPicPr>
        <p:blipFill>
          <a:blip r:embed="rId14"/>
          <a:stretch>
            <a:fillRect/>
          </a:stretch>
        </p:blipFill>
        <p:spPr>
          <a:xfrm>
            <a:off x="9356042" y="3694023"/>
            <a:ext cx="877747" cy="843732"/>
          </a:xfrm>
          <a:prstGeom prst="rect">
            <a:avLst/>
          </a:prstGeom>
        </p:spPr>
      </p:pic>
      <p:pic>
        <p:nvPicPr>
          <p:cNvPr id="6" name="Tieng-vo-tay-tra-loi-du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1905" y="1876913"/>
            <a:ext cx="609600" cy="609600"/>
          </a:xfrm>
          <a:prstGeom prst="rect">
            <a:avLst/>
          </a:prstGeom>
        </p:spPr>
      </p:pic>
    </p:spTree>
    <p:extLst>
      <p:ext uri="{BB962C8B-B14F-4D97-AF65-F5344CB8AC3E}">
        <p14:creationId xmlns:p14="http://schemas.microsoft.com/office/powerpoint/2010/main" val="223532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 presetClass="mediacall" presetSubtype="0" fill="hold" nodeType="withEffect">
                                  <p:stCondLst>
                                    <p:cond delay="0"/>
                                  </p:stCondLst>
                                  <p:childTnLst>
                                    <p:cmd type="call" cmd="playFrom(0.0)">
                                      <p:cBhvr>
                                        <p:cTn id="39" dur="8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audio>
              <p:cMediaNode vol="80000">
                <p:cTn id="41" fill="hold" display="0">
                  <p:stCondLst>
                    <p:cond delay="indefinite"/>
                  </p:stCondLst>
                  <p:endCondLst>
                    <p:cond evt="onStopAudio" delay="0">
                      <p:tgtEl>
                        <p:sldTgt/>
                      </p:tgtEl>
                    </p:cond>
                  </p:endCondLst>
                </p:cTn>
                <p:tgtEl>
                  <p:spTgt spid="6"/>
                </p:tgtEl>
              </p:cMediaNode>
            </p:audio>
          </p:childTnLst>
        </p:cTn>
      </p:par>
    </p:tnLst>
    <p:bldLst>
      <p:bldP spid="30"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9089" flipH="1">
            <a:off x="-1747445" y="-1837554"/>
            <a:ext cx="15046686" cy="9840226"/>
          </a:xfrm>
          <a:prstGeom prst="rect">
            <a:avLst/>
          </a:prstGeom>
        </p:spPr>
      </p:pic>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 xmlns:a16="http://schemas.microsoft.com/office/drawing/2014/main" id="{EA368E21-218A-4A03-83BE-069CA1E4855A}"/>
              </a:ext>
            </a:extLst>
          </p:cNvPr>
          <p:cNvSpPr txBox="1"/>
          <p:nvPr/>
        </p:nvSpPr>
        <p:spPr>
          <a:xfrm>
            <a:off x="2497540" y="1328233"/>
            <a:ext cx="8091189" cy="1754326"/>
          </a:xfrm>
          <a:prstGeom prst="rect">
            <a:avLst/>
          </a:prstGeom>
          <a:noFill/>
          <a:scene3d>
            <a:camera prst="orthographicFront"/>
            <a:lightRig rig="threePt" dir="t"/>
          </a:scene3d>
          <a:sp3d>
            <a:bevelT w="165100" prst="coolSlant"/>
          </a:sp3d>
        </p:spPr>
        <p:txBody>
          <a:bodyPr wrap="none" rtlCol="0">
            <a:spAutoFit/>
          </a:bodyPr>
          <a:lstStyle/>
          <a:p>
            <a:pPr algn="ctr" defTabSz="609630">
              <a:defRPr/>
            </a:pPr>
            <a:r>
              <a:rPr lang="en-US" sz="5400" b="1" dirty="0" err="1">
                <a:solidFill>
                  <a:srgbClr val="002060"/>
                </a:solidFill>
                <a:effectLst>
                  <a:outerShdw dist="50800" dir="3600000" algn="t" rotWithShape="0">
                    <a:prstClr val="white"/>
                  </a:outerShdw>
                </a:effectLst>
                <a:latin typeface="Times New Roman" panose="02020603050405020304" pitchFamily="18" charset="0"/>
                <a:cs typeface="Times New Roman" panose="02020603050405020304" pitchFamily="18" charset="0"/>
              </a:rPr>
              <a:t>Trò</a:t>
            </a:r>
            <a:r>
              <a:rPr lang="en-US" sz="5400" b="1" dirty="0">
                <a:solidFill>
                  <a:srgbClr val="002060"/>
                </a:solidFill>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5400" b="1" dirty="0" err="1" smtClean="0">
                <a:solidFill>
                  <a:srgbClr val="002060"/>
                </a:solidFill>
                <a:effectLst>
                  <a:outerShdw dist="50800" dir="3600000" algn="t" rotWithShape="0">
                    <a:prstClr val="white"/>
                  </a:outerShdw>
                </a:effectLst>
                <a:latin typeface="Times New Roman" panose="02020603050405020304" pitchFamily="18" charset="0"/>
                <a:cs typeface="Times New Roman" panose="02020603050405020304" pitchFamily="18" charset="0"/>
              </a:rPr>
              <a:t>chơi</a:t>
            </a:r>
            <a:endParaRPr lang="en-US" sz="5400" b="1" dirty="0" smtClean="0">
              <a:solidFill>
                <a:srgbClr val="002060"/>
              </a:solidFill>
              <a:effectLst>
                <a:outerShdw dist="50800" dir="3600000" algn="t" rotWithShape="0">
                  <a:prstClr val="white"/>
                </a:outerShdw>
              </a:effectLst>
              <a:latin typeface="Times New Roman" panose="02020603050405020304" pitchFamily="18" charset="0"/>
              <a:cs typeface="Times New Roman" panose="02020603050405020304" pitchFamily="18" charset="0"/>
            </a:endParaRPr>
          </a:p>
          <a:p>
            <a:pPr algn="ctr" defTabSz="609630">
              <a:defRPr/>
            </a:pPr>
            <a:r>
              <a:rPr lang="en-US" sz="5400" b="1" dirty="0" smtClean="0">
                <a:solidFill>
                  <a:srgbClr val="002060"/>
                </a:solidFill>
                <a:effectLst>
                  <a:outerShdw dist="50800" dir="3600000" algn="t" rotWithShape="0">
                    <a:prstClr val="white"/>
                  </a:outerShdw>
                </a:effectLst>
                <a:latin typeface="Times New Roman" panose="02020603050405020304" pitchFamily="18" charset="0"/>
                <a:cs typeface="Times New Roman" panose="02020603050405020304" pitchFamily="18" charset="0"/>
              </a:rPr>
              <a:t> “AI NHANH- AI ĐÚNG”</a:t>
            </a:r>
            <a:endParaRPr lang="en-US" sz="5400" b="1" dirty="0">
              <a:solidFill>
                <a:srgbClr val="002060"/>
              </a:solidFill>
              <a:effectLst>
                <a:outerShdw dist="50800" dir="3600000" algn="t" rotWithShape="0">
                  <a:prstClr val="white"/>
                </a:outerShdw>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EA368E21-218A-4A03-83BE-069CA1E4855A}"/>
              </a:ext>
            </a:extLst>
          </p:cNvPr>
          <p:cNvSpPr txBox="1"/>
          <p:nvPr/>
        </p:nvSpPr>
        <p:spPr>
          <a:xfrm>
            <a:off x="1854317" y="1420008"/>
            <a:ext cx="9257050" cy="3108543"/>
          </a:xfrm>
          <a:prstGeom prst="rect">
            <a:avLst/>
          </a:prstGeom>
          <a:solidFill>
            <a:schemeClr val="bg1"/>
          </a:solidFill>
          <a:scene3d>
            <a:camera prst="orthographicFront"/>
            <a:lightRig rig="threePt" dir="t"/>
          </a:scene3d>
          <a:sp3d>
            <a:bevelT w="165100" prst="coolSlant"/>
          </a:sp3d>
        </p:spPr>
        <p:txBody>
          <a:bodyPr wrap="square" rtlCol="0">
            <a:spAutoFit/>
          </a:bodyPr>
          <a:lstStyle/>
          <a:p>
            <a:pPr algn="ctr" defTabSz="609630">
              <a:defRPr/>
            </a:pPr>
            <a:r>
              <a:rPr lang="en-US" sz="3600" b="1" u="sng"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Luật</a:t>
            </a:r>
            <a:r>
              <a:rPr lang="en-US" sz="3600" b="1" u="sng"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600" b="1" u="sng"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chơi</a:t>
            </a:r>
            <a:endParaRPr lang="en-US" sz="3600" b="1" u="sng"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endParaRPr>
          </a:p>
          <a:p>
            <a:pPr algn="just" defTabSz="609630">
              <a:defRPr/>
            </a:pP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Các</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bạn</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lần</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lượt</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trả</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lời</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5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câu</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hỏi</a:t>
            </a:r>
            <a:r>
              <a:rPr lang="en-US" sz="3200" b="1" dirty="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với</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thời</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gian</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suy</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nghĩ</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là</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5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giây</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Khi</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hết</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thời</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gian</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suy</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nghĩ</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các</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bạn</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giơ</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tay</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đúng</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và</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nhanh</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nhất</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sẽ</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dành</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quyền</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trả</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lời</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Nếu</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trả</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lời</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sai</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sẽ</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nhường</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quyền</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trả</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lời</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cho</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bạn</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 </a:t>
            </a:r>
            <a:r>
              <a:rPr lang="en-US" sz="3200" b="1" dirty="0" err="1"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khác</a:t>
            </a:r>
            <a:r>
              <a:rPr lang="en-US" sz="3200" b="1" dirty="0" smtClean="0">
                <a:effectLst>
                  <a:outerShdw dist="50800" dir="3600000" algn="t" rotWithShape="0">
                    <a:prstClr val="white"/>
                  </a:outerShdw>
                </a:effectLst>
                <a:latin typeface="Times New Roman" panose="02020603050405020304" pitchFamily="18" charset="0"/>
                <a:cs typeface="Times New Roman" panose="02020603050405020304" pitchFamily="18" charset="0"/>
              </a:rPr>
              <a:t>!</a:t>
            </a:r>
            <a:endParaRPr lang="en-US" sz="3200" b="1" dirty="0">
              <a:effectLst>
                <a:outerShdw dist="50800" dir="3600000" algn="t" rotWithShape="0">
                  <a:prstClr val="white"/>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4544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110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915162" y="457200"/>
            <a:ext cx="13765748" cy="6400799"/>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4" name="Rectangle 1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a:p>
        </p:txBody>
      </p:sp>
      <p:pic>
        <p:nvPicPr>
          <p:cNvPr id="20" name="Picture 19" descr="Logo&#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75592" y="-501283"/>
            <a:ext cx="2721970" cy="2721970"/>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582857" y="1738744"/>
            <a:ext cx="10205357" cy="1200329"/>
          </a:xfrm>
          <a:prstGeom prst="rect">
            <a:avLst/>
          </a:prstGeom>
          <a:noFill/>
        </p:spPr>
        <p:txBody>
          <a:bodyPr wrap="square" rtlCol="0">
            <a:spAutoFit/>
          </a:bodyPr>
          <a:lstStyle/>
          <a:p>
            <a:pPr algn="ctr"/>
            <a:r>
              <a:rPr lang="en-US" sz="3600" b="1" dirty="0" err="1" smtClean="0">
                <a:solidFill>
                  <a:schemeClr val="bg1"/>
                </a:solidFill>
                <a:latin typeface="Times New Roman" panose="02020603050405020304" charset="0"/>
                <a:cs typeface="Times New Roman" panose="02020603050405020304" charset="0"/>
              </a:rPr>
              <a:t>Kết</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quả</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của</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phép</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tính</a:t>
            </a:r>
            <a:r>
              <a:rPr lang="en-US" sz="3600" b="1" dirty="0" smtClean="0">
                <a:solidFill>
                  <a:schemeClr val="bg1"/>
                </a:solidFill>
                <a:latin typeface="Times New Roman" panose="02020603050405020304" charset="0"/>
                <a:cs typeface="Times New Roman" panose="02020603050405020304" charset="0"/>
              </a:rPr>
              <a:t>:</a:t>
            </a:r>
          </a:p>
          <a:p>
            <a:pPr algn="ctr"/>
            <a:r>
              <a:rPr lang="en-US" sz="3600" b="1" dirty="0" smtClean="0">
                <a:solidFill>
                  <a:schemeClr val="bg1"/>
                </a:solidFill>
                <a:latin typeface="Times New Roman" panose="02020603050405020304" charset="0"/>
                <a:cs typeface="Times New Roman" panose="02020603050405020304" charset="0"/>
              </a:rPr>
              <a:t> 20 + 20 + 20 + 20 + 20 = ?</a:t>
            </a:r>
            <a:endParaRPr lang="fr-FR" sz="3600" dirty="0">
              <a:solidFill>
                <a:schemeClr val="bg1"/>
              </a:solidFill>
              <a:latin typeface="Times New Roman" panose="02020603050405020304" charset="0"/>
              <a:cs typeface="Times New Roman" panose="02020603050405020304" charset="0"/>
            </a:endParaRPr>
          </a:p>
        </p:txBody>
      </p:sp>
      <p:grpSp>
        <p:nvGrpSpPr>
          <p:cNvPr id="16" name="Group 15"/>
          <p:cNvGrpSpPr/>
          <p:nvPr/>
        </p:nvGrpSpPr>
        <p:grpSpPr>
          <a:xfrm>
            <a:off x="2022928" y="3740167"/>
            <a:ext cx="3438072" cy="1098063"/>
            <a:chOff x="333828" y="1584291"/>
            <a:chExt cx="11524343" cy="4847772"/>
          </a:xfrm>
        </p:grpSpPr>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1" name="Group 20"/>
          <p:cNvGrpSpPr/>
          <p:nvPr/>
        </p:nvGrpSpPr>
        <p:grpSpPr>
          <a:xfrm>
            <a:off x="2022928" y="4908034"/>
            <a:ext cx="3438072" cy="1098063"/>
            <a:chOff x="333828" y="1584291"/>
            <a:chExt cx="11524343" cy="4847772"/>
          </a:xfrm>
        </p:grpSpPr>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6744547" y="4969090"/>
            <a:ext cx="3438072" cy="1098063"/>
            <a:chOff x="333828" y="1584291"/>
            <a:chExt cx="11524343" cy="4847772"/>
          </a:xfrm>
        </p:grpSpPr>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6744547" y="3741912"/>
            <a:ext cx="3438072" cy="1098063"/>
            <a:chOff x="333828" y="1584291"/>
            <a:chExt cx="11524343" cy="4847772"/>
          </a:xfrm>
        </p:grpSpPr>
        <p:pic>
          <p:nvPicPr>
            <p:cNvPr id="28" name="Picture 27"/>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2439085" y="4081577"/>
            <a:ext cx="2688468" cy="646331"/>
          </a:xfrm>
          <a:prstGeom prst="rect">
            <a:avLst/>
          </a:prstGeom>
          <a:noFill/>
        </p:spPr>
        <p:txBody>
          <a:bodyPr wrap="square" rtlCol="0">
            <a:spAutoFit/>
          </a:bodyPr>
          <a:lstStyle/>
          <a:p>
            <a:r>
              <a:rPr lang="en-US" sz="3600" b="1" dirty="0">
                <a:solidFill>
                  <a:schemeClr val="bg1"/>
                </a:solidFill>
                <a:effectLst/>
                <a:latin typeface="Times New Roman" panose="02020603050405020304" charset="0"/>
                <a:ea typeface="Calibri" panose="020F0502020204030204" pitchFamily="34" charset="0"/>
                <a:cs typeface="Times New Roman" panose="02020603050405020304" charset="0"/>
              </a:rPr>
              <a:t>A. </a:t>
            </a:r>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4</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0</a:t>
            </a:r>
            <a:endParaRPr lang="en-US" sz="3600" b="1" dirty="0">
              <a:solidFill>
                <a:schemeClr val="bg1"/>
              </a:solidFill>
              <a:effectLst/>
              <a:latin typeface="Times New Roman" panose="02020603050405020304" charset="0"/>
              <a:ea typeface="Calibri" panose="020F0502020204030204" pitchFamily="34" charset="0"/>
              <a:cs typeface="Times New Roman" panose="02020603050405020304" charset="0"/>
            </a:endParaRPr>
          </a:p>
        </p:txBody>
      </p:sp>
      <p:sp>
        <p:nvSpPr>
          <p:cNvPr id="31" name="TextBox 30"/>
          <p:cNvSpPr txBox="1"/>
          <p:nvPr/>
        </p:nvSpPr>
        <p:spPr>
          <a:xfrm>
            <a:off x="7143873" y="5219991"/>
            <a:ext cx="2688468" cy="646331"/>
          </a:xfrm>
          <a:prstGeom prst="rect">
            <a:avLst/>
          </a:prstGeom>
          <a:noFill/>
        </p:spPr>
        <p:txBody>
          <a:bodyPr wrap="square" rtlCol="0">
            <a:spAutoFit/>
          </a:bodyPr>
          <a:lstStyle/>
          <a:p>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D</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100 </a:t>
            </a:r>
            <a:endParaRPr lang="fr-FR" sz="3600" dirty="0">
              <a:solidFill>
                <a:schemeClr val="bg1"/>
              </a:solidFill>
              <a:latin typeface="Times New Roman" panose="02020603050405020304" charset="0"/>
              <a:cs typeface="Times New Roman" panose="02020603050405020304" charset="0"/>
            </a:endParaRPr>
          </a:p>
        </p:txBody>
      </p:sp>
      <p:sp>
        <p:nvSpPr>
          <p:cNvPr id="32" name="TextBox 31"/>
          <p:cNvSpPr txBox="1"/>
          <p:nvPr/>
        </p:nvSpPr>
        <p:spPr>
          <a:xfrm>
            <a:off x="2416010" y="5125837"/>
            <a:ext cx="2688468" cy="646331"/>
          </a:xfrm>
          <a:prstGeom prst="rect">
            <a:avLst/>
          </a:prstGeom>
          <a:noFill/>
        </p:spPr>
        <p:txBody>
          <a:bodyPr wrap="square" rtlCol="0">
            <a:spAutoFit/>
          </a:bodyPr>
          <a:lstStyle/>
          <a:p>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C. </a:t>
            </a:r>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8</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0</a:t>
            </a:r>
            <a:endParaRPr lang="fr-FR" sz="3600" dirty="0">
              <a:solidFill>
                <a:schemeClr val="bg1"/>
              </a:solidFill>
              <a:latin typeface="Times New Roman" panose="02020603050405020304" charset="0"/>
              <a:cs typeface="Times New Roman" panose="02020603050405020304" charset="0"/>
            </a:endParaRPr>
          </a:p>
        </p:txBody>
      </p:sp>
      <p:sp>
        <p:nvSpPr>
          <p:cNvPr id="33" name="TextBox 32"/>
          <p:cNvSpPr txBox="1"/>
          <p:nvPr/>
        </p:nvSpPr>
        <p:spPr>
          <a:xfrm>
            <a:off x="7214792" y="4027246"/>
            <a:ext cx="2688468" cy="646331"/>
          </a:xfrm>
          <a:prstGeom prst="rect">
            <a:avLst/>
          </a:prstGeom>
          <a:noFill/>
        </p:spPr>
        <p:txBody>
          <a:bodyPr wrap="square" rtlCol="0">
            <a:spAutoFit/>
          </a:bodyPr>
          <a:lstStyle/>
          <a:p>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B</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60 </a:t>
            </a:r>
            <a:endParaRPr lang="fr-FR" sz="3600" dirty="0">
              <a:solidFill>
                <a:schemeClr val="bg1"/>
              </a:solidFill>
              <a:latin typeface="Times New Roman" panose="02020603050405020304" charset="0"/>
              <a:cs typeface="Times New Roman" panose="02020603050405020304" charset="0"/>
            </a:endParaRPr>
          </a:p>
        </p:txBody>
      </p:sp>
      <p:pic>
        <p:nvPicPr>
          <p:cNvPr id="2" name="nhạc chơi rung chuông và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5162" y="825506"/>
            <a:ext cx="609600" cy="609600"/>
          </a:xfrm>
          <a:prstGeom prst="rect">
            <a:avLst/>
          </a:prstGeom>
        </p:spPr>
      </p:pic>
      <p:sp>
        <p:nvSpPr>
          <p:cNvPr id="214" name="TextBox 213"/>
          <p:cNvSpPr txBox="1"/>
          <p:nvPr/>
        </p:nvSpPr>
        <p:spPr>
          <a:xfrm>
            <a:off x="4023519" y="149045"/>
            <a:ext cx="3759200" cy="1015663"/>
          </a:xfrm>
          <a:prstGeom prst="rect">
            <a:avLst/>
          </a:prstGeom>
          <a:solidFill>
            <a:schemeClr val="accent4"/>
          </a:solidFill>
          <a:ln>
            <a:noFill/>
          </a:ln>
        </p:spPr>
        <p:txBody>
          <a:bodyPr wrap="square" rtlCol="0">
            <a:spAutoFit/>
            <a:scene3d>
              <a:camera prst="orthographicFront"/>
              <a:lightRig rig="threePt" dir="t"/>
            </a:scene3d>
            <a:sp3d extrusionH="57150">
              <a:bevelT w="38100" h="38100" prst="angle"/>
            </a:sp3d>
          </a:bodyPr>
          <a:lstStyle/>
          <a:p>
            <a:pPr algn="ctr"/>
            <a:r>
              <a:rPr lang="fr-FR" sz="6000" b="1" dirty="0" err="1">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Câu</a:t>
            </a:r>
            <a:r>
              <a:rPr lang="fr-FR" sz="6000" b="1" dirty="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 </a:t>
            </a:r>
            <a:r>
              <a:rPr lang="fr-FR" sz="6000" b="1" dirty="0" err="1">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hỏi</a:t>
            </a:r>
            <a:r>
              <a:rPr lang="fr-FR" sz="6000" b="1" dirty="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 3</a:t>
            </a:r>
          </a:p>
        </p:txBody>
      </p:sp>
      <p:pic>
        <p:nvPicPr>
          <p:cNvPr id="5" name="Picture 4"/>
          <p:cNvPicPr>
            <a:picLocks noChangeAspect="1"/>
          </p:cNvPicPr>
          <p:nvPr/>
        </p:nvPicPr>
        <p:blipFill>
          <a:blip r:embed="rId14"/>
          <a:stretch>
            <a:fillRect/>
          </a:stretch>
        </p:blipFill>
        <p:spPr>
          <a:xfrm>
            <a:off x="9331075" y="5027937"/>
            <a:ext cx="877747" cy="843732"/>
          </a:xfrm>
          <a:prstGeom prst="rect">
            <a:avLst/>
          </a:prstGeom>
        </p:spPr>
      </p:pic>
      <p:pic>
        <p:nvPicPr>
          <p:cNvPr id="6" name="Tieng-vo-tay-tra-loi-du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1905" y="1876913"/>
            <a:ext cx="609600" cy="609600"/>
          </a:xfrm>
          <a:prstGeom prst="rect">
            <a:avLst/>
          </a:prstGeom>
        </p:spPr>
      </p:pic>
    </p:spTree>
    <p:extLst>
      <p:ext uri="{BB962C8B-B14F-4D97-AF65-F5344CB8AC3E}">
        <p14:creationId xmlns:p14="http://schemas.microsoft.com/office/powerpoint/2010/main" val="26970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 presetClass="mediacall" presetSubtype="0" fill="hold" nodeType="withEffect">
                                  <p:stCondLst>
                                    <p:cond delay="0"/>
                                  </p:stCondLst>
                                  <p:childTnLst>
                                    <p:cmd type="call" cmd="playFrom(0.0)">
                                      <p:cBhvr>
                                        <p:cTn id="39" dur="8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audio>
              <p:cMediaNode vol="80000">
                <p:cTn id="41" fill="hold" display="0">
                  <p:stCondLst>
                    <p:cond delay="indefinite"/>
                  </p:stCondLst>
                  <p:endCondLst>
                    <p:cond evt="onStopAudio" delay="0">
                      <p:tgtEl>
                        <p:sldTgt/>
                      </p:tgtEl>
                    </p:cond>
                  </p:endCondLst>
                </p:cTn>
                <p:tgtEl>
                  <p:spTgt spid="6"/>
                </p:tgtEl>
              </p:cMediaNode>
            </p:audio>
          </p:childTnLst>
        </p:cTn>
      </p:par>
    </p:tnLst>
    <p:bldLst>
      <p:bldP spid="30" grpId="0"/>
      <p:bldP spid="32"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915162" y="457201"/>
            <a:ext cx="13765748" cy="6400799"/>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4" name="Rectangle 1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a:p>
        </p:txBody>
      </p:sp>
      <p:pic>
        <p:nvPicPr>
          <p:cNvPr id="20" name="Picture 19" descr="Logo&#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75592" y="-501283"/>
            <a:ext cx="2721970" cy="2721970"/>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582857" y="1738744"/>
            <a:ext cx="10205357" cy="1200329"/>
          </a:xfrm>
          <a:prstGeom prst="rect">
            <a:avLst/>
          </a:prstGeom>
          <a:noFill/>
        </p:spPr>
        <p:txBody>
          <a:bodyPr wrap="square" rtlCol="0">
            <a:spAutoFit/>
          </a:bodyPr>
          <a:lstStyle/>
          <a:p>
            <a:pPr algn="ctr"/>
            <a:r>
              <a:rPr lang="en-US" sz="3600" b="1" dirty="0" err="1" smtClean="0">
                <a:solidFill>
                  <a:schemeClr val="bg1"/>
                </a:solidFill>
                <a:latin typeface="Times New Roman" panose="02020603050405020304" charset="0"/>
                <a:cs typeface="Times New Roman" panose="02020603050405020304" charset="0"/>
              </a:rPr>
              <a:t>Kết</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quả</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của</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phép</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tính</a:t>
            </a:r>
            <a:r>
              <a:rPr lang="en-US" sz="3600" b="1" dirty="0" smtClean="0">
                <a:solidFill>
                  <a:schemeClr val="bg1"/>
                </a:solidFill>
                <a:latin typeface="Times New Roman" panose="02020603050405020304" charset="0"/>
                <a:cs typeface="Times New Roman" panose="02020603050405020304" charset="0"/>
              </a:rPr>
              <a:t>:</a:t>
            </a:r>
          </a:p>
          <a:p>
            <a:pPr algn="ctr"/>
            <a:r>
              <a:rPr lang="en-US" sz="3600" b="1" dirty="0" smtClean="0">
                <a:solidFill>
                  <a:schemeClr val="bg1"/>
                </a:solidFill>
                <a:latin typeface="Times New Roman" panose="02020603050405020304" charset="0"/>
                <a:cs typeface="Times New Roman" panose="02020603050405020304" charset="0"/>
              </a:rPr>
              <a:t>41 x 2 = ? </a:t>
            </a:r>
            <a:endParaRPr lang="fr-FR" sz="3600" dirty="0">
              <a:solidFill>
                <a:schemeClr val="bg1"/>
              </a:solidFill>
              <a:latin typeface="Times New Roman" panose="02020603050405020304" charset="0"/>
              <a:cs typeface="Times New Roman" panose="02020603050405020304" charset="0"/>
            </a:endParaRPr>
          </a:p>
        </p:txBody>
      </p:sp>
      <p:grpSp>
        <p:nvGrpSpPr>
          <p:cNvPr id="16" name="Group 15"/>
          <p:cNvGrpSpPr/>
          <p:nvPr/>
        </p:nvGrpSpPr>
        <p:grpSpPr>
          <a:xfrm>
            <a:off x="6762827" y="5124511"/>
            <a:ext cx="3438072" cy="1098063"/>
            <a:chOff x="333828" y="1584291"/>
            <a:chExt cx="11524343" cy="4847772"/>
          </a:xfrm>
        </p:grpSpPr>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1" name="Group 20"/>
          <p:cNvGrpSpPr/>
          <p:nvPr/>
        </p:nvGrpSpPr>
        <p:grpSpPr>
          <a:xfrm>
            <a:off x="2022928" y="4908034"/>
            <a:ext cx="3438072" cy="1098063"/>
            <a:chOff x="333828" y="1584291"/>
            <a:chExt cx="11524343" cy="4847772"/>
          </a:xfrm>
        </p:grpSpPr>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2004110" y="3691164"/>
            <a:ext cx="3438072" cy="1098063"/>
            <a:chOff x="333828" y="1584291"/>
            <a:chExt cx="11524343" cy="4847772"/>
          </a:xfrm>
        </p:grpSpPr>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6744547" y="3741912"/>
            <a:ext cx="3438072" cy="1098063"/>
            <a:chOff x="333828" y="1584291"/>
            <a:chExt cx="11524343" cy="4847772"/>
          </a:xfrm>
        </p:grpSpPr>
        <p:pic>
          <p:nvPicPr>
            <p:cNvPr id="28" name="Picture 27"/>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7231786" y="5200100"/>
            <a:ext cx="2688468" cy="646331"/>
          </a:xfrm>
          <a:prstGeom prst="rect">
            <a:avLst/>
          </a:prstGeom>
          <a:noFill/>
        </p:spPr>
        <p:txBody>
          <a:bodyPr wrap="square" rtlCol="0">
            <a:spAutoFit/>
          </a:bodyPr>
          <a:lstStyle/>
          <a:p>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D</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28</a:t>
            </a:r>
            <a:endParaRPr lang="en-US" sz="3600" b="1" dirty="0">
              <a:solidFill>
                <a:schemeClr val="bg1"/>
              </a:solidFill>
              <a:effectLst/>
              <a:latin typeface="Times New Roman" panose="02020603050405020304" charset="0"/>
              <a:ea typeface="Calibri" panose="020F0502020204030204" pitchFamily="34" charset="0"/>
              <a:cs typeface="Times New Roman" panose="02020603050405020304" charset="0"/>
            </a:endParaRPr>
          </a:p>
        </p:txBody>
      </p:sp>
      <p:sp>
        <p:nvSpPr>
          <p:cNvPr id="31" name="TextBox 30"/>
          <p:cNvSpPr txBox="1"/>
          <p:nvPr/>
        </p:nvSpPr>
        <p:spPr>
          <a:xfrm>
            <a:off x="2416010" y="3960212"/>
            <a:ext cx="2688468" cy="646331"/>
          </a:xfrm>
          <a:prstGeom prst="rect">
            <a:avLst/>
          </a:prstGeom>
          <a:noFill/>
        </p:spPr>
        <p:txBody>
          <a:bodyPr wrap="square" rtlCol="0">
            <a:spAutoFit/>
          </a:bodyPr>
          <a:lstStyle/>
          <a:p>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A</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82 </a:t>
            </a:r>
            <a:endParaRPr lang="fr-FR" sz="3600" dirty="0">
              <a:solidFill>
                <a:schemeClr val="bg1"/>
              </a:solidFill>
              <a:latin typeface="Times New Roman" panose="02020603050405020304" charset="0"/>
              <a:cs typeface="Times New Roman" panose="02020603050405020304" charset="0"/>
            </a:endParaRPr>
          </a:p>
        </p:txBody>
      </p:sp>
      <p:sp>
        <p:nvSpPr>
          <p:cNvPr id="32" name="TextBox 31"/>
          <p:cNvSpPr txBox="1"/>
          <p:nvPr/>
        </p:nvSpPr>
        <p:spPr>
          <a:xfrm>
            <a:off x="2416010" y="5125837"/>
            <a:ext cx="2688468" cy="646331"/>
          </a:xfrm>
          <a:prstGeom prst="rect">
            <a:avLst/>
          </a:prstGeom>
          <a:noFill/>
        </p:spPr>
        <p:txBody>
          <a:bodyPr wrap="square" rtlCol="0">
            <a:spAutoFit/>
          </a:bodyPr>
          <a:lstStyle/>
          <a:p>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C. </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62</a:t>
            </a:r>
            <a:endParaRPr lang="fr-FR" sz="3600" dirty="0">
              <a:solidFill>
                <a:schemeClr val="bg1"/>
              </a:solidFill>
              <a:latin typeface="Times New Roman" panose="02020603050405020304" charset="0"/>
              <a:cs typeface="Times New Roman" panose="02020603050405020304" charset="0"/>
            </a:endParaRPr>
          </a:p>
        </p:txBody>
      </p:sp>
      <p:sp>
        <p:nvSpPr>
          <p:cNvPr id="33" name="TextBox 32"/>
          <p:cNvSpPr txBox="1"/>
          <p:nvPr/>
        </p:nvSpPr>
        <p:spPr>
          <a:xfrm>
            <a:off x="7214792" y="4027246"/>
            <a:ext cx="2688468" cy="646331"/>
          </a:xfrm>
          <a:prstGeom prst="rect">
            <a:avLst/>
          </a:prstGeom>
          <a:noFill/>
        </p:spPr>
        <p:txBody>
          <a:bodyPr wrap="square" rtlCol="0">
            <a:spAutoFit/>
          </a:bodyPr>
          <a:lstStyle/>
          <a:p>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B</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42</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endParaRPr lang="fr-FR" sz="3600" dirty="0">
              <a:solidFill>
                <a:schemeClr val="bg1"/>
              </a:solidFill>
              <a:latin typeface="Times New Roman" panose="02020603050405020304" charset="0"/>
              <a:cs typeface="Times New Roman" panose="02020603050405020304" charset="0"/>
            </a:endParaRPr>
          </a:p>
        </p:txBody>
      </p:sp>
      <p:pic>
        <p:nvPicPr>
          <p:cNvPr id="2" name="nhạc chơi rung chuông và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5162" y="825506"/>
            <a:ext cx="609600" cy="609600"/>
          </a:xfrm>
          <a:prstGeom prst="rect">
            <a:avLst/>
          </a:prstGeom>
        </p:spPr>
      </p:pic>
      <p:sp>
        <p:nvSpPr>
          <p:cNvPr id="214" name="TextBox 213"/>
          <p:cNvSpPr txBox="1"/>
          <p:nvPr/>
        </p:nvSpPr>
        <p:spPr>
          <a:xfrm>
            <a:off x="4023519" y="149045"/>
            <a:ext cx="3759200" cy="1015663"/>
          </a:xfrm>
          <a:prstGeom prst="rect">
            <a:avLst/>
          </a:prstGeom>
          <a:solidFill>
            <a:schemeClr val="accent4"/>
          </a:solidFill>
          <a:ln>
            <a:noFill/>
          </a:ln>
        </p:spPr>
        <p:txBody>
          <a:bodyPr wrap="square" rtlCol="0">
            <a:spAutoFit/>
            <a:scene3d>
              <a:camera prst="orthographicFront"/>
              <a:lightRig rig="threePt" dir="t"/>
            </a:scene3d>
            <a:sp3d extrusionH="57150">
              <a:bevelT w="38100" h="38100" prst="angle"/>
            </a:sp3d>
          </a:bodyPr>
          <a:lstStyle/>
          <a:p>
            <a:pPr algn="ctr"/>
            <a:r>
              <a:rPr lang="fr-FR" sz="6000" b="1" dirty="0" err="1">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Câu</a:t>
            </a:r>
            <a:r>
              <a:rPr lang="fr-FR" sz="6000" b="1" dirty="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 </a:t>
            </a:r>
            <a:r>
              <a:rPr lang="fr-FR" sz="6000" b="1" dirty="0" err="1">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hỏi</a:t>
            </a:r>
            <a:r>
              <a:rPr lang="fr-FR" sz="6000" b="1" dirty="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 </a:t>
            </a:r>
            <a:r>
              <a:rPr lang="fr-FR" sz="6000" b="1" dirty="0" smtClean="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4</a:t>
            </a:r>
            <a:endParaRPr lang="fr-FR" sz="6000" b="1" dirty="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endParaRPr>
          </a:p>
        </p:txBody>
      </p:sp>
      <p:pic>
        <p:nvPicPr>
          <p:cNvPr id="5" name="Picture 4"/>
          <p:cNvPicPr>
            <a:picLocks noChangeAspect="1"/>
          </p:cNvPicPr>
          <p:nvPr/>
        </p:nvPicPr>
        <p:blipFill>
          <a:blip r:embed="rId14"/>
          <a:stretch>
            <a:fillRect/>
          </a:stretch>
        </p:blipFill>
        <p:spPr>
          <a:xfrm>
            <a:off x="4295968" y="3765654"/>
            <a:ext cx="877747" cy="843732"/>
          </a:xfrm>
          <a:prstGeom prst="rect">
            <a:avLst/>
          </a:prstGeom>
        </p:spPr>
      </p:pic>
      <p:pic>
        <p:nvPicPr>
          <p:cNvPr id="6" name="Tieng-vo-tay-tra-loi-du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1905" y="1876913"/>
            <a:ext cx="609600" cy="609600"/>
          </a:xfrm>
          <a:prstGeom prst="rect">
            <a:avLst/>
          </a:prstGeom>
        </p:spPr>
      </p:pic>
    </p:spTree>
    <p:extLst>
      <p:ext uri="{BB962C8B-B14F-4D97-AF65-F5344CB8AC3E}">
        <p14:creationId xmlns:p14="http://schemas.microsoft.com/office/powerpoint/2010/main" val="362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 presetClass="mediacall" presetSubtype="0" fill="hold" nodeType="withEffect">
                                  <p:stCondLst>
                                    <p:cond delay="0"/>
                                  </p:stCondLst>
                                  <p:childTnLst>
                                    <p:cmd type="call" cmd="playFrom(0.0)">
                                      <p:cBhvr>
                                        <p:cTn id="39" dur="8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audio>
              <p:cMediaNode vol="80000">
                <p:cTn id="41" fill="hold" display="0">
                  <p:stCondLst>
                    <p:cond delay="indefinite"/>
                  </p:stCondLst>
                  <p:endCondLst>
                    <p:cond evt="onStopAudio" delay="0">
                      <p:tgtEl>
                        <p:sldTgt/>
                      </p:tgtEl>
                    </p:cond>
                  </p:endCondLst>
                </p:cTn>
                <p:tgtEl>
                  <p:spTgt spid="6"/>
                </p:tgtEl>
              </p:cMediaNode>
            </p:audio>
          </p:childTnLst>
        </p:cTn>
      </p:par>
    </p:tnLst>
    <p:bldLst>
      <p:bldP spid="30" grpId="0"/>
      <p:bldP spid="32" grpId="0"/>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descr="Gold Texture Backgroun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915162" y="457201"/>
            <a:ext cx="13765748" cy="6400799"/>
            <a:chOff x="333828" y="1584291"/>
            <a:chExt cx="11524343" cy="4847772"/>
          </a:xfrm>
          <a:effectLst>
            <a:outerShdw blurRad="63500" sx="102000" sy="102000" algn="ctr" rotWithShape="0">
              <a:prstClr val="black">
                <a:alpha val="80000"/>
              </a:prstClr>
            </a:outerShdw>
          </a:effectLst>
        </p:grpSpPr>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5" name="Picture 14"/>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14" name="Rectangle 1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600"/>
          </a:p>
        </p:txBody>
      </p:sp>
      <p:pic>
        <p:nvPicPr>
          <p:cNvPr id="20" name="Picture 19" descr="Logo&#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75592" y="-501283"/>
            <a:ext cx="2721970" cy="2721970"/>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582857" y="1738744"/>
            <a:ext cx="10205357" cy="1200329"/>
          </a:xfrm>
          <a:prstGeom prst="rect">
            <a:avLst/>
          </a:prstGeom>
          <a:noFill/>
        </p:spPr>
        <p:txBody>
          <a:bodyPr wrap="square" rtlCol="0">
            <a:spAutoFit/>
          </a:bodyPr>
          <a:lstStyle/>
          <a:p>
            <a:pPr algn="ctr"/>
            <a:r>
              <a:rPr lang="en-US" sz="3600" b="1" dirty="0" err="1" smtClean="0">
                <a:solidFill>
                  <a:schemeClr val="bg1"/>
                </a:solidFill>
                <a:latin typeface="Times New Roman" panose="02020603050405020304" charset="0"/>
                <a:cs typeface="Times New Roman" panose="02020603050405020304" charset="0"/>
              </a:rPr>
              <a:t>Kết</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quả</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của</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phép</a:t>
            </a:r>
            <a:r>
              <a:rPr lang="en-US" sz="3600" b="1" dirty="0" smtClean="0">
                <a:solidFill>
                  <a:schemeClr val="bg1"/>
                </a:solidFill>
                <a:latin typeface="Times New Roman" panose="02020603050405020304" charset="0"/>
                <a:cs typeface="Times New Roman" panose="02020603050405020304" charset="0"/>
              </a:rPr>
              <a:t> </a:t>
            </a:r>
            <a:r>
              <a:rPr lang="en-US" sz="3600" b="1" dirty="0" err="1" smtClean="0">
                <a:solidFill>
                  <a:schemeClr val="bg1"/>
                </a:solidFill>
                <a:latin typeface="Times New Roman" panose="02020603050405020304" charset="0"/>
                <a:cs typeface="Times New Roman" panose="02020603050405020304" charset="0"/>
              </a:rPr>
              <a:t>tính</a:t>
            </a:r>
            <a:r>
              <a:rPr lang="en-US" sz="3600" b="1" dirty="0" smtClean="0">
                <a:solidFill>
                  <a:schemeClr val="bg1"/>
                </a:solidFill>
                <a:latin typeface="Times New Roman" panose="02020603050405020304" charset="0"/>
                <a:cs typeface="Times New Roman" panose="02020603050405020304" charset="0"/>
              </a:rPr>
              <a:t>:</a:t>
            </a:r>
          </a:p>
          <a:p>
            <a:pPr algn="ctr"/>
            <a:r>
              <a:rPr lang="en-US" sz="3600" b="1" dirty="0" smtClean="0">
                <a:solidFill>
                  <a:schemeClr val="bg1"/>
                </a:solidFill>
                <a:latin typeface="Times New Roman" panose="02020603050405020304" charset="0"/>
                <a:cs typeface="Times New Roman" panose="02020603050405020304" charset="0"/>
              </a:rPr>
              <a:t>33 x 2 = ? </a:t>
            </a:r>
            <a:endParaRPr lang="fr-FR" sz="3600" dirty="0">
              <a:solidFill>
                <a:schemeClr val="bg1"/>
              </a:solidFill>
              <a:latin typeface="Times New Roman" panose="02020603050405020304" charset="0"/>
              <a:cs typeface="Times New Roman" panose="02020603050405020304" charset="0"/>
            </a:endParaRPr>
          </a:p>
        </p:txBody>
      </p:sp>
      <p:grpSp>
        <p:nvGrpSpPr>
          <p:cNvPr id="16" name="Group 15"/>
          <p:cNvGrpSpPr/>
          <p:nvPr/>
        </p:nvGrpSpPr>
        <p:grpSpPr>
          <a:xfrm>
            <a:off x="6762827" y="5124511"/>
            <a:ext cx="3438072" cy="1098063"/>
            <a:chOff x="333828" y="1584291"/>
            <a:chExt cx="11524343" cy="4847772"/>
          </a:xfrm>
        </p:grpSpPr>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19" name="Picture 18"/>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1" name="Group 20"/>
          <p:cNvGrpSpPr/>
          <p:nvPr/>
        </p:nvGrpSpPr>
        <p:grpSpPr>
          <a:xfrm>
            <a:off x="2007533" y="3767890"/>
            <a:ext cx="3438072" cy="1098063"/>
            <a:chOff x="333828" y="1584291"/>
            <a:chExt cx="11524343" cy="4847772"/>
          </a:xfrm>
        </p:grpSpPr>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3" name="Picture 22"/>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4" name="Group 23"/>
          <p:cNvGrpSpPr/>
          <p:nvPr/>
        </p:nvGrpSpPr>
        <p:grpSpPr>
          <a:xfrm>
            <a:off x="2059127" y="5087986"/>
            <a:ext cx="3438072" cy="1098063"/>
            <a:chOff x="333828" y="1584291"/>
            <a:chExt cx="11524343" cy="4847772"/>
          </a:xfrm>
        </p:grpSpPr>
        <p:pic>
          <p:nvPicPr>
            <p:cNvPr id="25" name="Picture 24"/>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grpSp>
        <p:nvGrpSpPr>
          <p:cNvPr id="27" name="Group 26"/>
          <p:cNvGrpSpPr/>
          <p:nvPr/>
        </p:nvGrpSpPr>
        <p:grpSpPr>
          <a:xfrm>
            <a:off x="6744547" y="3741912"/>
            <a:ext cx="3438072" cy="1098063"/>
            <a:chOff x="333828" y="1584291"/>
            <a:chExt cx="11524343" cy="4847772"/>
          </a:xfrm>
        </p:grpSpPr>
        <p:pic>
          <p:nvPicPr>
            <p:cNvPr id="28" name="Picture 27"/>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Lst>
            </a:blip>
            <a:srcRect b="8917"/>
            <a:stretch>
              <a:fillRect/>
            </a:stretch>
          </p:blipFill>
          <p:spPr>
            <a:xfrm>
              <a:off x="1482427" y="1858247"/>
              <a:ext cx="9349696" cy="4233063"/>
            </a:xfrm>
            <a:prstGeom prst="rect">
              <a:avLst/>
            </a:prstGeom>
          </p:spPr>
        </p:pic>
        <p:pic>
          <p:nvPicPr>
            <p:cNvPr id="29" name="Picture 28"/>
            <p:cNvPicPr>
              <a:picLocks noChangeAspect="1"/>
            </p:cNvPicPr>
            <p:nvPr/>
          </p:nvPicPr>
          <p:blipFill rotWithShape="1">
            <a:blip r:embed="rId10">
              <a:extLst>
                <a:ext uri="{BEBA8EAE-BF5A-486C-A8C5-ECC9F3942E4B}">
                  <a14:imgProps xmlns:a14="http://schemas.microsoft.com/office/drawing/2010/main">
                    <a14:imgLayer r:embed="rId11">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a:fillRect/>
            </a:stretch>
          </p:blipFill>
          <p:spPr>
            <a:xfrm>
              <a:off x="333828" y="1584291"/>
              <a:ext cx="11524343" cy="4847772"/>
            </a:xfrm>
            <a:prstGeom prst="rect">
              <a:avLst/>
            </a:prstGeom>
          </p:spPr>
        </p:pic>
      </p:grpSp>
      <p:sp>
        <p:nvSpPr>
          <p:cNvPr id="30" name="TextBox 29"/>
          <p:cNvSpPr txBox="1"/>
          <p:nvPr/>
        </p:nvSpPr>
        <p:spPr>
          <a:xfrm>
            <a:off x="7231786" y="5200100"/>
            <a:ext cx="2688468" cy="646331"/>
          </a:xfrm>
          <a:prstGeom prst="rect">
            <a:avLst/>
          </a:prstGeom>
          <a:noFill/>
        </p:spPr>
        <p:txBody>
          <a:bodyPr wrap="square" rtlCol="0">
            <a:spAutoFit/>
          </a:bodyPr>
          <a:lstStyle/>
          <a:p>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D</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65</a:t>
            </a:r>
            <a:endParaRPr lang="en-US" sz="3600" b="1" dirty="0">
              <a:solidFill>
                <a:schemeClr val="bg1"/>
              </a:solidFill>
              <a:effectLst/>
              <a:latin typeface="Times New Roman" panose="02020603050405020304" charset="0"/>
              <a:ea typeface="Calibri" panose="020F0502020204030204" pitchFamily="34" charset="0"/>
              <a:cs typeface="Times New Roman" panose="02020603050405020304" charset="0"/>
            </a:endParaRPr>
          </a:p>
        </p:txBody>
      </p:sp>
      <p:sp>
        <p:nvSpPr>
          <p:cNvPr id="31" name="TextBox 30"/>
          <p:cNvSpPr txBox="1"/>
          <p:nvPr/>
        </p:nvSpPr>
        <p:spPr>
          <a:xfrm>
            <a:off x="2447612" y="5160410"/>
            <a:ext cx="2688468" cy="646331"/>
          </a:xfrm>
          <a:prstGeom prst="rect">
            <a:avLst/>
          </a:prstGeom>
          <a:noFill/>
        </p:spPr>
        <p:txBody>
          <a:bodyPr wrap="square" rtlCol="0">
            <a:spAutoFit/>
          </a:bodyPr>
          <a:lstStyle/>
          <a:p>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C</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66 </a:t>
            </a:r>
            <a:endParaRPr lang="fr-FR" sz="3600" dirty="0">
              <a:solidFill>
                <a:schemeClr val="bg1"/>
              </a:solidFill>
              <a:latin typeface="Times New Roman" panose="02020603050405020304" charset="0"/>
              <a:cs typeface="Times New Roman" panose="02020603050405020304" charset="0"/>
            </a:endParaRPr>
          </a:p>
        </p:txBody>
      </p:sp>
      <p:sp>
        <p:nvSpPr>
          <p:cNvPr id="32" name="TextBox 31"/>
          <p:cNvSpPr txBox="1"/>
          <p:nvPr/>
        </p:nvSpPr>
        <p:spPr>
          <a:xfrm>
            <a:off x="2447612" y="3925166"/>
            <a:ext cx="2688468" cy="646331"/>
          </a:xfrm>
          <a:prstGeom prst="rect">
            <a:avLst/>
          </a:prstGeom>
          <a:noFill/>
        </p:spPr>
        <p:txBody>
          <a:bodyPr wrap="square" rtlCol="0">
            <a:spAutoFit/>
          </a:bodyPr>
          <a:lstStyle/>
          <a:p>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A</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55</a:t>
            </a:r>
            <a:endParaRPr lang="fr-FR" sz="3600" dirty="0">
              <a:solidFill>
                <a:schemeClr val="bg1"/>
              </a:solidFill>
              <a:latin typeface="Times New Roman" panose="02020603050405020304" charset="0"/>
              <a:cs typeface="Times New Roman" panose="02020603050405020304" charset="0"/>
            </a:endParaRPr>
          </a:p>
        </p:txBody>
      </p:sp>
      <p:sp>
        <p:nvSpPr>
          <p:cNvPr id="33" name="TextBox 32"/>
          <p:cNvSpPr txBox="1"/>
          <p:nvPr/>
        </p:nvSpPr>
        <p:spPr>
          <a:xfrm>
            <a:off x="7214792" y="4027246"/>
            <a:ext cx="2688468" cy="646331"/>
          </a:xfrm>
          <a:prstGeom prst="rect">
            <a:avLst/>
          </a:prstGeom>
          <a:noFill/>
        </p:spPr>
        <p:txBody>
          <a:bodyPr wrap="square" rtlCol="0">
            <a:spAutoFit/>
          </a:bodyPr>
          <a:lstStyle/>
          <a:p>
            <a:r>
              <a:rPr lang="en-US" sz="3600" b="1" dirty="0">
                <a:solidFill>
                  <a:schemeClr val="bg1"/>
                </a:solidFill>
                <a:latin typeface="Times New Roman" panose="02020603050405020304" charset="0"/>
                <a:ea typeface="Calibri" panose="020F0502020204030204" pitchFamily="34" charset="0"/>
                <a:cs typeface="Times New Roman" panose="02020603050405020304" charset="0"/>
              </a:rPr>
              <a:t>B</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r>
              <a:rPr lang="en-US" sz="3600" b="1" dirty="0" smtClean="0">
                <a:solidFill>
                  <a:schemeClr val="bg1"/>
                </a:solidFill>
                <a:latin typeface="Times New Roman" panose="02020603050405020304" charset="0"/>
                <a:ea typeface="Calibri" panose="020F0502020204030204" pitchFamily="34" charset="0"/>
                <a:cs typeface="Times New Roman" panose="02020603050405020304" charset="0"/>
              </a:rPr>
              <a:t>56</a:t>
            </a:r>
            <a:r>
              <a:rPr lang="en-US" sz="3600" b="1" dirty="0" smtClean="0">
                <a:solidFill>
                  <a:schemeClr val="bg1"/>
                </a:solidFill>
                <a:effectLst/>
                <a:latin typeface="Times New Roman" panose="02020603050405020304" charset="0"/>
                <a:ea typeface="Calibri" panose="020F0502020204030204" pitchFamily="34" charset="0"/>
                <a:cs typeface="Times New Roman" panose="02020603050405020304" charset="0"/>
              </a:rPr>
              <a:t> </a:t>
            </a:r>
            <a:endParaRPr lang="fr-FR" sz="3600" dirty="0">
              <a:solidFill>
                <a:schemeClr val="bg1"/>
              </a:solidFill>
              <a:latin typeface="Times New Roman" panose="02020603050405020304" charset="0"/>
              <a:cs typeface="Times New Roman" panose="02020603050405020304" charset="0"/>
            </a:endParaRPr>
          </a:p>
        </p:txBody>
      </p:sp>
      <p:pic>
        <p:nvPicPr>
          <p:cNvPr id="2" name="nhạc chơi rung chuông và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5162" y="825506"/>
            <a:ext cx="609600" cy="609600"/>
          </a:xfrm>
          <a:prstGeom prst="rect">
            <a:avLst/>
          </a:prstGeom>
        </p:spPr>
      </p:pic>
      <p:sp>
        <p:nvSpPr>
          <p:cNvPr id="214" name="TextBox 213"/>
          <p:cNvSpPr txBox="1"/>
          <p:nvPr/>
        </p:nvSpPr>
        <p:spPr>
          <a:xfrm>
            <a:off x="4023519" y="149045"/>
            <a:ext cx="3759200" cy="1015663"/>
          </a:xfrm>
          <a:prstGeom prst="rect">
            <a:avLst/>
          </a:prstGeom>
          <a:solidFill>
            <a:schemeClr val="accent4"/>
          </a:solidFill>
          <a:ln>
            <a:noFill/>
          </a:ln>
        </p:spPr>
        <p:txBody>
          <a:bodyPr wrap="square" rtlCol="0">
            <a:spAutoFit/>
            <a:scene3d>
              <a:camera prst="orthographicFront"/>
              <a:lightRig rig="threePt" dir="t"/>
            </a:scene3d>
            <a:sp3d extrusionH="57150">
              <a:bevelT w="38100" h="38100" prst="angle"/>
            </a:sp3d>
          </a:bodyPr>
          <a:lstStyle/>
          <a:p>
            <a:pPr algn="ctr"/>
            <a:r>
              <a:rPr lang="fr-FR" sz="6000" b="1" dirty="0" err="1">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Câu</a:t>
            </a:r>
            <a:r>
              <a:rPr lang="fr-FR" sz="6000" b="1" dirty="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 </a:t>
            </a:r>
            <a:r>
              <a:rPr lang="fr-FR" sz="6000" b="1" dirty="0" err="1">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hỏi</a:t>
            </a:r>
            <a:r>
              <a:rPr lang="fr-FR" sz="6000" b="1" dirty="0">
                <a:solidFill>
                  <a:srgbClr val="FF0000"/>
                </a:solidFill>
                <a:effectLst>
                  <a:glow rad="228600">
                    <a:schemeClr val="accent4">
                      <a:satMod val="175000"/>
                      <a:alpha val="40000"/>
                    </a:schemeClr>
                  </a:glow>
                </a:effectLst>
                <a:latin typeface="Times New Roman" panose="02020603050405020304" pitchFamily="18" charset="0"/>
                <a:ea typeface="Open Sans Extrabold" panose="020B0906030804020204" pitchFamily="34" charset="0"/>
                <a:cs typeface="Times New Roman" panose="02020603050405020304" pitchFamily="18" charset="0"/>
              </a:rPr>
              <a:t> 5</a:t>
            </a:r>
          </a:p>
        </p:txBody>
      </p:sp>
      <p:pic>
        <p:nvPicPr>
          <p:cNvPr id="5" name="Picture 4"/>
          <p:cNvPicPr>
            <a:picLocks noChangeAspect="1"/>
          </p:cNvPicPr>
          <p:nvPr/>
        </p:nvPicPr>
        <p:blipFill>
          <a:blip r:embed="rId14"/>
          <a:stretch>
            <a:fillRect/>
          </a:stretch>
        </p:blipFill>
        <p:spPr>
          <a:xfrm>
            <a:off x="4465878" y="5072780"/>
            <a:ext cx="877747" cy="843732"/>
          </a:xfrm>
          <a:prstGeom prst="rect">
            <a:avLst/>
          </a:prstGeom>
        </p:spPr>
      </p:pic>
      <p:pic>
        <p:nvPicPr>
          <p:cNvPr id="6" name="Tieng-vo-tay-tra-loi-du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1905" y="1876913"/>
            <a:ext cx="609600" cy="609600"/>
          </a:xfrm>
          <a:prstGeom prst="rect">
            <a:avLst/>
          </a:prstGeom>
        </p:spPr>
      </p:pic>
    </p:spTree>
    <p:extLst>
      <p:ext uri="{BB962C8B-B14F-4D97-AF65-F5344CB8AC3E}">
        <p14:creationId xmlns:p14="http://schemas.microsoft.com/office/powerpoint/2010/main" val="318187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336"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 presetClass="mediacall" presetSubtype="0" fill="hold" nodeType="withEffect">
                                  <p:stCondLst>
                                    <p:cond delay="0"/>
                                  </p:stCondLst>
                                  <p:childTnLst>
                                    <p:cmd type="call" cmd="playFrom(0.0)">
                                      <p:cBhvr>
                                        <p:cTn id="39" dur="8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audio>
              <p:cMediaNode vol="80000">
                <p:cTn id="41" fill="hold" display="0">
                  <p:stCondLst>
                    <p:cond delay="indefinite"/>
                  </p:stCondLst>
                  <p:endCondLst>
                    <p:cond evt="onStopAudio" delay="0">
                      <p:tgtEl>
                        <p:sldTgt/>
                      </p:tgtEl>
                    </p:cond>
                  </p:endCondLst>
                </p:cTn>
                <p:tgtEl>
                  <p:spTgt spid="6"/>
                </p:tgtEl>
              </p:cMediaNode>
            </p:audio>
          </p:childTnLst>
        </p:cTn>
      </p:par>
    </p:tnLst>
    <p:bldLst>
      <p:bldP spid="30" grpId="0"/>
      <p:bldP spid="32"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0" y="0"/>
            <a:ext cx="12192000" cy="6858000"/>
          </a:xfrm>
          <a:prstGeom prst="rect">
            <a:avLst/>
          </a:prstGeom>
        </p:spPr>
      </p:pic>
      <p:sp>
        <p:nvSpPr>
          <p:cNvPr id="6" name="Content Placeholder 5"/>
          <p:cNvSpPr>
            <a:spLocks noGrp="1"/>
          </p:cNvSpPr>
          <p:nvPr>
            <p:ph idx="1"/>
          </p:nvPr>
        </p:nvSpPr>
        <p:spPr/>
        <p:txBody>
          <a:bodyPr/>
          <a:lstStyle/>
          <a:p>
            <a:endParaRPr lang="en-US"/>
          </a:p>
        </p:txBody>
      </p:sp>
      <p:pic>
        <p:nvPicPr>
          <p:cNvPr id="10" name="DuongDenNgayVinhQuang-BucTuong-5538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172067"/>
            <a:ext cx="657426" cy="657426"/>
          </a:xfrm>
          <a:prstGeom prst="rect">
            <a:avLst/>
          </a:prstGeom>
        </p:spPr>
      </p:pic>
    </p:spTree>
    <p:extLst>
      <p:ext uri="{BB962C8B-B14F-4D97-AF65-F5344CB8AC3E}">
        <p14:creationId xmlns:p14="http://schemas.microsoft.com/office/powerpoint/2010/main" val="225353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0"/>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par>
                                <p:cTn id="13" presetID="32" presetClass="emph" presetSubtype="0" fill="hold" nodeType="withEffect">
                                  <p:stCondLst>
                                    <p:cond delay="0"/>
                                  </p:stCondLst>
                                  <p:childTnLst>
                                    <p:animRot by="120000">
                                      <p:cBhvr>
                                        <p:cTn id="14" dur="200" fill="hold">
                                          <p:stCondLst>
                                            <p:cond delay="0"/>
                                          </p:stCondLst>
                                        </p:cTn>
                                        <p:tgtEl>
                                          <p:spTgt spid="4"/>
                                        </p:tgtEl>
                                        <p:attrNameLst>
                                          <p:attrName>r</p:attrName>
                                        </p:attrNameLst>
                                      </p:cBhvr>
                                    </p:animRot>
                                    <p:animRot by="-240000">
                                      <p:cBhvr>
                                        <p:cTn id="15" dur="400" fill="hold">
                                          <p:stCondLst>
                                            <p:cond delay="400"/>
                                          </p:stCondLst>
                                        </p:cTn>
                                        <p:tgtEl>
                                          <p:spTgt spid="4"/>
                                        </p:tgtEl>
                                        <p:attrNameLst>
                                          <p:attrName>r</p:attrName>
                                        </p:attrNameLst>
                                      </p:cBhvr>
                                    </p:animRot>
                                    <p:animRot by="240000">
                                      <p:cBhvr>
                                        <p:cTn id="16" dur="400" fill="hold">
                                          <p:stCondLst>
                                            <p:cond delay="800"/>
                                          </p:stCondLst>
                                        </p:cTn>
                                        <p:tgtEl>
                                          <p:spTgt spid="4"/>
                                        </p:tgtEl>
                                        <p:attrNameLst>
                                          <p:attrName>r</p:attrName>
                                        </p:attrNameLst>
                                      </p:cBhvr>
                                    </p:animRot>
                                    <p:animRot by="-240000">
                                      <p:cBhvr>
                                        <p:cTn id="17" dur="400" fill="hold">
                                          <p:stCondLst>
                                            <p:cond delay="1200"/>
                                          </p:stCondLst>
                                        </p:cTn>
                                        <p:tgtEl>
                                          <p:spTgt spid="4"/>
                                        </p:tgtEl>
                                        <p:attrNameLst>
                                          <p:attrName>r</p:attrName>
                                        </p:attrNameLst>
                                      </p:cBhvr>
                                    </p:animRot>
                                    <p:animRot by="120000">
                                      <p:cBhvr>
                                        <p:cTn id="18" dur="400" fill="hold">
                                          <p:stCondLst>
                                            <p:cond delay="1600"/>
                                          </p:stCondLst>
                                        </p:cTn>
                                        <p:tgtEl>
                                          <p:spTgt spid="4"/>
                                        </p:tgtEl>
                                        <p:attrNameLst>
                                          <p:attrName>r</p:attrName>
                                        </p:attrNameLst>
                                      </p:cBhvr>
                                    </p:animRot>
                                  </p:childTnLst>
                                </p:cTn>
                              </p:par>
                              <p:par>
                                <p:cTn id="19" presetID="32" presetClass="emph" presetSubtype="0" fill="hold" nodeType="withEffect">
                                  <p:stCondLst>
                                    <p:cond delay="0"/>
                                  </p:stCondLst>
                                  <p:childTnLst>
                                    <p:animRot by="120000">
                                      <p:cBhvr>
                                        <p:cTn id="20" dur="300" fill="hold">
                                          <p:stCondLst>
                                            <p:cond delay="0"/>
                                          </p:stCondLst>
                                        </p:cTn>
                                        <p:tgtEl>
                                          <p:spTgt spid="4"/>
                                        </p:tgtEl>
                                        <p:attrNameLst>
                                          <p:attrName>r</p:attrName>
                                        </p:attrNameLst>
                                      </p:cBhvr>
                                    </p:animRot>
                                    <p:animRot by="-240000">
                                      <p:cBhvr>
                                        <p:cTn id="21" dur="600" fill="hold">
                                          <p:stCondLst>
                                            <p:cond delay="600"/>
                                          </p:stCondLst>
                                        </p:cTn>
                                        <p:tgtEl>
                                          <p:spTgt spid="4"/>
                                        </p:tgtEl>
                                        <p:attrNameLst>
                                          <p:attrName>r</p:attrName>
                                        </p:attrNameLst>
                                      </p:cBhvr>
                                    </p:animRot>
                                    <p:animRot by="240000">
                                      <p:cBhvr>
                                        <p:cTn id="22" dur="600" fill="hold">
                                          <p:stCondLst>
                                            <p:cond delay="1200"/>
                                          </p:stCondLst>
                                        </p:cTn>
                                        <p:tgtEl>
                                          <p:spTgt spid="4"/>
                                        </p:tgtEl>
                                        <p:attrNameLst>
                                          <p:attrName>r</p:attrName>
                                        </p:attrNameLst>
                                      </p:cBhvr>
                                    </p:animRot>
                                    <p:animRot by="-240000">
                                      <p:cBhvr>
                                        <p:cTn id="23" dur="600" fill="hold">
                                          <p:stCondLst>
                                            <p:cond delay="1800"/>
                                          </p:stCondLst>
                                        </p:cTn>
                                        <p:tgtEl>
                                          <p:spTgt spid="4"/>
                                        </p:tgtEl>
                                        <p:attrNameLst>
                                          <p:attrName>r</p:attrName>
                                        </p:attrNameLst>
                                      </p:cBhvr>
                                    </p:animRot>
                                    <p:animRot by="120000">
                                      <p:cBhvr>
                                        <p:cTn id="24" dur="600" fill="hold">
                                          <p:stCondLst>
                                            <p:cond delay="2400"/>
                                          </p:stCondLst>
                                        </p:cTn>
                                        <p:tgtEl>
                                          <p:spTgt spid="4"/>
                                        </p:tgtEl>
                                        <p:attrNameLst>
                                          <p:attrName>r</p:attrName>
                                        </p:attrNameLst>
                                      </p:cBhvr>
                                    </p:animRot>
                                  </p:childTnLst>
                                </p:cTn>
                              </p:par>
                              <p:par>
                                <p:cTn id="25" presetID="32" presetClass="emph" presetSubtype="0" fill="hold" nodeType="withEffect">
                                  <p:stCondLst>
                                    <p:cond delay="0"/>
                                  </p:stCondLst>
                                  <p:childTnLst>
                                    <p:animRot by="120000">
                                      <p:cBhvr>
                                        <p:cTn id="26" dur="400" fill="hold">
                                          <p:stCondLst>
                                            <p:cond delay="0"/>
                                          </p:stCondLst>
                                        </p:cTn>
                                        <p:tgtEl>
                                          <p:spTgt spid="4"/>
                                        </p:tgtEl>
                                        <p:attrNameLst>
                                          <p:attrName>r</p:attrName>
                                        </p:attrNameLst>
                                      </p:cBhvr>
                                    </p:animRot>
                                    <p:animRot by="-240000">
                                      <p:cBhvr>
                                        <p:cTn id="27" dur="800" fill="hold">
                                          <p:stCondLst>
                                            <p:cond delay="800"/>
                                          </p:stCondLst>
                                        </p:cTn>
                                        <p:tgtEl>
                                          <p:spTgt spid="4"/>
                                        </p:tgtEl>
                                        <p:attrNameLst>
                                          <p:attrName>r</p:attrName>
                                        </p:attrNameLst>
                                      </p:cBhvr>
                                    </p:animRot>
                                    <p:animRot by="240000">
                                      <p:cBhvr>
                                        <p:cTn id="28" dur="800" fill="hold">
                                          <p:stCondLst>
                                            <p:cond delay="1600"/>
                                          </p:stCondLst>
                                        </p:cTn>
                                        <p:tgtEl>
                                          <p:spTgt spid="4"/>
                                        </p:tgtEl>
                                        <p:attrNameLst>
                                          <p:attrName>r</p:attrName>
                                        </p:attrNameLst>
                                      </p:cBhvr>
                                    </p:animRot>
                                    <p:animRot by="-240000">
                                      <p:cBhvr>
                                        <p:cTn id="29" dur="800" fill="hold">
                                          <p:stCondLst>
                                            <p:cond delay="2400"/>
                                          </p:stCondLst>
                                        </p:cTn>
                                        <p:tgtEl>
                                          <p:spTgt spid="4"/>
                                        </p:tgtEl>
                                        <p:attrNameLst>
                                          <p:attrName>r</p:attrName>
                                        </p:attrNameLst>
                                      </p:cBhvr>
                                    </p:animRot>
                                    <p:animRot by="120000">
                                      <p:cBhvr>
                                        <p:cTn id="30" dur="800" fill="hold">
                                          <p:stCondLst>
                                            <p:cond delay="3200"/>
                                          </p:stCondLst>
                                        </p:cTn>
                                        <p:tgtEl>
                                          <p:spTgt spid="4"/>
                                        </p:tgtEl>
                                        <p:attrNameLst>
                                          <p:attrName>r</p:attrName>
                                        </p:attrNameLst>
                                      </p:cBhvr>
                                    </p:animRot>
                                  </p:childTnLst>
                                </p:cTn>
                              </p:par>
                              <p:par>
                                <p:cTn id="31" presetID="32" presetClass="emph" presetSubtype="0" fill="hold" nodeType="withEffect">
                                  <p:stCondLst>
                                    <p:cond delay="0"/>
                                  </p:stCondLst>
                                  <p:childTnLst>
                                    <p:animRot by="120000">
                                      <p:cBhvr>
                                        <p:cTn id="32" dur="500" fill="hold">
                                          <p:stCondLst>
                                            <p:cond delay="0"/>
                                          </p:stCondLst>
                                        </p:cTn>
                                        <p:tgtEl>
                                          <p:spTgt spid="4"/>
                                        </p:tgtEl>
                                        <p:attrNameLst>
                                          <p:attrName>r</p:attrName>
                                        </p:attrNameLst>
                                      </p:cBhvr>
                                    </p:animRot>
                                    <p:animRot by="-240000">
                                      <p:cBhvr>
                                        <p:cTn id="33" dur="1000" fill="hold">
                                          <p:stCondLst>
                                            <p:cond delay="1000"/>
                                          </p:stCondLst>
                                        </p:cTn>
                                        <p:tgtEl>
                                          <p:spTgt spid="4"/>
                                        </p:tgtEl>
                                        <p:attrNameLst>
                                          <p:attrName>r</p:attrName>
                                        </p:attrNameLst>
                                      </p:cBhvr>
                                    </p:animRot>
                                    <p:animRot by="240000">
                                      <p:cBhvr>
                                        <p:cTn id="34" dur="1000" fill="hold">
                                          <p:stCondLst>
                                            <p:cond delay="2000"/>
                                          </p:stCondLst>
                                        </p:cTn>
                                        <p:tgtEl>
                                          <p:spTgt spid="4"/>
                                        </p:tgtEl>
                                        <p:attrNameLst>
                                          <p:attrName>r</p:attrName>
                                        </p:attrNameLst>
                                      </p:cBhvr>
                                    </p:animRot>
                                    <p:animRot by="-240000">
                                      <p:cBhvr>
                                        <p:cTn id="35" dur="1000" fill="hold">
                                          <p:stCondLst>
                                            <p:cond delay="3000"/>
                                          </p:stCondLst>
                                        </p:cTn>
                                        <p:tgtEl>
                                          <p:spTgt spid="4"/>
                                        </p:tgtEl>
                                        <p:attrNameLst>
                                          <p:attrName>r</p:attrName>
                                        </p:attrNameLst>
                                      </p:cBhvr>
                                    </p:animRot>
                                    <p:animRot by="120000">
                                      <p:cBhvr>
                                        <p:cTn id="36" dur="1000" fill="hold">
                                          <p:stCondLst>
                                            <p:cond delay="4000"/>
                                          </p:stCondLst>
                                        </p:cTn>
                                        <p:tgtEl>
                                          <p:spTgt spid="4"/>
                                        </p:tgtEl>
                                        <p:attrNameLst>
                                          <p:attrName>r</p:attrName>
                                        </p:attrNameLst>
                                      </p:cBhvr>
                                    </p:animRot>
                                  </p:childTnLst>
                                </p:cTn>
                              </p:par>
                              <p:par>
                                <p:cTn id="37" presetID="32" presetClass="emph" presetSubtype="0" fill="hold" nodeType="withEffect">
                                  <p:stCondLst>
                                    <p:cond delay="0"/>
                                  </p:stCondLst>
                                  <p:childTnLst>
                                    <p:animRot by="120000">
                                      <p:cBhvr>
                                        <p:cTn id="38" dur="500" fill="hold">
                                          <p:stCondLst>
                                            <p:cond delay="0"/>
                                          </p:stCondLst>
                                        </p:cTn>
                                        <p:tgtEl>
                                          <p:spTgt spid="4"/>
                                        </p:tgtEl>
                                        <p:attrNameLst>
                                          <p:attrName>r</p:attrName>
                                        </p:attrNameLst>
                                      </p:cBhvr>
                                    </p:animRot>
                                    <p:animRot by="-240000">
                                      <p:cBhvr>
                                        <p:cTn id="39" dur="1000" fill="hold">
                                          <p:stCondLst>
                                            <p:cond delay="1000"/>
                                          </p:stCondLst>
                                        </p:cTn>
                                        <p:tgtEl>
                                          <p:spTgt spid="4"/>
                                        </p:tgtEl>
                                        <p:attrNameLst>
                                          <p:attrName>r</p:attrName>
                                        </p:attrNameLst>
                                      </p:cBhvr>
                                    </p:animRot>
                                    <p:animRot by="240000">
                                      <p:cBhvr>
                                        <p:cTn id="40" dur="1000" fill="hold">
                                          <p:stCondLst>
                                            <p:cond delay="2000"/>
                                          </p:stCondLst>
                                        </p:cTn>
                                        <p:tgtEl>
                                          <p:spTgt spid="4"/>
                                        </p:tgtEl>
                                        <p:attrNameLst>
                                          <p:attrName>r</p:attrName>
                                        </p:attrNameLst>
                                      </p:cBhvr>
                                    </p:animRot>
                                    <p:animRot by="-240000">
                                      <p:cBhvr>
                                        <p:cTn id="41" dur="1000" fill="hold">
                                          <p:stCondLst>
                                            <p:cond delay="3000"/>
                                          </p:stCondLst>
                                        </p:cTn>
                                        <p:tgtEl>
                                          <p:spTgt spid="4"/>
                                        </p:tgtEl>
                                        <p:attrNameLst>
                                          <p:attrName>r</p:attrName>
                                        </p:attrNameLst>
                                      </p:cBhvr>
                                    </p:animRot>
                                    <p:animRot by="120000">
                                      <p:cBhvr>
                                        <p:cTn id="42" dur="1000" fill="hold">
                                          <p:stCondLst>
                                            <p:cond delay="4000"/>
                                          </p:stCondLst>
                                        </p:cTn>
                                        <p:tgtEl>
                                          <p:spTgt spid="4"/>
                                        </p:tgtEl>
                                        <p:attrNameLst>
                                          <p:attrName>r</p:attrName>
                                        </p:attrNameLst>
                                      </p:cBhvr>
                                    </p:animRot>
                                  </p:childTnLst>
                                </p:cTn>
                              </p:par>
                              <p:par>
                                <p:cTn id="43" presetID="32" presetClass="emph" presetSubtype="0" fill="hold" nodeType="withEffect">
                                  <p:stCondLst>
                                    <p:cond delay="0"/>
                                  </p:stCondLst>
                                  <p:childTnLst>
                                    <p:animRot by="120000">
                                      <p:cBhvr>
                                        <p:cTn id="44" dur="600" fill="hold">
                                          <p:stCondLst>
                                            <p:cond delay="0"/>
                                          </p:stCondLst>
                                        </p:cTn>
                                        <p:tgtEl>
                                          <p:spTgt spid="4"/>
                                        </p:tgtEl>
                                        <p:attrNameLst>
                                          <p:attrName>r</p:attrName>
                                        </p:attrNameLst>
                                      </p:cBhvr>
                                    </p:animRot>
                                    <p:animRot by="-240000">
                                      <p:cBhvr>
                                        <p:cTn id="45" dur="1200" fill="hold">
                                          <p:stCondLst>
                                            <p:cond delay="1200"/>
                                          </p:stCondLst>
                                        </p:cTn>
                                        <p:tgtEl>
                                          <p:spTgt spid="4"/>
                                        </p:tgtEl>
                                        <p:attrNameLst>
                                          <p:attrName>r</p:attrName>
                                        </p:attrNameLst>
                                      </p:cBhvr>
                                    </p:animRot>
                                    <p:animRot by="240000">
                                      <p:cBhvr>
                                        <p:cTn id="46" dur="1200" fill="hold">
                                          <p:stCondLst>
                                            <p:cond delay="2400"/>
                                          </p:stCondLst>
                                        </p:cTn>
                                        <p:tgtEl>
                                          <p:spTgt spid="4"/>
                                        </p:tgtEl>
                                        <p:attrNameLst>
                                          <p:attrName>r</p:attrName>
                                        </p:attrNameLst>
                                      </p:cBhvr>
                                    </p:animRot>
                                    <p:animRot by="-240000">
                                      <p:cBhvr>
                                        <p:cTn id="47" dur="1200" fill="hold">
                                          <p:stCondLst>
                                            <p:cond delay="3600"/>
                                          </p:stCondLst>
                                        </p:cTn>
                                        <p:tgtEl>
                                          <p:spTgt spid="4"/>
                                        </p:tgtEl>
                                        <p:attrNameLst>
                                          <p:attrName>r</p:attrName>
                                        </p:attrNameLst>
                                      </p:cBhvr>
                                    </p:animRot>
                                    <p:animRot by="120000">
                                      <p:cBhvr>
                                        <p:cTn id="48" dur="1200" fill="hold">
                                          <p:stCondLst>
                                            <p:cond delay="4800"/>
                                          </p:stCondLst>
                                        </p:cTn>
                                        <p:tgtEl>
                                          <p:spTgt spid="4"/>
                                        </p:tgtEl>
                                        <p:attrNameLst>
                                          <p:attrName>r</p:attrName>
                                        </p:attrNameLst>
                                      </p:cBhvr>
                                    </p:animRot>
                                  </p:childTnLst>
                                </p:cTn>
                              </p:par>
                              <p:par>
                                <p:cTn id="49" presetID="32" presetClass="emph" presetSubtype="0" fill="hold" nodeType="withEffect">
                                  <p:stCondLst>
                                    <p:cond delay="0"/>
                                  </p:stCondLst>
                                  <p:childTnLst>
                                    <p:animRot by="120000">
                                      <p:cBhvr>
                                        <p:cTn id="50" dur="600" fill="hold">
                                          <p:stCondLst>
                                            <p:cond delay="0"/>
                                          </p:stCondLst>
                                        </p:cTn>
                                        <p:tgtEl>
                                          <p:spTgt spid="4"/>
                                        </p:tgtEl>
                                        <p:attrNameLst>
                                          <p:attrName>r</p:attrName>
                                        </p:attrNameLst>
                                      </p:cBhvr>
                                    </p:animRot>
                                    <p:animRot by="-240000">
                                      <p:cBhvr>
                                        <p:cTn id="51" dur="1200" fill="hold">
                                          <p:stCondLst>
                                            <p:cond delay="1200"/>
                                          </p:stCondLst>
                                        </p:cTn>
                                        <p:tgtEl>
                                          <p:spTgt spid="4"/>
                                        </p:tgtEl>
                                        <p:attrNameLst>
                                          <p:attrName>r</p:attrName>
                                        </p:attrNameLst>
                                      </p:cBhvr>
                                    </p:animRot>
                                    <p:animRot by="240000">
                                      <p:cBhvr>
                                        <p:cTn id="52" dur="1200" fill="hold">
                                          <p:stCondLst>
                                            <p:cond delay="2400"/>
                                          </p:stCondLst>
                                        </p:cTn>
                                        <p:tgtEl>
                                          <p:spTgt spid="4"/>
                                        </p:tgtEl>
                                        <p:attrNameLst>
                                          <p:attrName>r</p:attrName>
                                        </p:attrNameLst>
                                      </p:cBhvr>
                                    </p:animRot>
                                    <p:animRot by="-240000">
                                      <p:cBhvr>
                                        <p:cTn id="53" dur="1200" fill="hold">
                                          <p:stCondLst>
                                            <p:cond delay="3600"/>
                                          </p:stCondLst>
                                        </p:cTn>
                                        <p:tgtEl>
                                          <p:spTgt spid="4"/>
                                        </p:tgtEl>
                                        <p:attrNameLst>
                                          <p:attrName>r</p:attrName>
                                        </p:attrNameLst>
                                      </p:cBhvr>
                                    </p:animRot>
                                    <p:animRot by="120000">
                                      <p:cBhvr>
                                        <p:cTn id="54" dur="1200" fill="hold">
                                          <p:stCondLst>
                                            <p:cond delay="4800"/>
                                          </p:stCondLst>
                                        </p:cTn>
                                        <p:tgtEl>
                                          <p:spTgt spid="4"/>
                                        </p:tgtEl>
                                        <p:attrNameLst>
                                          <p:attrName>r</p:attrName>
                                        </p:attrNameLst>
                                      </p:cBhvr>
                                    </p:animRot>
                                  </p:childTnLst>
                                </p:cTn>
                              </p:par>
                              <p:par>
                                <p:cTn id="55" presetID="32" presetClass="emph" presetSubtype="0" fill="hold" nodeType="withEffect">
                                  <p:stCondLst>
                                    <p:cond delay="0"/>
                                  </p:stCondLst>
                                  <p:childTnLst>
                                    <p:animRot by="120000">
                                      <p:cBhvr>
                                        <p:cTn id="56" dur="700" fill="hold">
                                          <p:stCondLst>
                                            <p:cond delay="0"/>
                                          </p:stCondLst>
                                        </p:cTn>
                                        <p:tgtEl>
                                          <p:spTgt spid="4"/>
                                        </p:tgtEl>
                                        <p:attrNameLst>
                                          <p:attrName>r</p:attrName>
                                        </p:attrNameLst>
                                      </p:cBhvr>
                                    </p:animRot>
                                    <p:animRot by="-240000">
                                      <p:cBhvr>
                                        <p:cTn id="57" dur="1400" fill="hold">
                                          <p:stCondLst>
                                            <p:cond delay="1400"/>
                                          </p:stCondLst>
                                        </p:cTn>
                                        <p:tgtEl>
                                          <p:spTgt spid="4"/>
                                        </p:tgtEl>
                                        <p:attrNameLst>
                                          <p:attrName>r</p:attrName>
                                        </p:attrNameLst>
                                      </p:cBhvr>
                                    </p:animRot>
                                    <p:animRot by="240000">
                                      <p:cBhvr>
                                        <p:cTn id="58" dur="1400" fill="hold">
                                          <p:stCondLst>
                                            <p:cond delay="2800"/>
                                          </p:stCondLst>
                                        </p:cTn>
                                        <p:tgtEl>
                                          <p:spTgt spid="4"/>
                                        </p:tgtEl>
                                        <p:attrNameLst>
                                          <p:attrName>r</p:attrName>
                                        </p:attrNameLst>
                                      </p:cBhvr>
                                    </p:animRot>
                                    <p:animRot by="-240000">
                                      <p:cBhvr>
                                        <p:cTn id="59" dur="1400" fill="hold">
                                          <p:stCondLst>
                                            <p:cond delay="4200"/>
                                          </p:stCondLst>
                                        </p:cTn>
                                        <p:tgtEl>
                                          <p:spTgt spid="4"/>
                                        </p:tgtEl>
                                        <p:attrNameLst>
                                          <p:attrName>r</p:attrName>
                                        </p:attrNameLst>
                                      </p:cBhvr>
                                    </p:animRot>
                                    <p:animRot by="120000">
                                      <p:cBhvr>
                                        <p:cTn id="60" dur="1400" fill="hold">
                                          <p:stCondLst>
                                            <p:cond delay="56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 xmlns:a16="http://schemas.microsoft.com/office/drawing/2014/main" id="{41E1AC27-E408-435C-982C-6EF38066C175}"/>
              </a:ext>
            </a:extLst>
          </p:cNvPr>
          <p:cNvGrpSpPr/>
          <p:nvPr/>
        </p:nvGrpSpPr>
        <p:grpSpPr>
          <a:xfrm>
            <a:off x="0" y="4837043"/>
            <a:ext cx="12192000" cy="2020957"/>
            <a:chOff x="0" y="3812345"/>
            <a:chExt cx="12192000" cy="3045655"/>
          </a:xfrm>
        </p:grpSpPr>
        <p:pic>
          <p:nvPicPr>
            <p:cNvPr id="3" name="图片 2">
              <a:extLst>
                <a:ext uri="{FF2B5EF4-FFF2-40B4-BE49-F238E27FC236}">
                  <a16:creationId xmlns=""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0089" y="4578488"/>
            <a:ext cx="1546861" cy="1546861"/>
          </a:xfrm>
          <a:prstGeom prst="rect">
            <a:avLst/>
          </a:prstGeom>
        </p:spPr>
      </p:pic>
      <p:sp>
        <p:nvSpPr>
          <p:cNvPr id="464" name="ïṣḷïdè">
            <a:extLst>
              <a:ext uri="{FF2B5EF4-FFF2-40B4-BE49-F238E27FC236}">
                <a16:creationId xmlns=""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8" name="Google Shape;2665;p41"/>
          <p:cNvSpPr txBox="1">
            <a:spLocks/>
          </p:cNvSpPr>
          <p:nvPr/>
        </p:nvSpPr>
        <p:spPr bwMode="auto">
          <a:xfrm>
            <a:off x="755375" y="820064"/>
            <a:ext cx="10272886" cy="169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CanUp">
              <a:avLst/>
            </a:prstTxWarp>
            <a:noAutofit/>
          </a:bodyPr>
          <a:lstStyle>
            <a:defPPr marR="0" lvl="0" algn="l" rtl="0">
              <a:lnSpc>
                <a:spcPct val="100000"/>
              </a:lnSpc>
              <a:spcBef>
                <a:spcPts val="0"/>
              </a:spcBef>
              <a:spcAft>
                <a:spcPts val="0"/>
              </a:spcAft>
            </a:defPPr>
            <a:lvl1pPr lvl="0" algn="ctr" rtl="0" eaLnBrk="0" fontAlgn="base" hangingPunct="0">
              <a:spcBef>
                <a:spcPts val="0"/>
              </a:spcBef>
              <a:spcAft>
                <a:spcPts val="0"/>
              </a:spcAft>
              <a:buClr>
                <a:srgbClr val="000000"/>
              </a:buClr>
              <a:buSzPts val="9600"/>
              <a:buFont typeface="Arial" panose="020B0604020202020204" pitchFamily="34" charset="0"/>
              <a:buNone/>
              <a:defRPr sz="120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ctr" rtl="0" eaLnBrk="0" fontAlgn="base" hangingPunct="0">
              <a:spcBef>
                <a:spcPts val="0"/>
              </a:spcBef>
              <a:spcAft>
                <a:spcPts val="0"/>
              </a:spcAft>
              <a:buClr>
                <a:srgbClr val="000000"/>
              </a:buClr>
              <a:buSzPts val="9600"/>
              <a:buFont typeface="Arial" panose="020B0604020202020204" pitchFamily="34" charset="0"/>
              <a:buNone/>
              <a:defRPr sz="96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ctr" rtl="0" eaLnBrk="0" fontAlgn="base" hangingPunct="0">
              <a:spcBef>
                <a:spcPts val="0"/>
              </a:spcBef>
              <a:spcAft>
                <a:spcPts val="0"/>
              </a:spcAft>
              <a:buClr>
                <a:srgbClr val="000000"/>
              </a:buClr>
              <a:buSzPts val="9600"/>
              <a:buFont typeface="Arial" panose="020B0604020202020204" pitchFamily="34" charset="0"/>
              <a:buNone/>
              <a:defRPr sz="96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ctr" rtl="0" eaLnBrk="0" fontAlgn="base" hangingPunct="0">
              <a:spcBef>
                <a:spcPts val="0"/>
              </a:spcBef>
              <a:spcAft>
                <a:spcPts val="0"/>
              </a:spcAft>
              <a:buClr>
                <a:srgbClr val="000000"/>
              </a:buClr>
              <a:buSzPts val="9600"/>
              <a:buFont typeface="Arial" panose="020B0604020202020204" pitchFamily="34" charset="0"/>
              <a:buNone/>
              <a:defRPr sz="96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ctr" rtl="0" eaLnBrk="0" fontAlgn="base" hangingPunct="0">
              <a:spcBef>
                <a:spcPts val="0"/>
              </a:spcBef>
              <a:spcAft>
                <a:spcPts val="0"/>
              </a:spcAft>
              <a:buClr>
                <a:srgbClr val="000000"/>
              </a:buClr>
              <a:buSzPts val="9600"/>
              <a:buFont typeface="Arial" panose="020B0604020202020204" pitchFamily="34" charset="0"/>
              <a:buNone/>
              <a:defRPr sz="96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ctr" rtl="0">
              <a:lnSpc>
                <a:spcPct val="100000"/>
              </a:lnSpc>
              <a:spcBef>
                <a:spcPts val="0"/>
              </a:spcBef>
              <a:spcAft>
                <a:spcPts val="0"/>
              </a:spcAft>
              <a:buClr>
                <a:srgbClr val="000000"/>
              </a:buClr>
              <a:buSzPts val="9600"/>
              <a:buFont typeface="Arial" panose="020B0604020202020204"/>
              <a:buNone/>
              <a:defRPr sz="96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9600"/>
              <a:buFont typeface="Arial" panose="020B0604020202020204"/>
              <a:buNone/>
              <a:defRPr sz="96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9600"/>
              <a:buFont typeface="Arial" panose="020B0604020202020204"/>
              <a:buNone/>
              <a:defRPr sz="96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9600"/>
              <a:buFont typeface="Arial" panose="020B0604020202020204"/>
              <a:buNone/>
              <a:defRPr sz="96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4E4E4E"/>
              </a:buClr>
              <a:buSzPts val="9600"/>
              <a:buFont typeface="Palanquin Dark" panose="020B0004020203020204"/>
              <a:buNone/>
              <a:tabLst/>
              <a:defRPr/>
            </a:pPr>
            <a:r>
              <a:rPr kumimoji="0" lang="en-US" sz="4800" b="1" i="0" u="none" strike="noStrike" kern="0" cap="none" spc="-300" normalizeH="0" baseline="0" noProof="0" dirty="0" err="1" smtClean="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rPr>
              <a:t>Chúc</a:t>
            </a:r>
            <a:r>
              <a:rPr kumimoji="0" lang="en-US" sz="4800" b="1" i="0" u="none" strike="noStrike" kern="0" cap="none" spc="-300" normalizeH="0" baseline="0" noProof="0" dirty="0" smtClean="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rPr>
              <a:t> </a:t>
            </a:r>
            <a:r>
              <a:rPr kumimoji="0" lang="en-US" sz="4800" b="1" i="0" u="none" strike="noStrike" kern="0" cap="none" spc="-300" normalizeH="0" baseline="0" noProof="0" dirty="0" err="1" smtClean="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rPr>
              <a:t>các</a:t>
            </a:r>
            <a:r>
              <a:rPr kumimoji="0" lang="en-US" sz="4800" b="1" i="0" u="none" strike="noStrike" kern="0" cap="none" spc="-300" normalizeH="0" baseline="0" noProof="0" dirty="0" smtClean="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rPr>
              <a:t> </a:t>
            </a:r>
            <a:r>
              <a:rPr kumimoji="0" lang="en-US" sz="4800" b="1" i="0" u="none" strike="noStrike" kern="0" cap="none" spc="-300" normalizeH="0" baseline="0" noProof="0" dirty="0" err="1" smtClean="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rPr>
              <a:t>thầy</a:t>
            </a:r>
            <a:r>
              <a:rPr kumimoji="0" lang="en-US" sz="4800" b="1" i="0" u="none" strike="noStrike" kern="0" cap="none" spc="-300" normalizeH="0" baseline="0" noProof="0" dirty="0" smtClean="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rPr>
              <a:t> </a:t>
            </a:r>
            <a:r>
              <a:rPr kumimoji="0" lang="en-US" sz="4800" b="1" i="0" u="none" strike="noStrike" kern="0" cap="none" spc="-300" normalizeH="0" baseline="0" noProof="0" dirty="0" err="1" smtClean="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rPr>
              <a:t>cô</a:t>
            </a:r>
            <a:r>
              <a:rPr kumimoji="0" lang="en-US" sz="4800" b="1" i="0" u="none" strike="noStrike" kern="0" cap="none" spc="-300" normalizeH="0" baseline="0" noProof="0" dirty="0" smtClean="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rPr>
              <a:t> </a:t>
            </a:r>
            <a:r>
              <a:rPr kumimoji="0" lang="en-US" sz="4800" b="1" i="0" u="none" strike="noStrike" kern="0" cap="none" spc="-300" normalizeH="0" baseline="0" noProof="0" dirty="0" err="1" smtClean="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rPr>
              <a:t>mạnh</a:t>
            </a:r>
            <a:r>
              <a:rPr kumimoji="0" lang="en-US" sz="4800" b="1" i="0" u="none" strike="noStrike" kern="0" cap="none" spc="-300" normalizeH="0" baseline="0" noProof="0" dirty="0" smtClean="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rPr>
              <a:t> </a:t>
            </a:r>
            <a:r>
              <a:rPr kumimoji="0" lang="en-US" sz="4800" b="1" i="0" u="none" strike="noStrike" kern="0" cap="none" spc="-300" normalizeH="0" baseline="0" noProof="0" dirty="0" err="1" smtClean="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rPr>
              <a:t>khỏe</a:t>
            </a:r>
            <a:r>
              <a:rPr kumimoji="0" lang="en-US" sz="4800" b="1" i="0" u="none" strike="noStrike" kern="0" cap="none" spc="-300" normalizeH="0" baseline="0" noProof="0" dirty="0" smtClean="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rPr>
              <a:t>!</a:t>
            </a:r>
            <a:endParaRPr kumimoji="0" lang="en-US" sz="4800" b="1" i="0" u="none" strike="noStrike" kern="0" cap="none" spc="-300" normalizeH="0" baseline="0" noProof="0" dirty="0">
              <a:ln>
                <a:noFill/>
              </a:ln>
              <a:solidFill>
                <a:schemeClr val="accent5">
                  <a:lumMod val="75000"/>
                </a:schemeClr>
              </a:solidFill>
              <a:effectLst>
                <a:outerShdw blurRad="38100" dist="19050" dir="2700000" algn="tl" rotWithShape="0">
                  <a:srgbClr val="4E4E4E">
                    <a:alpha val="40000"/>
                  </a:srgbClr>
                </a:outerShdw>
              </a:effectLst>
              <a:uLnTx/>
              <a:uFillTx/>
              <a:latin typeface="Times New Roman" panose="02020603050405020304" charset="0"/>
              <a:ea typeface="Palanquin Dark" panose="020B0004020203020204"/>
              <a:cs typeface="Times New Roman" panose="02020603050405020304" charset="0"/>
              <a:sym typeface="Palanquin Dark" panose="020B0004020203020204"/>
            </a:endParaRPr>
          </a:p>
        </p:txBody>
      </p:sp>
      <p:sp>
        <p:nvSpPr>
          <p:cNvPr id="9" name="Google Shape;2666;p41"/>
          <p:cNvSpPr txBox="1">
            <a:spLocks/>
          </p:cNvSpPr>
          <p:nvPr/>
        </p:nvSpPr>
        <p:spPr bwMode="auto">
          <a:xfrm>
            <a:off x="755375" y="2826561"/>
            <a:ext cx="10670450" cy="96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CanUp">
              <a:avLst/>
            </a:prstTxWarp>
            <a:noAutofit/>
          </a:bodyPr>
          <a:lstStyle>
            <a:defPPr marR="0" lvl="0" algn="l" rtl="0">
              <a:lnSpc>
                <a:spcPct val="100000"/>
              </a:lnSpc>
              <a:spcBef>
                <a:spcPts val="0"/>
              </a:spcBef>
              <a:spcAft>
                <a:spcPts val="0"/>
              </a:spcAft>
            </a:defPPr>
            <a:lvl1pPr marL="342900" lvl="0" indent="-342900" algn="ctr" rtl="0" eaLnBrk="0" fontAlgn="base" hangingPunct="0">
              <a:lnSpc>
                <a:spcPct val="100000"/>
              </a:lnSpc>
              <a:spcBef>
                <a:spcPts val="0"/>
              </a:spcBef>
              <a:spcAft>
                <a:spcPts val="0"/>
              </a:spcAft>
              <a:buClr>
                <a:srgbClr val="000000"/>
              </a:buClr>
              <a:buSzPts val="1600"/>
              <a:buFont typeface="Arial" panose="020B0604020202020204" pitchFamily="34" charset="0"/>
              <a:buNone/>
              <a:defRPr sz="1700">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ctr" rtl="0" eaLnBrk="0" fontAlgn="base" hangingPunct="0">
              <a:lnSpc>
                <a:spcPct val="100000"/>
              </a:lnSpc>
              <a:spcBef>
                <a:spcPts val="0"/>
              </a:spcBef>
              <a:spcAft>
                <a:spcPts val="0"/>
              </a:spcAft>
              <a:buClr>
                <a:srgbClr val="000000"/>
              </a:buClr>
              <a:buSzPts val="1600"/>
              <a:buFont typeface="Arial" panose="020B0604020202020204" pitchFamily="34" charset="0"/>
              <a:buNone/>
              <a:defRPr sz="1600">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ctr" rtl="0" eaLnBrk="0" fontAlgn="base" hangingPunct="0">
              <a:lnSpc>
                <a:spcPct val="100000"/>
              </a:lnSpc>
              <a:spcBef>
                <a:spcPts val="0"/>
              </a:spcBef>
              <a:spcAft>
                <a:spcPts val="0"/>
              </a:spcAft>
              <a:buClr>
                <a:srgbClr val="000000"/>
              </a:buClr>
              <a:buSzPts val="1600"/>
              <a:buFont typeface="Arial" panose="020B0604020202020204" pitchFamily="34" charset="0"/>
              <a:buNone/>
              <a:defRPr sz="1600">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ctr" rtl="0" eaLnBrk="0" fontAlgn="base" hangingPunct="0">
              <a:lnSpc>
                <a:spcPct val="100000"/>
              </a:lnSpc>
              <a:spcBef>
                <a:spcPts val="0"/>
              </a:spcBef>
              <a:spcAft>
                <a:spcPts val="0"/>
              </a:spcAft>
              <a:buClr>
                <a:srgbClr val="000000"/>
              </a:buClr>
              <a:buSzPts val="1600"/>
              <a:buFont typeface="Arial" panose="020B0604020202020204" pitchFamily="34" charset="0"/>
              <a:buNone/>
              <a:defRPr sz="1600">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ctr" rtl="0" eaLnBrk="0" fontAlgn="base" hangingPunct="0">
              <a:lnSpc>
                <a:spcPct val="100000"/>
              </a:lnSpc>
              <a:spcBef>
                <a:spcPts val="0"/>
              </a:spcBef>
              <a:spcAft>
                <a:spcPts val="0"/>
              </a:spcAft>
              <a:buClr>
                <a:srgbClr val="000000"/>
              </a:buClr>
              <a:buSzPts val="1600"/>
              <a:buFont typeface="Arial" panose="020B0604020202020204" pitchFamily="34" charset="0"/>
              <a:buNone/>
              <a:defRPr sz="16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ctr" rtl="0">
              <a:lnSpc>
                <a:spcPct val="100000"/>
              </a:lnSpc>
              <a:spcBef>
                <a:spcPts val="0"/>
              </a:spcBef>
              <a:spcAft>
                <a:spcPts val="0"/>
              </a:spcAft>
              <a:buClr>
                <a:srgbClr val="000000"/>
              </a:buClr>
              <a:buSzPts val="1600"/>
              <a:buFont typeface="Arial" panose="020B0604020202020204"/>
              <a:buNone/>
              <a:defRPr sz="16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1600"/>
              <a:buFont typeface="Arial" panose="020B0604020202020204"/>
              <a:buNone/>
              <a:defRPr sz="16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1600"/>
              <a:buFont typeface="Arial" panose="020B0604020202020204"/>
              <a:buNone/>
              <a:defRPr sz="16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1600"/>
              <a:buFont typeface="Arial" panose="020B0604020202020204"/>
              <a:buNone/>
              <a:defRPr sz="16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4E4E4E"/>
              </a:buClr>
              <a:buSzPts val="1600"/>
              <a:buFont typeface="Hind Siliguri" panose="02000000000000000000"/>
              <a:buNone/>
              <a:tabLst/>
              <a:defRPr/>
            </a:pPr>
            <a:r>
              <a:rPr kumimoji="0" lang="en-US" sz="4000" b="1" i="0" u="none" kern="0" cap="none" spc="-300" normalizeH="0" baseline="0" noProof="0" dirty="0" smtClean="0">
                <a:ln>
                  <a:noFill/>
                </a:ln>
                <a:solidFill>
                  <a:schemeClr val="accent1">
                    <a:lumMod val="75000"/>
                  </a:schemeClr>
                </a:solidFill>
                <a:effectLst/>
                <a:uLnTx/>
                <a:uFillTx/>
                <a:latin typeface="Times New Roman" panose="02020603050405020304" charset="0"/>
                <a:ea typeface="Hind Siliguri" panose="02000000000000000000"/>
                <a:cs typeface="Times New Roman" panose="02020603050405020304" charset="0"/>
                <a:sym typeface="Hind Siliguri" panose="02000000000000000000"/>
              </a:rPr>
              <a:t>CHÚC CÁC CON CHĂM NGOAN, HỌC GIỎI</a:t>
            </a:r>
            <a:r>
              <a:rPr lang="en-US" sz="4000" b="1" kern="0" spc="-300" dirty="0" smtClean="0">
                <a:solidFill>
                  <a:schemeClr val="accent1">
                    <a:lumMod val="75000"/>
                  </a:schemeClr>
                </a:solidFill>
                <a:latin typeface="Times New Roman" panose="02020603050405020304" charset="0"/>
                <a:ea typeface="Hind Siliguri" panose="02000000000000000000"/>
                <a:cs typeface="Times New Roman" panose="02020603050405020304" charset="0"/>
                <a:sym typeface="Hind Siliguri" panose="02000000000000000000"/>
              </a:rPr>
              <a:t>!</a:t>
            </a:r>
            <a:endParaRPr kumimoji="0" lang="en-US" sz="4000" b="1" i="0" u="none" kern="0" cap="none" spc="-300" normalizeH="0" baseline="0" noProof="0" dirty="0">
              <a:ln>
                <a:noFill/>
              </a:ln>
              <a:solidFill>
                <a:schemeClr val="accent1">
                  <a:lumMod val="75000"/>
                </a:schemeClr>
              </a:solidFill>
              <a:effectLst/>
              <a:uLnTx/>
              <a:uFillTx/>
              <a:latin typeface="Times New Roman" panose="02020603050405020304" charset="0"/>
              <a:ea typeface="Hind Siliguri" panose="02000000000000000000"/>
              <a:cs typeface="Times New Roman" panose="02020603050405020304" charset="0"/>
              <a:sym typeface="Hind Siliguri" panose="02000000000000000000"/>
            </a:endParaRPr>
          </a:p>
        </p:txBody>
      </p:sp>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96989" y="4229635"/>
            <a:ext cx="999348" cy="1086247"/>
          </a:xfrm>
          <a:prstGeom prst="rect">
            <a:avLst/>
          </a:prstGeom>
        </p:spPr>
      </p:pic>
      <p:pic>
        <p:nvPicPr>
          <p:cNvPr id="8" name="Picture 8"/>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49724" y="1912452"/>
            <a:ext cx="999348" cy="1086247"/>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 xmlns:a16="http://schemas.microsoft.com/office/drawing/2014/main" id="{184DF406-22FA-4BC0-B0D1-AC260A1074AE}"/>
              </a:ext>
            </a:extLst>
          </p:cNvPr>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3281" y="3755048"/>
            <a:ext cx="626420" cy="680891"/>
          </a:xfrm>
          <a:prstGeom prst="rect">
            <a:avLst/>
          </a:prstGeom>
        </p:spPr>
      </p:pic>
      <p:pic>
        <p:nvPicPr>
          <p:cNvPr id="29" name="Picture 8">
            <a:extLst>
              <a:ext uri="{FF2B5EF4-FFF2-40B4-BE49-F238E27FC236}">
                <a16:creationId xmlns="" xmlns:a16="http://schemas.microsoft.com/office/drawing/2014/main" id="{AFC0F027-C14C-4019-9C81-41ADB6E6310C}"/>
              </a:ext>
            </a:extLst>
          </p:cNvPr>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49724" y="1912452"/>
            <a:ext cx="999348" cy="1086247"/>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7CE3D7B3-6500-492F-9941-CDF14042C1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9106" y="1022525"/>
            <a:ext cx="9495452" cy="5949586"/>
          </a:xfrm>
          <a:prstGeom prst="rect">
            <a:avLst/>
          </a:prstGeom>
        </p:spPr>
      </p:pic>
      <p:sp>
        <p:nvSpPr>
          <p:cNvPr id="20" name="AutoShape 4">
            <a:extLst>
              <a:ext uri="{FF2B5EF4-FFF2-40B4-BE49-F238E27FC236}">
                <a16:creationId xmlns="" xmlns:a16="http://schemas.microsoft.com/office/drawing/2014/main" id="{C9827431-3679-4674-8B75-4C0B7EB79506}"/>
              </a:ext>
            </a:extLst>
          </p:cNvPr>
          <p:cNvSpPr/>
          <p:nvPr/>
        </p:nvSpPr>
        <p:spPr>
          <a:xfrm>
            <a:off x="3735588" y="1474878"/>
            <a:ext cx="4319145" cy="2043813"/>
          </a:xfrm>
          <a:prstGeom prst="rect">
            <a:avLst/>
          </a:prstGeom>
          <a:solidFill>
            <a:srgbClr val="FFFFFF"/>
          </a:solidFill>
        </p:spPr>
        <p:txBody>
          <a:bodyPr numCol="1"/>
          <a:lstStyle/>
          <a:p>
            <a:pPr algn="ctr">
              <a:lnSpc>
                <a:spcPct val="150000"/>
              </a:lnSpc>
            </a:pPr>
            <a:r>
              <a:rPr lang="en-US" sz="8800" dirty="0" smtClean="0">
                <a:latin typeface="Times New Roman" panose="02020603050405020304" pitchFamily="18" charset="0"/>
                <a:cs typeface="Times New Roman" panose="02020603050405020304" pitchFamily="18" charset="0"/>
              </a:rPr>
              <a:t>6 x 5 = ?</a:t>
            </a:r>
            <a:endParaRPr lang="en-US" sz="8800" dirty="0">
              <a:latin typeface="Times New Roman" panose="02020603050405020304" pitchFamily="18" charset="0"/>
              <a:cs typeface="Times New Roman" panose="02020603050405020304" pitchFamily="18" charset="0"/>
            </a:endParaRPr>
          </a:p>
        </p:txBody>
      </p:sp>
      <p:sp>
        <p:nvSpPr>
          <p:cNvPr id="22" name="AutoShape 4">
            <a:extLst>
              <a:ext uri="{FF2B5EF4-FFF2-40B4-BE49-F238E27FC236}">
                <a16:creationId xmlns="" xmlns:a16="http://schemas.microsoft.com/office/drawing/2014/main" id="{C9827431-3679-4674-8B75-4C0B7EB79506}"/>
              </a:ext>
            </a:extLst>
          </p:cNvPr>
          <p:cNvSpPr/>
          <p:nvPr/>
        </p:nvSpPr>
        <p:spPr>
          <a:xfrm>
            <a:off x="3812855" y="1551499"/>
            <a:ext cx="4319145" cy="2043813"/>
          </a:xfrm>
          <a:prstGeom prst="rect">
            <a:avLst/>
          </a:prstGeom>
          <a:solidFill>
            <a:srgbClr val="FFFFFF"/>
          </a:solidFill>
        </p:spPr>
        <p:txBody>
          <a:bodyPr numCol="1"/>
          <a:lstStyle/>
          <a:p>
            <a:pPr algn="ctr">
              <a:lnSpc>
                <a:spcPct val="150000"/>
              </a:lnSpc>
            </a:pPr>
            <a:r>
              <a:rPr lang="en-US" sz="8000" dirty="0" smtClean="0">
                <a:solidFill>
                  <a:srgbClr val="FF0000"/>
                </a:solidFill>
                <a:latin typeface="Times New Roman" panose="02020603050405020304" pitchFamily="18" charset="0"/>
                <a:cs typeface="Times New Roman" panose="02020603050405020304" pitchFamily="18" charset="0"/>
              </a:rPr>
              <a:t>6 x 5 = 30</a:t>
            </a:r>
            <a:endParaRPr lang="en-US" sz="8000" dirty="0">
              <a:solidFill>
                <a:srgbClr val="FF0000"/>
              </a:solidFill>
              <a:latin typeface="Times New Roman" panose="02020603050405020304" pitchFamily="18" charset="0"/>
              <a:cs typeface="Times New Roman" panose="02020603050405020304" pitchFamily="18" charset="0"/>
            </a:endParaRPr>
          </a:p>
        </p:txBody>
      </p:sp>
      <p:pic>
        <p:nvPicPr>
          <p:cNvPr id="2" name="Âm thanh trả lời đúng _ Lữ Đại Hoàng M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955867" y="607717"/>
            <a:ext cx="1878584" cy="1310640"/>
          </a:xfrm>
          <a:prstGeom prst="rect">
            <a:avLst/>
          </a:prstGeom>
        </p:spPr>
      </p:pic>
      <p:pic>
        <p:nvPicPr>
          <p:cNvPr id="7" name="ĐỒNG HỒ ĐẾM NGƯỢC 5 GIÂY + CHUÔNG BÁO HẾT GIỜ">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0" y="4772758"/>
            <a:ext cx="2898504" cy="2278300"/>
          </a:xfrm>
          <a:prstGeom prst="rect">
            <a:avLst/>
          </a:prstGeom>
        </p:spPr>
      </p:pic>
    </p:spTree>
    <p:extLst>
      <p:ext uri="{BB962C8B-B14F-4D97-AF65-F5344CB8AC3E}">
        <p14:creationId xmlns:p14="http://schemas.microsoft.com/office/powerpoint/2010/main" val="3167252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2" presetClass="mediacall" presetSubtype="0" fill="hold" nodeType="withEffect">
                                  <p:stCondLst>
                                    <p:cond delay="0"/>
                                  </p:stCondLst>
                                  <p:childTnLst>
                                    <p:cmd type="call" cmd="togglePause">
                                      <p:cBhvr>
                                        <p:cTn id="32" dur="1" fill="hold"/>
                                        <p:tgtEl>
                                          <p:spTgt spid="7"/>
                                        </p:tgtEl>
                                      </p:cBhvr>
                                    </p:cmd>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2" presetClass="mediacall" presetSubtype="0" fill="hold" nodeType="withEffect">
                                  <p:stCondLst>
                                    <p:cond delay="0"/>
                                  </p:stCondLst>
                                  <p:childTnLst>
                                    <p:cmd type="call" cmd="togglePause">
                                      <p:cBhvr>
                                        <p:cTn id="4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
                </p:tgtEl>
              </p:cMediaNode>
            </p:video>
            <p:video>
              <p:cMediaNode vol="80000">
                <p:cTn id="45" fill="hold" display="0">
                  <p:stCondLst>
                    <p:cond delay="indefinite"/>
                  </p:stCondLst>
                </p:cTn>
                <p:tgtEl>
                  <p:spTgt spid="7"/>
                </p:tgtEl>
              </p:cMediaNode>
            </p:video>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96989" y="4229635"/>
            <a:ext cx="999348" cy="1086247"/>
          </a:xfrm>
          <a:prstGeom prst="rect">
            <a:avLst/>
          </a:prstGeom>
        </p:spPr>
      </p:pic>
      <p:pic>
        <p:nvPicPr>
          <p:cNvPr id="8" name="Picture 8"/>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49724" y="1912452"/>
            <a:ext cx="999348" cy="1086247"/>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 xmlns:a16="http://schemas.microsoft.com/office/drawing/2014/main" id="{184DF406-22FA-4BC0-B0D1-AC260A1074AE}"/>
              </a:ext>
            </a:extLst>
          </p:cNvPr>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3281" y="3755048"/>
            <a:ext cx="626420" cy="680891"/>
          </a:xfrm>
          <a:prstGeom prst="rect">
            <a:avLst/>
          </a:prstGeom>
        </p:spPr>
      </p:pic>
      <p:pic>
        <p:nvPicPr>
          <p:cNvPr id="29" name="Picture 8">
            <a:extLst>
              <a:ext uri="{FF2B5EF4-FFF2-40B4-BE49-F238E27FC236}">
                <a16:creationId xmlns="" xmlns:a16="http://schemas.microsoft.com/office/drawing/2014/main" id="{AFC0F027-C14C-4019-9C81-41ADB6E6310C}"/>
              </a:ext>
            </a:extLst>
          </p:cNvPr>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49724" y="1912452"/>
            <a:ext cx="999348" cy="1086247"/>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7CE3D7B3-6500-492F-9941-CDF14042C1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9106" y="1022525"/>
            <a:ext cx="9495452" cy="5949586"/>
          </a:xfrm>
          <a:prstGeom prst="rect">
            <a:avLst/>
          </a:prstGeom>
        </p:spPr>
      </p:pic>
      <p:sp>
        <p:nvSpPr>
          <p:cNvPr id="20" name="AutoShape 4">
            <a:extLst>
              <a:ext uri="{FF2B5EF4-FFF2-40B4-BE49-F238E27FC236}">
                <a16:creationId xmlns="" xmlns:a16="http://schemas.microsoft.com/office/drawing/2014/main" id="{C9827431-3679-4674-8B75-4C0B7EB79506}"/>
              </a:ext>
            </a:extLst>
          </p:cNvPr>
          <p:cNvSpPr/>
          <p:nvPr/>
        </p:nvSpPr>
        <p:spPr>
          <a:xfrm>
            <a:off x="3735588" y="1474878"/>
            <a:ext cx="4319145" cy="2043813"/>
          </a:xfrm>
          <a:prstGeom prst="rect">
            <a:avLst/>
          </a:prstGeom>
          <a:solidFill>
            <a:srgbClr val="FFFFFF"/>
          </a:solidFill>
        </p:spPr>
        <p:txBody>
          <a:bodyPr numCol="1"/>
          <a:lstStyle/>
          <a:p>
            <a:pPr algn="ctr">
              <a:lnSpc>
                <a:spcPct val="150000"/>
              </a:lnSpc>
            </a:pPr>
            <a:r>
              <a:rPr lang="en-US" sz="8800" dirty="0">
                <a:latin typeface="Times New Roman" panose="02020603050405020304" pitchFamily="18" charset="0"/>
                <a:cs typeface="Times New Roman" panose="02020603050405020304" pitchFamily="18" charset="0"/>
              </a:rPr>
              <a:t>4</a:t>
            </a:r>
            <a:r>
              <a:rPr lang="en-US" sz="8800" dirty="0" smtClean="0">
                <a:latin typeface="Times New Roman" panose="02020603050405020304" pitchFamily="18" charset="0"/>
                <a:cs typeface="Times New Roman" panose="02020603050405020304" pitchFamily="18" charset="0"/>
              </a:rPr>
              <a:t> x </a:t>
            </a:r>
            <a:r>
              <a:rPr lang="en-US" sz="8800" dirty="0">
                <a:latin typeface="Times New Roman" panose="02020603050405020304" pitchFamily="18" charset="0"/>
                <a:cs typeface="Times New Roman" panose="02020603050405020304" pitchFamily="18" charset="0"/>
              </a:rPr>
              <a:t>6</a:t>
            </a:r>
            <a:r>
              <a:rPr lang="en-US" sz="8800" dirty="0" smtClean="0">
                <a:latin typeface="Times New Roman" panose="02020603050405020304" pitchFamily="18" charset="0"/>
                <a:cs typeface="Times New Roman" panose="02020603050405020304" pitchFamily="18" charset="0"/>
              </a:rPr>
              <a:t> = ?</a:t>
            </a:r>
            <a:endParaRPr lang="en-US" sz="8800" dirty="0">
              <a:latin typeface="Times New Roman" panose="02020603050405020304" pitchFamily="18" charset="0"/>
              <a:cs typeface="Times New Roman" panose="02020603050405020304" pitchFamily="18" charset="0"/>
            </a:endParaRPr>
          </a:p>
        </p:txBody>
      </p:sp>
      <p:sp>
        <p:nvSpPr>
          <p:cNvPr id="22" name="AutoShape 4">
            <a:extLst>
              <a:ext uri="{FF2B5EF4-FFF2-40B4-BE49-F238E27FC236}">
                <a16:creationId xmlns="" xmlns:a16="http://schemas.microsoft.com/office/drawing/2014/main" id="{C9827431-3679-4674-8B75-4C0B7EB79506}"/>
              </a:ext>
            </a:extLst>
          </p:cNvPr>
          <p:cNvSpPr/>
          <p:nvPr/>
        </p:nvSpPr>
        <p:spPr>
          <a:xfrm>
            <a:off x="3735588" y="1514351"/>
            <a:ext cx="4319145" cy="2043813"/>
          </a:xfrm>
          <a:prstGeom prst="rect">
            <a:avLst/>
          </a:prstGeom>
          <a:solidFill>
            <a:srgbClr val="FFFFFF"/>
          </a:solidFill>
        </p:spPr>
        <p:txBody>
          <a:bodyPr numCol="1"/>
          <a:lstStyle/>
          <a:p>
            <a:pPr algn="ctr">
              <a:lnSpc>
                <a:spcPct val="150000"/>
              </a:lnSpc>
            </a:pPr>
            <a:r>
              <a:rPr lang="en-US" sz="8000" dirty="0">
                <a:solidFill>
                  <a:srgbClr val="FF0000"/>
                </a:solidFill>
                <a:latin typeface="Times New Roman" panose="02020603050405020304" pitchFamily="18" charset="0"/>
                <a:cs typeface="Times New Roman" panose="02020603050405020304" pitchFamily="18" charset="0"/>
              </a:rPr>
              <a:t>4</a:t>
            </a:r>
            <a:r>
              <a:rPr lang="en-US" sz="8000" dirty="0" smtClean="0">
                <a:solidFill>
                  <a:srgbClr val="FF0000"/>
                </a:solidFill>
                <a:latin typeface="Times New Roman" panose="02020603050405020304" pitchFamily="18" charset="0"/>
                <a:cs typeface="Times New Roman" panose="02020603050405020304" pitchFamily="18" charset="0"/>
              </a:rPr>
              <a:t> x </a:t>
            </a:r>
            <a:r>
              <a:rPr lang="en-US" sz="8000" dirty="0">
                <a:solidFill>
                  <a:srgbClr val="FF0000"/>
                </a:solidFill>
                <a:latin typeface="Times New Roman" panose="02020603050405020304" pitchFamily="18" charset="0"/>
                <a:cs typeface="Times New Roman" panose="02020603050405020304" pitchFamily="18" charset="0"/>
              </a:rPr>
              <a:t>6</a:t>
            </a:r>
            <a:r>
              <a:rPr lang="en-US" sz="8000" dirty="0" smtClean="0">
                <a:solidFill>
                  <a:srgbClr val="FF0000"/>
                </a:solidFill>
                <a:latin typeface="Times New Roman" panose="02020603050405020304" pitchFamily="18" charset="0"/>
                <a:cs typeface="Times New Roman" panose="02020603050405020304" pitchFamily="18" charset="0"/>
              </a:rPr>
              <a:t> = 24</a:t>
            </a:r>
            <a:endParaRPr lang="en-US" sz="8000" dirty="0">
              <a:solidFill>
                <a:srgbClr val="FF0000"/>
              </a:solidFill>
              <a:latin typeface="Times New Roman" panose="02020603050405020304" pitchFamily="18" charset="0"/>
              <a:cs typeface="Times New Roman" panose="02020603050405020304" pitchFamily="18" charset="0"/>
            </a:endParaRPr>
          </a:p>
        </p:txBody>
      </p:sp>
      <p:pic>
        <p:nvPicPr>
          <p:cNvPr id="2" name="Âm thanh trả lời đúng _ Lữ Đại Hoàng M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955867" y="607717"/>
            <a:ext cx="1878584" cy="1310640"/>
          </a:xfrm>
          <a:prstGeom prst="rect">
            <a:avLst/>
          </a:prstGeom>
        </p:spPr>
      </p:pic>
      <p:pic>
        <p:nvPicPr>
          <p:cNvPr id="7" name="ĐỒNG HỒ ĐẾM NGƯỢC 5 GIÂY + CHUÔNG BÁO HẾT GIỜ">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0" y="4772758"/>
            <a:ext cx="2898504" cy="2278300"/>
          </a:xfrm>
          <a:prstGeom prst="rect">
            <a:avLst/>
          </a:prstGeom>
        </p:spPr>
      </p:pic>
    </p:spTree>
    <p:extLst>
      <p:ext uri="{BB962C8B-B14F-4D97-AF65-F5344CB8AC3E}">
        <p14:creationId xmlns:p14="http://schemas.microsoft.com/office/powerpoint/2010/main" val="343417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2" presetClass="mediacall" presetSubtype="0" fill="hold" nodeType="withEffect">
                                  <p:stCondLst>
                                    <p:cond delay="0"/>
                                  </p:stCondLst>
                                  <p:childTnLst>
                                    <p:cmd type="call" cmd="togglePause">
                                      <p:cBhvr>
                                        <p:cTn id="32" dur="1" fill="hold"/>
                                        <p:tgtEl>
                                          <p:spTgt spid="7"/>
                                        </p:tgtEl>
                                      </p:cBhvr>
                                    </p:cmd>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mediacall" presetSubtype="0" fill="hold" nodeType="withEffect">
                                  <p:stCondLst>
                                    <p:cond delay="0"/>
                                  </p:stCondLst>
                                  <p:childTnLst>
                                    <p:cmd type="call" cmd="togglePause">
                                      <p:cBhvr>
                                        <p:cTn id="4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2"/>
                </p:tgtEl>
              </p:cMediaNode>
            </p:video>
            <p:video>
              <p:cMediaNode vol="80000">
                <p:cTn id="46" fill="hold" display="0">
                  <p:stCondLst>
                    <p:cond delay="indefinite"/>
                  </p:stCondLst>
                </p:cTn>
                <p:tgtEl>
                  <p:spTgt spid="7"/>
                </p:tgtEl>
              </p:cMediaNode>
            </p:video>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96989" y="4229635"/>
            <a:ext cx="999348" cy="1086247"/>
          </a:xfrm>
          <a:prstGeom prst="rect">
            <a:avLst/>
          </a:prstGeom>
        </p:spPr>
      </p:pic>
      <p:pic>
        <p:nvPicPr>
          <p:cNvPr id="8" name="Picture 8"/>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49724" y="1912452"/>
            <a:ext cx="999348" cy="1086247"/>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 xmlns:a16="http://schemas.microsoft.com/office/drawing/2014/main" id="{184DF406-22FA-4BC0-B0D1-AC260A1074AE}"/>
              </a:ext>
            </a:extLst>
          </p:cNvPr>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3281" y="3755048"/>
            <a:ext cx="626420" cy="680891"/>
          </a:xfrm>
          <a:prstGeom prst="rect">
            <a:avLst/>
          </a:prstGeom>
        </p:spPr>
      </p:pic>
      <p:pic>
        <p:nvPicPr>
          <p:cNvPr id="29" name="Picture 8">
            <a:extLst>
              <a:ext uri="{FF2B5EF4-FFF2-40B4-BE49-F238E27FC236}">
                <a16:creationId xmlns="" xmlns:a16="http://schemas.microsoft.com/office/drawing/2014/main" id="{AFC0F027-C14C-4019-9C81-41ADB6E6310C}"/>
              </a:ext>
            </a:extLst>
          </p:cNvPr>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49724" y="1912452"/>
            <a:ext cx="999348" cy="1086247"/>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7CE3D7B3-6500-492F-9941-CDF14042C1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9106" y="1022525"/>
            <a:ext cx="9495452" cy="5949586"/>
          </a:xfrm>
          <a:prstGeom prst="rect">
            <a:avLst/>
          </a:prstGeom>
        </p:spPr>
      </p:pic>
      <p:sp>
        <p:nvSpPr>
          <p:cNvPr id="20" name="AutoShape 4">
            <a:extLst>
              <a:ext uri="{FF2B5EF4-FFF2-40B4-BE49-F238E27FC236}">
                <a16:creationId xmlns="" xmlns:a16="http://schemas.microsoft.com/office/drawing/2014/main" id="{C9827431-3679-4674-8B75-4C0B7EB79506}"/>
              </a:ext>
            </a:extLst>
          </p:cNvPr>
          <p:cNvSpPr/>
          <p:nvPr/>
        </p:nvSpPr>
        <p:spPr>
          <a:xfrm>
            <a:off x="3735588" y="1474878"/>
            <a:ext cx="4319145" cy="2043813"/>
          </a:xfrm>
          <a:prstGeom prst="rect">
            <a:avLst/>
          </a:prstGeom>
          <a:solidFill>
            <a:srgbClr val="FFFFFF"/>
          </a:solidFill>
        </p:spPr>
        <p:txBody>
          <a:bodyPr numCol="1"/>
          <a:lstStyle/>
          <a:p>
            <a:pPr algn="ctr">
              <a:lnSpc>
                <a:spcPct val="150000"/>
              </a:lnSpc>
            </a:pPr>
            <a:r>
              <a:rPr lang="en-US" sz="8800" dirty="0">
                <a:latin typeface="Times New Roman" panose="02020603050405020304" pitchFamily="18" charset="0"/>
                <a:cs typeface="Times New Roman" panose="02020603050405020304" pitchFamily="18" charset="0"/>
              </a:rPr>
              <a:t>9</a:t>
            </a:r>
            <a:r>
              <a:rPr lang="en-US" sz="8800" dirty="0" smtClean="0">
                <a:latin typeface="Times New Roman" panose="02020603050405020304" pitchFamily="18" charset="0"/>
                <a:cs typeface="Times New Roman" panose="02020603050405020304" pitchFamily="18" charset="0"/>
              </a:rPr>
              <a:t> x </a:t>
            </a:r>
            <a:r>
              <a:rPr lang="en-US" sz="8800" dirty="0">
                <a:latin typeface="Times New Roman" panose="02020603050405020304" pitchFamily="18" charset="0"/>
                <a:cs typeface="Times New Roman" panose="02020603050405020304" pitchFamily="18" charset="0"/>
              </a:rPr>
              <a:t>3</a:t>
            </a:r>
            <a:r>
              <a:rPr lang="en-US" sz="8800" dirty="0" smtClean="0">
                <a:latin typeface="Times New Roman" panose="02020603050405020304" pitchFamily="18" charset="0"/>
                <a:cs typeface="Times New Roman" panose="02020603050405020304" pitchFamily="18" charset="0"/>
              </a:rPr>
              <a:t> = ?</a:t>
            </a:r>
            <a:endParaRPr lang="en-US" sz="8800" dirty="0">
              <a:latin typeface="Times New Roman" panose="02020603050405020304" pitchFamily="18" charset="0"/>
              <a:cs typeface="Times New Roman" panose="02020603050405020304" pitchFamily="18" charset="0"/>
            </a:endParaRPr>
          </a:p>
        </p:txBody>
      </p:sp>
      <p:sp>
        <p:nvSpPr>
          <p:cNvPr id="22" name="AutoShape 4">
            <a:extLst>
              <a:ext uri="{FF2B5EF4-FFF2-40B4-BE49-F238E27FC236}">
                <a16:creationId xmlns="" xmlns:a16="http://schemas.microsoft.com/office/drawing/2014/main" id="{C9827431-3679-4674-8B75-4C0B7EB79506}"/>
              </a:ext>
            </a:extLst>
          </p:cNvPr>
          <p:cNvSpPr/>
          <p:nvPr/>
        </p:nvSpPr>
        <p:spPr>
          <a:xfrm>
            <a:off x="3812855" y="1551499"/>
            <a:ext cx="4319145" cy="2043813"/>
          </a:xfrm>
          <a:prstGeom prst="rect">
            <a:avLst/>
          </a:prstGeom>
          <a:solidFill>
            <a:srgbClr val="FFFFFF"/>
          </a:solidFill>
        </p:spPr>
        <p:txBody>
          <a:bodyPr numCol="1"/>
          <a:lstStyle/>
          <a:p>
            <a:pPr algn="ctr">
              <a:lnSpc>
                <a:spcPct val="150000"/>
              </a:lnSpc>
            </a:pPr>
            <a:r>
              <a:rPr lang="en-US" sz="8000" dirty="0">
                <a:solidFill>
                  <a:srgbClr val="FF0000"/>
                </a:solidFill>
                <a:latin typeface="Times New Roman" panose="02020603050405020304" pitchFamily="18" charset="0"/>
                <a:cs typeface="Times New Roman" panose="02020603050405020304" pitchFamily="18" charset="0"/>
              </a:rPr>
              <a:t>9 x 3 = </a:t>
            </a:r>
            <a:r>
              <a:rPr lang="en-US" sz="8000" dirty="0" smtClean="0">
                <a:solidFill>
                  <a:srgbClr val="FF0000"/>
                </a:solidFill>
                <a:latin typeface="Times New Roman" panose="02020603050405020304" pitchFamily="18" charset="0"/>
                <a:cs typeface="Times New Roman" panose="02020603050405020304" pitchFamily="18" charset="0"/>
              </a:rPr>
              <a:t>27</a:t>
            </a:r>
            <a:endParaRPr lang="en-US" sz="8000" dirty="0">
              <a:solidFill>
                <a:srgbClr val="FF0000"/>
              </a:solidFill>
              <a:latin typeface="Times New Roman" panose="02020603050405020304" pitchFamily="18" charset="0"/>
              <a:cs typeface="Times New Roman" panose="02020603050405020304" pitchFamily="18" charset="0"/>
            </a:endParaRPr>
          </a:p>
        </p:txBody>
      </p:sp>
      <p:pic>
        <p:nvPicPr>
          <p:cNvPr id="2" name="Âm thanh trả lời đúng _ Lữ Đại Hoàng M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955867" y="607717"/>
            <a:ext cx="1878584" cy="1310640"/>
          </a:xfrm>
          <a:prstGeom prst="rect">
            <a:avLst/>
          </a:prstGeom>
        </p:spPr>
      </p:pic>
      <p:pic>
        <p:nvPicPr>
          <p:cNvPr id="7" name="ĐỒNG HỒ ĐẾM NGƯỢC 5 GIÂY + CHUÔNG BÁO HẾT GIỜ">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0" y="4772758"/>
            <a:ext cx="2898504" cy="2278300"/>
          </a:xfrm>
          <a:prstGeom prst="rect">
            <a:avLst/>
          </a:prstGeom>
        </p:spPr>
      </p:pic>
    </p:spTree>
    <p:extLst>
      <p:ext uri="{BB962C8B-B14F-4D97-AF65-F5344CB8AC3E}">
        <p14:creationId xmlns:p14="http://schemas.microsoft.com/office/powerpoint/2010/main" val="199047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2" presetClass="mediacall" presetSubtype="0" fill="hold" nodeType="withEffect">
                                  <p:stCondLst>
                                    <p:cond delay="0"/>
                                  </p:stCondLst>
                                  <p:childTnLst>
                                    <p:cmd type="call" cmd="togglePause">
                                      <p:cBhvr>
                                        <p:cTn id="32" dur="1" fill="hold"/>
                                        <p:tgtEl>
                                          <p:spTgt spid="7"/>
                                        </p:tgtEl>
                                      </p:cBhvr>
                                    </p:cmd>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mediacall" presetSubtype="0" fill="hold" nodeType="withEffect">
                                  <p:stCondLst>
                                    <p:cond delay="0"/>
                                  </p:stCondLst>
                                  <p:childTnLst>
                                    <p:cmd type="call" cmd="togglePause">
                                      <p:cBhvr>
                                        <p:cTn id="4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2"/>
                </p:tgtEl>
              </p:cMediaNode>
            </p:video>
            <p:video>
              <p:cMediaNode vol="80000">
                <p:cTn id="46" fill="hold" display="0">
                  <p:stCondLst>
                    <p:cond delay="indefinite"/>
                  </p:stCondLst>
                </p:cTn>
                <p:tgtEl>
                  <p:spTgt spid="7"/>
                </p:tgtEl>
              </p:cMediaNode>
            </p:video>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96989" y="4229635"/>
            <a:ext cx="999348" cy="1086247"/>
          </a:xfrm>
          <a:prstGeom prst="rect">
            <a:avLst/>
          </a:prstGeom>
        </p:spPr>
      </p:pic>
      <p:pic>
        <p:nvPicPr>
          <p:cNvPr id="8" name="Picture 8"/>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49724" y="1912452"/>
            <a:ext cx="999348" cy="1086247"/>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 xmlns:a16="http://schemas.microsoft.com/office/drawing/2014/main" id="{184DF406-22FA-4BC0-B0D1-AC260A1074AE}"/>
              </a:ext>
            </a:extLst>
          </p:cNvPr>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3281" y="3755048"/>
            <a:ext cx="626420" cy="680891"/>
          </a:xfrm>
          <a:prstGeom prst="rect">
            <a:avLst/>
          </a:prstGeom>
        </p:spPr>
      </p:pic>
      <p:pic>
        <p:nvPicPr>
          <p:cNvPr id="29" name="Picture 8">
            <a:extLst>
              <a:ext uri="{FF2B5EF4-FFF2-40B4-BE49-F238E27FC236}">
                <a16:creationId xmlns="" xmlns:a16="http://schemas.microsoft.com/office/drawing/2014/main" id="{AFC0F027-C14C-4019-9C81-41ADB6E6310C}"/>
              </a:ext>
            </a:extLst>
          </p:cNvPr>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49724" y="1912452"/>
            <a:ext cx="999348" cy="1086247"/>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7CE3D7B3-6500-492F-9941-CDF14042C1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9106" y="1022525"/>
            <a:ext cx="9495452" cy="5949586"/>
          </a:xfrm>
          <a:prstGeom prst="rect">
            <a:avLst/>
          </a:prstGeom>
        </p:spPr>
      </p:pic>
      <p:sp>
        <p:nvSpPr>
          <p:cNvPr id="20" name="AutoShape 4">
            <a:extLst>
              <a:ext uri="{FF2B5EF4-FFF2-40B4-BE49-F238E27FC236}">
                <a16:creationId xmlns="" xmlns:a16="http://schemas.microsoft.com/office/drawing/2014/main" id="{C9827431-3679-4674-8B75-4C0B7EB79506}"/>
              </a:ext>
            </a:extLst>
          </p:cNvPr>
          <p:cNvSpPr/>
          <p:nvPr/>
        </p:nvSpPr>
        <p:spPr>
          <a:xfrm>
            <a:off x="3735588" y="1474878"/>
            <a:ext cx="4319145" cy="2043813"/>
          </a:xfrm>
          <a:prstGeom prst="rect">
            <a:avLst/>
          </a:prstGeom>
          <a:solidFill>
            <a:srgbClr val="FFFFFF"/>
          </a:solidFill>
        </p:spPr>
        <p:txBody>
          <a:bodyPr numCol="1"/>
          <a:lstStyle/>
          <a:p>
            <a:pPr algn="ctr">
              <a:lnSpc>
                <a:spcPct val="150000"/>
              </a:lnSpc>
            </a:pPr>
            <a:r>
              <a:rPr lang="en-US" sz="8800" dirty="0">
                <a:latin typeface="Times New Roman" panose="02020603050405020304" pitchFamily="18" charset="0"/>
                <a:cs typeface="Times New Roman" panose="02020603050405020304" pitchFamily="18" charset="0"/>
              </a:rPr>
              <a:t>4</a:t>
            </a:r>
            <a:r>
              <a:rPr lang="en-US" sz="8800" dirty="0" smtClean="0">
                <a:latin typeface="Times New Roman" panose="02020603050405020304" pitchFamily="18" charset="0"/>
                <a:cs typeface="Times New Roman" panose="02020603050405020304" pitchFamily="18" charset="0"/>
              </a:rPr>
              <a:t> x </a:t>
            </a:r>
            <a:r>
              <a:rPr lang="en-US" sz="8800" dirty="0">
                <a:latin typeface="Times New Roman" panose="02020603050405020304" pitchFamily="18" charset="0"/>
                <a:cs typeface="Times New Roman" panose="02020603050405020304" pitchFamily="18" charset="0"/>
              </a:rPr>
              <a:t>8</a:t>
            </a:r>
            <a:r>
              <a:rPr lang="en-US" sz="8800" dirty="0" smtClean="0">
                <a:latin typeface="Times New Roman" panose="02020603050405020304" pitchFamily="18" charset="0"/>
                <a:cs typeface="Times New Roman" panose="02020603050405020304" pitchFamily="18" charset="0"/>
              </a:rPr>
              <a:t> = ?</a:t>
            </a:r>
            <a:endParaRPr lang="en-US" sz="8800" dirty="0">
              <a:latin typeface="Times New Roman" panose="02020603050405020304" pitchFamily="18" charset="0"/>
              <a:cs typeface="Times New Roman" panose="02020603050405020304" pitchFamily="18" charset="0"/>
            </a:endParaRPr>
          </a:p>
        </p:txBody>
      </p:sp>
      <p:sp>
        <p:nvSpPr>
          <p:cNvPr id="22" name="AutoShape 4">
            <a:extLst>
              <a:ext uri="{FF2B5EF4-FFF2-40B4-BE49-F238E27FC236}">
                <a16:creationId xmlns="" xmlns:a16="http://schemas.microsoft.com/office/drawing/2014/main" id="{C9827431-3679-4674-8B75-4C0B7EB79506}"/>
              </a:ext>
            </a:extLst>
          </p:cNvPr>
          <p:cNvSpPr/>
          <p:nvPr/>
        </p:nvSpPr>
        <p:spPr>
          <a:xfrm>
            <a:off x="3657038" y="1551499"/>
            <a:ext cx="4319145" cy="2043813"/>
          </a:xfrm>
          <a:prstGeom prst="rect">
            <a:avLst/>
          </a:prstGeom>
          <a:solidFill>
            <a:srgbClr val="FFFFFF"/>
          </a:solidFill>
        </p:spPr>
        <p:txBody>
          <a:bodyPr numCol="1"/>
          <a:lstStyle/>
          <a:p>
            <a:pPr algn="ctr">
              <a:lnSpc>
                <a:spcPct val="150000"/>
              </a:lnSpc>
            </a:pPr>
            <a:r>
              <a:rPr lang="en-US" sz="8000" dirty="0">
                <a:solidFill>
                  <a:srgbClr val="FF0000"/>
                </a:solidFill>
                <a:latin typeface="Times New Roman" panose="02020603050405020304" pitchFamily="18" charset="0"/>
                <a:cs typeface="Times New Roman" panose="02020603050405020304" pitchFamily="18" charset="0"/>
              </a:rPr>
              <a:t>4</a:t>
            </a:r>
            <a:r>
              <a:rPr lang="en-US" sz="8000" dirty="0" smtClean="0">
                <a:solidFill>
                  <a:srgbClr val="FF0000"/>
                </a:solidFill>
                <a:latin typeface="Times New Roman" panose="02020603050405020304" pitchFamily="18" charset="0"/>
                <a:cs typeface="Times New Roman" panose="02020603050405020304" pitchFamily="18" charset="0"/>
              </a:rPr>
              <a:t> x </a:t>
            </a:r>
            <a:r>
              <a:rPr lang="en-US" sz="8000" dirty="0">
                <a:solidFill>
                  <a:srgbClr val="FF0000"/>
                </a:solidFill>
                <a:latin typeface="Times New Roman" panose="02020603050405020304" pitchFamily="18" charset="0"/>
                <a:cs typeface="Times New Roman" panose="02020603050405020304" pitchFamily="18" charset="0"/>
              </a:rPr>
              <a:t>8</a:t>
            </a:r>
            <a:r>
              <a:rPr lang="en-US" sz="8000" dirty="0" smtClean="0">
                <a:solidFill>
                  <a:srgbClr val="FF0000"/>
                </a:solidFill>
                <a:latin typeface="Times New Roman" panose="02020603050405020304" pitchFamily="18" charset="0"/>
                <a:cs typeface="Times New Roman" panose="02020603050405020304" pitchFamily="18" charset="0"/>
              </a:rPr>
              <a:t> = 32</a:t>
            </a:r>
            <a:endParaRPr lang="en-US" sz="8000" dirty="0">
              <a:solidFill>
                <a:srgbClr val="FF0000"/>
              </a:solidFill>
              <a:latin typeface="Times New Roman" panose="02020603050405020304" pitchFamily="18" charset="0"/>
              <a:cs typeface="Times New Roman" panose="02020603050405020304" pitchFamily="18" charset="0"/>
            </a:endParaRPr>
          </a:p>
        </p:txBody>
      </p:sp>
      <p:pic>
        <p:nvPicPr>
          <p:cNvPr id="2" name="Âm thanh trả lời đúng _ Lữ Đại Hoàng M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955867" y="607717"/>
            <a:ext cx="1878584" cy="1310640"/>
          </a:xfrm>
          <a:prstGeom prst="rect">
            <a:avLst/>
          </a:prstGeom>
        </p:spPr>
      </p:pic>
      <p:pic>
        <p:nvPicPr>
          <p:cNvPr id="7" name="ĐỒNG HỒ ĐẾM NGƯỢC 5 GIÂY + CHUÔNG BÁO HẾT GIỜ">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0" y="4772758"/>
            <a:ext cx="2898504" cy="2278300"/>
          </a:xfrm>
          <a:prstGeom prst="rect">
            <a:avLst/>
          </a:prstGeom>
        </p:spPr>
      </p:pic>
    </p:spTree>
    <p:extLst>
      <p:ext uri="{BB962C8B-B14F-4D97-AF65-F5344CB8AC3E}">
        <p14:creationId xmlns:p14="http://schemas.microsoft.com/office/powerpoint/2010/main" val="3737468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2" presetClass="mediacall" presetSubtype="0" fill="hold" nodeType="withEffect">
                                  <p:stCondLst>
                                    <p:cond delay="0"/>
                                  </p:stCondLst>
                                  <p:childTnLst>
                                    <p:cmd type="call" cmd="togglePause">
                                      <p:cBhvr>
                                        <p:cTn id="32" dur="1" fill="hold"/>
                                        <p:tgtEl>
                                          <p:spTgt spid="7"/>
                                        </p:tgtEl>
                                      </p:cBhvr>
                                    </p:cmd>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mediacall" presetSubtype="0" fill="hold" nodeType="withEffect">
                                  <p:stCondLst>
                                    <p:cond delay="0"/>
                                  </p:stCondLst>
                                  <p:childTnLst>
                                    <p:cmd type="call" cmd="togglePause">
                                      <p:cBhvr>
                                        <p:cTn id="4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2"/>
                </p:tgtEl>
              </p:cMediaNode>
            </p:video>
            <p:video>
              <p:cMediaNode vol="80000">
                <p:cTn id="46" fill="hold" display="0">
                  <p:stCondLst>
                    <p:cond delay="indefinite"/>
                  </p:stCondLst>
                </p:cTn>
                <p:tgtEl>
                  <p:spTgt spid="7"/>
                </p:tgtEl>
              </p:cMediaNode>
            </p:video>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96989" y="4229635"/>
            <a:ext cx="999348" cy="1086247"/>
          </a:xfrm>
          <a:prstGeom prst="rect">
            <a:avLst/>
          </a:prstGeom>
        </p:spPr>
      </p:pic>
      <p:pic>
        <p:nvPicPr>
          <p:cNvPr id="8" name="Picture 8"/>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49724" y="1912452"/>
            <a:ext cx="999348" cy="1086247"/>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 xmlns:a16="http://schemas.microsoft.com/office/drawing/2014/main" id="{184DF406-22FA-4BC0-B0D1-AC260A1074AE}"/>
              </a:ext>
            </a:extLst>
          </p:cNvPr>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3281" y="3755048"/>
            <a:ext cx="626420" cy="680891"/>
          </a:xfrm>
          <a:prstGeom prst="rect">
            <a:avLst/>
          </a:prstGeom>
        </p:spPr>
      </p:pic>
      <p:pic>
        <p:nvPicPr>
          <p:cNvPr id="29" name="Picture 8">
            <a:extLst>
              <a:ext uri="{FF2B5EF4-FFF2-40B4-BE49-F238E27FC236}">
                <a16:creationId xmlns="" xmlns:a16="http://schemas.microsoft.com/office/drawing/2014/main" id="{AFC0F027-C14C-4019-9C81-41ADB6E6310C}"/>
              </a:ext>
            </a:extLst>
          </p:cNvPr>
          <p:cNvPicPr>
            <a:picLocks noChangeAspect="1"/>
          </p:cNvPicPr>
          <p:nvPr/>
        </p:nvPicPr>
        <p:blipFill>
          <a:blip r:embed="rId6">
            <a:alphaModFix amt="39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49724" y="1912452"/>
            <a:ext cx="999348" cy="1086247"/>
          </a:xfrm>
          <a:prstGeom prst="rect">
            <a:avLst/>
          </a:prstGeom>
        </p:spPr>
      </p:pic>
      <p:pic>
        <p:nvPicPr>
          <p:cNvPr id="19" name="Picture 18" descr="A picture containing text&#10;&#10;Description automatically generated">
            <a:extLst>
              <a:ext uri="{FF2B5EF4-FFF2-40B4-BE49-F238E27FC236}">
                <a16:creationId xmlns="" xmlns:a16="http://schemas.microsoft.com/office/drawing/2014/main" id="{7CE3D7B3-6500-492F-9941-CDF14042C1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9106" y="1022525"/>
            <a:ext cx="9495452" cy="5949586"/>
          </a:xfrm>
          <a:prstGeom prst="rect">
            <a:avLst/>
          </a:prstGeom>
        </p:spPr>
      </p:pic>
      <p:sp>
        <p:nvSpPr>
          <p:cNvPr id="20" name="AutoShape 4">
            <a:extLst>
              <a:ext uri="{FF2B5EF4-FFF2-40B4-BE49-F238E27FC236}">
                <a16:creationId xmlns="" xmlns:a16="http://schemas.microsoft.com/office/drawing/2014/main" id="{C9827431-3679-4674-8B75-4C0B7EB79506}"/>
              </a:ext>
            </a:extLst>
          </p:cNvPr>
          <p:cNvSpPr/>
          <p:nvPr/>
        </p:nvSpPr>
        <p:spPr>
          <a:xfrm>
            <a:off x="3735588" y="1474878"/>
            <a:ext cx="4319145" cy="2043813"/>
          </a:xfrm>
          <a:prstGeom prst="rect">
            <a:avLst/>
          </a:prstGeom>
          <a:solidFill>
            <a:srgbClr val="FFFFFF"/>
          </a:solidFill>
        </p:spPr>
        <p:txBody>
          <a:bodyPr numCol="1"/>
          <a:lstStyle/>
          <a:p>
            <a:pPr algn="ctr">
              <a:lnSpc>
                <a:spcPct val="150000"/>
              </a:lnSpc>
            </a:pPr>
            <a:r>
              <a:rPr lang="en-US" sz="8800" dirty="0">
                <a:latin typeface="Times New Roman" panose="02020603050405020304" pitchFamily="18" charset="0"/>
                <a:cs typeface="Times New Roman" panose="02020603050405020304" pitchFamily="18" charset="0"/>
              </a:rPr>
              <a:t>8</a:t>
            </a:r>
            <a:r>
              <a:rPr lang="en-US" sz="8800" dirty="0" smtClean="0">
                <a:latin typeface="Times New Roman" panose="02020603050405020304" pitchFamily="18" charset="0"/>
                <a:cs typeface="Times New Roman" panose="02020603050405020304" pitchFamily="18" charset="0"/>
              </a:rPr>
              <a:t> x </a:t>
            </a:r>
            <a:r>
              <a:rPr lang="en-US" sz="8800" dirty="0">
                <a:latin typeface="Times New Roman" panose="02020603050405020304" pitchFamily="18" charset="0"/>
                <a:cs typeface="Times New Roman" panose="02020603050405020304" pitchFamily="18" charset="0"/>
              </a:rPr>
              <a:t>8</a:t>
            </a:r>
            <a:r>
              <a:rPr lang="en-US" sz="8800" dirty="0" smtClean="0">
                <a:latin typeface="Times New Roman" panose="02020603050405020304" pitchFamily="18" charset="0"/>
                <a:cs typeface="Times New Roman" panose="02020603050405020304" pitchFamily="18" charset="0"/>
              </a:rPr>
              <a:t> = ?</a:t>
            </a:r>
            <a:endParaRPr lang="en-US" sz="8800" dirty="0">
              <a:latin typeface="Times New Roman" panose="02020603050405020304" pitchFamily="18" charset="0"/>
              <a:cs typeface="Times New Roman" panose="02020603050405020304" pitchFamily="18" charset="0"/>
            </a:endParaRPr>
          </a:p>
        </p:txBody>
      </p:sp>
      <p:sp>
        <p:nvSpPr>
          <p:cNvPr id="22" name="AutoShape 4">
            <a:extLst>
              <a:ext uri="{FF2B5EF4-FFF2-40B4-BE49-F238E27FC236}">
                <a16:creationId xmlns="" xmlns:a16="http://schemas.microsoft.com/office/drawing/2014/main" id="{C9827431-3679-4674-8B75-4C0B7EB79506}"/>
              </a:ext>
            </a:extLst>
          </p:cNvPr>
          <p:cNvSpPr/>
          <p:nvPr/>
        </p:nvSpPr>
        <p:spPr>
          <a:xfrm>
            <a:off x="3706311" y="1474878"/>
            <a:ext cx="4319145" cy="2043813"/>
          </a:xfrm>
          <a:prstGeom prst="rect">
            <a:avLst/>
          </a:prstGeom>
          <a:solidFill>
            <a:srgbClr val="FFFFFF"/>
          </a:solidFill>
        </p:spPr>
        <p:txBody>
          <a:bodyPr numCol="1"/>
          <a:lstStyle/>
          <a:p>
            <a:pPr algn="ctr">
              <a:lnSpc>
                <a:spcPct val="150000"/>
              </a:lnSpc>
            </a:pPr>
            <a:r>
              <a:rPr lang="en-US" sz="8000" dirty="0">
                <a:solidFill>
                  <a:srgbClr val="FF0000"/>
                </a:solidFill>
                <a:latin typeface="Times New Roman" panose="02020603050405020304" pitchFamily="18" charset="0"/>
                <a:cs typeface="Times New Roman" panose="02020603050405020304" pitchFamily="18" charset="0"/>
              </a:rPr>
              <a:t>8</a:t>
            </a:r>
            <a:r>
              <a:rPr lang="en-US" sz="8000" dirty="0" smtClean="0">
                <a:solidFill>
                  <a:srgbClr val="FF0000"/>
                </a:solidFill>
                <a:latin typeface="Times New Roman" panose="02020603050405020304" pitchFamily="18" charset="0"/>
                <a:cs typeface="Times New Roman" panose="02020603050405020304" pitchFamily="18" charset="0"/>
              </a:rPr>
              <a:t> x </a:t>
            </a:r>
            <a:r>
              <a:rPr lang="en-US" sz="8000" dirty="0">
                <a:solidFill>
                  <a:srgbClr val="FF0000"/>
                </a:solidFill>
                <a:latin typeface="Times New Roman" panose="02020603050405020304" pitchFamily="18" charset="0"/>
                <a:cs typeface="Times New Roman" panose="02020603050405020304" pitchFamily="18" charset="0"/>
              </a:rPr>
              <a:t>8</a:t>
            </a:r>
            <a:r>
              <a:rPr lang="en-US" sz="8000" dirty="0" smtClean="0">
                <a:solidFill>
                  <a:srgbClr val="FF0000"/>
                </a:solidFill>
                <a:latin typeface="Times New Roman" panose="02020603050405020304" pitchFamily="18" charset="0"/>
                <a:cs typeface="Times New Roman" panose="02020603050405020304" pitchFamily="18" charset="0"/>
              </a:rPr>
              <a:t> = 64</a:t>
            </a:r>
            <a:endParaRPr lang="en-US" sz="8000" dirty="0">
              <a:solidFill>
                <a:srgbClr val="FF0000"/>
              </a:solidFill>
              <a:latin typeface="Times New Roman" panose="02020603050405020304" pitchFamily="18" charset="0"/>
              <a:cs typeface="Times New Roman" panose="02020603050405020304" pitchFamily="18" charset="0"/>
            </a:endParaRPr>
          </a:p>
        </p:txBody>
      </p:sp>
      <p:pic>
        <p:nvPicPr>
          <p:cNvPr id="2" name="Âm thanh trả lời đúng _ Lữ Đại Hoàng M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955867" y="607717"/>
            <a:ext cx="1878584" cy="1310640"/>
          </a:xfrm>
          <a:prstGeom prst="rect">
            <a:avLst/>
          </a:prstGeom>
        </p:spPr>
      </p:pic>
      <p:pic>
        <p:nvPicPr>
          <p:cNvPr id="7" name="ĐỒNG HỒ ĐẾM NGƯỢC 5 GIÂY + CHUÔNG BÁO HẾT GIỜ">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0" y="4772758"/>
            <a:ext cx="2898504" cy="2278300"/>
          </a:xfrm>
          <a:prstGeom prst="rect">
            <a:avLst/>
          </a:prstGeom>
        </p:spPr>
      </p:pic>
    </p:spTree>
    <p:extLst>
      <p:ext uri="{BB962C8B-B14F-4D97-AF65-F5344CB8AC3E}">
        <p14:creationId xmlns:p14="http://schemas.microsoft.com/office/powerpoint/2010/main" val="4189960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2" presetClass="mediacall" presetSubtype="0" fill="hold" nodeType="withEffect">
                                  <p:stCondLst>
                                    <p:cond delay="0"/>
                                  </p:stCondLst>
                                  <p:childTnLst>
                                    <p:cmd type="call" cmd="togglePause">
                                      <p:cBhvr>
                                        <p:cTn id="32" dur="1" fill="hold"/>
                                        <p:tgtEl>
                                          <p:spTgt spid="7"/>
                                        </p:tgtEl>
                                      </p:cBhvr>
                                    </p:cmd>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mediacall" presetSubtype="0" fill="hold" nodeType="withEffect">
                                  <p:stCondLst>
                                    <p:cond delay="0"/>
                                  </p:stCondLst>
                                  <p:childTnLst>
                                    <p:cmd type="call" cmd="togglePause">
                                      <p:cBhvr>
                                        <p:cTn id="4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2"/>
                </p:tgtEl>
              </p:cMediaNode>
            </p:video>
            <p:video>
              <p:cMediaNode vol="80000">
                <p:cTn id="46" fill="hold" display="0">
                  <p:stCondLst>
                    <p:cond delay="indefinite"/>
                  </p:stCondLst>
                </p:cTn>
                <p:tgtEl>
                  <p:spTgt spid="7"/>
                </p:tgtEl>
              </p:cMediaNode>
            </p:video>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 xmlns:a16="http://schemas.microsoft.com/office/drawing/2014/main" id="{7CE3D7B3-6500-492F-9941-CDF14042C1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9912"/>
            <a:ext cx="11527436" cy="6772199"/>
          </a:xfrm>
          <a:prstGeom prst="rect">
            <a:avLst/>
          </a:prstGeom>
        </p:spPr>
      </p:pic>
      <p:sp>
        <p:nvSpPr>
          <p:cNvPr id="4" name="Rectangle 3"/>
          <p:cNvSpPr/>
          <p:nvPr/>
        </p:nvSpPr>
        <p:spPr>
          <a:xfrm>
            <a:off x="4092316" y="2386798"/>
            <a:ext cx="4482058" cy="1570604"/>
          </a:xfrm>
          <a:prstGeom prst="rect">
            <a:avLst/>
          </a:prstGeom>
          <a:noFill/>
        </p:spPr>
        <p:txBody>
          <a:bodyPr wrap="none" lIns="91440" tIns="45720" rIns="91440" bIns="45720">
            <a:prstTxWarp prst="textArchUp">
              <a:avLst/>
            </a:prstTxWarp>
            <a:spAutoFit/>
          </a:bodyPr>
          <a:lstStyle/>
          <a:p>
            <a:pPr algn="ctr"/>
            <a:r>
              <a:rPr lang="en-US" sz="7000" b="1" dirty="0" smtClean="0">
                <a:solidFill>
                  <a:srgbClr val="FF0000"/>
                </a:solidFill>
                <a:latin typeface="Times New Roman" panose="02020603050405020304" pitchFamily="18" charset="0"/>
                <a:cs typeface="Times New Roman" panose="02020603050405020304" pitchFamily="18" charset="0"/>
              </a:rPr>
              <a:t>CHÚC MỪNG </a:t>
            </a:r>
          </a:p>
          <a:p>
            <a:pPr algn="ctr"/>
            <a:r>
              <a:rPr lang="en-US" sz="7000" b="1" dirty="0" smtClean="0">
                <a:solidFill>
                  <a:srgbClr val="FF0000"/>
                </a:solidFill>
                <a:latin typeface="Times New Roman" panose="02020603050405020304" pitchFamily="18" charset="0"/>
                <a:cs typeface="Times New Roman" panose="02020603050405020304" pitchFamily="18" charset="0"/>
              </a:rPr>
              <a:t>CÁC BẠN</a:t>
            </a:r>
            <a:endParaRPr lang="en-US" sz="7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74103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1618</TotalTime>
  <Words>932</Words>
  <Application>Microsoft Office PowerPoint</Application>
  <PresentationFormat>Widescreen</PresentationFormat>
  <Paragraphs>199</Paragraphs>
  <Slides>34</Slides>
  <Notes>8</Notes>
  <HiddenSlides>0</HiddenSlides>
  <MMClips>29</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34</vt:i4>
      </vt:variant>
    </vt:vector>
  </HeadingPairs>
  <TitlesOfParts>
    <vt:vector size="49" baseType="lpstr">
      <vt:lpstr>Arial</vt:lpstr>
      <vt:lpstr>Calibri</vt:lpstr>
      <vt:lpstr>Calibri Light</vt:lpstr>
      <vt:lpstr>Coiny</vt:lpstr>
      <vt:lpstr>Hind Siliguri</vt:lpstr>
      <vt:lpstr>Josefin Sans Bold</vt:lpstr>
      <vt:lpstr>Open Sans Extrabold</vt:lpstr>
      <vt:lpstr>Palanquin Dark</vt:lpstr>
      <vt:lpstr>Times New Roman</vt:lpstr>
      <vt:lpstr>zihun7hao-wennuantongzhiti</vt:lpstr>
      <vt:lpstr>等线</vt:lpstr>
      <vt:lpstr>Office 主题​​</vt:lpstr>
      <vt:lpstr>1_Office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109</cp:revision>
  <dcterms:created xsi:type="dcterms:W3CDTF">2022-07-06T01:30:39Z</dcterms:created>
  <dcterms:modified xsi:type="dcterms:W3CDTF">2024-04-06T13:43:40Z</dcterms:modified>
</cp:coreProperties>
</file>