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Lst>
  <p:notesMasterIdLst>
    <p:notesMasterId r:id="rId31"/>
  </p:notesMasterIdLst>
  <p:sldIdLst>
    <p:sldId id="291" r:id="rId4"/>
    <p:sldId id="257" r:id="rId5"/>
    <p:sldId id="260" r:id="rId6"/>
    <p:sldId id="290" r:id="rId7"/>
    <p:sldId id="261" r:id="rId8"/>
    <p:sldId id="265" r:id="rId9"/>
    <p:sldId id="3857" r:id="rId10"/>
    <p:sldId id="3858" r:id="rId11"/>
    <p:sldId id="259" r:id="rId12"/>
    <p:sldId id="3847" r:id="rId13"/>
    <p:sldId id="262" r:id="rId14"/>
    <p:sldId id="3813" r:id="rId15"/>
    <p:sldId id="3852" r:id="rId16"/>
    <p:sldId id="3849" r:id="rId17"/>
    <p:sldId id="263" r:id="rId18"/>
    <p:sldId id="3848" r:id="rId19"/>
    <p:sldId id="275" r:id="rId20"/>
    <p:sldId id="3854" r:id="rId21"/>
    <p:sldId id="266" r:id="rId22"/>
    <p:sldId id="3855" r:id="rId23"/>
    <p:sldId id="272" r:id="rId24"/>
    <p:sldId id="3853" r:id="rId25"/>
    <p:sldId id="3850" r:id="rId26"/>
    <p:sldId id="3856" r:id="rId27"/>
    <p:sldId id="280" r:id="rId28"/>
    <p:sldId id="292"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0C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7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728B1-8995-407B-8802-7DCB33131ED1}" type="datetimeFigureOut">
              <a:rPr lang="en-US" smtClean="0"/>
              <a:t>4/6/2024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AF39B-659A-46DC-BFA1-663B86DC559C}" type="slidenum">
              <a:rPr lang="en-US" smtClean="0"/>
              <a:t>‹#›</a:t>
            </a:fld>
            <a:endParaRPr lang="en-US"/>
          </a:p>
        </p:txBody>
      </p:sp>
    </p:spTree>
    <p:extLst>
      <p:ext uri="{BB962C8B-B14F-4D97-AF65-F5344CB8AC3E}">
        <p14:creationId xmlns:p14="http://schemas.microsoft.com/office/powerpoint/2010/main" val="198308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228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3533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0E992C-C7A5-4DFB-8E69-7F3B9DCD32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51D05A2-0EB2-4C27-B089-0D1E7659F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F44BC44-3758-4C77-A685-5E8045DEC19B}"/>
              </a:ext>
            </a:extLst>
          </p:cNvPr>
          <p:cNvSpPr>
            <a:spLocks noGrp="1"/>
          </p:cNvSpPr>
          <p:nvPr>
            <p:ph type="dt" sz="half" idx="10"/>
          </p:nvPr>
        </p:nvSpPr>
        <p:spPr/>
        <p:txBody>
          <a:bodyPr/>
          <a:lstStyle/>
          <a:p>
            <a:fld id="{9EB7299E-A876-4C88-B779-2C94A8DBE4D6}" type="datetimeFigureOut">
              <a:rPr lang="en-US" smtClean="0"/>
              <a:t>4/6/2024</a:t>
            </a:fld>
            <a:endParaRPr lang="en-US"/>
          </a:p>
        </p:txBody>
      </p:sp>
      <p:sp>
        <p:nvSpPr>
          <p:cNvPr id="5" name="Footer Placeholder 4">
            <a:extLst>
              <a:ext uri="{FF2B5EF4-FFF2-40B4-BE49-F238E27FC236}">
                <a16:creationId xmlns:a16="http://schemas.microsoft.com/office/drawing/2014/main" xmlns="" id="{45EEE231-8289-4D7E-BEDF-88C99D2FE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DE25021-2600-4C8A-AF5A-ED666CA780A2}"/>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420465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142F2-0E6B-4E13-8F4B-B57132038C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9740892-F462-4A95-ABEA-FC29B644F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DE5EAB-0130-4D7F-A8A9-4AD8C5560344}"/>
              </a:ext>
            </a:extLst>
          </p:cNvPr>
          <p:cNvSpPr>
            <a:spLocks noGrp="1"/>
          </p:cNvSpPr>
          <p:nvPr>
            <p:ph type="dt" sz="half" idx="10"/>
          </p:nvPr>
        </p:nvSpPr>
        <p:spPr/>
        <p:txBody>
          <a:bodyPr/>
          <a:lstStyle/>
          <a:p>
            <a:fld id="{9EB7299E-A876-4C88-B779-2C94A8DBE4D6}" type="datetimeFigureOut">
              <a:rPr lang="en-US" smtClean="0"/>
              <a:t>4/6/2024</a:t>
            </a:fld>
            <a:endParaRPr lang="en-US"/>
          </a:p>
        </p:txBody>
      </p:sp>
      <p:sp>
        <p:nvSpPr>
          <p:cNvPr id="5" name="Footer Placeholder 4">
            <a:extLst>
              <a:ext uri="{FF2B5EF4-FFF2-40B4-BE49-F238E27FC236}">
                <a16:creationId xmlns:a16="http://schemas.microsoft.com/office/drawing/2014/main" xmlns="" id="{6F197187-F078-4975-9F65-94ECC68A9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AA8181-8A67-4444-A061-B714033A728C}"/>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0192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9E2353-E398-4C4E-B913-0E2700B677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26846E5-9C74-4504-923A-C6C11B8D8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EEC0DC-3D64-4C5B-BABA-C08F37266091}"/>
              </a:ext>
            </a:extLst>
          </p:cNvPr>
          <p:cNvSpPr>
            <a:spLocks noGrp="1"/>
          </p:cNvSpPr>
          <p:nvPr>
            <p:ph type="dt" sz="half" idx="10"/>
          </p:nvPr>
        </p:nvSpPr>
        <p:spPr/>
        <p:txBody>
          <a:bodyPr/>
          <a:lstStyle/>
          <a:p>
            <a:fld id="{9EB7299E-A876-4C88-B779-2C94A8DBE4D6}" type="datetimeFigureOut">
              <a:rPr lang="en-US" smtClean="0"/>
              <a:t>4/6/2024</a:t>
            </a:fld>
            <a:endParaRPr lang="en-US"/>
          </a:p>
        </p:txBody>
      </p:sp>
      <p:sp>
        <p:nvSpPr>
          <p:cNvPr id="5" name="Footer Placeholder 4">
            <a:extLst>
              <a:ext uri="{FF2B5EF4-FFF2-40B4-BE49-F238E27FC236}">
                <a16:creationId xmlns:a16="http://schemas.microsoft.com/office/drawing/2014/main" xmlns="" id="{9EDBA738-E42B-43C3-8C40-2E156881A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8D8992-9B4D-4355-AEDB-DA0B44B14996}"/>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4277739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01794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3927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44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2538794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xmlns=""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xmlns=""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xmlns=""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xmlns=""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2129144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0035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19935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582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1E37CB-0638-46FF-B5E6-0DE0EEE93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CB11BF7-79A6-4225-8593-B8658C1FAC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A7D90-D779-4D3A-A0B0-163C3A4B91E8}"/>
              </a:ext>
            </a:extLst>
          </p:cNvPr>
          <p:cNvSpPr>
            <a:spLocks noGrp="1"/>
          </p:cNvSpPr>
          <p:nvPr>
            <p:ph type="dt" sz="half" idx="10"/>
          </p:nvPr>
        </p:nvSpPr>
        <p:spPr/>
        <p:txBody>
          <a:bodyPr/>
          <a:lstStyle/>
          <a:p>
            <a:fld id="{9EB7299E-A876-4C88-B779-2C94A8DBE4D6}" type="datetimeFigureOut">
              <a:rPr lang="en-US" smtClean="0"/>
              <a:t>4/6/2024</a:t>
            </a:fld>
            <a:endParaRPr lang="en-US"/>
          </a:p>
        </p:txBody>
      </p:sp>
      <p:sp>
        <p:nvSpPr>
          <p:cNvPr id="5" name="Footer Placeholder 4">
            <a:extLst>
              <a:ext uri="{FF2B5EF4-FFF2-40B4-BE49-F238E27FC236}">
                <a16:creationId xmlns:a16="http://schemas.microsoft.com/office/drawing/2014/main" xmlns="" id="{3B0E1831-E34C-47F2-8866-E01445E19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FBC429-5B58-4DAC-A95F-09CE91B7EC46}"/>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345248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720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51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255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456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04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756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10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658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585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4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08B2FA-8F6A-40BE-B102-36F91EDF80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F688766-CFAC-416F-82CA-325F00122B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B2530FF-966A-4F4E-9508-09D377DE6FC2}"/>
              </a:ext>
            </a:extLst>
          </p:cNvPr>
          <p:cNvSpPr>
            <a:spLocks noGrp="1"/>
          </p:cNvSpPr>
          <p:nvPr>
            <p:ph type="dt" sz="half" idx="10"/>
          </p:nvPr>
        </p:nvSpPr>
        <p:spPr/>
        <p:txBody>
          <a:bodyPr/>
          <a:lstStyle/>
          <a:p>
            <a:fld id="{9EB7299E-A876-4C88-B779-2C94A8DBE4D6}" type="datetimeFigureOut">
              <a:rPr lang="en-US" smtClean="0"/>
              <a:t>4/6/2024</a:t>
            </a:fld>
            <a:endParaRPr lang="en-US"/>
          </a:p>
        </p:txBody>
      </p:sp>
      <p:sp>
        <p:nvSpPr>
          <p:cNvPr id="5" name="Footer Placeholder 4">
            <a:extLst>
              <a:ext uri="{FF2B5EF4-FFF2-40B4-BE49-F238E27FC236}">
                <a16:creationId xmlns:a16="http://schemas.microsoft.com/office/drawing/2014/main" xmlns="" id="{AB10CBB8-0733-422B-8FED-FCF01EB8F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03B985-312F-4400-99D9-3BDE9C8938ED}"/>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099449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520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5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323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419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763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863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512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418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723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83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DC240-2D39-4867-9F2D-9BF699157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436998-4A57-4CA7-830D-D864BB4125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CD20DF7-720F-4999-9648-52403EBA0B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97069D8-9706-433D-BB75-08D1A7EA7E8A}"/>
              </a:ext>
            </a:extLst>
          </p:cNvPr>
          <p:cNvSpPr>
            <a:spLocks noGrp="1"/>
          </p:cNvSpPr>
          <p:nvPr>
            <p:ph type="dt" sz="half" idx="10"/>
          </p:nvPr>
        </p:nvSpPr>
        <p:spPr/>
        <p:txBody>
          <a:bodyPr/>
          <a:lstStyle/>
          <a:p>
            <a:fld id="{9EB7299E-A876-4C88-B779-2C94A8DBE4D6}" type="datetimeFigureOut">
              <a:rPr lang="en-US" smtClean="0"/>
              <a:t>4/6/2024</a:t>
            </a:fld>
            <a:endParaRPr lang="en-US"/>
          </a:p>
        </p:txBody>
      </p:sp>
      <p:sp>
        <p:nvSpPr>
          <p:cNvPr id="6" name="Footer Placeholder 5">
            <a:extLst>
              <a:ext uri="{FF2B5EF4-FFF2-40B4-BE49-F238E27FC236}">
                <a16:creationId xmlns:a16="http://schemas.microsoft.com/office/drawing/2014/main" xmlns="" id="{A151176C-9F2E-4DE6-9D00-E8006DEAD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02486DF-307F-4CAB-B4D1-FEC5426F552F}"/>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892619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704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969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811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601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061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1311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218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4468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996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394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2501F2-AA43-4D9D-8E77-0BFBB28E47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D683EDD-AD40-482E-B6F1-CD25D3259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281479C-A530-4B10-873F-BD7D7C665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4802CE-FA46-44B1-9437-5C45A2A5B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58B9209-3ABF-446E-9569-FE80640555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07878BC-CD11-4AD7-9DA8-23D8948912AD}"/>
              </a:ext>
            </a:extLst>
          </p:cNvPr>
          <p:cNvSpPr>
            <a:spLocks noGrp="1"/>
          </p:cNvSpPr>
          <p:nvPr>
            <p:ph type="dt" sz="half" idx="10"/>
          </p:nvPr>
        </p:nvSpPr>
        <p:spPr/>
        <p:txBody>
          <a:bodyPr/>
          <a:lstStyle/>
          <a:p>
            <a:fld id="{9EB7299E-A876-4C88-B779-2C94A8DBE4D6}" type="datetimeFigureOut">
              <a:rPr lang="en-US" smtClean="0"/>
              <a:t>4/6/2024</a:t>
            </a:fld>
            <a:endParaRPr lang="en-US"/>
          </a:p>
        </p:txBody>
      </p:sp>
      <p:sp>
        <p:nvSpPr>
          <p:cNvPr id="8" name="Footer Placeholder 7">
            <a:extLst>
              <a:ext uri="{FF2B5EF4-FFF2-40B4-BE49-F238E27FC236}">
                <a16:creationId xmlns:a16="http://schemas.microsoft.com/office/drawing/2014/main" xmlns="" id="{91CD70BC-E387-47F0-BAE3-88D39EA34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60DE9BF-27DA-47C6-8001-BAC7A29D164A}"/>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44529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704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7578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149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05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8C516-6D72-451C-AED9-055B9C8DB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1A06869-0301-434B-B12C-800C1DB7E109}"/>
              </a:ext>
            </a:extLst>
          </p:cNvPr>
          <p:cNvSpPr>
            <a:spLocks noGrp="1"/>
          </p:cNvSpPr>
          <p:nvPr>
            <p:ph type="dt" sz="half" idx="10"/>
          </p:nvPr>
        </p:nvSpPr>
        <p:spPr/>
        <p:txBody>
          <a:bodyPr/>
          <a:lstStyle/>
          <a:p>
            <a:fld id="{9EB7299E-A876-4C88-B779-2C94A8DBE4D6}" type="datetimeFigureOut">
              <a:rPr lang="en-US" smtClean="0"/>
              <a:t>4/6/2024</a:t>
            </a:fld>
            <a:endParaRPr lang="en-US"/>
          </a:p>
        </p:txBody>
      </p:sp>
      <p:sp>
        <p:nvSpPr>
          <p:cNvPr id="4" name="Footer Placeholder 3">
            <a:extLst>
              <a:ext uri="{FF2B5EF4-FFF2-40B4-BE49-F238E27FC236}">
                <a16:creationId xmlns:a16="http://schemas.microsoft.com/office/drawing/2014/main" xmlns="" id="{F82A2003-B54B-42C0-A5C1-53D621944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AEDCCCF-EE7D-44B1-A503-D439F3F2F251}"/>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334981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F96A8C2-EF7D-4B37-BF50-F3C60CD3DE31}"/>
              </a:ext>
            </a:extLst>
          </p:cNvPr>
          <p:cNvSpPr>
            <a:spLocks noGrp="1"/>
          </p:cNvSpPr>
          <p:nvPr>
            <p:ph type="dt" sz="half" idx="10"/>
          </p:nvPr>
        </p:nvSpPr>
        <p:spPr/>
        <p:txBody>
          <a:bodyPr/>
          <a:lstStyle/>
          <a:p>
            <a:fld id="{9EB7299E-A876-4C88-B779-2C94A8DBE4D6}" type="datetimeFigureOut">
              <a:rPr lang="en-US" smtClean="0"/>
              <a:t>4/6/2024</a:t>
            </a:fld>
            <a:endParaRPr lang="en-US"/>
          </a:p>
        </p:txBody>
      </p:sp>
      <p:sp>
        <p:nvSpPr>
          <p:cNvPr id="3" name="Footer Placeholder 2">
            <a:extLst>
              <a:ext uri="{FF2B5EF4-FFF2-40B4-BE49-F238E27FC236}">
                <a16:creationId xmlns:a16="http://schemas.microsoft.com/office/drawing/2014/main" xmlns="" id="{E6D7BAC8-149A-4015-A070-B417960BD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45322DC-F4A5-48EA-AF38-F37C3C648628}"/>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16628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9F7453-04CC-4BD7-86D7-ACBBD910C9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78E3CCA-32A1-4BA4-8AC3-944AFF641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2995395-AD11-4E61-884E-19800C3BE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ED38657-786D-40AB-91FD-6397D518ABC3}"/>
              </a:ext>
            </a:extLst>
          </p:cNvPr>
          <p:cNvSpPr>
            <a:spLocks noGrp="1"/>
          </p:cNvSpPr>
          <p:nvPr>
            <p:ph type="dt" sz="half" idx="10"/>
          </p:nvPr>
        </p:nvSpPr>
        <p:spPr/>
        <p:txBody>
          <a:bodyPr/>
          <a:lstStyle/>
          <a:p>
            <a:fld id="{9EB7299E-A876-4C88-B779-2C94A8DBE4D6}" type="datetimeFigureOut">
              <a:rPr lang="en-US" smtClean="0"/>
              <a:t>4/6/2024</a:t>
            </a:fld>
            <a:endParaRPr lang="en-US"/>
          </a:p>
        </p:txBody>
      </p:sp>
      <p:sp>
        <p:nvSpPr>
          <p:cNvPr id="6" name="Footer Placeholder 5">
            <a:extLst>
              <a:ext uri="{FF2B5EF4-FFF2-40B4-BE49-F238E27FC236}">
                <a16:creationId xmlns:a16="http://schemas.microsoft.com/office/drawing/2014/main" xmlns="" id="{B97276A9-5674-40D0-A143-51C9366C0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5AD560-A6B3-406E-8AB6-3F133E6D4423}"/>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87182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6965C-BA98-4D01-9AAD-9479D7AEA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E104A46-4D04-4905-8414-A043CE0D7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BF45A55-9433-449C-8546-7841C536A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FAEC0CC-E17C-4ED7-BD60-6798A288C3CA}"/>
              </a:ext>
            </a:extLst>
          </p:cNvPr>
          <p:cNvSpPr>
            <a:spLocks noGrp="1"/>
          </p:cNvSpPr>
          <p:nvPr>
            <p:ph type="dt" sz="half" idx="10"/>
          </p:nvPr>
        </p:nvSpPr>
        <p:spPr/>
        <p:txBody>
          <a:bodyPr/>
          <a:lstStyle/>
          <a:p>
            <a:fld id="{9EB7299E-A876-4C88-B779-2C94A8DBE4D6}" type="datetimeFigureOut">
              <a:rPr lang="en-US" smtClean="0"/>
              <a:t>4/6/2024</a:t>
            </a:fld>
            <a:endParaRPr lang="en-US"/>
          </a:p>
        </p:txBody>
      </p:sp>
      <p:sp>
        <p:nvSpPr>
          <p:cNvPr id="6" name="Footer Placeholder 5">
            <a:extLst>
              <a:ext uri="{FF2B5EF4-FFF2-40B4-BE49-F238E27FC236}">
                <a16:creationId xmlns:a16="http://schemas.microsoft.com/office/drawing/2014/main" xmlns="" id="{5628BCC2-0233-41A6-B1BA-FB53109C8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B4F91A1-8510-45A0-A8BC-414CC2501A6B}"/>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175331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image" Target="../media/image4.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theme" Target="../theme/theme3.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D4F82F0-29F1-4CA3-A3DB-C043B9A30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0DCBBD3-5517-4283-BF6B-96C3F6865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1C4702-68CF-4843-A8FF-8448D1A7C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7299E-A876-4C88-B779-2C94A8DBE4D6}" type="datetimeFigureOut">
              <a:rPr lang="en-US" smtClean="0"/>
              <a:t>4/6/2024</a:t>
            </a:fld>
            <a:endParaRPr lang="en-US"/>
          </a:p>
        </p:txBody>
      </p:sp>
      <p:sp>
        <p:nvSpPr>
          <p:cNvPr id="5" name="Footer Placeholder 4">
            <a:extLst>
              <a:ext uri="{FF2B5EF4-FFF2-40B4-BE49-F238E27FC236}">
                <a16:creationId xmlns:a16="http://schemas.microsoft.com/office/drawing/2014/main" xmlns="" id="{BAECFC6B-6F34-458C-9FC4-1775CDBFC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EDCC8B4-FCAA-4AC1-BDAF-B03C67A4D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76634-28DE-42E4-898F-AC936219A54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65C50FED-8772-414A-A4FB-A1A7EBC064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38275" y="276225"/>
            <a:ext cx="1162050" cy="1162050"/>
          </a:xfrm>
          <a:prstGeom prst="rect">
            <a:avLst/>
          </a:prstGeom>
        </p:spPr>
      </p:pic>
    </p:spTree>
    <p:extLst>
      <p:ext uri="{BB962C8B-B14F-4D97-AF65-F5344CB8AC3E}">
        <p14:creationId xmlns:p14="http://schemas.microsoft.com/office/powerpoint/2010/main" val="235587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xmlns=""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77409811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xmlns="" id="{1DFDB254-E73E-4005-9A38-42A86BD5D53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4899124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jp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xmlns="" id="{198A4123-DEEC-761C-EE59-79FF52E125A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651163" y="2597728"/>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xmlns="" id="{226731D1-CB99-5333-7508-3636F8DFE8D3}"/>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8153400" y="3044537"/>
            <a:ext cx="3512127" cy="3512127"/>
          </a:xfrm>
          <a:prstGeom prst="rect">
            <a:avLst/>
          </a:prstGeom>
        </p:spPr>
      </p:pic>
      <p:pic>
        <p:nvPicPr>
          <p:cNvPr id="2" name="Picture 1">
            <a:extLst>
              <a:ext uri="{FF2B5EF4-FFF2-40B4-BE49-F238E27FC236}">
                <a16:creationId xmlns:a16="http://schemas.microsoft.com/office/drawing/2014/main" xmlns="" id="{24FF85C4-66C6-4426-8141-2086DAA9B649}"/>
              </a:ext>
            </a:extLst>
          </p:cNvPr>
          <p:cNvPicPr>
            <a:picLocks noChangeAspect="1"/>
          </p:cNvPicPr>
          <p:nvPr/>
        </p:nvPicPr>
        <p:blipFill>
          <a:blip r:embed="rId6"/>
          <a:stretch>
            <a:fillRect/>
          </a:stretch>
        </p:blipFill>
        <p:spPr>
          <a:xfrm>
            <a:off x="1696607" y="296683"/>
            <a:ext cx="8455885" cy="2664183"/>
          </a:xfrm>
          <a:prstGeom prst="rect">
            <a:avLst/>
          </a:prstGeom>
        </p:spPr>
      </p:pic>
    </p:spTree>
    <p:extLst>
      <p:ext uri="{BB962C8B-B14F-4D97-AF65-F5344CB8AC3E}">
        <p14:creationId xmlns:p14="http://schemas.microsoft.com/office/powerpoint/2010/main" val="1633142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0000"/>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xmlns="" id="{B505306E-1CEF-4A83-BFE2-A592D476A2E1}"/>
              </a:ext>
            </a:extLst>
          </p:cNvPr>
          <p:cNvSpPr txBox="1"/>
          <p:nvPr/>
        </p:nvSpPr>
        <p:spPr>
          <a:xfrm>
            <a:off x="4062596" y="450323"/>
            <a:ext cx="51551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1 008</a:t>
            </a:r>
            <a:r>
              <a:rPr kumimoji="0" lang="en-US" sz="6000" b="1" i="0" u="none" strike="noStrike" kern="1200" cap="none" spc="0" normalizeH="0" noProof="0" dirty="0">
                <a:ln>
                  <a:noFill/>
                </a:ln>
                <a:solidFill>
                  <a:srgbClr val="002060"/>
                </a:solidFill>
                <a:effectLst/>
                <a:uLnTx/>
                <a:uFillTx/>
                <a:latin typeface="Calibri"/>
                <a:ea typeface="+mn-ea"/>
                <a:cs typeface="Times New Roman" panose="02020603050405020304" pitchFamily="18" charset="0"/>
              </a:rPr>
              <a:t> x 9 </a:t>
            </a:r>
            <a:r>
              <a:rPr kumimoji="0" lang="en-US" sz="60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p>
        </p:txBody>
      </p:sp>
      <p:sp>
        <p:nvSpPr>
          <p:cNvPr id="56" name="TextBox 55">
            <a:extLst>
              <a:ext uri="{FF2B5EF4-FFF2-40B4-BE49-F238E27FC236}">
                <a16:creationId xmlns:a16="http://schemas.microsoft.com/office/drawing/2014/main" xmlns="" id="{38062FCF-EB7E-41F0-A905-05C2D10714DA}"/>
              </a:ext>
            </a:extLst>
          </p:cNvPr>
          <p:cNvSpPr txBox="1"/>
          <p:nvPr/>
        </p:nvSpPr>
        <p:spPr>
          <a:xfrm>
            <a:off x="4624953" y="1711218"/>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smtClean="0">
                <a:ln>
                  <a:noFill/>
                </a:ln>
                <a:solidFill>
                  <a:srgbClr val="FF0000"/>
                </a:solidFill>
                <a:effectLst/>
                <a:uLnTx/>
                <a:uFillTx/>
                <a:latin typeface="Calibri"/>
                <a:ea typeface="+mn-ea"/>
                <a:cs typeface="+mn-cs"/>
              </a:rPr>
              <a:t>1 </a:t>
            </a:r>
            <a:r>
              <a:rPr kumimoji="0" lang="en-US" sz="8000" b="0" i="0" u="none" strike="noStrike" kern="1200" cap="none" spc="600" normalizeH="0" baseline="0" noProof="0" dirty="0">
                <a:ln>
                  <a:noFill/>
                </a:ln>
                <a:solidFill>
                  <a:srgbClr val="FF0000"/>
                </a:solidFill>
                <a:effectLst/>
                <a:uLnTx/>
                <a:uFillTx/>
                <a:latin typeface="Calibri"/>
                <a:ea typeface="+mn-ea"/>
                <a:cs typeface="+mn-cs"/>
              </a:rPr>
              <a:t>008</a:t>
            </a:r>
          </a:p>
        </p:txBody>
      </p:sp>
      <p:sp>
        <p:nvSpPr>
          <p:cNvPr id="57" name="TextBox 56">
            <a:extLst>
              <a:ext uri="{FF2B5EF4-FFF2-40B4-BE49-F238E27FC236}">
                <a16:creationId xmlns:a16="http://schemas.microsoft.com/office/drawing/2014/main" xmlns="" id="{D1236541-C2AC-4111-B254-C1FD215C3678}"/>
              </a:ext>
            </a:extLst>
          </p:cNvPr>
          <p:cNvSpPr txBox="1"/>
          <p:nvPr/>
        </p:nvSpPr>
        <p:spPr>
          <a:xfrm>
            <a:off x="6412169" y="2917494"/>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 9</a:t>
            </a:r>
          </a:p>
        </p:txBody>
      </p:sp>
      <p:sp>
        <p:nvSpPr>
          <p:cNvPr id="58" name="Rectangle 57">
            <a:extLst>
              <a:ext uri="{FF2B5EF4-FFF2-40B4-BE49-F238E27FC236}">
                <a16:creationId xmlns:a16="http://schemas.microsoft.com/office/drawing/2014/main" xmlns="" id="{EC964570-0846-48FD-AFF2-D9A4C6D7AA6B}"/>
              </a:ext>
            </a:extLst>
          </p:cNvPr>
          <p:cNvSpPr/>
          <p:nvPr/>
        </p:nvSpPr>
        <p:spPr>
          <a:xfrm>
            <a:off x="4647116" y="4009862"/>
            <a:ext cx="2730003" cy="8821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0000"/>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C3A0F36B-6EC8-4841-921D-2887DF7386A2}"/>
              </a:ext>
            </a:extLst>
          </p:cNvPr>
          <p:cNvSpPr txBox="1"/>
          <p:nvPr/>
        </p:nvSpPr>
        <p:spPr>
          <a:xfrm>
            <a:off x="6783796" y="407167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xmlns="" id="{DD9D6BA5-B2BA-4BF1-883A-2FBDDD0EB1F7}"/>
              </a:ext>
            </a:extLst>
          </p:cNvPr>
          <p:cNvSpPr txBox="1"/>
          <p:nvPr/>
        </p:nvSpPr>
        <p:spPr>
          <a:xfrm>
            <a:off x="6190473" y="406779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7</a:t>
            </a:r>
          </a:p>
        </p:txBody>
      </p:sp>
      <p:sp>
        <p:nvSpPr>
          <p:cNvPr id="62" name="TextBox 61">
            <a:extLst>
              <a:ext uri="{FF2B5EF4-FFF2-40B4-BE49-F238E27FC236}">
                <a16:creationId xmlns:a16="http://schemas.microsoft.com/office/drawing/2014/main" xmlns=""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xmlns="" id="{B112ED4E-DEB2-4480-B631-199AA37A02E7}"/>
              </a:ext>
            </a:extLst>
          </p:cNvPr>
          <p:cNvSpPr txBox="1"/>
          <p:nvPr/>
        </p:nvSpPr>
        <p:spPr>
          <a:xfrm>
            <a:off x="5502812" y="406779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0</a:t>
            </a:r>
          </a:p>
        </p:txBody>
      </p:sp>
      <p:sp>
        <p:nvSpPr>
          <p:cNvPr id="99" name="TextBox 98">
            <a:extLst>
              <a:ext uri="{FF2B5EF4-FFF2-40B4-BE49-F238E27FC236}">
                <a16:creationId xmlns:a16="http://schemas.microsoft.com/office/drawing/2014/main" xmlns="" id="{0F70C8B1-BA51-41CF-AD7A-532F8A3390E2}"/>
              </a:ext>
            </a:extLst>
          </p:cNvPr>
          <p:cNvSpPr txBox="1"/>
          <p:nvPr/>
        </p:nvSpPr>
        <p:spPr>
          <a:xfrm>
            <a:off x="4647116" y="4067796"/>
            <a:ext cx="867957" cy="1323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9</a:t>
            </a:r>
          </a:p>
        </p:txBody>
      </p:sp>
    </p:spTree>
    <p:extLst>
      <p:ext uri="{BB962C8B-B14F-4D97-AF65-F5344CB8AC3E}">
        <p14:creationId xmlns:p14="http://schemas.microsoft.com/office/powerpoint/2010/main" val="2436320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500"/>
                                        <p:tgtEl>
                                          <p:spTgt spid="8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fade">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animBg="1"/>
      <p:bldP spid="59" grpId="0"/>
      <p:bldP spid="60" grpId="0"/>
      <p:bldP spid="62" grpId="0"/>
      <p:bldP spid="89" grpId="0"/>
      <p:bldP spid="9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xmlns="" id="{649FF979-A779-C18D-2B02-1D3A6DAAA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xmlns="" id="{6D22840D-A019-8E10-D009-5D2A180AE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78" y="828298"/>
            <a:ext cx="4476307" cy="4476307"/>
          </a:xfrm>
          <a:prstGeom prst="rect">
            <a:avLst/>
          </a:prstGeom>
        </p:spPr>
      </p:pic>
      <p:pic>
        <p:nvPicPr>
          <p:cNvPr id="7" name="Picture 6" descr="A picture containing dark&#10;&#10;Description automatically generated">
            <a:extLst>
              <a:ext uri="{FF2B5EF4-FFF2-40B4-BE49-F238E27FC236}">
                <a16:creationId xmlns:a16="http://schemas.microsoft.com/office/drawing/2014/main" xmlns="" id="{B59D5A5A-F9B2-FCE4-191D-E079057FDA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xmlns="" id="{010DB463-6769-0FB5-FCB6-3F6C61913E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xmlns="" id="{E2CD98DD-52C1-BCD9-C8E9-BDB3404F82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xmlns="" id="{D159739A-BCE8-B69E-549C-9122785135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xmlns="" id="{A87FED11-4905-F829-6C15-0481C9DCE2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6465" y="1974754"/>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xmlns="" id="{6D3CBA61-CDC6-0E30-2CE9-C454E43684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xmlns="" id="{19DB46BB-ECBC-D2B6-66A6-EE5857BC9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pic>
        <p:nvPicPr>
          <p:cNvPr id="12" name="Picture 11">
            <a:extLst>
              <a:ext uri="{FF2B5EF4-FFF2-40B4-BE49-F238E27FC236}">
                <a16:creationId xmlns:a16="http://schemas.microsoft.com/office/drawing/2014/main" xmlns="" id="{A01F7A40-FDDF-3938-4DFE-D1F325389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9002" y="1625600"/>
            <a:ext cx="947117" cy="1520456"/>
          </a:xfrm>
          <a:prstGeom prst="rect">
            <a:avLst/>
          </a:prstGeom>
        </p:spPr>
      </p:pic>
      <p:sp>
        <p:nvSpPr>
          <p:cNvPr id="20" name="Oval 19">
            <a:extLst>
              <a:ext uri="{FF2B5EF4-FFF2-40B4-BE49-F238E27FC236}">
                <a16:creationId xmlns:a16="http://schemas.microsoft.com/office/drawing/2014/main" xmlns="" id="{F6340919-3B36-6B86-E413-6FDCD9BB9693}"/>
              </a:ext>
            </a:extLst>
          </p:cNvPr>
          <p:cNvSpPr/>
          <p:nvPr/>
        </p:nvSpPr>
        <p:spPr>
          <a:xfrm>
            <a:off x="6165597" y="2697784"/>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1" name="Oval 20">
            <a:extLst>
              <a:ext uri="{FF2B5EF4-FFF2-40B4-BE49-F238E27FC236}">
                <a16:creationId xmlns:a16="http://schemas.microsoft.com/office/drawing/2014/main" xmlns="" id="{9D685BEA-D3F2-A413-3791-0CC717E63246}"/>
              </a:ext>
            </a:extLst>
          </p:cNvPr>
          <p:cNvSpPr/>
          <p:nvPr/>
        </p:nvSpPr>
        <p:spPr>
          <a:xfrm>
            <a:off x="8461048" y="3066452"/>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2" name="Oval 21">
            <a:extLst>
              <a:ext uri="{FF2B5EF4-FFF2-40B4-BE49-F238E27FC236}">
                <a16:creationId xmlns:a16="http://schemas.microsoft.com/office/drawing/2014/main" xmlns=""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xmlns=""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Picture 2">
            <a:extLst>
              <a:ext uri="{FF2B5EF4-FFF2-40B4-BE49-F238E27FC236}">
                <a16:creationId xmlns:a16="http://schemas.microsoft.com/office/drawing/2014/main" xmlns="" id="{407389DF-A44F-404F-8F5A-3B6A41AC31BE}"/>
              </a:ext>
            </a:extLst>
          </p:cNvPr>
          <p:cNvPicPr>
            <a:picLocks noChangeAspect="1"/>
          </p:cNvPicPr>
          <p:nvPr/>
        </p:nvPicPr>
        <p:blipFill>
          <a:blip r:embed="rId7"/>
          <a:stretch>
            <a:fillRect/>
          </a:stretch>
        </p:blipFill>
        <p:spPr>
          <a:xfrm>
            <a:off x="99522" y="0"/>
            <a:ext cx="6925656" cy="2005758"/>
          </a:xfrm>
          <a:prstGeom prst="rect">
            <a:avLst/>
          </a:prstGeom>
        </p:spPr>
      </p:pic>
    </p:spTree>
    <p:extLst>
      <p:ext uri="{BB962C8B-B14F-4D97-AF65-F5344CB8AC3E}">
        <p14:creationId xmlns:p14="http://schemas.microsoft.com/office/powerpoint/2010/main" val="2091254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44" presetClass="path" presetSubtype="0" accel="50000" decel="50000" fill="hold" nodeType="afterEffect">
                                  <p:stCondLst>
                                    <p:cond delay="0"/>
                                  </p:stCondLst>
                                  <p:childTnLst>
                                    <p:animMotion origin="layout" path="M -1.875E-6 -0.00718 L -0.11041 -0.0419 C -0.13333 -0.04977 -0.16784 -0.05394 -0.20403 -0.05394 C -0.24518 -0.05394 -0.27825 -0.04977 -0.30117 -0.0419 L -0.41146 -0.00718 " pathEditMode="relative" rAng="0" ptsTypes="AAAAA">
                                      <p:cBhvr>
                                        <p:cTn id="10" dur="2000" fill="hold"/>
                                        <p:tgtEl>
                                          <p:spTgt spid="12"/>
                                        </p:tgtEl>
                                        <p:attrNameLst>
                                          <p:attrName>ppt_x</p:attrName>
                                          <p:attrName>ppt_y</p:attrName>
                                        </p:attrNameLst>
                                      </p:cBhvr>
                                      <p:rCtr x="-20573" y="-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0000"/>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xmlns="" id="{B505306E-1CEF-4A83-BFE2-A592D476A2E1}"/>
              </a:ext>
            </a:extLst>
          </p:cNvPr>
          <p:cNvSpPr txBox="1"/>
          <p:nvPr/>
        </p:nvSpPr>
        <p:spPr>
          <a:xfrm>
            <a:off x="4283471" y="554718"/>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lumMod val="10000"/>
                  </a:schemeClr>
                </a:solidFill>
                <a:effectLst/>
                <a:uLnTx/>
                <a:uFillTx/>
                <a:latin typeface="Calibri"/>
                <a:ea typeface="+mn-ea"/>
                <a:cs typeface="Times New Roman" panose="02020603050405020304" pitchFamily="18" charset="0"/>
              </a:rPr>
              <a:t>1 041 x 6 = ?</a:t>
            </a:r>
          </a:p>
        </p:txBody>
      </p:sp>
      <p:sp>
        <p:nvSpPr>
          <p:cNvPr id="56" name="TextBox 55">
            <a:extLst>
              <a:ext uri="{FF2B5EF4-FFF2-40B4-BE49-F238E27FC236}">
                <a16:creationId xmlns:a16="http://schemas.microsoft.com/office/drawing/2014/main" xmlns=""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1 </a:t>
            </a:r>
            <a:r>
              <a:rPr lang="en-US" sz="8000" spc="600" dirty="0">
                <a:solidFill>
                  <a:srgbClr val="FF0000"/>
                </a:solidFill>
                <a:latin typeface="Calibri"/>
              </a:rPr>
              <a:t>041</a:t>
            </a:r>
            <a:endParaRPr kumimoji="0" lang="en-US" sz="8000" b="0" i="0" u="none" strike="noStrike" kern="1200" cap="none" spc="600" normalizeH="0" baseline="0" noProof="0" dirty="0">
              <a:ln>
                <a:noFill/>
              </a:ln>
              <a:solidFill>
                <a:srgbClr val="FF0000"/>
              </a:solidFill>
              <a:effectLst/>
              <a:uLnTx/>
              <a:uFillTx/>
              <a:latin typeface="Calibri"/>
            </a:endParaRPr>
          </a:p>
        </p:txBody>
      </p:sp>
      <p:sp>
        <p:nvSpPr>
          <p:cNvPr id="57" name="TextBox 56">
            <a:extLst>
              <a:ext uri="{FF2B5EF4-FFF2-40B4-BE49-F238E27FC236}">
                <a16:creationId xmlns:a16="http://schemas.microsoft.com/office/drawing/2014/main" xmlns="" id="{D1236541-C2AC-4111-B254-C1FD215C3678}"/>
              </a:ext>
            </a:extLst>
          </p:cNvPr>
          <p:cNvSpPr txBox="1"/>
          <p:nvPr/>
        </p:nvSpPr>
        <p:spPr>
          <a:xfrm>
            <a:off x="6485283" y="281664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 6</a:t>
            </a:r>
          </a:p>
        </p:txBody>
      </p:sp>
      <p:sp>
        <p:nvSpPr>
          <p:cNvPr id="58" name="Rectangle 57">
            <a:extLst>
              <a:ext uri="{FF2B5EF4-FFF2-40B4-BE49-F238E27FC236}">
                <a16:creationId xmlns:a16="http://schemas.microsoft.com/office/drawing/2014/main" xmlns="" id="{EC964570-0846-48FD-AFF2-D9A4C6D7AA6B}"/>
              </a:ext>
            </a:extLst>
          </p:cNvPr>
          <p:cNvSpPr/>
          <p:nvPr/>
        </p:nvSpPr>
        <p:spPr>
          <a:xfrm>
            <a:off x="4650991" y="4009232"/>
            <a:ext cx="2842413" cy="8280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0000"/>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C3A0F36B-6EC8-4841-921D-2887DF7386A2}"/>
              </a:ext>
            </a:extLst>
          </p:cNvPr>
          <p:cNvSpPr txBox="1"/>
          <p:nvPr/>
        </p:nvSpPr>
        <p:spPr>
          <a:xfrm>
            <a:off x="6861047" y="400761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6</a:t>
            </a:r>
          </a:p>
        </p:txBody>
      </p:sp>
      <p:sp>
        <p:nvSpPr>
          <p:cNvPr id="60" name="TextBox 59">
            <a:extLst>
              <a:ext uri="{FF2B5EF4-FFF2-40B4-BE49-F238E27FC236}">
                <a16:creationId xmlns:a16="http://schemas.microsoft.com/office/drawing/2014/main" xmlns="" id="{DD9D6BA5-B2BA-4BF1-883A-2FBDDD0EB1F7}"/>
              </a:ext>
            </a:extLst>
          </p:cNvPr>
          <p:cNvSpPr txBox="1"/>
          <p:nvPr/>
        </p:nvSpPr>
        <p:spPr>
          <a:xfrm>
            <a:off x="6228690" y="3999293"/>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xmlns=""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xmlns="" id="{B112ED4E-DEB2-4480-B631-199AA37A02E7}"/>
              </a:ext>
            </a:extLst>
          </p:cNvPr>
          <p:cNvSpPr txBox="1"/>
          <p:nvPr/>
        </p:nvSpPr>
        <p:spPr>
          <a:xfrm>
            <a:off x="5582849" y="401594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xmlns="" id="{0F70C8B1-BA51-41CF-AD7A-532F8A3390E2}"/>
              </a:ext>
            </a:extLst>
          </p:cNvPr>
          <p:cNvSpPr txBox="1"/>
          <p:nvPr/>
        </p:nvSpPr>
        <p:spPr>
          <a:xfrm>
            <a:off x="4654324" y="401300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6</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left)">
                                      <p:cBhvr>
                                        <p:cTn id="16" dur="5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up)">
                                      <p:cBhvr>
                                        <p:cTn id="19" dur="500"/>
                                        <p:tgtEl>
                                          <p:spTgt spid="5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up)">
                                      <p:cBhvr>
                                        <p:cTn id="22" dur="500"/>
                                        <p:tgtEl>
                                          <p:spTgt spid="6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wipe(up)">
                                      <p:cBhvr>
                                        <p:cTn id="25" dur="500"/>
                                        <p:tgtEl>
                                          <p:spTgt spid="8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wipe(up)">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animBg="1"/>
      <p:bldP spid="59" grpId="0"/>
      <p:bldP spid="60" grpId="0"/>
      <p:bldP spid="62" grpId="0"/>
      <p:bldP spid="89" grpId="0"/>
      <p:bldP spid="9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xmlns="" id="{649FF979-A779-C18D-2B02-1D3A6DAAA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xmlns="" id="{6D22840D-A019-8E10-D009-5D2A180AE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78" y="828298"/>
            <a:ext cx="4476307" cy="4476307"/>
          </a:xfrm>
          <a:prstGeom prst="rect">
            <a:avLst/>
          </a:prstGeom>
        </p:spPr>
      </p:pic>
      <p:pic>
        <p:nvPicPr>
          <p:cNvPr id="8" name="Picture 7" descr="A picture containing dark&#10;&#10;Description automatically generated">
            <a:extLst>
              <a:ext uri="{FF2B5EF4-FFF2-40B4-BE49-F238E27FC236}">
                <a16:creationId xmlns:a16="http://schemas.microsoft.com/office/drawing/2014/main" xmlns="" id="{010DB463-6769-0FB5-FCB6-3F6C61913E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xmlns="" id="{E2CD98DD-52C1-BCD9-C8E9-BDB3404F82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xmlns="" id="{D159739A-BCE8-B69E-549C-9122785135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xmlns="" id="{A87FED11-4905-F829-6C15-0481C9DCE2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6465" y="1974754"/>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xmlns="" id="{6D3CBA61-CDC6-0E30-2CE9-C454E43684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xmlns="" id="{19DB46BB-ECBC-D2B6-66A6-EE5857BC9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pic>
        <p:nvPicPr>
          <p:cNvPr id="12" name="Picture 11">
            <a:extLst>
              <a:ext uri="{FF2B5EF4-FFF2-40B4-BE49-F238E27FC236}">
                <a16:creationId xmlns:a16="http://schemas.microsoft.com/office/drawing/2014/main" xmlns="" id="{A01F7A40-FDDF-3938-4DFE-D1F325389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097" y="1545995"/>
            <a:ext cx="947117" cy="1520456"/>
          </a:xfrm>
          <a:prstGeom prst="rect">
            <a:avLst/>
          </a:prstGeom>
        </p:spPr>
      </p:pic>
      <p:sp>
        <p:nvSpPr>
          <p:cNvPr id="21" name="Oval 20">
            <a:extLst>
              <a:ext uri="{FF2B5EF4-FFF2-40B4-BE49-F238E27FC236}">
                <a16:creationId xmlns:a16="http://schemas.microsoft.com/office/drawing/2014/main" xmlns="" id="{9D685BEA-D3F2-A413-3791-0CC717E63246}"/>
              </a:ext>
            </a:extLst>
          </p:cNvPr>
          <p:cNvSpPr/>
          <p:nvPr/>
        </p:nvSpPr>
        <p:spPr>
          <a:xfrm>
            <a:off x="8461048" y="3066452"/>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800" b="1" dirty="0">
                <a:solidFill>
                  <a:prstClr val="black"/>
                </a:solidFill>
              </a:rPr>
              <a:t>2</a:t>
            </a:r>
          </a:p>
        </p:txBody>
      </p:sp>
      <p:sp>
        <p:nvSpPr>
          <p:cNvPr id="22" name="Oval 21">
            <a:extLst>
              <a:ext uri="{FF2B5EF4-FFF2-40B4-BE49-F238E27FC236}">
                <a16:creationId xmlns:a16="http://schemas.microsoft.com/office/drawing/2014/main" xmlns=""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800" b="1" dirty="0">
                <a:solidFill>
                  <a:prstClr val="black"/>
                </a:solidFill>
              </a:rPr>
              <a:t>3</a:t>
            </a:r>
          </a:p>
        </p:txBody>
      </p:sp>
      <p:sp>
        <p:nvSpPr>
          <p:cNvPr id="23" name="Oval 22">
            <a:extLst>
              <a:ext uri="{FF2B5EF4-FFF2-40B4-BE49-F238E27FC236}">
                <a16:creationId xmlns:a16="http://schemas.microsoft.com/office/drawing/2014/main" xmlns=""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800" b="1" dirty="0">
                <a:solidFill>
                  <a:prstClr val="black"/>
                </a:solidFill>
              </a:rPr>
              <a:t>4</a:t>
            </a:r>
          </a:p>
        </p:txBody>
      </p:sp>
      <p:pic>
        <p:nvPicPr>
          <p:cNvPr id="3" name="Picture 2">
            <a:extLst>
              <a:ext uri="{FF2B5EF4-FFF2-40B4-BE49-F238E27FC236}">
                <a16:creationId xmlns:a16="http://schemas.microsoft.com/office/drawing/2014/main" xmlns="" id="{407389DF-A44F-404F-8F5A-3B6A41AC31BE}"/>
              </a:ext>
            </a:extLst>
          </p:cNvPr>
          <p:cNvPicPr>
            <a:picLocks noChangeAspect="1"/>
          </p:cNvPicPr>
          <p:nvPr/>
        </p:nvPicPr>
        <p:blipFill>
          <a:blip r:embed="rId7"/>
          <a:stretch>
            <a:fillRect/>
          </a:stretch>
        </p:blipFill>
        <p:spPr>
          <a:xfrm>
            <a:off x="99522" y="0"/>
            <a:ext cx="6925656" cy="2005758"/>
          </a:xfrm>
          <a:prstGeom prst="rect">
            <a:avLst/>
          </a:prstGeom>
        </p:spPr>
      </p:pic>
    </p:spTree>
    <p:extLst>
      <p:ext uri="{BB962C8B-B14F-4D97-AF65-F5344CB8AC3E}">
        <p14:creationId xmlns:p14="http://schemas.microsoft.com/office/powerpoint/2010/main" val="1422342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2.08333E-6 -0.06828 L -0.14062 -0.14768 C -0.16992 -0.16551 -0.2138 -0.17523 -0.26002 -0.17523 C -0.3125 -0.17523 -0.35442 -0.16551 -0.38372 -0.14768 L -0.52396 -0.06828 " pathEditMode="relative" rAng="0" ptsTypes="AAAAA">
                                      <p:cBhvr>
                                        <p:cTn id="6" dur="2000" fill="hold"/>
                                        <p:tgtEl>
                                          <p:spTgt spid="14"/>
                                        </p:tgtEl>
                                        <p:attrNameLst>
                                          <p:attrName>ppt_x</p:attrName>
                                          <p:attrName>ppt_y</p:attrName>
                                        </p:attrNameLst>
                                      </p:cBhvr>
                                      <p:rCtr x="-26198" y="-5347"/>
                                    </p:animMotion>
                                  </p:childTnLst>
                                </p:cTn>
                              </p:par>
                              <p:par>
                                <p:cTn id="7" presetID="10" presetClass="exit" presetSubtype="0" fill="hold" grpId="0" nodeType="withEffect">
                                  <p:stCondLst>
                                    <p:cond delay="0"/>
                                  </p:stCondLst>
                                  <p:childTnLst>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0000"/>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xmlns=""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lumMod val="10000"/>
                  </a:schemeClr>
                </a:solidFill>
                <a:effectLst/>
                <a:uLnTx/>
                <a:uFillTx/>
                <a:latin typeface="Calibri"/>
                <a:ea typeface="+mn-ea"/>
                <a:cs typeface="Times New Roman" panose="02020603050405020304" pitchFamily="18" charset="0"/>
              </a:rPr>
              <a:t>1 619 x 5 = ?</a:t>
            </a:r>
          </a:p>
        </p:txBody>
      </p:sp>
      <p:sp>
        <p:nvSpPr>
          <p:cNvPr id="56" name="TextBox 55">
            <a:extLst>
              <a:ext uri="{FF2B5EF4-FFF2-40B4-BE49-F238E27FC236}">
                <a16:creationId xmlns:a16="http://schemas.microsoft.com/office/drawing/2014/main" xmlns=""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1 619</a:t>
            </a:r>
          </a:p>
        </p:txBody>
      </p:sp>
      <p:sp>
        <p:nvSpPr>
          <p:cNvPr id="57" name="TextBox 56">
            <a:extLst>
              <a:ext uri="{FF2B5EF4-FFF2-40B4-BE49-F238E27FC236}">
                <a16:creationId xmlns:a16="http://schemas.microsoft.com/office/drawing/2014/main" xmlns="" id="{D1236541-C2AC-4111-B254-C1FD215C3678}"/>
              </a:ext>
            </a:extLst>
          </p:cNvPr>
          <p:cNvSpPr txBox="1"/>
          <p:nvPr/>
        </p:nvSpPr>
        <p:spPr>
          <a:xfrm>
            <a:off x="6724650" y="2826165"/>
            <a:ext cx="9550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5</a:t>
            </a:r>
          </a:p>
        </p:txBody>
      </p:sp>
      <p:sp>
        <p:nvSpPr>
          <p:cNvPr id="58" name="Rectangle 57">
            <a:extLst>
              <a:ext uri="{FF2B5EF4-FFF2-40B4-BE49-F238E27FC236}">
                <a16:creationId xmlns:a16="http://schemas.microsoft.com/office/drawing/2014/main" xmlns="" id="{EC964570-0846-48FD-AFF2-D9A4C6D7AA6B}"/>
              </a:ext>
            </a:extLst>
          </p:cNvPr>
          <p:cNvSpPr/>
          <p:nvPr/>
        </p:nvSpPr>
        <p:spPr>
          <a:xfrm>
            <a:off x="4624953" y="3960712"/>
            <a:ext cx="2842413" cy="8280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0000"/>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C3A0F36B-6EC8-4841-921D-2887DF7386A2}"/>
              </a:ext>
            </a:extLst>
          </p:cNvPr>
          <p:cNvSpPr txBox="1"/>
          <p:nvPr/>
        </p:nvSpPr>
        <p:spPr>
          <a:xfrm>
            <a:off x="6752493" y="39814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5</a:t>
            </a:r>
          </a:p>
        </p:txBody>
      </p:sp>
      <p:sp>
        <p:nvSpPr>
          <p:cNvPr id="60" name="TextBox 59">
            <a:extLst>
              <a:ext uri="{FF2B5EF4-FFF2-40B4-BE49-F238E27FC236}">
                <a16:creationId xmlns:a16="http://schemas.microsoft.com/office/drawing/2014/main" xmlns="" id="{DD9D6BA5-B2BA-4BF1-883A-2FBDDD0EB1F7}"/>
              </a:ext>
            </a:extLst>
          </p:cNvPr>
          <p:cNvSpPr txBox="1"/>
          <p:nvPr/>
        </p:nvSpPr>
        <p:spPr>
          <a:xfrm>
            <a:off x="6162218" y="4002115"/>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9</a:t>
            </a:r>
          </a:p>
        </p:txBody>
      </p:sp>
      <p:sp>
        <p:nvSpPr>
          <p:cNvPr id="62" name="TextBox 61">
            <a:extLst>
              <a:ext uri="{FF2B5EF4-FFF2-40B4-BE49-F238E27FC236}">
                <a16:creationId xmlns:a16="http://schemas.microsoft.com/office/drawing/2014/main" xmlns=""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xmlns="" id="{B112ED4E-DEB2-4480-B631-199AA37A02E7}"/>
              </a:ext>
            </a:extLst>
          </p:cNvPr>
          <p:cNvSpPr txBox="1"/>
          <p:nvPr/>
        </p:nvSpPr>
        <p:spPr>
          <a:xfrm>
            <a:off x="5510942" y="4022819"/>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0</a:t>
            </a:r>
          </a:p>
        </p:txBody>
      </p:sp>
      <p:sp>
        <p:nvSpPr>
          <p:cNvPr id="99" name="TextBox 98">
            <a:extLst>
              <a:ext uri="{FF2B5EF4-FFF2-40B4-BE49-F238E27FC236}">
                <a16:creationId xmlns:a16="http://schemas.microsoft.com/office/drawing/2014/main" xmlns="" id="{0F70C8B1-BA51-41CF-AD7A-532F8A3390E2}"/>
              </a:ext>
            </a:extLst>
          </p:cNvPr>
          <p:cNvSpPr txBox="1"/>
          <p:nvPr/>
        </p:nvSpPr>
        <p:spPr>
          <a:xfrm>
            <a:off x="4631190" y="400211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8</a:t>
            </a:r>
          </a:p>
        </p:txBody>
      </p:sp>
    </p:spTree>
    <p:extLst>
      <p:ext uri="{BB962C8B-B14F-4D97-AF65-F5344CB8AC3E}">
        <p14:creationId xmlns:p14="http://schemas.microsoft.com/office/powerpoint/2010/main" val="1891402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nodeType="withEffect">
                                  <p:stCondLst>
                                    <p:cond delay="0"/>
                                  </p:stCondLst>
                                  <p:childTnLst>
                                    <p:set>
                                      <p:cBhvr>
                                        <p:cTn id="21" dur="1" fill="hold">
                                          <p:stCondLst>
                                            <p:cond delay="0"/>
                                          </p:stCondLst>
                                        </p:cTn>
                                        <p:tgtEl>
                                          <p:spTgt spid="60">
                                            <p:txEl>
                                              <p:pRg st="0" end="0"/>
                                            </p:txEl>
                                          </p:spTgt>
                                        </p:tgtEl>
                                        <p:attrNameLst>
                                          <p:attrName>style.visibility</p:attrName>
                                        </p:attrNameLst>
                                      </p:cBhvr>
                                      <p:to>
                                        <p:strVal val="visible"/>
                                      </p:to>
                                    </p:set>
                                    <p:animEffect transition="in" filter="fade">
                                      <p:cBhvr>
                                        <p:cTn id="22" dur="500"/>
                                        <p:tgtEl>
                                          <p:spTgt spid="60">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9">
                                            <p:txEl>
                                              <p:pRg st="0" end="0"/>
                                            </p:txEl>
                                          </p:spTgt>
                                        </p:tgtEl>
                                        <p:attrNameLst>
                                          <p:attrName>style.visibility</p:attrName>
                                        </p:attrNameLst>
                                      </p:cBhvr>
                                      <p:to>
                                        <p:strVal val="visible"/>
                                      </p:to>
                                    </p:set>
                                    <p:animEffect transition="in" filter="fade">
                                      <p:cBhvr>
                                        <p:cTn id="25" dur="500"/>
                                        <p:tgtEl>
                                          <p:spTgt spid="89">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9">
                                            <p:txEl>
                                              <p:pRg st="0" end="0"/>
                                            </p:txEl>
                                          </p:spTgt>
                                        </p:tgtEl>
                                        <p:attrNameLst>
                                          <p:attrName>style.visibility</p:attrName>
                                        </p:attrNameLst>
                                      </p:cBhvr>
                                      <p:to>
                                        <p:strVal val="visible"/>
                                      </p:to>
                                    </p:set>
                                    <p:animEffect transition="in" filter="fade">
                                      <p:cBhvr>
                                        <p:cTn id="28" dur="500"/>
                                        <p:tgtEl>
                                          <p:spTgt spid="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animBg="1"/>
      <p:bldP spid="59"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6D22840D-A019-8E10-D009-5D2A180AE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78" y="828298"/>
            <a:ext cx="4476307" cy="4476307"/>
          </a:xfrm>
          <a:prstGeom prst="rect">
            <a:avLst/>
          </a:prstGeom>
        </p:spPr>
      </p:pic>
      <p:sp>
        <p:nvSpPr>
          <p:cNvPr id="5" name="TextBox 4">
            <a:extLst>
              <a:ext uri="{FF2B5EF4-FFF2-40B4-BE49-F238E27FC236}">
                <a16:creationId xmlns:a16="http://schemas.microsoft.com/office/drawing/2014/main" xmlns=""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12" name="Picture 11">
            <a:extLst>
              <a:ext uri="{FF2B5EF4-FFF2-40B4-BE49-F238E27FC236}">
                <a16:creationId xmlns:a16="http://schemas.microsoft.com/office/drawing/2014/main" xmlns="" id="{A01F7A40-FDDF-3938-4DFE-D1F325389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521" y="1553395"/>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xmlns="" id="{010DB463-6769-0FB5-FCB6-3F6C61913E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xmlns="" id="{E2CD98DD-52C1-BCD9-C8E9-BDB3404F82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xmlns="" id="{6D3CBA61-CDC6-0E30-2CE9-C454E43684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xmlns="" id="{19DB46BB-ECBC-D2B6-66A6-EE5857BC9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2" name="Oval 21">
            <a:extLst>
              <a:ext uri="{FF2B5EF4-FFF2-40B4-BE49-F238E27FC236}">
                <a16:creationId xmlns:a16="http://schemas.microsoft.com/office/drawing/2014/main" xmlns=""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xmlns=""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16" name="Picture 15">
            <a:extLst>
              <a:ext uri="{FF2B5EF4-FFF2-40B4-BE49-F238E27FC236}">
                <a16:creationId xmlns:a16="http://schemas.microsoft.com/office/drawing/2014/main" xmlns="" id="{62DB3824-7CE8-42E4-9931-3E0B186A6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4721" y="1534345"/>
            <a:ext cx="947117" cy="1520456"/>
          </a:xfrm>
          <a:prstGeom prst="rect">
            <a:avLst/>
          </a:prstGeom>
        </p:spPr>
      </p:pic>
      <p:pic>
        <p:nvPicPr>
          <p:cNvPr id="17" name="Picture 16" descr="A picture containing vector graphics, toy&#10;&#10;Description automatically generated">
            <a:extLst>
              <a:ext uri="{FF2B5EF4-FFF2-40B4-BE49-F238E27FC236}">
                <a16:creationId xmlns:a16="http://schemas.microsoft.com/office/drawing/2014/main" xmlns="" id="{2A8314FC-50AE-4451-B28B-C32116035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32633" y="2630632"/>
            <a:ext cx="4398818" cy="4398818"/>
          </a:xfrm>
          <a:prstGeom prst="rect">
            <a:avLst/>
          </a:prstGeom>
        </p:spPr>
      </p:pic>
    </p:spTree>
    <p:extLst>
      <p:ext uri="{BB962C8B-B14F-4D97-AF65-F5344CB8AC3E}">
        <p14:creationId xmlns:p14="http://schemas.microsoft.com/office/powerpoint/2010/main" val="12245733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1.66667E-6 -0.31158 L -0.07786 -0.41158 C -0.09414 -0.43426 -0.11849 -0.4463 -0.14401 -0.4463 C -0.17291 -0.4463 -0.19622 -0.43426 -0.2125 -0.41158 L -0.2901 -0.31158 " pathEditMode="relative" rAng="0" ptsTypes="AAAAA">
                                      <p:cBhvr>
                                        <p:cTn id="6" dur="2000" fill="hold"/>
                                        <p:tgtEl>
                                          <p:spTgt spid="13"/>
                                        </p:tgtEl>
                                        <p:attrNameLst>
                                          <p:attrName>ppt_x</p:attrName>
                                          <p:attrName>ppt_y</p:attrName>
                                        </p:attrNameLst>
                                      </p:cBhvr>
                                      <p:rCtr x="-14505" y="-6736"/>
                                    </p:animMotion>
                                  </p:childTnLst>
                                </p:cTn>
                              </p:par>
                              <p:par>
                                <p:cTn id="7" presetID="10" presetClass="exit" presetSubtype="0" fill="hold" grpId="0" nodeType="withEffect">
                                  <p:stCondLst>
                                    <p:cond delay="0"/>
                                  </p:stCondLst>
                                  <p:childTnLst>
                                    <p:animEffect transition="out" filter="fade">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0000"/>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xmlns=""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lumMod val="10000"/>
                  </a:schemeClr>
                </a:solidFill>
                <a:effectLst/>
                <a:uLnTx/>
                <a:uFillTx/>
                <a:latin typeface="Calibri"/>
                <a:ea typeface="+mn-ea"/>
                <a:cs typeface="Times New Roman" panose="02020603050405020304" pitchFamily="18" charset="0"/>
              </a:rPr>
              <a:t>1</a:t>
            </a:r>
            <a:r>
              <a:rPr kumimoji="0" lang="en-US" sz="5400" b="1" i="0" u="none" strike="noStrike" kern="1200" cap="none" spc="0" normalizeH="0" noProof="0" dirty="0">
                <a:ln>
                  <a:noFill/>
                </a:ln>
                <a:solidFill>
                  <a:schemeClr val="tx1">
                    <a:lumMod val="10000"/>
                  </a:schemeClr>
                </a:solidFill>
                <a:effectLst/>
                <a:uLnTx/>
                <a:uFillTx/>
                <a:latin typeface="Calibri"/>
                <a:ea typeface="+mn-ea"/>
                <a:cs typeface="Times New Roman" panose="02020603050405020304" pitchFamily="18" charset="0"/>
              </a:rPr>
              <a:t> 107 x 8 </a:t>
            </a:r>
            <a:r>
              <a:rPr kumimoji="0" lang="en-US" sz="5400" b="1" i="0" u="none" strike="noStrike" kern="1200" cap="none" spc="0" normalizeH="0" baseline="0" noProof="0" dirty="0">
                <a:ln>
                  <a:noFill/>
                </a:ln>
                <a:solidFill>
                  <a:schemeClr val="tx1">
                    <a:lumMod val="10000"/>
                  </a:schemeClr>
                </a:solidFill>
                <a:effectLst/>
                <a:uLnTx/>
                <a:uFillTx/>
                <a:latin typeface="Calibri"/>
                <a:ea typeface="+mn-ea"/>
                <a:cs typeface="Times New Roman" panose="02020603050405020304" pitchFamily="18" charset="0"/>
              </a:rPr>
              <a:t>= ?</a:t>
            </a:r>
          </a:p>
        </p:txBody>
      </p:sp>
      <p:sp>
        <p:nvSpPr>
          <p:cNvPr id="56" name="TextBox 55">
            <a:extLst>
              <a:ext uri="{FF2B5EF4-FFF2-40B4-BE49-F238E27FC236}">
                <a16:creationId xmlns:a16="http://schemas.microsoft.com/office/drawing/2014/main" xmlns="" id="{38062FCF-EB7E-41F0-A905-05C2D10714DA}"/>
              </a:ext>
            </a:extLst>
          </p:cNvPr>
          <p:cNvSpPr txBox="1"/>
          <p:nvPr/>
        </p:nvSpPr>
        <p:spPr>
          <a:xfrm>
            <a:off x="4685726" y="1622344"/>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1 107</a:t>
            </a:r>
          </a:p>
        </p:txBody>
      </p:sp>
      <p:sp>
        <p:nvSpPr>
          <p:cNvPr id="57" name="TextBox 56">
            <a:extLst>
              <a:ext uri="{FF2B5EF4-FFF2-40B4-BE49-F238E27FC236}">
                <a16:creationId xmlns:a16="http://schemas.microsoft.com/office/drawing/2014/main" xmlns="" id="{D1236541-C2AC-4111-B254-C1FD215C3678}"/>
              </a:ext>
            </a:extLst>
          </p:cNvPr>
          <p:cNvSpPr txBox="1"/>
          <p:nvPr/>
        </p:nvSpPr>
        <p:spPr>
          <a:xfrm>
            <a:off x="6415251" y="2816958"/>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 8</a:t>
            </a:r>
          </a:p>
        </p:txBody>
      </p:sp>
      <p:sp>
        <p:nvSpPr>
          <p:cNvPr id="58" name="Rectangle 57">
            <a:extLst>
              <a:ext uri="{FF2B5EF4-FFF2-40B4-BE49-F238E27FC236}">
                <a16:creationId xmlns:a16="http://schemas.microsoft.com/office/drawing/2014/main" xmlns="" id="{EC964570-0846-48FD-AFF2-D9A4C6D7AA6B}"/>
              </a:ext>
            </a:extLst>
          </p:cNvPr>
          <p:cNvSpPr/>
          <p:nvPr/>
        </p:nvSpPr>
        <p:spPr>
          <a:xfrm>
            <a:off x="4590911" y="3944908"/>
            <a:ext cx="2842413" cy="82809"/>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10000"/>
                </a:schemeClr>
              </a:solidFill>
              <a:effectLst/>
              <a:uLnTx/>
              <a:uFillTx/>
              <a:latin typeface="Calibri"/>
              <a:ea typeface="+mn-ea"/>
              <a:cs typeface="+mn-cs"/>
            </a:endParaRPr>
          </a:p>
        </p:txBody>
      </p:sp>
      <p:sp>
        <p:nvSpPr>
          <p:cNvPr id="59" name="TextBox 58">
            <a:extLst>
              <a:ext uri="{FF2B5EF4-FFF2-40B4-BE49-F238E27FC236}">
                <a16:creationId xmlns:a16="http://schemas.microsoft.com/office/drawing/2014/main" xmlns="" id="{C3A0F36B-6EC8-4841-921D-2887DF7386A2}"/>
              </a:ext>
            </a:extLst>
          </p:cNvPr>
          <p:cNvSpPr txBox="1"/>
          <p:nvPr/>
        </p:nvSpPr>
        <p:spPr>
          <a:xfrm>
            <a:off x="6748404" y="403488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6</a:t>
            </a:r>
          </a:p>
        </p:txBody>
      </p:sp>
      <p:sp>
        <p:nvSpPr>
          <p:cNvPr id="60" name="TextBox 59">
            <a:extLst>
              <a:ext uri="{FF2B5EF4-FFF2-40B4-BE49-F238E27FC236}">
                <a16:creationId xmlns:a16="http://schemas.microsoft.com/office/drawing/2014/main" xmlns="" id="{DD9D6BA5-B2BA-4BF1-883A-2FBDDD0EB1F7}"/>
              </a:ext>
            </a:extLst>
          </p:cNvPr>
          <p:cNvSpPr txBox="1"/>
          <p:nvPr/>
        </p:nvSpPr>
        <p:spPr>
          <a:xfrm>
            <a:off x="6146276" y="4026449"/>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5</a:t>
            </a:r>
          </a:p>
        </p:txBody>
      </p:sp>
      <p:sp>
        <p:nvSpPr>
          <p:cNvPr id="62" name="TextBox 61">
            <a:extLst>
              <a:ext uri="{FF2B5EF4-FFF2-40B4-BE49-F238E27FC236}">
                <a16:creationId xmlns:a16="http://schemas.microsoft.com/office/drawing/2014/main" xmlns=""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xmlns="" id="{B112ED4E-DEB2-4480-B631-199AA37A02E7}"/>
              </a:ext>
            </a:extLst>
          </p:cNvPr>
          <p:cNvSpPr txBox="1"/>
          <p:nvPr/>
        </p:nvSpPr>
        <p:spPr>
          <a:xfrm>
            <a:off x="5467877" y="403488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8</a:t>
            </a:r>
          </a:p>
        </p:txBody>
      </p:sp>
      <p:sp>
        <p:nvSpPr>
          <p:cNvPr id="99" name="TextBox 98">
            <a:extLst>
              <a:ext uri="{FF2B5EF4-FFF2-40B4-BE49-F238E27FC236}">
                <a16:creationId xmlns:a16="http://schemas.microsoft.com/office/drawing/2014/main" xmlns="" id="{0F70C8B1-BA51-41CF-AD7A-532F8A3390E2}"/>
              </a:ext>
            </a:extLst>
          </p:cNvPr>
          <p:cNvSpPr txBox="1"/>
          <p:nvPr/>
        </p:nvSpPr>
        <p:spPr>
          <a:xfrm>
            <a:off x="4624953" y="403243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rgbClr val="FF0000"/>
                </a:solidFill>
                <a:effectLst/>
                <a:uLnTx/>
                <a:uFillTx/>
                <a:latin typeface="Calibri"/>
                <a:ea typeface="+mn-ea"/>
                <a:cs typeface="+mn-cs"/>
              </a:rPr>
              <a:t>8</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500"/>
                                        <p:tgtEl>
                                          <p:spTgt spid="8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fade">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animBg="1"/>
      <p:bldP spid="59" grpId="0"/>
      <p:bldP spid="60" grpId="0"/>
      <p:bldP spid="62" grpId="0"/>
      <p:bldP spid="89" grpId="0"/>
      <p:bldP spid="9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xmlns="" id="{649FF979-A779-C18D-2B02-1D3A6DAAA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xmlns="" id="{6D22840D-A019-8E10-D009-5D2A180AE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78" y="828297"/>
            <a:ext cx="4476307" cy="4476307"/>
          </a:xfrm>
          <a:prstGeom prst="rect">
            <a:avLst/>
          </a:prstGeom>
        </p:spPr>
      </p:pic>
      <p:sp>
        <p:nvSpPr>
          <p:cNvPr id="5" name="TextBox 4">
            <a:extLst>
              <a:ext uri="{FF2B5EF4-FFF2-40B4-BE49-F238E27FC236}">
                <a16:creationId xmlns:a16="http://schemas.microsoft.com/office/drawing/2014/main" xmlns=""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12" name="Picture 11">
            <a:extLst>
              <a:ext uri="{FF2B5EF4-FFF2-40B4-BE49-F238E27FC236}">
                <a16:creationId xmlns:a16="http://schemas.microsoft.com/office/drawing/2014/main" xmlns="" id="{A01F7A40-FDDF-3938-4DFE-D1F3253897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978" y="1553395"/>
            <a:ext cx="947117" cy="1520456"/>
          </a:xfrm>
          <a:prstGeom prst="rect">
            <a:avLst/>
          </a:prstGeom>
        </p:spPr>
      </p:pic>
      <p:pic>
        <p:nvPicPr>
          <p:cNvPr id="13" name="Picture 12">
            <a:extLst>
              <a:ext uri="{FF2B5EF4-FFF2-40B4-BE49-F238E27FC236}">
                <a16:creationId xmlns:a16="http://schemas.microsoft.com/office/drawing/2014/main" xmlns="" id="{E2CD98DD-52C1-BCD9-C8E9-BDB3404F82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7140" y="1545995"/>
            <a:ext cx="947117" cy="1520456"/>
          </a:xfrm>
          <a:prstGeom prst="rect">
            <a:avLst/>
          </a:prstGeom>
        </p:spPr>
      </p:pic>
      <p:pic>
        <p:nvPicPr>
          <p:cNvPr id="14" name="Picture 13">
            <a:extLst>
              <a:ext uri="{FF2B5EF4-FFF2-40B4-BE49-F238E27FC236}">
                <a16:creationId xmlns:a16="http://schemas.microsoft.com/office/drawing/2014/main" xmlns="" id="{A87FED11-4905-F829-6C15-0481C9DCE2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4259" y="1545995"/>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xmlns="" id="{6D3CBA61-CDC6-0E30-2CE9-C454E43684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xmlns="" id="{19DB46BB-ECBC-D2B6-66A6-EE5857BC9D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3" name="Oval 22">
            <a:extLst>
              <a:ext uri="{FF2B5EF4-FFF2-40B4-BE49-F238E27FC236}">
                <a16:creationId xmlns:a16="http://schemas.microsoft.com/office/drawing/2014/main" xmlns=""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Tieng-tinh-tinh-www_tiengdong_com">
            <a:hlinkClick r:id="" action="ppaction://media"/>
            <a:extLst>
              <a:ext uri="{FF2B5EF4-FFF2-40B4-BE49-F238E27FC236}">
                <a16:creationId xmlns:a16="http://schemas.microsoft.com/office/drawing/2014/main" xmlns="" id="{070AB6B8-9984-BBC1-0E57-5848E3AB41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96412" y="60993"/>
            <a:ext cx="487363" cy="487363"/>
          </a:xfrm>
          <a:prstGeom prst="rect">
            <a:avLst/>
          </a:prstGeom>
        </p:spPr>
      </p:pic>
      <p:sp>
        <p:nvSpPr>
          <p:cNvPr id="16" name="Thought Bubble: Cloud 17">
            <a:extLst>
              <a:ext uri="{FF2B5EF4-FFF2-40B4-BE49-F238E27FC236}">
                <a16:creationId xmlns:a16="http://schemas.microsoft.com/office/drawing/2014/main" xmlns="" id="{8FDA0017-0B17-40D5-A110-A3D7251BA66D}"/>
              </a:ext>
            </a:extLst>
          </p:cNvPr>
          <p:cNvSpPr/>
          <p:nvPr/>
        </p:nvSpPr>
        <p:spPr>
          <a:xfrm>
            <a:off x="6772182" y="522788"/>
            <a:ext cx="4410672" cy="2723995"/>
          </a:xfrm>
          <a:custGeom>
            <a:avLst/>
            <a:gdLst>
              <a:gd name="connsiteX0" fmla="*/ 372176 w 4122573"/>
              <a:gd name="connsiteY0" fmla="*/ 918789 h 2762124"/>
              <a:gd name="connsiteX1" fmla="*/ 536602 w 4122573"/>
              <a:gd name="connsiteY1" fmla="*/ 441620 h 2762124"/>
              <a:gd name="connsiteX2" fmla="*/ 1336496 w 4122573"/>
              <a:gd name="connsiteY2" fmla="*/ 332605 h 2762124"/>
              <a:gd name="connsiteX3" fmla="*/ 2142974 w 4122573"/>
              <a:gd name="connsiteY3" fmla="*/ 219435 h 2762124"/>
              <a:gd name="connsiteX4" fmla="*/ 2457225 w 4122573"/>
              <a:gd name="connsiteY4" fmla="*/ 12787 h 2762124"/>
              <a:gd name="connsiteX5" fmla="*/ 2846961 w 4122573"/>
              <a:gd name="connsiteY5" fmla="*/ 158630 h 2762124"/>
              <a:gd name="connsiteX6" fmla="*/ 3384231 w 4122573"/>
              <a:gd name="connsiteY6" fmla="*/ 44117 h 2762124"/>
              <a:gd name="connsiteX7" fmla="*/ 3656684 w 4122573"/>
              <a:gd name="connsiteY7" fmla="*/ 356518 h 2762124"/>
              <a:gd name="connsiteX8" fmla="*/ 4006339 w 4122573"/>
              <a:gd name="connsiteY8" fmla="*/ 659712 h 2762124"/>
              <a:gd name="connsiteX9" fmla="*/ 3990688 w 4122573"/>
              <a:gd name="connsiteY9" fmla="*/ 988482 h 2762124"/>
              <a:gd name="connsiteX10" fmla="*/ 4105013 w 4122573"/>
              <a:gd name="connsiteY10" fmla="*/ 1491163 h 2762124"/>
              <a:gd name="connsiteX11" fmla="*/ 3569461 w 4122573"/>
              <a:gd name="connsiteY11" fmla="*/ 1931185 h 2762124"/>
              <a:gd name="connsiteX12" fmla="*/ 3377742 w 4122573"/>
              <a:gd name="connsiteY12" fmla="*/ 2308227 h 2762124"/>
              <a:gd name="connsiteX13" fmla="*/ 2725001 w 4122573"/>
              <a:gd name="connsiteY13" fmla="*/ 2353879 h 2762124"/>
              <a:gd name="connsiteX14" fmla="*/ 2258540 w 4122573"/>
              <a:gd name="connsiteY14" fmla="*/ 2756113 h 2762124"/>
              <a:gd name="connsiteX15" fmla="*/ 1572685 w 4122573"/>
              <a:gd name="connsiteY15" fmla="*/ 2510591 h 2762124"/>
              <a:gd name="connsiteX16" fmla="*/ 553875 w 4122573"/>
              <a:gd name="connsiteY16" fmla="*/ 2268010 h 2762124"/>
              <a:gd name="connsiteX17" fmla="*/ 105927 w 4122573"/>
              <a:gd name="connsiteY17" fmla="*/ 1998064 h 2762124"/>
              <a:gd name="connsiteX18" fmla="*/ 201643 w 4122573"/>
              <a:gd name="connsiteY18" fmla="*/ 1633681 h 2762124"/>
              <a:gd name="connsiteX19" fmla="*/ -478 w 4122573"/>
              <a:gd name="connsiteY19" fmla="*/ 1259835 h 2762124"/>
              <a:gd name="connsiteX20" fmla="*/ 368645 w 4122573"/>
              <a:gd name="connsiteY20" fmla="*/ 927549 h 2762124"/>
              <a:gd name="connsiteX21" fmla="*/ 372176 w 4122573"/>
              <a:gd name="connsiteY21" fmla="*/ 918789 h 2762124"/>
              <a:gd name="connsiteX0" fmla="*/ 3174633 w 4122573"/>
              <a:gd name="connsiteY0" fmla="*/ 2793060 h 2762124"/>
              <a:gd name="connsiteX1" fmla="*/ 3097907 w 4122573"/>
              <a:gd name="connsiteY1" fmla="*/ 2869786 h 2762124"/>
              <a:gd name="connsiteX2" fmla="*/ 3021181 w 4122573"/>
              <a:gd name="connsiteY2" fmla="*/ 2793060 h 2762124"/>
              <a:gd name="connsiteX3" fmla="*/ 3097907 w 4122573"/>
              <a:gd name="connsiteY3" fmla="*/ 2716334 h 2762124"/>
              <a:gd name="connsiteX4" fmla="*/ 3174633 w 4122573"/>
              <a:gd name="connsiteY4" fmla="*/ 2793060 h 2762124"/>
              <a:gd name="connsiteX0" fmla="*/ 3239357 w 4122573"/>
              <a:gd name="connsiteY0" fmla="*/ 2776712 h 2762124"/>
              <a:gd name="connsiteX1" fmla="*/ 3085906 w 4122573"/>
              <a:gd name="connsiteY1" fmla="*/ 2930163 h 2762124"/>
              <a:gd name="connsiteX2" fmla="*/ 2932455 w 4122573"/>
              <a:gd name="connsiteY2" fmla="*/ 2776712 h 2762124"/>
              <a:gd name="connsiteX3" fmla="*/ 3085906 w 4122573"/>
              <a:gd name="connsiteY3" fmla="*/ 2623261 h 2762124"/>
              <a:gd name="connsiteX4" fmla="*/ 3239357 w 4122573"/>
              <a:gd name="connsiteY4" fmla="*/ 2776712 h 2762124"/>
              <a:gd name="connsiteX0" fmla="*/ 3213269 w 4122573"/>
              <a:gd name="connsiteY0" fmla="*/ 2636668 h 2762124"/>
              <a:gd name="connsiteX1" fmla="*/ 2983092 w 4122573"/>
              <a:gd name="connsiteY1" fmla="*/ 2866845 h 2762124"/>
              <a:gd name="connsiteX2" fmla="*/ 2752915 w 4122573"/>
              <a:gd name="connsiteY2" fmla="*/ 2636668 h 2762124"/>
              <a:gd name="connsiteX3" fmla="*/ 2983092 w 4122573"/>
              <a:gd name="connsiteY3" fmla="*/ 2406491 h 2762124"/>
              <a:gd name="connsiteX4" fmla="*/ 3213269 w 4122573"/>
              <a:gd name="connsiteY4" fmla="*/ 2636668 h 2762124"/>
              <a:gd name="connsiteX0" fmla="*/ 447852 w 4122573"/>
              <a:gd name="connsiteY0" fmla="*/ 1673706 h 2762124"/>
              <a:gd name="connsiteX1" fmla="*/ 206128 w 4122573"/>
              <a:gd name="connsiteY1" fmla="*/ 1622747 h 2762124"/>
              <a:gd name="connsiteX2" fmla="*/ 661138 w 4122573"/>
              <a:gd name="connsiteY2" fmla="*/ 2231374 h 2762124"/>
              <a:gd name="connsiteX3" fmla="*/ 555402 w 4122573"/>
              <a:gd name="connsiteY3" fmla="*/ 2255734 h 2762124"/>
              <a:gd name="connsiteX4" fmla="*/ 1572494 w 4122573"/>
              <a:gd name="connsiteY4" fmla="*/ 2499338 h 2762124"/>
              <a:gd name="connsiteX5" fmla="*/ 1508747 w 4122573"/>
              <a:gd name="connsiteY5" fmla="*/ 2388086 h 2762124"/>
              <a:gd name="connsiteX6" fmla="*/ 2750958 w 4122573"/>
              <a:gd name="connsiteY6" fmla="*/ 2221911 h 2762124"/>
              <a:gd name="connsiteX7" fmla="*/ 2725478 w 4122573"/>
              <a:gd name="connsiteY7" fmla="*/ 2343969 h 2762124"/>
              <a:gd name="connsiteX8" fmla="*/ 3256928 w 4122573"/>
              <a:gd name="connsiteY8" fmla="*/ 1467634 h 2762124"/>
              <a:gd name="connsiteX9" fmla="*/ 3567170 w 4122573"/>
              <a:gd name="connsiteY9" fmla="*/ 1923896 h 2762124"/>
              <a:gd name="connsiteX10" fmla="*/ 3988780 w 4122573"/>
              <a:gd name="connsiteY10" fmla="*/ 981704 h 2762124"/>
              <a:gd name="connsiteX11" fmla="*/ 3850597 w 4122573"/>
              <a:gd name="connsiteY11" fmla="*/ 1152803 h 2762124"/>
              <a:gd name="connsiteX12" fmla="*/ 3657256 w 4122573"/>
              <a:gd name="connsiteY12" fmla="*/ 346927 h 2762124"/>
              <a:gd name="connsiteX13" fmla="*/ 3664509 w 4122573"/>
              <a:gd name="connsiteY13" fmla="*/ 427745 h 2762124"/>
              <a:gd name="connsiteX14" fmla="*/ 2774911 w 4122573"/>
              <a:gd name="connsiteY14" fmla="*/ 252683 h 2762124"/>
              <a:gd name="connsiteX15" fmla="*/ 2845720 w 4122573"/>
              <a:gd name="connsiteY15" fmla="*/ 149615 h 2762124"/>
              <a:gd name="connsiteX16" fmla="*/ 2112914 w 4122573"/>
              <a:gd name="connsiteY16" fmla="*/ 301787 h 2762124"/>
              <a:gd name="connsiteX17" fmla="*/ 2147173 w 4122573"/>
              <a:gd name="connsiteY17" fmla="*/ 212913 h 2762124"/>
              <a:gd name="connsiteX18" fmla="*/ 1336019 w 4122573"/>
              <a:gd name="connsiteY18" fmla="*/ 331966 h 2762124"/>
              <a:gd name="connsiteX19" fmla="*/ 1460077 w 4122573"/>
              <a:gd name="connsiteY19" fmla="*/ 418154 h 2762124"/>
              <a:gd name="connsiteX20" fmla="*/ 393839 w 4122573"/>
              <a:gd name="connsiteY20" fmla="*/ 1009517 h 2762124"/>
              <a:gd name="connsiteX21" fmla="*/ 372176 w 4122573"/>
              <a:gd name="connsiteY21" fmla="*/ 918789 h 27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2573" h="2762124" fill="none" extrusionOk="0">
                <a:moveTo>
                  <a:pt x="372176" y="918789"/>
                </a:moveTo>
                <a:cubicBezTo>
                  <a:pt x="346883" y="794224"/>
                  <a:pt x="387122" y="603549"/>
                  <a:pt x="536602" y="441620"/>
                </a:cubicBezTo>
                <a:cubicBezTo>
                  <a:pt x="787310" y="256905"/>
                  <a:pt x="1124316" y="203608"/>
                  <a:pt x="1336496" y="332605"/>
                </a:cubicBezTo>
                <a:cubicBezTo>
                  <a:pt x="1505284" y="72155"/>
                  <a:pt x="1913574" y="10969"/>
                  <a:pt x="2142974" y="219435"/>
                </a:cubicBezTo>
                <a:cubicBezTo>
                  <a:pt x="2191969" y="104983"/>
                  <a:pt x="2306475" y="11311"/>
                  <a:pt x="2457225" y="12787"/>
                </a:cubicBezTo>
                <a:cubicBezTo>
                  <a:pt x="2602965" y="-41659"/>
                  <a:pt x="2768310" y="21448"/>
                  <a:pt x="2846961" y="158630"/>
                </a:cubicBezTo>
                <a:cubicBezTo>
                  <a:pt x="2982687" y="23245"/>
                  <a:pt x="3184220" y="-19957"/>
                  <a:pt x="3384231" y="44117"/>
                </a:cubicBezTo>
                <a:cubicBezTo>
                  <a:pt x="3558209" y="86666"/>
                  <a:pt x="3624080" y="222778"/>
                  <a:pt x="3656684" y="356518"/>
                </a:cubicBezTo>
                <a:cubicBezTo>
                  <a:pt x="3844681" y="422421"/>
                  <a:pt x="3913834" y="493658"/>
                  <a:pt x="4006339" y="659712"/>
                </a:cubicBezTo>
                <a:cubicBezTo>
                  <a:pt x="4042459" y="773478"/>
                  <a:pt x="4024215" y="885381"/>
                  <a:pt x="3990688" y="988482"/>
                </a:cubicBezTo>
                <a:cubicBezTo>
                  <a:pt x="4106369" y="1125608"/>
                  <a:pt x="4174794" y="1325317"/>
                  <a:pt x="4105013" y="1491163"/>
                </a:cubicBezTo>
                <a:cubicBezTo>
                  <a:pt x="4053518" y="1669929"/>
                  <a:pt x="3853367" y="1964541"/>
                  <a:pt x="3569461" y="1931185"/>
                </a:cubicBezTo>
                <a:cubicBezTo>
                  <a:pt x="3548920" y="2053110"/>
                  <a:pt x="3459768" y="2192531"/>
                  <a:pt x="3377742" y="2308227"/>
                </a:cubicBezTo>
                <a:cubicBezTo>
                  <a:pt x="3218377" y="2463219"/>
                  <a:pt x="2926406" y="2481374"/>
                  <a:pt x="2725001" y="2353879"/>
                </a:cubicBezTo>
                <a:cubicBezTo>
                  <a:pt x="2629171" y="2533480"/>
                  <a:pt x="2485099" y="2645432"/>
                  <a:pt x="2258540" y="2756113"/>
                </a:cubicBezTo>
                <a:cubicBezTo>
                  <a:pt x="2049426" y="2794092"/>
                  <a:pt x="1706612" y="2685075"/>
                  <a:pt x="1572685" y="2510591"/>
                </a:cubicBezTo>
                <a:cubicBezTo>
                  <a:pt x="1292122" y="2769137"/>
                  <a:pt x="822815" y="2514750"/>
                  <a:pt x="553875" y="2268010"/>
                </a:cubicBezTo>
                <a:cubicBezTo>
                  <a:pt x="330626" y="2260001"/>
                  <a:pt x="186005" y="2156833"/>
                  <a:pt x="105927" y="1998064"/>
                </a:cubicBezTo>
                <a:cubicBezTo>
                  <a:pt x="30307" y="1865944"/>
                  <a:pt x="103896" y="1732784"/>
                  <a:pt x="201643" y="1633681"/>
                </a:cubicBezTo>
                <a:cubicBezTo>
                  <a:pt x="68415" y="1559858"/>
                  <a:pt x="12222" y="1400199"/>
                  <a:pt x="-478" y="1259835"/>
                </a:cubicBezTo>
                <a:cubicBezTo>
                  <a:pt x="41579" y="1056181"/>
                  <a:pt x="197098" y="945082"/>
                  <a:pt x="368645" y="927549"/>
                </a:cubicBezTo>
                <a:cubicBezTo>
                  <a:pt x="369693" y="924548"/>
                  <a:pt x="371462" y="921489"/>
                  <a:pt x="372176" y="918789"/>
                </a:cubicBezTo>
                <a:close/>
              </a:path>
              <a:path w="4122573" h="2762124" fill="none" extrusionOk="0">
                <a:moveTo>
                  <a:pt x="3174633" y="2793060"/>
                </a:moveTo>
                <a:cubicBezTo>
                  <a:pt x="3167481" y="2838235"/>
                  <a:pt x="3142733" y="2867622"/>
                  <a:pt x="3097907" y="2869786"/>
                </a:cubicBezTo>
                <a:cubicBezTo>
                  <a:pt x="3050634" y="2869112"/>
                  <a:pt x="3030296" y="2830449"/>
                  <a:pt x="3021181" y="2793060"/>
                </a:cubicBezTo>
                <a:cubicBezTo>
                  <a:pt x="3022586" y="2752257"/>
                  <a:pt x="3062156" y="2727077"/>
                  <a:pt x="3097907" y="2716334"/>
                </a:cubicBezTo>
                <a:cubicBezTo>
                  <a:pt x="3141743" y="2710296"/>
                  <a:pt x="3176113" y="2753656"/>
                  <a:pt x="3174633" y="2793060"/>
                </a:cubicBezTo>
                <a:close/>
              </a:path>
              <a:path w="4122573" h="2762124" fill="none" extrusionOk="0">
                <a:moveTo>
                  <a:pt x="3239357" y="2776712"/>
                </a:moveTo>
                <a:cubicBezTo>
                  <a:pt x="3242224" y="2865586"/>
                  <a:pt x="3176876" y="2917321"/>
                  <a:pt x="3085906" y="2930163"/>
                </a:cubicBezTo>
                <a:cubicBezTo>
                  <a:pt x="3011635" y="2912432"/>
                  <a:pt x="2943843" y="2865988"/>
                  <a:pt x="2932455" y="2776712"/>
                </a:cubicBezTo>
                <a:cubicBezTo>
                  <a:pt x="2914917" y="2682958"/>
                  <a:pt x="3010752" y="2606275"/>
                  <a:pt x="3085906" y="2623261"/>
                </a:cubicBezTo>
                <a:cubicBezTo>
                  <a:pt x="3182196" y="2624303"/>
                  <a:pt x="3225984" y="2693994"/>
                  <a:pt x="3239357" y="2776712"/>
                </a:cubicBezTo>
                <a:close/>
              </a:path>
              <a:path w="4122573" h="2762124" fill="none" extrusionOk="0">
                <a:moveTo>
                  <a:pt x="3213269" y="2636668"/>
                </a:moveTo>
                <a:cubicBezTo>
                  <a:pt x="3191397" y="2743521"/>
                  <a:pt x="3115632" y="2874365"/>
                  <a:pt x="2983092" y="2866845"/>
                </a:cubicBezTo>
                <a:cubicBezTo>
                  <a:pt x="2878614" y="2870864"/>
                  <a:pt x="2784107" y="2755232"/>
                  <a:pt x="2752915" y="2636668"/>
                </a:cubicBezTo>
                <a:cubicBezTo>
                  <a:pt x="2739818" y="2521783"/>
                  <a:pt x="2828536" y="2396404"/>
                  <a:pt x="2983092" y="2406491"/>
                </a:cubicBezTo>
                <a:cubicBezTo>
                  <a:pt x="3112364" y="2392369"/>
                  <a:pt x="3219848" y="2503038"/>
                  <a:pt x="3213269" y="2636668"/>
                </a:cubicBezTo>
                <a:close/>
              </a:path>
              <a:path w="4122573" h="2762124" fill="none" extrusionOk="0">
                <a:moveTo>
                  <a:pt x="447852" y="1673706"/>
                </a:moveTo>
                <a:cubicBezTo>
                  <a:pt x="356458" y="1666934"/>
                  <a:pt x="276037" y="1655589"/>
                  <a:pt x="206128" y="1622747"/>
                </a:cubicBezTo>
                <a:moveTo>
                  <a:pt x="661138" y="2231374"/>
                </a:moveTo>
                <a:cubicBezTo>
                  <a:pt x="624863" y="2244015"/>
                  <a:pt x="593921" y="2255105"/>
                  <a:pt x="555402" y="2255734"/>
                </a:cubicBezTo>
                <a:moveTo>
                  <a:pt x="1572494" y="2499338"/>
                </a:moveTo>
                <a:cubicBezTo>
                  <a:pt x="1545932" y="2465262"/>
                  <a:pt x="1527265" y="2437146"/>
                  <a:pt x="1508747" y="2388086"/>
                </a:cubicBezTo>
                <a:moveTo>
                  <a:pt x="2750958" y="2221911"/>
                </a:moveTo>
                <a:cubicBezTo>
                  <a:pt x="2749968" y="2257169"/>
                  <a:pt x="2736890" y="2303195"/>
                  <a:pt x="2725478" y="2343969"/>
                </a:cubicBezTo>
                <a:moveTo>
                  <a:pt x="3256928" y="1467634"/>
                </a:moveTo>
                <a:cubicBezTo>
                  <a:pt x="3436314" y="1500922"/>
                  <a:pt x="3578632" y="1717541"/>
                  <a:pt x="3567170" y="1923896"/>
                </a:cubicBezTo>
                <a:moveTo>
                  <a:pt x="3988780" y="981704"/>
                </a:moveTo>
                <a:cubicBezTo>
                  <a:pt x="3965566" y="1051093"/>
                  <a:pt x="3893555" y="1111927"/>
                  <a:pt x="3850597" y="1152803"/>
                </a:cubicBezTo>
                <a:moveTo>
                  <a:pt x="3657256" y="346927"/>
                </a:moveTo>
                <a:cubicBezTo>
                  <a:pt x="3659823" y="375881"/>
                  <a:pt x="3664386" y="399103"/>
                  <a:pt x="3664509" y="427745"/>
                </a:cubicBezTo>
                <a:moveTo>
                  <a:pt x="2774911" y="252683"/>
                </a:moveTo>
                <a:cubicBezTo>
                  <a:pt x="2796968" y="214272"/>
                  <a:pt x="2819435" y="188983"/>
                  <a:pt x="2845720" y="149615"/>
                </a:cubicBezTo>
                <a:moveTo>
                  <a:pt x="2112914" y="301787"/>
                </a:moveTo>
                <a:cubicBezTo>
                  <a:pt x="2118988" y="270520"/>
                  <a:pt x="2136434" y="236255"/>
                  <a:pt x="2147173" y="212913"/>
                </a:cubicBezTo>
                <a:moveTo>
                  <a:pt x="1336019" y="331966"/>
                </a:moveTo>
                <a:cubicBezTo>
                  <a:pt x="1379072" y="356972"/>
                  <a:pt x="1425096" y="373072"/>
                  <a:pt x="1460077" y="418154"/>
                </a:cubicBezTo>
                <a:moveTo>
                  <a:pt x="393839" y="1009517"/>
                </a:moveTo>
                <a:cubicBezTo>
                  <a:pt x="384367" y="978848"/>
                  <a:pt x="378058" y="948318"/>
                  <a:pt x="372176" y="918789"/>
                </a:cubicBezTo>
              </a:path>
              <a:path w="4122573" h="2762124" stroke="0" extrusionOk="0">
                <a:moveTo>
                  <a:pt x="372176" y="918789"/>
                </a:moveTo>
                <a:cubicBezTo>
                  <a:pt x="358993" y="790307"/>
                  <a:pt x="382505" y="570329"/>
                  <a:pt x="536602" y="441620"/>
                </a:cubicBezTo>
                <a:cubicBezTo>
                  <a:pt x="754034" y="157616"/>
                  <a:pt x="1080773" y="147498"/>
                  <a:pt x="1336496" y="332605"/>
                </a:cubicBezTo>
                <a:cubicBezTo>
                  <a:pt x="1425961" y="90483"/>
                  <a:pt x="1905149" y="-13421"/>
                  <a:pt x="2142974" y="219435"/>
                </a:cubicBezTo>
                <a:cubicBezTo>
                  <a:pt x="2202438" y="93282"/>
                  <a:pt x="2333043" y="2775"/>
                  <a:pt x="2457225" y="12787"/>
                </a:cubicBezTo>
                <a:cubicBezTo>
                  <a:pt x="2589855" y="-1085"/>
                  <a:pt x="2768630" y="16147"/>
                  <a:pt x="2846961" y="158630"/>
                </a:cubicBezTo>
                <a:cubicBezTo>
                  <a:pt x="2992662" y="-9601"/>
                  <a:pt x="3194758" y="-72682"/>
                  <a:pt x="3384231" y="44117"/>
                </a:cubicBezTo>
                <a:cubicBezTo>
                  <a:pt x="3543881" y="102061"/>
                  <a:pt x="3606824" y="226100"/>
                  <a:pt x="3656684" y="356518"/>
                </a:cubicBezTo>
                <a:cubicBezTo>
                  <a:pt x="3815940" y="363519"/>
                  <a:pt x="3957242" y="532604"/>
                  <a:pt x="4006339" y="659712"/>
                </a:cubicBezTo>
                <a:cubicBezTo>
                  <a:pt x="4023698" y="758352"/>
                  <a:pt x="4051339" y="902606"/>
                  <a:pt x="3990688" y="988482"/>
                </a:cubicBezTo>
                <a:cubicBezTo>
                  <a:pt x="4109966" y="1167903"/>
                  <a:pt x="4198038" y="1317618"/>
                  <a:pt x="4105013" y="1491163"/>
                </a:cubicBezTo>
                <a:cubicBezTo>
                  <a:pt x="3986364" y="1685907"/>
                  <a:pt x="3822722" y="1938229"/>
                  <a:pt x="3569461" y="1931185"/>
                </a:cubicBezTo>
                <a:cubicBezTo>
                  <a:pt x="3573677" y="2085579"/>
                  <a:pt x="3530497" y="2215444"/>
                  <a:pt x="3377742" y="2308227"/>
                </a:cubicBezTo>
                <a:cubicBezTo>
                  <a:pt x="3161763" y="2472654"/>
                  <a:pt x="2956992" y="2420607"/>
                  <a:pt x="2725001" y="2353879"/>
                </a:cubicBezTo>
                <a:cubicBezTo>
                  <a:pt x="2685313" y="2590494"/>
                  <a:pt x="2501930" y="2735039"/>
                  <a:pt x="2258540" y="2756113"/>
                </a:cubicBezTo>
                <a:cubicBezTo>
                  <a:pt x="2006325" y="2836189"/>
                  <a:pt x="1779936" y="2750736"/>
                  <a:pt x="1572685" y="2510591"/>
                </a:cubicBezTo>
                <a:cubicBezTo>
                  <a:pt x="1229954" y="2707896"/>
                  <a:pt x="821371" y="2608759"/>
                  <a:pt x="553875" y="2268010"/>
                </a:cubicBezTo>
                <a:cubicBezTo>
                  <a:pt x="364613" y="2329252"/>
                  <a:pt x="164310" y="2216393"/>
                  <a:pt x="105927" y="1998064"/>
                </a:cubicBezTo>
                <a:cubicBezTo>
                  <a:pt x="52230" y="1841905"/>
                  <a:pt x="94581" y="1734220"/>
                  <a:pt x="201643" y="1633681"/>
                </a:cubicBezTo>
                <a:cubicBezTo>
                  <a:pt x="47313" y="1564164"/>
                  <a:pt x="-24229" y="1382511"/>
                  <a:pt x="-478" y="1259835"/>
                </a:cubicBezTo>
                <a:cubicBezTo>
                  <a:pt x="49956" y="1041240"/>
                  <a:pt x="167722" y="945067"/>
                  <a:pt x="368645" y="927549"/>
                </a:cubicBezTo>
                <a:cubicBezTo>
                  <a:pt x="369008" y="924272"/>
                  <a:pt x="370742" y="921916"/>
                  <a:pt x="372176" y="918789"/>
                </a:cubicBezTo>
                <a:close/>
              </a:path>
              <a:path w="4122573" h="2762124" stroke="0" extrusionOk="0">
                <a:moveTo>
                  <a:pt x="3174633" y="2793060"/>
                </a:moveTo>
                <a:cubicBezTo>
                  <a:pt x="3183859" y="2844048"/>
                  <a:pt x="3141196" y="2866904"/>
                  <a:pt x="3097907" y="2869786"/>
                </a:cubicBezTo>
                <a:cubicBezTo>
                  <a:pt x="3064811" y="2870730"/>
                  <a:pt x="3023246" y="2837076"/>
                  <a:pt x="3021181" y="2793060"/>
                </a:cubicBezTo>
                <a:cubicBezTo>
                  <a:pt x="3022101" y="2747413"/>
                  <a:pt x="3049555" y="2726793"/>
                  <a:pt x="3097907" y="2716334"/>
                </a:cubicBezTo>
                <a:cubicBezTo>
                  <a:pt x="3140810" y="2713863"/>
                  <a:pt x="3183265" y="2752865"/>
                  <a:pt x="3174633" y="2793060"/>
                </a:cubicBezTo>
                <a:close/>
              </a:path>
              <a:path w="4122573" h="2762124" stroke="0" extrusionOk="0">
                <a:moveTo>
                  <a:pt x="3239357" y="2776712"/>
                </a:moveTo>
                <a:cubicBezTo>
                  <a:pt x="3246169" y="2874054"/>
                  <a:pt x="3169409" y="2933010"/>
                  <a:pt x="3085906" y="2930163"/>
                </a:cubicBezTo>
                <a:cubicBezTo>
                  <a:pt x="3004375" y="2925693"/>
                  <a:pt x="2943551" y="2849532"/>
                  <a:pt x="2932455" y="2776712"/>
                </a:cubicBezTo>
                <a:cubicBezTo>
                  <a:pt x="2938531" y="2701661"/>
                  <a:pt x="2978583" y="2634608"/>
                  <a:pt x="3085906" y="2623261"/>
                </a:cubicBezTo>
                <a:cubicBezTo>
                  <a:pt x="3169776" y="2632902"/>
                  <a:pt x="3226500" y="2684382"/>
                  <a:pt x="3239357" y="2776712"/>
                </a:cubicBezTo>
                <a:close/>
              </a:path>
              <a:path w="4122573" h="2762124" stroke="0" extrusionOk="0">
                <a:moveTo>
                  <a:pt x="3213269" y="2636668"/>
                </a:moveTo>
                <a:cubicBezTo>
                  <a:pt x="3217073" y="2779941"/>
                  <a:pt x="3108175" y="2881287"/>
                  <a:pt x="2983092" y="2866845"/>
                </a:cubicBezTo>
                <a:cubicBezTo>
                  <a:pt x="2833089" y="2863352"/>
                  <a:pt x="2756491" y="2758939"/>
                  <a:pt x="2752915" y="2636668"/>
                </a:cubicBezTo>
                <a:cubicBezTo>
                  <a:pt x="2776038" y="2487949"/>
                  <a:pt x="2841245" y="2374949"/>
                  <a:pt x="2983092" y="2406491"/>
                </a:cubicBezTo>
                <a:cubicBezTo>
                  <a:pt x="3123692" y="2379513"/>
                  <a:pt x="3222638" y="2500171"/>
                  <a:pt x="3213269" y="2636668"/>
                </a:cubicBezTo>
                <a:close/>
              </a:path>
              <a:path w="4122573" h="2762124" fill="none" stroke="0" extrusionOk="0">
                <a:moveTo>
                  <a:pt x="447852" y="1673706"/>
                </a:moveTo>
                <a:cubicBezTo>
                  <a:pt x="363269" y="1687624"/>
                  <a:pt x="302046" y="1652858"/>
                  <a:pt x="206128" y="1622747"/>
                </a:cubicBezTo>
                <a:moveTo>
                  <a:pt x="661138" y="2231374"/>
                </a:moveTo>
                <a:cubicBezTo>
                  <a:pt x="624319" y="2245714"/>
                  <a:pt x="598465" y="2248431"/>
                  <a:pt x="555402" y="2255734"/>
                </a:cubicBezTo>
                <a:moveTo>
                  <a:pt x="1572494" y="2499338"/>
                </a:moveTo>
                <a:cubicBezTo>
                  <a:pt x="1549855" y="2466851"/>
                  <a:pt x="1525544" y="2423707"/>
                  <a:pt x="1508747" y="2388086"/>
                </a:cubicBezTo>
                <a:moveTo>
                  <a:pt x="2750958" y="2221911"/>
                </a:moveTo>
                <a:cubicBezTo>
                  <a:pt x="2755690" y="2256830"/>
                  <a:pt x="2741443" y="2298294"/>
                  <a:pt x="2725478" y="2343969"/>
                </a:cubicBezTo>
                <a:moveTo>
                  <a:pt x="3256928" y="1467634"/>
                </a:moveTo>
                <a:cubicBezTo>
                  <a:pt x="3412150" y="1524432"/>
                  <a:pt x="3603728" y="1735482"/>
                  <a:pt x="3567170" y="1923896"/>
                </a:cubicBezTo>
                <a:moveTo>
                  <a:pt x="3988780" y="981704"/>
                </a:moveTo>
                <a:cubicBezTo>
                  <a:pt x="3956501" y="1058387"/>
                  <a:pt x="3926931" y="1092767"/>
                  <a:pt x="3850597" y="1152803"/>
                </a:cubicBezTo>
                <a:moveTo>
                  <a:pt x="3657256" y="346927"/>
                </a:moveTo>
                <a:cubicBezTo>
                  <a:pt x="3661821" y="373486"/>
                  <a:pt x="3663829" y="403342"/>
                  <a:pt x="3664509" y="427745"/>
                </a:cubicBezTo>
                <a:moveTo>
                  <a:pt x="2774911" y="252683"/>
                </a:moveTo>
                <a:cubicBezTo>
                  <a:pt x="2791991" y="215810"/>
                  <a:pt x="2817917" y="191811"/>
                  <a:pt x="2845720" y="149615"/>
                </a:cubicBezTo>
                <a:moveTo>
                  <a:pt x="2112914" y="301787"/>
                </a:moveTo>
                <a:cubicBezTo>
                  <a:pt x="2113026" y="273498"/>
                  <a:pt x="2137767" y="239060"/>
                  <a:pt x="2147173" y="212913"/>
                </a:cubicBezTo>
                <a:moveTo>
                  <a:pt x="1336019" y="331966"/>
                </a:moveTo>
                <a:cubicBezTo>
                  <a:pt x="1378487" y="355339"/>
                  <a:pt x="1424527" y="383931"/>
                  <a:pt x="1460077" y="418154"/>
                </a:cubicBezTo>
                <a:moveTo>
                  <a:pt x="393839" y="1009517"/>
                </a:moveTo>
                <a:cubicBezTo>
                  <a:pt x="385289" y="976834"/>
                  <a:pt x="377585" y="950764"/>
                  <a:pt x="372176" y="918789"/>
                </a:cubicBezTo>
              </a:path>
            </a:pathLst>
          </a:custGeom>
          <a:ln w="38100">
            <a:solidFill>
              <a:srgbClr val="FF0000"/>
            </a:solidFill>
            <a:extLst>
              <a:ext uri="{C807C97D-BFC1-408E-A445-0C87EB9F89A2}">
                <ask:lineSketchStyleProps xmlns:ask="http://schemas.microsoft.com/office/drawing/2018/sketchyshapes" xmlns="" sd="2791601523">
                  <a:prstGeom prst="cloudCallout">
                    <a:avLst>
                      <a:gd name="adj1" fmla="val 25145"/>
                      <a:gd name="adj2" fmla="val 5112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31677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3.95833E-6 -1.11111E-6 L -0.39674 -0.36713 " pathEditMode="relative" rAng="0" ptsTypes="AA">
                                      <p:cBhvr>
                                        <p:cTn id="10" dur="2000" fill="hold"/>
                                        <p:tgtEl>
                                          <p:spTgt spid="15"/>
                                        </p:tgtEl>
                                        <p:attrNameLst>
                                          <p:attrName>ppt_x</p:attrName>
                                          <p:attrName>ppt_y</p:attrName>
                                        </p:attrNameLst>
                                      </p:cBhvr>
                                      <p:rCtr x="-19844" y="-18356"/>
                                    </p:animMotion>
                                  </p:childTnLst>
                                </p:cTn>
                              </p:par>
                            </p:childTnLst>
                          </p:cTn>
                        </p:par>
                        <p:par>
                          <p:cTn id="11" fill="hold">
                            <p:stCondLst>
                              <p:cond delay="2500"/>
                            </p:stCondLst>
                            <p:childTnLst>
                              <p:par>
                                <p:cTn id="12" presetID="1" presetClass="mediacall" presetSubtype="0" fill="hold" nodeType="afterEffect">
                                  <p:stCondLst>
                                    <p:cond delay="0"/>
                                  </p:stCondLst>
                                  <p:childTnLst>
                                    <p:cmd type="call" cmd="playFrom(0.0)">
                                      <p:cBhvr>
                                        <p:cTn id="13" dur="3448" fill="hold"/>
                                        <p:tgtEl>
                                          <p:spTgt spid="3"/>
                                        </p:tgtEl>
                                      </p:cBhvr>
                                    </p:cmd>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23"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43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A picture containing vector graphics, toy&#10;&#10;Description automatically generated">
            <a:extLst>
              <a:ext uri="{FF2B5EF4-FFF2-40B4-BE49-F238E27FC236}">
                <a16:creationId xmlns:a16="http://schemas.microsoft.com/office/drawing/2014/main" xmlns="" id="{0E9316FB-EF33-CF47-28CB-EBB8D8ED7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9048" y="4577399"/>
            <a:ext cx="2280601" cy="2280601"/>
          </a:xfrm>
          <a:prstGeom prst="rect">
            <a:avLst/>
          </a:prstGeom>
        </p:spPr>
      </p:pic>
      <p:grpSp>
        <p:nvGrpSpPr>
          <p:cNvPr id="7" name="Group 6">
            <a:extLst>
              <a:ext uri="{FF2B5EF4-FFF2-40B4-BE49-F238E27FC236}">
                <a16:creationId xmlns:a16="http://schemas.microsoft.com/office/drawing/2014/main" xmlns="" id="{4F453FBC-B750-AEC0-3169-4D6D02B877BE}"/>
              </a:ext>
            </a:extLst>
          </p:cNvPr>
          <p:cNvGrpSpPr/>
          <p:nvPr/>
        </p:nvGrpSpPr>
        <p:grpSpPr>
          <a:xfrm>
            <a:off x="0" y="95463"/>
            <a:ext cx="11953875" cy="1952412"/>
            <a:chOff x="886615" y="57363"/>
            <a:chExt cx="11953875" cy="1952412"/>
          </a:xfrm>
        </p:grpSpPr>
        <p:grpSp>
          <p:nvGrpSpPr>
            <p:cNvPr id="30" name="Group 29">
              <a:extLst>
                <a:ext uri="{FF2B5EF4-FFF2-40B4-BE49-F238E27FC236}">
                  <a16:creationId xmlns:a16="http://schemas.microsoft.com/office/drawing/2014/main" xmlns="" id="{B2565988-662C-4BD7-66F2-3DD94EC20EC4}"/>
                </a:ext>
              </a:extLst>
            </p:cNvPr>
            <p:cNvGrpSpPr/>
            <p:nvPr/>
          </p:nvGrpSpPr>
          <p:grpSpPr>
            <a:xfrm>
              <a:off x="886615" y="57363"/>
              <a:ext cx="11953875" cy="1952412"/>
              <a:chOff x="886615" y="57363"/>
              <a:chExt cx="11953875" cy="1952412"/>
            </a:xfrm>
          </p:grpSpPr>
          <p:sp>
            <p:nvSpPr>
              <p:cNvPr id="32" name="Rectangle: Rounded Corners 31">
                <a:extLst>
                  <a:ext uri="{FF2B5EF4-FFF2-40B4-BE49-F238E27FC236}">
                    <a16:creationId xmlns:a16="http://schemas.microsoft.com/office/drawing/2014/main" xmlns="" id="{FB171B11-3E60-8AE5-A265-E1B0B930F841}"/>
                  </a:ext>
                </a:extLst>
              </p:cNvPr>
              <p:cNvSpPr/>
              <p:nvPr/>
            </p:nvSpPr>
            <p:spPr>
              <a:xfrm>
                <a:off x="1426717" y="190500"/>
                <a:ext cx="11413773" cy="1819275"/>
              </a:xfrm>
              <a:custGeom>
                <a:avLst/>
                <a:gdLst>
                  <a:gd name="connsiteX0" fmla="*/ 0 w 11413773"/>
                  <a:gd name="connsiteY0" fmla="*/ 303219 h 1819275"/>
                  <a:gd name="connsiteX1" fmla="*/ 303219 w 11413773"/>
                  <a:gd name="connsiteY1" fmla="*/ 0 h 1819275"/>
                  <a:gd name="connsiteX2" fmla="*/ 1194824 w 11413773"/>
                  <a:gd name="connsiteY2" fmla="*/ 0 h 1819275"/>
                  <a:gd name="connsiteX3" fmla="*/ 1546063 w 11413773"/>
                  <a:gd name="connsiteY3" fmla="*/ 0 h 1819275"/>
                  <a:gd name="connsiteX4" fmla="*/ 1897301 w 11413773"/>
                  <a:gd name="connsiteY4" fmla="*/ 0 h 1819275"/>
                  <a:gd name="connsiteX5" fmla="*/ 2356613 w 11413773"/>
                  <a:gd name="connsiteY5" fmla="*/ 0 h 1819275"/>
                  <a:gd name="connsiteX6" fmla="*/ 3032071 w 11413773"/>
                  <a:gd name="connsiteY6" fmla="*/ 0 h 1819275"/>
                  <a:gd name="connsiteX7" fmla="*/ 3815603 w 11413773"/>
                  <a:gd name="connsiteY7" fmla="*/ 0 h 1819275"/>
                  <a:gd name="connsiteX8" fmla="*/ 4166841 w 11413773"/>
                  <a:gd name="connsiteY8" fmla="*/ 0 h 1819275"/>
                  <a:gd name="connsiteX9" fmla="*/ 4518080 w 11413773"/>
                  <a:gd name="connsiteY9" fmla="*/ 0 h 1819275"/>
                  <a:gd name="connsiteX10" fmla="*/ 5085465 w 11413773"/>
                  <a:gd name="connsiteY10" fmla="*/ 0 h 1819275"/>
                  <a:gd name="connsiteX11" fmla="*/ 5652850 w 11413773"/>
                  <a:gd name="connsiteY11" fmla="*/ 0 h 1819275"/>
                  <a:gd name="connsiteX12" fmla="*/ 6328308 w 11413773"/>
                  <a:gd name="connsiteY12" fmla="*/ 0 h 1819275"/>
                  <a:gd name="connsiteX13" fmla="*/ 7219913 w 11413773"/>
                  <a:gd name="connsiteY13" fmla="*/ 0 h 1819275"/>
                  <a:gd name="connsiteX14" fmla="*/ 7571152 w 11413773"/>
                  <a:gd name="connsiteY14" fmla="*/ 0 h 1819275"/>
                  <a:gd name="connsiteX15" fmla="*/ 8030464 w 11413773"/>
                  <a:gd name="connsiteY15" fmla="*/ 0 h 1819275"/>
                  <a:gd name="connsiteX16" fmla="*/ 8922069 w 11413773"/>
                  <a:gd name="connsiteY16" fmla="*/ 0 h 1819275"/>
                  <a:gd name="connsiteX17" fmla="*/ 9597527 w 11413773"/>
                  <a:gd name="connsiteY17" fmla="*/ 0 h 1819275"/>
                  <a:gd name="connsiteX18" fmla="*/ 10489132 w 11413773"/>
                  <a:gd name="connsiteY18" fmla="*/ 0 h 1819275"/>
                  <a:gd name="connsiteX19" fmla="*/ 11110554 w 11413773"/>
                  <a:gd name="connsiteY19" fmla="*/ 0 h 1819275"/>
                  <a:gd name="connsiteX20" fmla="*/ 11413773 w 11413773"/>
                  <a:gd name="connsiteY20" fmla="*/ 303219 h 1819275"/>
                  <a:gd name="connsiteX21" fmla="*/ 11413773 w 11413773"/>
                  <a:gd name="connsiteY21" fmla="*/ 885381 h 1819275"/>
                  <a:gd name="connsiteX22" fmla="*/ 11413773 w 11413773"/>
                  <a:gd name="connsiteY22" fmla="*/ 1516056 h 1819275"/>
                  <a:gd name="connsiteX23" fmla="*/ 11110554 w 11413773"/>
                  <a:gd name="connsiteY23" fmla="*/ 1819275 h 1819275"/>
                  <a:gd name="connsiteX24" fmla="*/ 10543169 w 11413773"/>
                  <a:gd name="connsiteY24" fmla="*/ 1819275 h 1819275"/>
                  <a:gd name="connsiteX25" fmla="*/ 9651564 w 11413773"/>
                  <a:gd name="connsiteY25" fmla="*/ 1819275 h 1819275"/>
                  <a:gd name="connsiteX26" fmla="*/ 9300325 w 11413773"/>
                  <a:gd name="connsiteY26" fmla="*/ 1819275 h 1819275"/>
                  <a:gd name="connsiteX27" fmla="*/ 8408720 w 11413773"/>
                  <a:gd name="connsiteY27" fmla="*/ 1819275 h 1819275"/>
                  <a:gd name="connsiteX28" fmla="*/ 8057482 w 11413773"/>
                  <a:gd name="connsiteY28" fmla="*/ 1819275 h 1819275"/>
                  <a:gd name="connsiteX29" fmla="*/ 7382023 w 11413773"/>
                  <a:gd name="connsiteY29" fmla="*/ 1819275 h 1819275"/>
                  <a:gd name="connsiteX30" fmla="*/ 6922712 w 11413773"/>
                  <a:gd name="connsiteY30" fmla="*/ 1819275 h 1819275"/>
                  <a:gd name="connsiteX31" fmla="*/ 6139180 w 11413773"/>
                  <a:gd name="connsiteY31" fmla="*/ 1819275 h 1819275"/>
                  <a:gd name="connsiteX32" fmla="*/ 5463721 w 11413773"/>
                  <a:gd name="connsiteY32" fmla="*/ 1819275 h 1819275"/>
                  <a:gd name="connsiteX33" fmla="*/ 4896336 w 11413773"/>
                  <a:gd name="connsiteY33" fmla="*/ 1819275 h 1819275"/>
                  <a:gd name="connsiteX34" fmla="*/ 4328951 w 11413773"/>
                  <a:gd name="connsiteY34" fmla="*/ 1819275 h 1819275"/>
                  <a:gd name="connsiteX35" fmla="*/ 3545420 w 11413773"/>
                  <a:gd name="connsiteY35" fmla="*/ 1819275 h 1819275"/>
                  <a:gd name="connsiteX36" fmla="*/ 3086108 w 11413773"/>
                  <a:gd name="connsiteY36" fmla="*/ 1819275 h 1819275"/>
                  <a:gd name="connsiteX37" fmla="*/ 2518723 w 11413773"/>
                  <a:gd name="connsiteY37" fmla="*/ 1819275 h 1819275"/>
                  <a:gd name="connsiteX38" fmla="*/ 1627118 w 11413773"/>
                  <a:gd name="connsiteY38" fmla="*/ 1819275 h 1819275"/>
                  <a:gd name="connsiteX39" fmla="*/ 951659 w 11413773"/>
                  <a:gd name="connsiteY39" fmla="*/ 1819275 h 1819275"/>
                  <a:gd name="connsiteX40" fmla="*/ 303219 w 11413773"/>
                  <a:gd name="connsiteY40" fmla="*/ 1819275 h 1819275"/>
                  <a:gd name="connsiteX41" fmla="*/ 0 w 11413773"/>
                  <a:gd name="connsiteY41" fmla="*/ 1516056 h 1819275"/>
                  <a:gd name="connsiteX42" fmla="*/ 0 w 11413773"/>
                  <a:gd name="connsiteY42" fmla="*/ 933894 h 1819275"/>
                  <a:gd name="connsiteX43" fmla="*/ 0 w 11413773"/>
                  <a:gd name="connsiteY43"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413773" h="1819275" fill="none" extrusionOk="0">
                    <a:moveTo>
                      <a:pt x="0" y="303219"/>
                    </a:moveTo>
                    <a:cubicBezTo>
                      <a:pt x="15008" y="142249"/>
                      <a:pt x="145666" y="11393"/>
                      <a:pt x="303219" y="0"/>
                    </a:cubicBezTo>
                    <a:cubicBezTo>
                      <a:pt x="679214" y="22121"/>
                      <a:pt x="1000426" y="-11524"/>
                      <a:pt x="1194824" y="0"/>
                    </a:cubicBezTo>
                    <a:cubicBezTo>
                      <a:pt x="1389222" y="11524"/>
                      <a:pt x="1451077" y="-8857"/>
                      <a:pt x="1546063" y="0"/>
                    </a:cubicBezTo>
                    <a:cubicBezTo>
                      <a:pt x="1641049" y="8857"/>
                      <a:pt x="1722768" y="14336"/>
                      <a:pt x="1897301" y="0"/>
                    </a:cubicBezTo>
                    <a:cubicBezTo>
                      <a:pt x="2071834" y="-14336"/>
                      <a:pt x="2162665" y="-5239"/>
                      <a:pt x="2356613" y="0"/>
                    </a:cubicBezTo>
                    <a:cubicBezTo>
                      <a:pt x="2550561" y="5239"/>
                      <a:pt x="2738086" y="16619"/>
                      <a:pt x="3032071" y="0"/>
                    </a:cubicBezTo>
                    <a:cubicBezTo>
                      <a:pt x="3326056" y="-16619"/>
                      <a:pt x="3474865" y="33593"/>
                      <a:pt x="3815603" y="0"/>
                    </a:cubicBezTo>
                    <a:cubicBezTo>
                      <a:pt x="4156341" y="-33593"/>
                      <a:pt x="4083153" y="-1357"/>
                      <a:pt x="4166841" y="0"/>
                    </a:cubicBezTo>
                    <a:cubicBezTo>
                      <a:pt x="4250529" y="1357"/>
                      <a:pt x="4418144" y="4874"/>
                      <a:pt x="4518080" y="0"/>
                    </a:cubicBezTo>
                    <a:cubicBezTo>
                      <a:pt x="4618016" y="-4874"/>
                      <a:pt x="4869010" y="13570"/>
                      <a:pt x="5085465" y="0"/>
                    </a:cubicBezTo>
                    <a:cubicBezTo>
                      <a:pt x="5301920" y="-13570"/>
                      <a:pt x="5381061" y="-3826"/>
                      <a:pt x="5652850" y="0"/>
                    </a:cubicBezTo>
                    <a:cubicBezTo>
                      <a:pt x="5924639" y="3826"/>
                      <a:pt x="6080465" y="-20451"/>
                      <a:pt x="6328308" y="0"/>
                    </a:cubicBezTo>
                    <a:cubicBezTo>
                      <a:pt x="6576151" y="20451"/>
                      <a:pt x="6945098" y="-11857"/>
                      <a:pt x="7219913" y="0"/>
                    </a:cubicBezTo>
                    <a:cubicBezTo>
                      <a:pt x="7494729" y="11857"/>
                      <a:pt x="7469858" y="12078"/>
                      <a:pt x="7571152" y="0"/>
                    </a:cubicBezTo>
                    <a:cubicBezTo>
                      <a:pt x="7672446" y="-12078"/>
                      <a:pt x="7895433" y="1644"/>
                      <a:pt x="8030464" y="0"/>
                    </a:cubicBezTo>
                    <a:cubicBezTo>
                      <a:pt x="8165495" y="-1644"/>
                      <a:pt x="8538714" y="-24555"/>
                      <a:pt x="8922069" y="0"/>
                    </a:cubicBezTo>
                    <a:cubicBezTo>
                      <a:pt x="9305425" y="24555"/>
                      <a:pt x="9406063" y="18971"/>
                      <a:pt x="9597527" y="0"/>
                    </a:cubicBezTo>
                    <a:cubicBezTo>
                      <a:pt x="9788991" y="-18971"/>
                      <a:pt x="10254886" y="-27558"/>
                      <a:pt x="10489132" y="0"/>
                    </a:cubicBezTo>
                    <a:cubicBezTo>
                      <a:pt x="10723379" y="27558"/>
                      <a:pt x="10954538" y="-431"/>
                      <a:pt x="11110554" y="0"/>
                    </a:cubicBezTo>
                    <a:cubicBezTo>
                      <a:pt x="11290080" y="11713"/>
                      <a:pt x="11399858" y="119258"/>
                      <a:pt x="11413773" y="303219"/>
                    </a:cubicBezTo>
                    <a:cubicBezTo>
                      <a:pt x="11389556" y="557450"/>
                      <a:pt x="11407824" y="682469"/>
                      <a:pt x="11413773" y="885381"/>
                    </a:cubicBezTo>
                    <a:cubicBezTo>
                      <a:pt x="11419722" y="1088293"/>
                      <a:pt x="11399087" y="1389101"/>
                      <a:pt x="11413773" y="1516056"/>
                    </a:cubicBezTo>
                    <a:cubicBezTo>
                      <a:pt x="11432248" y="1700609"/>
                      <a:pt x="11245539" y="1805861"/>
                      <a:pt x="11110554" y="1819275"/>
                    </a:cubicBezTo>
                    <a:cubicBezTo>
                      <a:pt x="10905610" y="1814126"/>
                      <a:pt x="10757385" y="1822213"/>
                      <a:pt x="10543169" y="1819275"/>
                    </a:cubicBezTo>
                    <a:cubicBezTo>
                      <a:pt x="10328954" y="1816337"/>
                      <a:pt x="10056011" y="1841430"/>
                      <a:pt x="9651564" y="1819275"/>
                    </a:cubicBezTo>
                    <a:cubicBezTo>
                      <a:pt x="9247117" y="1797120"/>
                      <a:pt x="9406564" y="1809942"/>
                      <a:pt x="9300325" y="1819275"/>
                    </a:cubicBezTo>
                    <a:cubicBezTo>
                      <a:pt x="9194086" y="1828608"/>
                      <a:pt x="8743588" y="1839561"/>
                      <a:pt x="8408720" y="1819275"/>
                    </a:cubicBezTo>
                    <a:cubicBezTo>
                      <a:pt x="8073853" y="1798989"/>
                      <a:pt x="8195120" y="1814090"/>
                      <a:pt x="8057482" y="1819275"/>
                    </a:cubicBezTo>
                    <a:cubicBezTo>
                      <a:pt x="7919844" y="1824460"/>
                      <a:pt x="7658273" y="1788093"/>
                      <a:pt x="7382023" y="1819275"/>
                    </a:cubicBezTo>
                    <a:cubicBezTo>
                      <a:pt x="7105773" y="1850457"/>
                      <a:pt x="7069339" y="1834144"/>
                      <a:pt x="6922712" y="1819275"/>
                    </a:cubicBezTo>
                    <a:cubicBezTo>
                      <a:pt x="6776085" y="1804406"/>
                      <a:pt x="6477890" y="1803836"/>
                      <a:pt x="6139180" y="1819275"/>
                    </a:cubicBezTo>
                    <a:cubicBezTo>
                      <a:pt x="5800470" y="1834714"/>
                      <a:pt x="5773161" y="1802585"/>
                      <a:pt x="5463721" y="1819275"/>
                    </a:cubicBezTo>
                    <a:cubicBezTo>
                      <a:pt x="5154281" y="1835965"/>
                      <a:pt x="5119574" y="1813653"/>
                      <a:pt x="4896336" y="1819275"/>
                    </a:cubicBezTo>
                    <a:cubicBezTo>
                      <a:pt x="4673099" y="1824897"/>
                      <a:pt x="4511636" y="1816247"/>
                      <a:pt x="4328951" y="1819275"/>
                    </a:cubicBezTo>
                    <a:cubicBezTo>
                      <a:pt x="4146266" y="1822303"/>
                      <a:pt x="3816166" y="1822502"/>
                      <a:pt x="3545420" y="1819275"/>
                    </a:cubicBezTo>
                    <a:cubicBezTo>
                      <a:pt x="3274674" y="1816048"/>
                      <a:pt x="3202741" y="1813959"/>
                      <a:pt x="3086108" y="1819275"/>
                    </a:cubicBezTo>
                    <a:cubicBezTo>
                      <a:pt x="2969475" y="1824591"/>
                      <a:pt x="2795237" y="1810260"/>
                      <a:pt x="2518723" y="1819275"/>
                    </a:cubicBezTo>
                    <a:cubicBezTo>
                      <a:pt x="2242210" y="1828290"/>
                      <a:pt x="1914673" y="1814463"/>
                      <a:pt x="1627118" y="1819275"/>
                    </a:cubicBezTo>
                    <a:cubicBezTo>
                      <a:pt x="1339563" y="1824087"/>
                      <a:pt x="1137660" y="1827198"/>
                      <a:pt x="951659" y="1819275"/>
                    </a:cubicBezTo>
                    <a:cubicBezTo>
                      <a:pt x="765658" y="1811352"/>
                      <a:pt x="599168" y="1793559"/>
                      <a:pt x="303219" y="1819275"/>
                    </a:cubicBezTo>
                    <a:cubicBezTo>
                      <a:pt x="116430" y="1785832"/>
                      <a:pt x="16122" y="1656193"/>
                      <a:pt x="0" y="1516056"/>
                    </a:cubicBezTo>
                    <a:cubicBezTo>
                      <a:pt x="-6164" y="1395590"/>
                      <a:pt x="25003" y="1142139"/>
                      <a:pt x="0" y="933894"/>
                    </a:cubicBezTo>
                    <a:cubicBezTo>
                      <a:pt x="-25003" y="725649"/>
                      <a:pt x="2313" y="455213"/>
                      <a:pt x="0" y="303219"/>
                    </a:cubicBezTo>
                    <a:close/>
                  </a:path>
                  <a:path w="11413773" h="1819275" stroke="0" extrusionOk="0">
                    <a:moveTo>
                      <a:pt x="0" y="303219"/>
                    </a:moveTo>
                    <a:cubicBezTo>
                      <a:pt x="-8874" y="137980"/>
                      <a:pt x="134849" y="7077"/>
                      <a:pt x="303219" y="0"/>
                    </a:cubicBezTo>
                    <a:cubicBezTo>
                      <a:pt x="485323" y="-27148"/>
                      <a:pt x="725264" y="-14714"/>
                      <a:pt x="978677" y="0"/>
                    </a:cubicBezTo>
                    <a:cubicBezTo>
                      <a:pt x="1232090" y="14714"/>
                      <a:pt x="1392757" y="3193"/>
                      <a:pt x="1654136" y="0"/>
                    </a:cubicBezTo>
                    <a:cubicBezTo>
                      <a:pt x="1915515" y="-3193"/>
                      <a:pt x="2009534" y="12040"/>
                      <a:pt x="2329594" y="0"/>
                    </a:cubicBezTo>
                    <a:cubicBezTo>
                      <a:pt x="2649654" y="-12040"/>
                      <a:pt x="2900315" y="23717"/>
                      <a:pt x="3221199" y="0"/>
                    </a:cubicBezTo>
                    <a:cubicBezTo>
                      <a:pt x="3542083" y="-23717"/>
                      <a:pt x="3492662" y="2845"/>
                      <a:pt x="3680511" y="0"/>
                    </a:cubicBezTo>
                    <a:cubicBezTo>
                      <a:pt x="3868360" y="-2845"/>
                      <a:pt x="4262352" y="-11254"/>
                      <a:pt x="4464043" y="0"/>
                    </a:cubicBezTo>
                    <a:cubicBezTo>
                      <a:pt x="4665734" y="11254"/>
                      <a:pt x="4963627" y="34068"/>
                      <a:pt x="5247575" y="0"/>
                    </a:cubicBezTo>
                    <a:cubicBezTo>
                      <a:pt x="5531523" y="-34068"/>
                      <a:pt x="5835213" y="-22417"/>
                      <a:pt x="6031107" y="0"/>
                    </a:cubicBezTo>
                    <a:cubicBezTo>
                      <a:pt x="6227001" y="22417"/>
                      <a:pt x="6500527" y="-7499"/>
                      <a:pt x="6706565" y="0"/>
                    </a:cubicBezTo>
                    <a:cubicBezTo>
                      <a:pt x="6912603" y="7499"/>
                      <a:pt x="6915393" y="-11692"/>
                      <a:pt x="7057803" y="0"/>
                    </a:cubicBezTo>
                    <a:cubicBezTo>
                      <a:pt x="7200213" y="11692"/>
                      <a:pt x="7667688" y="20489"/>
                      <a:pt x="7841335" y="0"/>
                    </a:cubicBezTo>
                    <a:cubicBezTo>
                      <a:pt x="8014982" y="-20489"/>
                      <a:pt x="8103564" y="-13476"/>
                      <a:pt x="8300647" y="0"/>
                    </a:cubicBezTo>
                    <a:cubicBezTo>
                      <a:pt x="8497730" y="13476"/>
                      <a:pt x="8574622" y="-1114"/>
                      <a:pt x="8651885" y="0"/>
                    </a:cubicBezTo>
                    <a:cubicBezTo>
                      <a:pt x="8729148" y="1114"/>
                      <a:pt x="9317547" y="29305"/>
                      <a:pt x="9543490" y="0"/>
                    </a:cubicBezTo>
                    <a:cubicBezTo>
                      <a:pt x="9769434" y="-29305"/>
                      <a:pt x="9979928" y="-15119"/>
                      <a:pt x="10218949" y="0"/>
                    </a:cubicBezTo>
                    <a:cubicBezTo>
                      <a:pt x="10457970" y="15119"/>
                      <a:pt x="10736249" y="-21288"/>
                      <a:pt x="11110554" y="0"/>
                    </a:cubicBezTo>
                    <a:cubicBezTo>
                      <a:pt x="11275019" y="39207"/>
                      <a:pt x="11419478" y="143459"/>
                      <a:pt x="11413773" y="303219"/>
                    </a:cubicBezTo>
                    <a:cubicBezTo>
                      <a:pt x="11409529" y="458104"/>
                      <a:pt x="11420909" y="771756"/>
                      <a:pt x="11413773" y="909638"/>
                    </a:cubicBezTo>
                    <a:cubicBezTo>
                      <a:pt x="11406637" y="1047520"/>
                      <a:pt x="11392627" y="1214827"/>
                      <a:pt x="11413773" y="1516056"/>
                    </a:cubicBezTo>
                    <a:cubicBezTo>
                      <a:pt x="11407908" y="1681675"/>
                      <a:pt x="11271466" y="1807998"/>
                      <a:pt x="11110554" y="1819275"/>
                    </a:cubicBezTo>
                    <a:cubicBezTo>
                      <a:pt x="10867355" y="1823765"/>
                      <a:pt x="10687963" y="1822303"/>
                      <a:pt x="10435096" y="1819275"/>
                    </a:cubicBezTo>
                    <a:cubicBezTo>
                      <a:pt x="10182229" y="1816247"/>
                      <a:pt x="9909279" y="1797831"/>
                      <a:pt x="9759637" y="1819275"/>
                    </a:cubicBezTo>
                    <a:cubicBezTo>
                      <a:pt x="9609995" y="1840719"/>
                      <a:pt x="9498035" y="1824551"/>
                      <a:pt x="9408399" y="1819275"/>
                    </a:cubicBezTo>
                    <a:cubicBezTo>
                      <a:pt x="9318763" y="1813999"/>
                      <a:pt x="8832010" y="1801705"/>
                      <a:pt x="8516794" y="1819275"/>
                    </a:cubicBezTo>
                    <a:cubicBezTo>
                      <a:pt x="8201579" y="1836845"/>
                      <a:pt x="8073475" y="1806866"/>
                      <a:pt x="7949409" y="1819275"/>
                    </a:cubicBezTo>
                    <a:cubicBezTo>
                      <a:pt x="7825343" y="1831684"/>
                      <a:pt x="7728843" y="1826082"/>
                      <a:pt x="7598170" y="1819275"/>
                    </a:cubicBezTo>
                    <a:cubicBezTo>
                      <a:pt x="7467497" y="1812468"/>
                      <a:pt x="7243325" y="1844178"/>
                      <a:pt x="6922712" y="1819275"/>
                    </a:cubicBezTo>
                    <a:cubicBezTo>
                      <a:pt x="6602099" y="1794372"/>
                      <a:pt x="6463666" y="1824854"/>
                      <a:pt x="6139180" y="1819275"/>
                    </a:cubicBezTo>
                    <a:cubicBezTo>
                      <a:pt x="5814694" y="1813696"/>
                      <a:pt x="5636488" y="1824713"/>
                      <a:pt x="5463721" y="1819275"/>
                    </a:cubicBezTo>
                    <a:cubicBezTo>
                      <a:pt x="5290954" y="1813837"/>
                      <a:pt x="5012136" y="1826881"/>
                      <a:pt x="4680190" y="1819275"/>
                    </a:cubicBezTo>
                    <a:cubicBezTo>
                      <a:pt x="4348244" y="1811669"/>
                      <a:pt x="4159899" y="1850779"/>
                      <a:pt x="4004731" y="1819275"/>
                    </a:cubicBezTo>
                    <a:cubicBezTo>
                      <a:pt x="3849563" y="1787771"/>
                      <a:pt x="3649691" y="1820898"/>
                      <a:pt x="3545420" y="1819275"/>
                    </a:cubicBezTo>
                    <a:cubicBezTo>
                      <a:pt x="3441149" y="1817652"/>
                      <a:pt x="2888648" y="1813127"/>
                      <a:pt x="2653814" y="1819275"/>
                    </a:cubicBezTo>
                    <a:cubicBezTo>
                      <a:pt x="2418980" y="1825423"/>
                      <a:pt x="2009208" y="1792514"/>
                      <a:pt x="1762209" y="1819275"/>
                    </a:cubicBezTo>
                    <a:cubicBezTo>
                      <a:pt x="1515210" y="1846036"/>
                      <a:pt x="845597" y="1862782"/>
                      <a:pt x="303219" y="1819275"/>
                    </a:cubicBezTo>
                    <a:cubicBezTo>
                      <a:pt x="117366" y="1811481"/>
                      <a:pt x="-3731" y="1688344"/>
                      <a:pt x="0" y="1516056"/>
                    </a:cubicBezTo>
                    <a:cubicBezTo>
                      <a:pt x="-13654" y="1388098"/>
                      <a:pt x="-2239" y="1044028"/>
                      <a:pt x="0" y="897509"/>
                    </a:cubicBezTo>
                    <a:cubicBezTo>
                      <a:pt x="2239" y="750990"/>
                      <a:pt x="-26192" y="555902"/>
                      <a:pt x="0" y="303219"/>
                    </a:cubicBezTo>
                    <a:close/>
                  </a:path>
                </a:pathLst>
              </a:custGeom>
              <a:ln w="38100">
                <a:solidFill>
                  <a:srgbClr val="7030A0"/>
                </a:solidFill>
                <a:extLst>
                  <a:ext uri="{C807C97D-BFC1-408E-A445-0C87EB9F89A2}">
                    <ask:lineSketchStyleProps xmlns:ask="http://schemas.microsoft.com/office/drawing/2018/sketchyshapes" xmlns="" sd="134206699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xmlns="" id="{66C43FAE-E846-91FA-3043-EB3294A89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615" y="57363"/>
                <a:ext cx="827885" cy="1329047"/>
              </a:xfrm>
              <a:prstGeom prst="rect">
                <a:avLst/>
              </a:prstGeom>
            </p:spPr>
          </p:pic>
        </p:grpSp>
        <p:sp>
          <p:nvSpPr>
            <p:cNvPr id="31" name="Oval 30">
              <a:extLst>
                <a:ext uri="{FF2B5EF4-FFF2-40B4-BE49-F238E27FC236}">
                  <a16:creationId xmlns:a16="http://schemas.microsoft.com/office/drawing/2014/main" xmlns="" id="{B6F5321B-A159-A26A-EF5F-1B4415708C33}"/>
                </a:ext>
              </a:extLst>
            </p:cNvPr>
            <p:cNvSpPr/>
            <p:nvPr/>
          </p:nvSpPr>
          <p:spPr>
            <a:xfrm>
              <a:off x="1669948" y="288990"/>
              <a:ext cx="537970" cy="508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sp>
        <p:nvSpPr>
          <p:cNvPr id="2" name="TextBox 1">
            <a:extLst>
              <a:ext uri="{FF2B5EF4-FFF2-40B4-BE49-F238E27FC236}">
                <a16:creationId xmlns:a16="http://schemas.microsoft.com/office/drawing/2014/main" xmlns="" id="{1A4C31B7-2C55-48F2-913F-18CD5569D487}"/>
              </a:ext>
            </a:extLst>
          </p:cNvPr>
          <p:cNvSpPr txBox="1"/>
          <p:nvPr/>
        </p:nvSpPr>
        <p:spPr>
          <a:xfrm>
            <a:off x="1390650" y="323850"/>
            <a:ext cx="10172700" cy="1569660"/>
          </a:xfrm>
          <a:prstGeom prst="rect">
            <a:avLst/>
          </a:prstGeom>
          <a:noFill/>
        </p:spPr>
        <p:txBody>
          <a:bodyPr wrap="square" rtlCol="0">
            <a:spAutoFit/>
          </a:bodyPr>
          <a:lstStyle/>
          <a:p>
            <a:pPr algn="just"/>
            <a:r>
              <a:rPr lang="vi-VN" sz="3200" b="1" i="0" dirty="0">
                <a:solidFill>
                  <a:srgbClr val="002060"/>
                </a:solidFill>
                <a:effectLst/>
                <a:latin typeface="Calibri" panose="020F0502020204030204" pitchFamily="34" charset="0"/>
                <a:cs typeface="Calibri" panose="020F0502020204030204" pitchFamily="34" charset="0"/>
              </a:rPr>
              <a:t>Một sư đoàn có 4 trung đoàn, mỗi trung đoàn có 1300 người. Sau đó sư đoàn được bổ sung thêm 450 người. Hỏi lúc này, sư đoàn có tất cả bao nhiêu người?</a:t>
            </a:r>
            <a:endParaRPr lang="en-US" sz="32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9DDACF0C-1307-41A1-A635-3DAE9AE410F6}"/>
              </a:ext>
            </a:extLst>
          </p:cNvPr>
          <p:cNvPicPr>
            <a:picLocks noChangeAspect="1"/>
          </p:cNvPicPr>
          <p:nvPr/>
        </p:nvPicPr>
        <p:blipFill>
          <a:blip r:embed="rId5"/>
          <a:stretch>
            <a:fillRect/>
          </a:stretch>
        </p:blipFill>
        <p:spPr>
          <a:xfrm>
            <a:off x="6024562" y="2314575"/>
            <a:ext cx="5876925" cy="2590800"/>
          </a:xfrm>
          <a:prstGeom prst="rect">
            <a:avLst/>
          </a:prstGeom>
        </p:spPr>
      </p:pic>
      <p:sp>
        <p:nvSpPr>
          <p:cNvPr id="6" name="Rectangle: Rounded Corners 5">
            <a:extLst>
              <a:ext uri="{FF2B5EF4-FFF2-40B4-BE49-F238E27FC236}">
                <a16:creationId xmlns:a16="http://schemas.microsoft.com/office/drawing/2014/main" xmlns="" id="{83FFFE0A-8258-4307-AF07-324626A0C4E7}"/>
              </a:ext>
            </a:extLst>
          </p:cNvPr>
          <p:cNvSpPr/>
          <p:nvPr/>
        </p:nvSpPr>
        <p:spPr>
          <a:xfrm>
            <a:off x="447675" y="2400300"/>
            <a:ext cx="5219700" cy="4181475"/>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ounded Rectangle 2"/>
          <p:cNvSpPr/>
          <p:nvPr/>
        </p:nvSpPr>
        <p:spPr>
          <a:xfrm>
            <a:off x="-26345" y="2400300"/>
            <a:ext cx="5808959" cy="41966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2115072F-728D-46F4-9732-F6D93E5FC4DE}"/>
              </a:ext>
            </a:extLst>
          </p:cNvPr>
          <p:cNvSpPr txBox="1"/>
          <p:nvPr/>
        </p:nvSpPr>
        <p:spPr>
          <a:xfrm>
            <a:off x="0" y="3321728"/>
            <a:ext cx="5909323" cy="2062103"/>
          </a:xfrm>
          <a:prstGeom prst="rect">
            <a:avLst/>
          </a:prstGeom>
          <a:noFill/>
        </p:spPr>
        <p:txBody>
          <a:bodyPr wrap="square" rtlCol="0">
            <a:spAutoFit/>
          </a:bodyPr>
          <a:lstStyle/>
          <a:p>
            <a:r>
              <a:rPr lang="en-US" sz="3200" b="1" dirty="0" err="1" smtClean="0">
                <a:latin typeface="Calibri" panose="020F0502020204030204" pitchFamily="34" charset="0"/>
                <a:cs typeface="Calibri" panose="020F0502020204030204" pitchFamily="34" charset="0"/>
              </a:rPr>
              <a:t>Một</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sư</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đoàn</a:t>
            </a:r>
            <a:r>
              <a:rPr lang="en-US" sz="3200" b="1" dirty="0" smtClean="0">
                <a:latin typeface="Calibri" panose="020F0502020204030204" pitchFamily="34" charset="0"/>
                <a:cs typeface="Calibri" panose="020F0502020204030204" pitchFamily="34" charset="0"/>
              </a:rPr>
              <a:t>: 4 </a:t>
            </a:r>
            <a:r>
              <a:rPr lang="en-US" sz="3200" b="1" dirty="0" err="1" smtClean="0">
                <a:latin typeface="Calibri" panose="020F0502020204030204" pitchFamily="34" charset="0"/>
                <a:cs typeface="Calibri" panose="020F0502020204030204" pitchFamily="34" charset="0"/>
              </a:rPr>
              <a:t>trung</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đoàn</a:t>
            </a:r>
            <a:endParaRPr lang="en-US" sz="3200" b="1" dirty="0" smtClean="0">
              <a:latin typeface="Calibri" panose="020F0502020204030204" pitchFamily="34" charset="0"/>
              <a:cs typeface="Calibri" panose="020F0502020204030204" pitchFamily="34" charset="0"/>
            </a:endParaRPr>
          </a:p>
          <a:p>
            <a:r>
              <a:rPr lang="en-US" sz="3200" b="1" dirty="0" err="1" smtClean="0">
                <a:latin typeface="Calibri" panose="020F0502020204030204" pitchFamily="34" charset="0"/>
                <a:cs typeface="Calibri" panose="020F0502020204030204" pitchFamily="34" charset="0"/>
              </a:rPr>
              <a:t>Mỗi</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trung</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đoàn</a:t>
            </a:r>
            <a:r>
              <a:rPr lang="en-US" sz="3200" b="1" dirty="0" smtClean="0">
                <a:latin typeface="Calibri" panose="020F0502020204030204" pitchFamily="34" charset="0"/>
                <a:cs typeface="Calibri" panose="020F0502020204030204" pitchFamily="34" charset="0"/>
              </a:rPr>
              <a:t> : 1300 </a:t>
            </a:r>
            <a:r>
              <a:rPr lang="en-US" sz="3200" b="1" dirty="0" err="1" smtClean="0">
                <a:latin typeface="Calibri" panose="020F0502020204030204" pitchFamily="34" charset="0"/>
                <a:cs typeface="Calibri" panose="020F0502020204030204" pitchFamily="34" charset="0"/>
              </a:rPr>
              <a:t>người</a:t>
            </a:r>
            <a:endParaRPr lang="en-US" sz="3200" b="1" dirty="0" smtClean="0">
              <a:latin typeface="Calibri" panose="020F0502020204030204" pitchFamily="34" charset="0"/>
              <a:cs typeface="Calibri" panose="020F0502020204030204" pitchFamily="34" charset="0"/>
            </a:endParaRPr>
          </a:p>
          <a:p>
            <a:r>
              <a:rPr lang="en-US" sz="3200" b="1" dirty="0" err="1" smtClean="0">
                <a:latin typeface="Calibri" panose="020F0502020204030204" pitchFamily="34" charset="0"/>
                <a:cs typeface="Calibri" panose="020F0502020204030204" pitchFamily="34" charset="0"/>
              </a:rPr>
              <a:t>Thêm</a:t>
            </a:r>
            <a:r>
              <a:rPr lang="en-US" sz="3200" b="1" dirty="0" smtClean="0">
                <a:latin typeface="Calibri" panose="020F0502020204030204" pitchFamily="34" charset="0"/>
                <a:cs typeface="Calibri" panose="020F0502020204030204" pitchFamily="34" charset="0"/>
              </a:rPr>
              <a:t> : 450 </a:t>
            </a:r>
            <a:r>
              <a:rPr lang="en-US" sz="3200" b="1" dirty="0" err="1" smtClean="0">
                <a:latin typeface="Calibri" panose="020F0502020204030204" pitchFamily="34" charset="0"/>
                <a:cs typeface="Calibri" panose="020F0502020204030204" pitchFamily="34" charset="0"/>
              </a:rPr>
              <a:t>người</a:t>
            </a:r>
            <a:endParaRPr lang="en-US" sz="3200" b="1" dirty="0" smtClean="0">
              <a:latin typeface="Calibri" panose="020F0502020204030204" pitchFamily="34" charset="0"/>
              <a:cs typeface="Calibri" panose="020F0502020204030204" pitchFamily="34" charset="0"/>
            </a:endParaRPr>
          </a:p>
          <a:p>
            <a:r>
              <a:rPr lang="en-US" sz="3200" b="1" dirty="0" err="1" smtClean="0">
                <a:latin typeface="Calibri" panose="020F0502020204030204" pitchFamily="34" charset="0"/>
                <a:cs typeface="Calibri" panose="020F0502020204030204" pitchFamily="34" charset="0"/>
              </a:rPr>
              <a:t>Tất</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cả</a:t>
            </a:r>
            <a:r>
              <a:rPr lang="en-US" sz="3200" b="1" dirty="0" smtClean="0">
                <a:latin typeface="Calibri" panose="020F0502020204030204" pitchFamily="34" charset="0"/>
                <a:cs typeface="Calibri" panose="020F0502020204030204" pitchFamily="34" charset="0"/>
              </a:rPr>
              <a:t>: …. </a:t>
            </a:r>
            <a:r>
              <a:rPr lang="en-US" sz="3200" b="1" dirty="0" err="1" smtClean="0">
                <a:latin typeface="Calibri" panose="020F0502020204030204" pitchFamily="34" charset="0"/>
                <a:cs typeface="Calibri" panose="020F0502020204030204" pitchFamily="34" charset="0"/>
              </a:rPr>
              <a:t>người</a:t>
            </a:r>
            <a:r>
              <a:rPr lang="en-US" sz="3200" b="1" dirty="0" smtClean="0">
                <a:latin typeface="Calibri" panose="020F0502020204030204" pitchFamily="34" charset="0"/>
                <a:cs typeface="Calibri" panose="020F0502020204030204" pitchFamily="34" charset="0"/>
              </a:rPr>
              <a:t> ? </a:t>
            </a:r>
            <a:endParaRPr lang="vi-VN" sz="3200" b="1" dirty="0">
              <a:latin typeface="Calibri" panose="020F0502020204030204" pitchFamily="34" charset="0"/>
              <a:cs typeface="Calibri" panose="020F0502020204030204" pitchFamily="34" charset="0"/>
            </a:endParaRPr>
          </a:p>
        </p:txBody>
      </p:sp>
      <p:cxnSp>
        <p:nvCxnSpPr>
          <p:cNvPr id="9" name="Straight Connector 8"/>
          <p:cNvCxnSpPr/>
          <p:nvPr/>
        </p:nvCxnSpPr>
        <p:spPr>
          <a:xfrm>
            <a:off x="4031087" y="835130"/>
            <a:ext cx="2833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171385" y="835130"/>
            <a:ext cx="42650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493949" y="1313645"/>
            <a:ext cx="1030310" cy="128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77000" y="1283744"/>
            <a:ext cx="4160949" cy="299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365938" y="1747384"/>
            <a:ext cx="4191536" cy="427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977662" y="2708416"/>
            <a:ext cx="1800942" cy="707886"/>
          </a:xfrm>
          <a:prstGeom prst="rect">
            <a:avLst/>
          </a:prstGeom>
        </p:spPr>
        <p:txBody>
          <a:bodyPr wrap="none">
            <a:spAutoFit/>
          </a:bodyPr>
          <a:lstStyle/>
          <a:p>
            <a:pPr lvl="0" algn="ctr"/>
            <a:r>
              <a:rPr lang="en-US" sz="4000" b="1" dirty="0" err="1">
                <a:solidFill>
                  <a:srgbClr val="FF0000"/>
                </a:solidFill>
                <a:latin typeface="Calibri" panose="020F0502020204030204" pitchFamily="34" charset="0"/>
                <a:cs typeface="Calibri" panose="020F0502020204030204" pitchFamily="34" charset="0"/>
              </a:rPr>
              <a:t>Tóm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tắt</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56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y2mate.com - Nhạc thiếu nhi vui nhộn cho bé Tập thể dục buổi sáng_1080p">
            <a:hlinkClick r:id="" action="ppaction://media"/>
            <a:extLst>
              <a:ext uri="{FF2B5EF4-FFF2-40B4-BE49-F238E27FC236}">
                <a16:creationId xmlns:a16="http://schemas.microsoft.com/office/drawing/2014/main" xmlns="" id="{7AAA9EDC-0AAD-1349-6E76-6FD75922C8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879"/>
            <a:ext cx="12192000" cy="6858000"/>
          </a:xfrm>
          <a:prstGeom prst="rect">
            <a:avLst/>
          </a:prstGeom>
        </p:spPr>
      </p:pic>
    </p:spTree>
    <p:extLst>
      <p:ext uri="{BB962C8B-B14F-4D97-AF65-F5344CB8AC3E}">
        <p14:creationId xmlns:p14="http://schemas.microsoft.com/office/powerpoint/2010/main" val="200129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4249" y="68871"/>
            <a:ext cx="1800942" cy="707886"/>
          </a:xfrm>
          <a:prstGeom prst="rect">
            <a:avLst/>
          </a:prstGeom>
        </p:spPr>
        <p:txBody>
          <a:bodyPr wrap="none">
            <a:spAutoFit/>
          </a:bodyPr>
          <a:lstStyle/>
          <a:p>
            <a:pPr lvl="0" algn="ctr"/>
            <a:r>
              <a:rPr lang="en-US" sz="4000" b="1" dirty="0" err="1">
                <a:solidFill>
                  <a:srgbClr val="FF0000"/>
                </a:solidFill>
                <a:latin typeface="Calibri" panose="020F0502020204030204" pitchFamily="34" charset="0"/>
                <a:cs typeface="Calibri" panose="020F0502020204030204" pitchFamily="34" charset="0"/>
              </a:rPr>
              <a:t>Tóm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tắt</a:t>
            </a:r>
            <a:endParaRPr lang="en-US" sz="4000" b="1" dirty="0">
              <a:solidFill>
                <a:srgbClr val="FF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2115072F-728D-46F4-9732-F6D93E5FC4DE}"/>
              </a:ext>
            </a:extLst>
          </p:cNvPr>
          <p:cNvSpPr txBox="1"/>
          <p:nvPr/>
        </p:nvSpPr>
        <p:spPr>
          <a:xfrm>
            <a:off x="34880" y="887056"/>
            <a:ext cx="5909323" cy="2062103"/>
          </a:xfrm>
          <a:prstGeom prst="rect">
            <a:avLst/>
          </a:prstGeom>
          <a:noFill/>
        </p:spPr>
        <p:txBody>
          <a:bodyPr wrap="square" rtlCol="0">
            <a:spAutoFit/>
          </a:bodyPr>
          <a:lstStyle/>
          <a:p>
            <a:r>
              <a:rPr lang="en-US" sz="3200" b="1" dirty="0" err="1" smtClean="0">
                <a:latin typeface="Calibri" panose="020F0502020204030204" pitchFamily="34" charset="0"/>
                <a:cs typeface="Calibri" panose="020F0502020204030204" pitchFamily="34" charset="0"/>
              </a:rPr>
              <a:t>Một</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sư</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đoàn</a:t>
            </a:r>
            <a:r>
              <a:rPr lang="en-US" sz="3200" b="1" dirty="0" smtClean="0">
                <a:latin typeface="Calibri" panose="020F0502020204030204" pitchFamily="34" charset="0"/>
                <a:cs typeface="Calibri" panose="020F0502020204030204" pitchFamily="34" charset="0"/>
              </a:rPr>
              <a:t>: 4 </a:t>
            </a:r>
            <a:r>
              <a:rPr lang="en-US" sz="3200" b="1" dirty="0" err="1" smtClean="0">
                <a:latin typeface="Calibri" panose="020F0502020204030204" pitchFamily="34" charset="0"/>
                <a:cs typeface="Calibri" panose="020F0502020204030204" pitchFamily="34" charset="0"/>
              </a:rPr>
              <a:t>trung</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đoàn</a:t>
            </a:r>
            <a:endParaRPr lang="en-US" sz="3200" b="1" dirty="0" smtClean="0">
              <a:latin typeface="Calibri" panose="020F0502020204030204" pitchFamily="34" charset="0"/>
              <a:cs typeface="Calibri" panose="020F0502020204030204" pitchFamily="34" charset="0"/>
            </a:endParaRPr>
          </a:p>
          <a:p>
            <a:r>
              <a:rPr lang="en-US" sz="3200" b="1" dirty="0" err="1" smtClean="0">
                <a:latin typeface="Calibri" panose="020F0502020204030204" pitchFamily="34" charset="0"/>
                <a:cs typeface="Calibri" panose="020F0502020204030204" pitchFamily="34" charset="0"/>
              </a:rPr>
              <a:t>Mỗi</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trung</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đoàn</a:t>
            </a:r>
            <a:r>
              <a:rPr lang="en-US" sz="3200" b="1" dirty="0" smtClean="0">
                <a:latin typeface="Calibri" panose="020F0502020204030204" pitchFamily="34" charset="0"/>
                <a:cs typeface="Calibri" panose="020F0502020204030204" pitchFamily="34" charset="0"/>
              </a:rPr>
              <a:t> : 1300 </a:t>
            </a:r>
            <a:r>
              <a:rPr lang="en-US" sz="3200" b="1" dirty="0" err="1" smtClean="0">
                <a:latin typeface="Calibri" panose="020F0502020204030204" pitchFamily="34" charset="0"/>
                <a:cs typeface="Calibri" panose="020F0502020204030204" pitchFamily="34" charset="0"/>
              </a:rPr>
              <a:t>người</a:t>
            </a:r>
            <a:endParaRPr lang="en-US" sz="3200" b="1" dirty="0" smtClean="0">
              <a:latin typeface="Calibri" panose="020F0502020204030204" pitchFamily="34" charset="0"/>
              <a:cs typeface="Calibri" panose="020F0502020204030204" pitchFamily="34" charset="0"/>
            </a:endParaRPr>
          </a:p>
          <a:p>
            <a:r>
              <a:rPr lang="en-US" sz="3200" b="1" dirty="0" err="1" smtClean="0">
                <a:latin typeface="Calibri" panose="020F0502020204030204" pitchFamily="34" charset="0"/>
                <a:cs typeface="Calibri" panose="020F0502020204030204" pitchFamily="34" charset="0"/>
              </a:rPr>
              <a:t>Thêm</a:t>
            </a:r>
            <a:r>
              <a:rPr lang="en-US" sz="3200" b="1" dirty="0" smtClean="0">
                <a:latin typeface="Calibri" panose="020F0502020204030204" pitchFamily="34" charset="0"/>
                <a:cs typeface="Calibri" panose="020F0502020204030204" pitchFamily="34" charset="0"/>
              </a:rPr>
              <a:t> : 450 </a:t>
            </a:r>
            <a:r>
              <a:rPr lang="en-US" sz="3200" b="1" dirty="0" err="1" smtClean="0">
                <a:latin typeface="Calibri" panose="020F0502020204030204" pitchFamily="34" charset="0"/>
                <a:cs typeface="Calibri" panose="020F0502020204030204" pitchFamily="34" charset="0"/>
              </a:rPr>
              <a:t>người</a:t>
            </a:r>
            <a:endParaRPr lang="en-US" sz="3200" b="1" dirty="0" smtClean="0">
              <a:latin typeface="Calibri" panose="020F0502020204030204" pitchFamily="34" charset="0"/>
              <a:cs typeface="Calibri" panose="020F0502020204030204" pitchFamily="34" charset="0"/>
            </a:endParaRPr>
          </a:p>
          <a:p>
            <a:r>
              <a:rPr lang="en-US" sz="3200" b="1" dirty="0" err="1" smtClean="0">
                <a:latin typeface="Calibri" panose="020F0502020204030204" pitchFamily="34" charset="0"/>
                <a:cs typeface="Calibri" panose="020F0502020204030204" pitchFamily="34" charset="0"/>
              </a:rPr>
              <a:t>Tất</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cả</a:t>
            </a:r>
            <a:r>
              <a:rPr lang="en-US" sz="3200" b="1" dirty="0" smtClean="0">
                <a:latin typeface="Calibri" panose="020F0502020204030204" pitchFamily="34" charset="0"/>
                <a:cs typeface="Calibri" panose="020F0502020204030204" pitchFamily="34" charset="0"/>
              </a:rPr>
              <a:t>: …. </a:t>
            </a:r>
            <a:r>
              <a:rPr lang="en-US" sz="3200" b="1" dirty="0" err="1" smtClean="0">
                <a:latin typeface="Calibri" panose="020F0502020204030204" pitchFamily="34" charset="0"/>
                <a:cs typeface="Calibri" panose="020F0502020204030204" pitchFamily="34" charset="0"/>
              </a:rPr>
              <a:t>người</a:t>
            </a:r>
            <a:r>
              <a:rPr lang="en-US" sz="3200" b="1" dirty="0" smtClean="0">
                <a:latin typeface="Calibri" panose="020F0502020204030204" pitchFamily="34" charset="0"/>
                <a:cs typeface="Calibri" panose="020F0502020204030204" pitchFamily="34" charset="0"/>
              </a:rPr>
              <a:t> ? </a:t>
            </a:r>
            <a:endParaRPr lang="vi-VN" sz="3200" b="1" dirty="0">
              <a:latin typeface="Calibri" panose="020F0502020204030204" pitchFamily="34" charset="0"/>
              <a:cs typeface="Calibri" panose="020F0502020204030204" pitchFamily="34" charset="0"/>
            </a:endParaRPr>
          </a:p>
        </p:txBody>
      </p:sp>
      <p:sp>
        <p:nvSpPr>
          <p:cNvPr id="4" name="Rectangle 3"/>
          <p:cNvSpPr/>
          <p:nvPr/>
        </p:nvSpPr>
        <p:spPr>
          <a:xfrm>
            <a:off x="6049166" y="3121946"/>
            <a:ext cx="1409361" cy="584775"/>
          </a:xfrm>
          <a:prstGeom prst="rect">
            <a:avLst/>
          </a:prstGeom>
        </p:spPr>
        <p:txBody>
          <a:bodyPr wrap="none">
            <a:spAutoFit/>
          </a:bodyPr>
          <a:lstStyle/>
          <a:p>
            <a:pPr lvl="0" algn="ctr"/>
            <a:r>
              <a:rPr lang="en-US" sz="3200" b="1" dirty="0" err="1">
                <a:solidFill>
                  <a:srgbClr val="FF0000"/>
                </a:solidFill>
                <a:cs typeface="Calibri" panose="020F0502020204030204" pitchFamily="34" charset="0"/>
              </a:rPr>
              <a:t>Bài</a:t>
            </a:r>
            <a:r>
              <a:rPr lang="vi-VN" sz="3200" b="1" dirty="0">
                <a:solidFill>
                  <a:srgbClr val="FF0000"/>
                </a:solidFill>
                <a:latin typeface="Calibri" panose="020F0502020204030204" pitchFamily="34" charset="0"/>
                <a:cs typeface="Calibri" panose="020F0502020204030204" pitchFamily="34" charset="0"/>
              </a:rPr>
              <a:t> giải</a:t>
            </a:r>
          </a:p>
        </p:txBody>
      </p:sp>
      <p:sp>
        <p:nvSpPr>
          <p:cNvPr id="5" name="TextBox 4">
            <a:extLst>
              <a:ext uri="{FF2B5EF4-FFF2-40B4-BE49-F238E27FC236}">
                <a16:creationId xmlns:a16="http://schemas.microsoft.com/office/drawing/2014/main" xmlns="" id="{2115072F-728D-46F4-9732-F6D93E5FC4DE}"/>
              </a:ext>
            </a:extLst>
          </p:cNvPr>
          <p:cNvSpPr txBox="1"/>
          <p:nvPr/>
        </p:nvSpPr>
        <p:spPr>
          <a:xfrm>
            <a:off x="4005331" y="3879508"/>
            <a:ext cx="5947650" cy="2677656"/>
          </a:xfrm>
          <a:prstGeom prst="rect">
            <a:avLst/>
          </a:prstGeom>
          <a:noFill/>
        </p:spPr>
        <p:txBody>
          <a:bodyPr wrap="square" rtlCol="0">
            <a:spAutoFit/>
          </a:bodyPr>
          <a:lstStyle/>
          <a:p>
            <a:pPr algn="ctr"/>
            <a:r>
              <a:rPr lang="vi-VN" sz="2800" b="1" dirty="0" smtClean="0">
                <a:latin typeface="Calibri" panose="020F0502020204030204" pitchFamily="34" charset="0"/>
                <a:cs typeface="Calibri" panose="020F0502020204030204" pitchFamily="34" charset="0"/>
              </a:rPr>
              <a:t>Bốn </a:t>
            </a:r>
            <a:r>
              <a:rPr lang="vi-VN" sz="2800" b="1" dirty="0">
                <a:latin typeface="Calibri" panose="020F0502020204030204" pitchFamily="34" charset="0"/>
                <a:cs typeface="Calibri" panose="020F0502020204030204" pitchFamily="34" charset="0"/>
              </a:rPr>
              <a:t>trung đoàn có tất cả số người là:</a:t>
            </a:r>
          </a:p>
          <a:p>
            <a:pPr algn="ctr"/>
            <a:r>
              <a:rPr lang="vi-VN" sz="2800" b="1" dirty="0">
                <a:latin typeface="Calibri" panose="020F0502020204030204" pitchFamily="34" charset="0"/>
                <a:cs typeface="Calibri" panose="020F0502020204030204" pitchFamily="34" charset="0"/>
              </a:rPr>
              <a:t>1</a:t>
            </a:r>
            <a:r>
              <a:rPr lang="en-US" sz="2800" b="1" dirty="0">
                <a:cs typeface="Calibri" panose="020F0502020204030204" pitchFamily="34" charset="0"/>
              </a:rPr>
              <a:t> </a:t>
            </a:r>
            <a:r>
              <a:rPr lang="vi-VN" sz="2800" b="1" dirty="0">
                <a:latin typeface="Calibri" panose="020F0502020204030204" pitchFamily="34" charset="0"/>
                <a:cs typeface="Calibri" panose="020F0502020204030204" pitchFamily="34" charset="0"/>
              </a:rPr>
              <a:t>300 x 4 = 5200 (người)</a:t>
            </a:r>
          </a:p>
          <a:p>
            <a:pPr algn="ctr"/>
            <a:r>
              <a:rPr lang="vi-VN" sz="2800" b="1" dirty="0">
                <a:latin typeface="Calibri" panose="020F0502020204030204" pitchFamily="34" charset="0"/>
                <a:cs typeface="Calibri" panose="020F0502020204030204" pitchFamily="34" charset="0"/>
              </a:rPr>
              <a:t>Sau khi thêm 450 người, cả sư đoàn có tất cả số người là:</a:t>
            </a:r>
          </a:p>
          <a:p>
            <a:pPr algn="ctr"/>
            <a:r>
              <a:rPr lang="vi-VN" sz="2800" b="1" dirty="0">
                <a:latin typeface="Calibri" panose="020F0502020204030204" pitchFamily="34" charset="0"/>
                <a:cs typeface="Calibri" panose="020F0502020204030204" pitchFamily="34" charset="0"/>
              </a:rPr>
              <a:t>5</a:t>
            </a:r>
            <a:r>
              <a:rPr lang="en-US" sz="2800" b="1" dirty="0">
                <a:cs typeface="Calibri" panose="020F0502020204030204" pitchFamily="34" charset="0"/>
              </a:rPr>
              <a:t> </a:t>
            </a:r>
            <a:r>
              <a:rPr lang="vi-VN" sz="2800" b="1" dirty="0">
                <a:latin typeface="Calibri" panose="020F0502020204030204" pitchFamily="34" charset="0"/>
                <a:cs typeface="Calibri" panose="020F0502020204030204" pitchFamily="34" charset="0"/>
              </a:rPr>
              <a:t>200 + 450 = 5</a:t>
            </a:r>
            <a:r>
              <a:rPr lang="en-US" sz="2800" b="1" dirty="0">
                <a:cs typeface="Calibri" panose="020F0502020204030204" pitchFamily="34" charset="0"/>
              </a:rPr>
              <a:t> </a:t>
            </a:r>
            <a:r>
              <a:rPr lang="vi-VN" sz="2800" b="1" dirty="0">
                <a:latin typeface="Calibri" panose="020F0502020204030204" pitchFamily="34" charset="0"/>
                <a:cs typeface="Calibri" panose="020F0502020204030204" pitchFamily="34" charset="0"/>
              </a:rPr>
              <a:t>650 (người)</a:t>
            </a:r>
          </a:p>
          <a:p>
            <a:pPr algn="ctr"/>
            <a:r>
              <a:rPr lang="vi-VN" sz="2800" b="1" dirty="0">
                <a:latin typeface="Calibri" panose="020F0502020204030204" pitchFamily="34" charset="0"/>
                <a:cs typeface="Calibri" panose="020F0502020204030204" pitchFamily="34" charset="0"/>
              </a:rPr>
              <a:t>Đáp số: 5</a:t>
            </a:r>
            <a:r>
              <a:rPr lang="en-US" sz="2800" b="1" dirty="0">
                <a:cs typeface="Calibri" panose="020F0502020204030204" pitchFamily="34" charset="0"/>
              </a:rPr>
              <a:t> </a:t>
            </a:r>
            <a:r>
              <a:rPr lang="vi-VN" sz="2800" b="1" dirty="0">
                <a:latin typeface="Calibri" panose="020F0502020204030204" pitchFamily="34" charset="0"/>
                <a:cs typeface="Calibri" panose="020F0502020204030204" pitchFamily="34" charset="0"/>
              </a:rPr>
              <a:t>650 </a:t>
            </a:r>
            <a:r>
              <a:rPr lang="vi-VN" sz="2800" b="1" dirty="0" smtClean="0">
                <a:latin typeface="Calibri" panose="020F0502020204030204" pitchFamily="34" charset="0"/>
                <a:cs typeface="Calibri" panose="020F0502020204030204" pitchFamily="34" charset="0"/>
              </a:rPr>
              <a:t>người</a:t>
            </a:r>
            <a:r>
              <a:rPr lang="en-US" sz="2800" b="1" dirty="0" smtClean="0">
                <a:cs typeface="Calibri" panose="020F0502020204030204" pitchFamily="34" charset="0"/>
              </a:rPr>
              <a:t>.</a:t>
            </a:r>
            <a:endParaRPr lang="en-US" sz="2800" b="1" dirty="0">
              <a:cs typeface="Calibri" panose="020F0502020204030204" pitchFamily="34" charset="0"/>
            </a:endParaRPr>
          </a:p>
        </p:txBody>
      </p:sp>
    </p:spTree>
    <p:extLst>
      <p:ext uri="{BB962C8B-B14F-4D97-AF65-F5344CB8AC3E}">
        <p14:creationId xmlns:p14="http://schemas.microsoft.com/office/powerpoint/2010/main" val="283257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D54AB8B6-A877-F96B-25EE-5B4E78FE9A6B}"/>
              </a:ext>
            </a:extLst>
          </p:cNvPr>
          <p:cNvSpPr/>
          <p:nvPr/>
        </p:nvSpPr>
        <p:spPr>
          <a:xfrm>
            <a:off x="4665519" y="250306"/>
            <a:ext cx="5345778" cy="1016520"/>
          </a:xfrm>
          <a:custGeom>
            <a:avLst/>
            <a:gdLst>
              <a:gd name="connsiteX0" fmla="*/ 0 w 5345778"/>
              <a:gd name="connsiteY0" fmla="*/ 169423 h 1016520"/>
              <a:gd name="connsiteX1" fmla="*/ 169423 w 5345778"/>
              <a:gd name="connsiteY1" fmla="*/ 0 h 1016520"/>
              <a:gd name="connsiteX2" fmla="*/ 522978 w 5345778"/>
              <a:gd name="connsiteY2" fmla="*/ 0 h 1016520"/>
              <a:gd name="connsiteX3" fmla="*/ 890963 w 5345778"/>
              <a:gd name="connsiteY3" fmla="*/ 0 h 1016520"/>
              <a:gd name="connsiteX4" fmla="*/ 890963 w 5345778"/>
              <a:gd name="connsiteY4" fmla="*/ 0 h 1016520"/>
              <a:gd name="connsiteX5" fmla="*/ 1336445 w 5345778"/>
              <a:gd name="connsiteY5" fmla="*/ 0 h 1016520"/>
              <a:gd name="connsiteX6" fmla="*/ 1808655 w 5345778"/>
              <a:gd name="connsiteY6" fmla="*/ 0 h 1016520"/>
              <a:gd name="connsiteX7" fmla="*/ 2227408 w 5345778"/>
              <a:gd name="connsiteY7" fmla="*/ 0 h 1016520"/>
              <a:gd name="connsiteX8" fmla="*/ 2728729 w 5345778"/>
              <a:gd name="connsiteY8" fmla="*/ 0 h 1016520"/>
              <a:gd name="connsiteX9" fmla="*/ 3377497 w 5345778"/>
              <a:gd name="connsiteY9" fmla="*/ 0 h 1016520"/>
              <a:gd name="connsiteX10" fmla="*/ 3996776 w 5345778"/>
              <a:gd name="connsiteY10" fmla="*/ 0 h 1016520"/>
              <a:gd name="connsiteX11" fmla="*/ 4527587 w 5345778"/>
              <a:gd name="connsiteY11" fmla="*/ 0 h 1016520"/>
              <a:gd name="connsiteX12" fmla="*/ 5176355 w 5345778"/>
              <a:gd name="connsiteY12" fmla="*/ 0 h 1016520"/>
              <a:gd name="connsiteX13" fmla="*/ 5345778 w 5345778"/>
              <a:gd name="connsiteY13" fmla="*/ 169423 h 1016520"/>
              <a:gd name="connsiteX14" fmla="*/ 5345778 w 5345778"/>
              <a:gd name="connsiteY14" fmla="*/ 592970 h 1016520"/>
              <a:gd name="connsiteX15" fmla="*/ 5345778 w 5345778"/>
              <a:gd name="connsiteY15" fmla="*/ 592970 h 1016520"/>
              <a:gd name="connsiteX16" fmla="*/ 5345778 w 5345778"/>
              <a:gd name="connsiteY16" fmla="*/ 847100 h 1016520"/>
              <a:gd name="connsiteX17" fmla="*/ 5345778 w 5345778"/>
              <a:gd name="connsiteY17" fmla="*/ 847097 h 1016520"/>
              <a:gd name="connsiteX18" fmla="*/ 5176355 w 5345778"/>
              <a:gd name="connsiteY18" fmla="*/ 1016520 h 1016520"/>
              <a:gd name="connsiteX19" fmla="*/ 4527587 w 5345778"/>
              <a:gd name="connsiteY19" fmla="*/ 1016520 h 1016520"/>
              <a:gd name="connsiteX20" fmla="*/ 3908308 w 5345778"/>
              <a:gd name="connsiteY20" fmla="*/ 1016520 h 1016520"/>
              <a:gd name="connsiteX21" fmla="*/ 3348008 w 5345778"/>
              <a:gd name="connsiteY21" fmla="*/ 1016520 h 1016520"/>
              <a:gd name="connsiteX22" fmla="*/ 2787708 w 5345778"/>
              <a:gd name="connsiteY22" fmla="*/ 1016520 h 1016520"/>
              <a:gd name="connsiteX23" fmla="*/ 2227408 w 5345778"/>
              <a:gd name="connsiteY23" fmla="*/ 1016520 h 1016520"/>
              <a:gd name="connsiteX24" fmla="*/ 1781926 w 5345778"/>
              <a:gd name="connsiteY24" fmla="*/ 1016520 h 1016520"/>
              <a:gd name="connsiteX25" fmla="*/ 1336445 w 5345778"/>
              <a:gd name="connsiteY25" fmla="*/ 1016520 h 1016520"/>
              <a:gd name="connsiteX26" fmla="*/ 890963 w 5345778"/>
              <a:gd name="connsiteY26" fmla="*/ 1016520 h 1016520"/>
              <a:gd name="connsiteX27" fmla="*/ 890963 w 5345778"/>
              <a:gd name="connsiteY27" fmla="*/ 1016520 h 1016520"/>
              <a:gd name="connsiteX28" fmla="*/ 522978 w 5345778"/>
              <a:gd name="connsiteY28" fmla="*/ 1016520 h 1016520"/>
              <a:gd name="connsiteX29" fmla="*/ 169423 w 5345778"/>
              <a:gd name="connsiteY29" fmla="*/ 1016520 h 1016520"/>
              <a:gd name="connsiteX30" fmla="*/ 0 w 5345778"/>
              <a:gd name="connsiteY30" fmla="*/ 847097 h 1016520"/>
              <a:gd name="connsiteX31" fmla="*/ 0 w 5345778"/>
              <a:gd name="connsiteY31" fmla="*/ 847100 h 1016520"/>
              <a:gd name="connsiteX32" fmla="*/ -542276 w 5345778"/>
              <a:gd name="connsiteY32" fmla="*/ 1010157 h 1016520"/>
              <a:gd name="connsiteX33" fmla="*/ -287406 w 5345778"/>
              <a:gd name="connsiteY33" fmla="*/ 814079 h 1016520"/>
              <a:gd name="connsiteX34" fmla="*/ 0 w 5345778"/>
              <a:gd name="connsiteY34" fmla="*/ 592970 h 1016520"/>
              <a:gd name="connsiteX35" fmla="*/ 0 w 5345778"/>
              <a:gd name="connsiteY35" fmla="*/ 169423 h 10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45778" h="1016520" fill="none" extrusionOk="0">
                <a:moveTo>
                  <a:pt x="0" y="169423"/>
                </a:moveTo>
                <a:cubicBezTo>
                  <a:pt x="2682" y="51321"/>
                  <a:pt x="50052" y="-7548"/>
                  <a:pt x="169423" y="0"/>
                </a:cubicBezTo>
                <a:cubicBezTo>
                  <a:pt x="275414" y="-6274"/>
                  <a:pt x="445774" y="444"/>
                  <a:pt x="522978" y="0"/>
                </a:cubicBezTo>
                <a:cubicBezTo>
                  <a:pt x="600182" y="-444"/>
                  <a:pt x="799629" y="20921"/>
                  <a:pt x="890963" y="0"/>
                </a:cubicBezTo>
                <a:lnTo>
                  <a:pt x="890963" y="0"/>
                </a:lnTo>
                <a:cubicBezTo>
                  <a:pt x="1008473" y="-38562"/>
                  <a:pt x="1146070" y="36342"/>
                  <a:pt x="1336445" y="0"/>
                </a:cubicBezTo>
                <a:cubicBezTo>
                  <a:pt x="1526820" y="-36342"/>
                  <a:pt x="1672284" y="34066"/>
                  <a:pt x="1808655" y="0"/>
                </a:cubicBezTo>
                <a:cubicBezTo>
                  <a:pt x="1945026" y="-34066"/>
                  <a:pt x="2130433" y="29995"/>
                  <a:pt x="2227408" y="0"/>
                </a:cubicBezTo>
                <a:cubicBezTo>
                  <a:pt x="2423404" y="-34916"/>
                  <a:pt x="2554108" y="45641"/>
                  <a:pt x="2728729" y="0"/>
                </a:cubicBezTo>
                <a:cubicBezTo>
                  <a:pt x="2903350" y="-45641"/>
                  <a:pt x="3166637" y="50587"/>
                  <a:pt x="3377497" y="0"/>
                </a:cubicBezTo>
                <a:cubicBezTo>
                  <a:pt x="3588357" y="-50587"/>
                  <a:pt x="3794530" y="25207"/>
                  <a:pt x="3996776" y="0"/>
                </a:cubicBezTo>
                <a:cubicBezTo>
                  <a:pt x="4199022" y="-25207"/>
                  <a:pt x="4329026" y="6767"/>
                  <a:pt x="4527587" y="0"/>
                </a:cubicBezTo>
                <a:cubicBezTo>
                  <a:pt x="4726148" y="-6767"/>
                  <a:pt x="4910873" y="1824"/>
                  <a:pt x="5176355" y="0"/>
                </a:cubicBezTo>
                <a:cubicBezTo>
                  <a:pt x="5270656" y="-25476"/>
                  <a:pt x="5353236" y="50070"/>
                  <a:pt x="5345778" y="169423"/>
                </a:cubicBezTo>
                <a:cubicBezTo>
                  <a:pt x="5379293" y="270331"/>
                  <a:pt x="5309035" y="391233"/>
                  <a:pt x="5345778" y="592970"/>
                </a:cubicBezTo>
                <a:lnTo>
                  <a:pt x="5345778" y="592970"/>
                </a:lnTo>
                <a:cubicBezTo>
                  <a:pt x="5355715" y="711572"/>
                  <a:pt x="5331714" y="753744"/>
                  <a:pt x="5345778" y="847100"/>
                </a:cubicBezTo>
                <a:lnTo>
                  <a:pt x="5345778" y="847097"/>
                </a:lnTo>
                <a:cubicBezTo>
                  <a:pt x="5330457" y="918888"/>
                  <a:pt x="5277346" y="1017006"/>
                  <a:pt x="5176355" y="1016520"/>
                </a:cubicBezTo>
                <a:cubicBezTo>
                  <a:pt x="4893020" y="1056300"/>
                  <a:pt x="4663429" y="1007093"/>
                  <a:pt x="4527587" y="1016520"/>
                </a:cubicBezTo>
                <a:cubicBezTo>
                  <a:pt x="4391745" y="1025947"/>
                  <a:pt x="4147175" y="1001473"/>
                  <a:pt x="3908308" y="1016520"/>
                </a:cubicBezTo>
                <a:cubicBezTo>
                  <a:pt x="3669441" y="1031567"/>
                  <a:pt x="3601037" y="994770"/>
                  <a:pt x="3348008" y="1016520"/>
                </a:cubicBezTo>
                <a:cubicBezTo>
                  <a:pt x="3094979" y="1038270"/>
                  <a:pt x="2963247" y="953868"/>
                  <a:pt x="2787708" y="1016520"/>
                </a:cubicBezTo>
                <a:cubicBezTo>
                  <a:pt x="2612169" y="1079172"/>
                  <a:pt x="2365620" y="950464"/>
                  <a:pt x="2227408" y="1016520"/>
                </a:cubicBezTo>
                <a:cubicBezTo>
                  <a:pt x="2045643" y="1032193"/>
                  <a:pt x="1967267" y="999238"/>
                  <a:pt x="1781926" y="1016520"/>
                </a:cubicBezTo>
                <a:cubicBezTo>
                  <a:pt x="1596585" y="1033802"/>
                  <a:pt x="1465271" y="965441"/>
                  <a:pt x="1336445" y="1016520"/>
                </a:cubicBezTo>
                <a:cubicBezTo>
                  <a:pt x="1207619" y="1067599"/>
                  <a:pt x="1093104" y="974438"/>
                  <a:pt x="890963" y="1016520"/>
                </a:cubicBezTo>
                <a:lnTo>
                  <a:pt x="890963" y="1016520"/>
                </a:lnTo>
                <a:cubicBezTo>
                  <a:pt x="787315" y="1058839"/>
                  <a:pt x="643586" y="1013285"/>
                  <a:pt x="522978" y="1016520"/>
                </a:cubicBezTo>
                <a:cubicBezTo>
                  <a:pt x="402371" y="1019755"/>
                  <a:pt x="295728" y="1010973"/>
                  <a:pt x="169423" y="1016520"/>
                </a:cubicBezTo>
                <a:cubicBezTo>
                  <a:pt x="69695" y="1011866"/>
                  <a:pt x="-9479" y="956537"/>
                  <a:pt x="0" y="847097"/>
                </a:cubicBezTo>
                <a:lnTo>
                  <a:pt x="0" y="847100"/>
                </a:lnTo>
                <a:cubicBezTo>
                  <a:pt x="-256531" y="949624"/>
                  <a:pt x="-439162" y="914597"/>
                  <a:pt x="-542276" y="1010157"/>
                </a:cubicBezTo>
                <a:cubicBezTo>
                  <a:pt x="-473869" y="918494"/>
                  <a:pt x="-380306" y="914091"/>
                  <a:pt x="-287406" y="814079"/>
                </a:cubicBezTo>
                <a:cubicBezTo>
                  <a:pt x="-194506" y="714067"/>
                  <a:pt x="-107447" y="702090"/>
                  <a:pt x="0" y="592970"/>
                </a:cubicBezTo>
                <a:cubicBezTo>
                  <a:pt x="-37697" y="464632"/>
                  <a:pt x="2902" y="362210"/>
                  <a:pt x="0" y="169423"/>
                </a:cubicBezTo>
                <a:close/>
              </a:path>
              <a:path w="5345778" h="1016520" stroke="0" extrusionOk="0">
                <a:moveTo>
                  <a:pt x="0" y="169423"/>
                </a:moveTo>
                <a:cubicBezTo>
                  <a:pt x="1551" y="80412"/>
                  <a:pt x="76221" y="7921"/>
                  <a:pt x="169423" y="0"/>
                </a:cubicBezTo>
                <a:cubicBezTo>
                  <a:pt x="293991" y="-21528"/>
                  <a:pt x="377685" y="25818"/>
                  <a:pt x="537408" y="0"/>
                </a:cubicBezTo>
                <a:cubicBezTo>
                  <a:pt x="697132" y="-25818"/>
                  <a:pt x="787968" y="36687"/>
                  <a:pt x="890963" y="0"/>
                </a:cubicBezTo>
                <a:lnTo>
                  <a:pt x="890963" y="0"/>
                </a:lnTo>
                <a:cubicBezTo>
                  <a:pt x="995644" y="-47773"/>
                  <a:pt x="1156400" y="32085"/>
                  <a:pt x="1309716" y="0"/>
                </a:cubicBezTo>
                <a:cubicBezTo>
                  <a:pt x="1463032" y="-32085"/>
                  <a:pt x="1548152" y="34921"/>
                  <a:pt x="1741833" y="0"/>
                </a:cubicBezTo>
                <a:cubicBezTo>
                  <a:pt x="1935514" y="-34921"/>
                  <a:pt x="2057703" y="33280"/>
                  <a:pt x="2227408" y="0"/>
                </a:cubicBezTo>
                <a:cubicBezTo>
                  <a:pt x="2442472" y="-61199"/>
                  <a:pt x="2538641" y="7120"/>
                  <a:pt x="2758218" y="0"/>
                </a:cubicBezTo>
                <a:cubicBezTo>
                  <a:pt x="2977795" y="-7120"/>
                  <a:pt x="3111535" y="49729"/>
                  <a:pt x="3348008" y="0"/>
                </a:cubicBezTo>
                <a:cubicBezTo>
                  <a:pt x="3584481" y="-49729"/>
                  <a:pt x="3676036" y="14590"/>
                  <a:pt x="3908308" y="0"/>
                </a:cubicBezTo>
                <a:cubicBezTo>
                  <a:pt x="4140580" y="-14590"/>
                  <a:pt x="4188571" y="44363"/>
                  <a:pt x="4439118" y="0"/>
                </a:cubicBezTo>
                <a:cubicBezTo>
                  <a:pt x="4689665" y="-44363"/>
                  <a:pt x="4969833" y="74125"/>
                  <a:pt x="5176355" y="0"/>
                </a:cubicBezTo>
                <a:cubicBezTo>
                  <a:pt x="5255512" y="2978"/>
                  <a:pt x="5319999" y="76925"/>
                  <a:pt x="5345778" y="169423"/>
                </a:cubicBezTo>
                <a:cubicBezTo>
                  <a:pt x="5361753" y="370717"/>
                  <a:pt x="5334030" y="434334"/>
                  <a:pt x="5345778" y="592970"/>
                </a:cubicBezTo>
                <a:lnTo>
                  <a:pt x="5345778" y="592970"/>
                </a:lnTo>
                <a:cubicBezTo>
                  <a:pt x="5371359" y="659280"/>
                  <a:pt x="5329406" y="741992"/>
                  <a:pt x="5345778" y="847100"/>
                </a:cubicBezTo>
                <a:lnTo>
                  <a:pt x="5345778" y="847097"/>
                </a:lnTo>
                <a:cubicBezTo>
                  <a:pt x="5357968" y="939082"/>
                  <a:pt x="5270497" y="1004390"/>
                  <a:pt x="5176355" y="1016520"/>
                </a:cubicBezTo>
                <a:cubicBezTo>
                  <a:pt x="5023498" y="1072747"/>
                  <a:pt x="4747998" y="962908"/>
                  <a:pt x="4616055" y="1016520"/>
                </a:cubicBezTo>
                <a:cubicBezTo>
                  <a:pt x="4484112" y="1070132"/>
                  <a:pt x="4298957" y="1001460"/>
                  <a:pt x="4055755" y="1016520"/>
                </a:cubicBezTo>
                <a:cubicBezTo>
                  <a:pt x="3812553" y="1031580"/>
                  <a:pt x="3721185" y="958469"/>
                  <a:pt x="3495455" y="1016520"/>
                </a:cubicBezTo>
                <a:cubicBezTo>
                  <a:pt x="3269725" y="1074571"/>
                  <a:pt x="3056923" y="1014421"/>
                  <a:pt x="2876176" y="1016520"/>
                </a:cubicBezTo>
                <a:cubicBezTo>
                  <a:pt x="2695429" y="1018619"/>
                  <a:pt x="2514225" y="978279"/>
                  <a:pt x="2227408" y="1016520"/>
                </a:cubicBezTo>
                <a:cubicBezTo>
                  <a:pt x="2123408" y="1042723"/>
                  <a:pt x="1963506" y="1012474"/>
                  <a:pt x="1781926" y="1016520"/>
                </a:cubicBezTo>
                <a:cubicBezTo>
                  <a:pt x="1600346" y="1020566"/>
                  <a:pt x="1485948" y="1016163"/>
                  <a:pt x="1336445" y="1016520"/>
                </a:cubicBezTo>
                <a:cubicBezTo>
                  <a:pt x="1186942" y="1016877"/>
                  <a:pt x="1013423" y="992816"/>
                  <a:pt x="890963" y="1016520"/>
                </a:cubicBezTo>
                <a:lnTo>
                  <a:pt x="890963" y="1016520"/>
                </a:lnTo>
                <a:cubicBezTo>
                  <a:pt x="754432" y="1020538"/>
                  <a:pt x="596524" y="1007680"/>
                  <a:pt x="515762" y="1016520"/>
                </a:cubicBezTo>
                <a:cubicBezTo>
                  <a:pt x="435000" y="1025360"/>
                  <a:pt x="263594" y="988997"/>
                  <a:pt x="169423" y="1016520"/>
                </a:cubicBezTo>
                <a:cubicBezTo>
                  <a:pt x="100744" y="1005396"/>
                  <a:pt x="-8118" y="959519"/>
                  <a:pt x="0" y="847097"/>
                </a:cubicBezTo>
                <a:lnTo>
                  <a:pt x="0" y="847100"/>
                </a:lnTo>
                <a:cubicBezTo>
                  <a:pt x="-261748" y="927415"/>
                  <a:pt x="-386823" y="906020"/>
                  <a:pt x="-542276" y="1010157"/>
                </a:cubicBezTo>
                <a:cubicBezTo>
                  <a:pt x="-487591" y="919712"/>
                  <a:pt x="-375381" y="883142"/>
                  <a:pt x="-271138" y="801564"/>
                </a:cubicBezTo>
                <a:cubicBezTo>
                  <a:pt x="-166895" y="719986"/>
                  <a:pt x="-52986" y="642319"/>
                  <a:pt x="0" y="592970"/>
                </a:cubicBezTo>
                <a:cubicBezTo>
                  <a:pt x="-22009" y="428828"/>
                  <a:pt x="33625" y="274004"/>
                  <a:pt x="0" y="169423"/>
                </a:cubicBezTo>
                <a:close/>
              </a:path>
            </a:pathLst>
          </a:custGeom>
          <a:ln w="38100">
            <a:extLst>
              <a:ext uri="{C807C97D-BFC1-408E-A445-0C87EB9F89A2}">
                <ask:lineSketchStyleProps xmlns:ask="http://schemas.microsoft.com/office/drawing/2018/sketchyshapes" xmlns="" sd="2380770337">
                  <a:prstGeom prst="wedgeRoundRectCallout">
                    <a:avLst>
                      <a:gd name="adj1" fmla="val -60144"/>
                      <a:gd name="adj2" fmla="val 49374"/>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err="1">
                <a:solidFill>
                  <a:prstClr val="black"/>
                </a:solidFill>
              </a:rPr>
              <a:t>Lực</a:t>
            </a:r>
            <a:r>
              <a:rPr lang="en-US" sz="3600" b="1" dirty="0">
                <a:solidFill>
                  <a:prstClr val="black"/>
                </a:solidFill>
              </a:rPr>
              <a:t> </a:t>
            </a:r>
            <a:r>
              <a:rPr lang="en-US" sz="3600" b="1" dirty="0" err="1">
                <a:solidFill>
                  <a:prstClr val="black"/>
                </a:solidFill>
              </a:rPr>
              <a:t>sĩ</a:t>
            </a:r>
            <a:r>
              <a:rPr lang="en-US" sz="3600" b="1" dirty="0">
                <a:solidFill>
                  <a:prstClr val="black"/>
                </a:solidFill>
              </a:rPr>
              <a:t> </a:t>
            </a:r>
            <a:r>
              <a:rPr lang="en-US" sz="3600" b="1" dirty="0" err="1">
                <a:solidFill>
                  <a:prstClr val="black"/>
                </a:solidFill>
              </a:rPr>
              <a:t>mèo</a:t>
            </a:r>
            <a:r>
              <a:rPr lang="en-US" sz="3600" b="1" dirty="0">
                <a:solidFill>
                  <a:prstClr val="black"/>
                </a:solidFill>
              </a:rPr>
              <a:t> </a:t>
            </a:r>
            <a:r>
              <a:rPr lang="en-US" sz="3600" b="1" dirty="0" err="1">
                <a:solidFill>
                  <a:prstClr val="black"/>
                </a:solidFill>
              </a:rPr>
              <a:t>và</a:t>
            </a:r>
            <a:r>
              <a:rPr lang="en-US" sz="3600" b="1" dirty="0">
                <a:solidFill>
                  <a:prstClr val="black"/>
                </a:solidFill>
              </a:rPr>
              <a:t> </a:t>
            </a:r>
            <a:r>
              <a:rPr lang="en-US" sz="3600" b="1" dirty="0" err="1">
                <a:solidFill>
                  <a:prstClr val="black"/>
                </a:solidFill>
              </a:rPr>
              <a:t>rùa</a:t>
            </a:r>
            <a:r>
              <a:rPr lang="en-US" sz="3600" b="1" dirty="0">
                <a:solidFill>
                  <a:prstClr val="black"/>
                </a:solidFill>
              </a:rPr>
              <a:t> </a:t>
            </a:r>
            <a:r>
              <a:rPr lang="en-US" sz="3600" b="1" dirty="0" err="1">
                <a:solidFill>
                  <a:prstClr val="black"/>
                </a:solidFill>
              </a:rPr>
              <a:t>thi</a:t>
            </a:r>
            <a:r>
              <a:rPr lang="en-US" sz="3600" b="1" dirty="0">
                <a:solidFill>
                  <a:prstClr val="black"/>
                </a:solidFill>
              </a:rPr>
              <a:t> </a:t>
            </a:r>
            <a:r>
              <a:rPr lang="en-US" sz="3600" b="1" dirty="0" err="1">
                <a:solidFill>
                  <a:prstClr val="black"/>
                </a:solidFill>
              </a:rPr>
              <a:t>tài</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grpSp>
        <p:nvGrpSpPr>
          <p:cNvPr id="9" name="Group 8">
            <a:extLst>
              <a:ext uri="{FF2B5EF4-FFF2-40B4-BE49-F238E27FC236}">
                <a16:creationId xmlns:a16="http://schemas.microsoft.com/office/drawing/2014/main" xmlns="" id="{C18E34AF-EE88-625E-AB0C-28D78D73EE39}"/>
              </a:ext>
            </a:extLst>
          </p:cNvPr>
          <p:cNvGrpSpPr/>
          <p:nvPr/>
        </p:nvGrpSpPr>
        <p:grpSpPr>
          <a:xfrm>
            <a:off x="371475" y="155055"/>
            <a:ext cx="3732857" cy="1333037"/>
            <a:chOff x="852400" y="155055"/>
            <a:chExt cx="3251932" cy="1333037"/>
          </a:xfrm>
        </p:grpSpPr>
        <p:grpSp>
          <p:nvGrpSpPr>
            <p:cNvPr id="16" name="Group 15">
              <a:extLst>
                <a:ext uri="{FF2B5EF4-FFF2-40B4-BE49-F238E27FC236}">
                  <a16:creationId xmlns:a16="http://schemas.microsoft.com/office/drawing/2014/main" xmlns="" id="{5E671340-3F30-875F-8F26-C494AEC1FC07}"/>
                </a:ext>
              </a:extLst>
            </p:cNvPr>
            <p:cNvGrpSpPr/>
            <p:nvPr/>
          </p:nvGrpSpPr>
          <p:grpSpPr>
            <a:xfrm>
              <a:off x="852400" y="155055"/>
              <a:ext cx="3251932" cy="1333037"/>
              <a:chOff x="852400" y="155055"/>
              <a:chExt cx="3251932" cy="1333037"/>
            </a:xfrm>
          </p:grpSpPr>
          <p:sp>
            <p:nvSpPr>
              <p:cNvPr id="3" name="Rectangle: Diagonal Corners Rounded 2">
                <a:extLst>
                  <a:ext uri="{FF2B5EF4-FFF2-40B4-BE49-F238E27FC236}">
                    <a16:creationId xmlns:a16="http://schemas.microsoft.com/office/drawing/2014/main" xmlns="" id="{D9C237D6-89BD-3012-44F9-5962890ADFB8}"/>
                  </a:ext>
                </a:extLst>
              </p:cNvPr>
              <p:cNvSpPr/>
              <p:nvPr/>
            </p:nvSpPr>
            <p:spPr>
              <a:xfrm>
                <a:off x="1169323" y="471978"/>
                <a:ext cx="2674637"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descr="Icon&#10;&#10;Description automatically generated">
                <a:extLst>
                  <a:ext uri="{FF2B5EF4-FFF2-40B4-BE49-F238E27FC236}">
                    <a16:creationId xmlns:a16="http://schemas.microsoft.com/office/drawing/2014/main" xmlns="" id="{6927BC6F-EE4A-164A-B913-849771C1E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400" y="854247"/>
                <a:ext cx="633845" cy="633845"/>
              </a:xfrm>
              <a:prstGeom prst="rect">
                <a:avLst/>
              </a:prstGeom>
            </p:spPr>
          </p:pic>
          <p:pic>
            <p:nvPicPr>
              <p:cNvPr id="5" name="Picture 4" descr="Icon&#10;&#10;Description automatically generated">
                <a:extLst>
                  <a:ext uri="{FF2B5EF4-FFF2-40B4-BE49-F238E27FC236}">
                    <a16:creationId xmlns:a16="http://schemas.microsoft.com/office/drawing/2014/main" xmlns="" id="{89756B62-5790-94E2-C33F-40A4CDE43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0487" y="155055"/>
                <a:ext cx="633845" cy="633845"/>
              </a:xfrm>
              <a:prstGeom prst="rect">
                <a:avLst/>
              </a:prstGeom>
            </p:spPr>
          </p:pic>
        </p:grpSp>
        <p:sp>
          <p:nvSpPr>
            <p:cNvPr id="8" name="Oval 7">
              <a:extLst>
                <a:ext uri="{FF2B5EF4-FFF2-40B4-BE49-F238E27FC236}">
                  <a16:creationId xmlns:a16="http://schemas.microsoft.com/office/drawing/2014/main" xmlns="" id="{252E2842-28BA-E4C4-52E2-BCB84E364B1E}"/>
                </a:ext>
              </a:extLst>
            </p:cNvPr>
            <p:cNvSpPr/>
            <p:nvPr/>
          </p:nvSpPr>
          <p:spPr>
            <a:xfrm>
              <a:off x="1471835" y="578888"/>
              <a:ext cx="729097"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alibri" panose="020F0502020204030204"/>
                </a:rPr>
                <a:t>3</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5" name="Picture 14">
            <a:extLst>
              <a:ext uri="{FF2B5EF4-FFF2-40B4-BE49-F238E27FC236}">
                <a16:creationId xmlns:a16="http://schemas.microsoft.com/office/drawing/2014/main" xmlns="" id="{2EC2DE6E-E64D-4678-9999-FB9D563B4823}"/>
              </a:ext>
            </a:extLst>
          </p:cNvPr>
          <p:cNvPicPr>
            <a:picLocks noChangeAspect="1"/>
          </p:cNvPicPr>
          <p:nvPr/>
        </p:nvPicPr>
        <p:blipFill>
          <a:blip r:embed="rId4"/>
          <a:stretch>
            <a:fillRect/>
          </a:stretch>
        </p:blipFill>
        <p:spPr>
          <a:xfrm>
            <a:off x="2243136" y="1413973"/>
            <a:ext cx="7428897" cy="2998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Diagonal Corners Rounded 18">
            <a:extLst>
              <a:ext uri="{FF2B5EF4-FFF2-40B4-BE49-F238E27FC236}">
                <a16:creationId xmlns:a16="http://schemas.microsoft.com/office/drawing/2014/main" xmlns="" id="{38CAA277-5F16-423C-9B67-7A4A14C1C975}"/>
              </a:ext>
            </a:extLst>
          </p:cNvPr>
          <p:cNvSpPr/>
          <p:nvPr/>
        </p:nvSpPr>
        <p:spPr>
          <a:xfrm>
            <a:off x="1082519" y="4507247"/>
            <a:ext cx="10559982" cy="2228404"/>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xmlns="" id="{95CD38D6-819C-42AE-A8A9-9101EC2FADC6}"/>
              </a:ext>
            </a:extLst>
          </p:cNvPr>
          <p:cNvGrpSpPr/>
          <p:nvPr/>
        </p:nvGrpSpPr>
        <p:grpSpPr>
          <a:xfrm>
            <a:off x="1263086" y="4745542"/>
            <a:ext cx="10250627" cy="523220"/>
            <a:chOff x="1801030" y="4663652"/>
            <a:chExt cx="7934325" cy="523220"/>
          </a:xfrm>
        </p:grpSpPr>
        <p:sp>
          <p:nvSpPr>
            <p:cNvPr id="20" name="TextBox 19">
              <a:extLst>
                <a:ext uri="{FF2B5EF4-FFF2-40B4-BE49-F238E27FC236}">
                  <a16:creationId xmlns:a16="http://schemas.microsoft.com/office/drawing/2014/main" xmlns="" id="{2323A890-463F-4205-B4D4-3B7ED90CBC1B}"/>
                </a:ext>
              </a:extLst>
            </p:cNvPr>
            <p:cNvSpPr txBox="1"/>
            <p:nvPr/>
          </p:nvSpPr>
          <p:spPr>
            <a:xfrm>
              <a:off x="1801030" y="4663652"/>
              <a:ext cx="7934325" cy="523220"/>
            </a:xfrm>
            <a:prstGeom prst="rect">
              <a:avLst/>
            </a:prstGeom>
            <a:noFill/>
          </p:spPr>
          <p:txBody>
            <a:bodyPr wrap="square" rtlCol="0">
              <a:spAutoFit/>
            </a:bodyPr>
            <a:lstStyle/>
            <a:p>
              <a:r>
                <a:rPr lang="vi-VN" sz="2800" b="0" i="0" dirty="0">
                  <a:solidFill>
                    <a:srgbClr val="000000"/>
                  </a:solidFill>
                  <a:effectLst/>
                  <a:latin typeface="Calibri" panose="020F0502020204030204" pitchFamily="34" charset="0"/>
                  <a:cs typeface="Calibri" panose="020F0502020204030204" pitchFamily="34" charset="0"/>
                </a:rPr>
                <a:t>a) Mỗi bên tạ của mèo cân nặng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 Mèo nâng được </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smtClean="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a:t>
              </a:r>
              <a:endParaRPr lang="en-US" sz="2800" dirty="0">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xmlns="" id="{186C4BB7-90AA-417B-B19D-269F762C573B}"/>
                </a:ext>
              </a:extLst>
            </p:cNvPr>
            <p:cNvSpPr/>
            <p:nvPr/>
          </p:nvSpPr>
          <p:spPr>
            <a:xfrm>
              <a:off x="5501492" y="4694245"/>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22" name="Rectangle: Rounded Corners 21">
              <a:extLst>
                <a:ext uri="{FF2B5EF4-FFF2-40B4-BE49-F238E27FC236}">
                  <a16:creationId xmlns:a16="http://schemas.microsoft.com/office/drawing/2014/main" xmlns="" id="{05F7A1C0-712F-4732-AC57-695AB2DD4BF3}"/>
                </a:ext>
              </a:extLst>
            </p:cNvPr>
            <p:cNvSpPr/>
            <p:nvPr/>
          </p:nvSpPr>
          <p:spPr>
            <a:xfrm>
              <a:off x="8183800" y="4692998"/>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grpSp>
      <p:grpSp>
        <p:nvGrpSpPr>
          <p:cNvPr id="24" name="Group 23">
            <a:extLst>
              <a:ext uri="{FF2B5EF4-FFF2-40B4-BE49-F238E27FC236}">
                <a16:creationId xmlns:a16="http://schemas.microsoft.com/office/drawing/2014/main" xmlns="" id="{320F50B8-B26F-4A7B-9813-4A4458FE30D5}"/>
              </a:ext>
            </a:extLst>
          </p:cNvPr>
          <p:cNvGrpSpPr/>
          <p:nvPr/>
        </p:nvGrpSpPr>
        <p:grpSpPr>
          <a:xfrm>
            <a:off x="1263086" y="5621450"/>
            <a:ext cx="10160475" cy="954107"/>
            <a:chOff x="428624" y="4714875"/>
            <a:chExt cx="7934325" cy="954107"/>
          </a:xfrm>
        </p:grpSpPr>
        <p:sp>
          <p:nvSpPr>
            <p:cNvPr id="25" name="TextBox 24">
              <a:extLst>
                <a:ext uri="{FF2B5EF4-FFF2-40B4-BE49-F238E27FC236}">
                  <a16:creationId xmlns:a16="http://schemas.microsoft.com/office/drawing/2014/main" xmlns="" id="{E29C3BF0-50A7-4C35-877C-B38150889A15}"/>
                </a:ext>
              </a:extLst>
            </p:cNvPr>
            <p:cNvSpPr txBox="1"/>
            <p:nvPr/>
          </p:nvSpPr>
          <p:spPr>
            <a:xfrm>
              <a:off x="428624" y="4714875"/>
              <a:ext cx="7934325" cy="954107"/>
            </a:xfrm>
            <a:prstGeom prst="rect">
              <a:avLst/>
            </a:prstGeom>
            <a:noFill/>
          </p:spPr>
          <p:txBody>
            <a:bodyPr wrap="square" rtlCol="0">
              <a:spAutoFit/>
            </a:bodyPr>
            <a:lstStyle/>
            <a:p>
              <a:r>
                <a:rPr lang="en-US" sz="2800" dirty="0">
                  <a:solidFill>
                    <a:srgbClr val="000000"/>
                  </a:solidFill>
                  <a:latin typeface="Calibri" panose="020F0502020204030204" pitchFamily="34" charset="0"/>
                  <a:cs typeface="Calibri" panose="020F0502020204030204" pitchFamily="34" charset="0"/>
                </a:rPr>
                <a:t>b</a:t>
              </a:r>
              <a:r>
                <a:rPr lang="vi-VN" sz="2800" b="0" i="0" dirty="0" smtClean="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Mỗi bên tạ của </a:t>
              </a:r>
              <a:r>
                <a:rPr lang="en-US" sz="2800" b="0" i="0" dirty="0" err="1">
                  <a:solidFill>
                    <a:srgbClr val="000000"/>
                  </a:solidFill>
                  <a:effectLst/>
                  <a:latin typeface="Calibri" panose="020F0502020204030204" pitchFamily="34" charset="0"/>
                  <a:cs typeface="Calibri" panose="020F0502020204030204" pitchFamily="34" charset="0"/>
                </a:rPr>
                <a:t>rùa</a:t>
              </a:r>
              <a:r>
                <a:rPr lang="vi-VN" sz="2800" b="0" i="0" dirty="0">
                  <a:solidFill>
                    <a:srgbClr val="000000"/>
                  </a:solidFill>
                  <a:effectLst/>
                  <a:latin typeface="Calibri" panose="020F0502020204030204" pitchFamily="34" charset="0"/>
                  <a:cs typeface="Calibri" panose="020F0502020204030204" pitchFamily="34" charset="0"/>
                </a:rPr>
                <a:t> cân nặng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 Mèo nâng được </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smtClean="0">
                  <a:solidFill>
                    <a:srgbClr val="000000"/>
                  </a:solidFill>
                  <a:effectLst/>
                  <a:latin typeface="Calibri" panose="020F0502020204030204" pitchFamily="34" charset="0"/>
                  <a:cs typeface="Calibri" panose="020F0502020204030204" pitchFamily="34" charset="0"/>
                </a:rPr>
                <a:t> </a:t>
              </a:r>
              <a:r>
                <a:rPr lang="vi-VN" sz="2800" b="0" i="0" dirty="0" smtClean="0">
                  <a:solidFill>
                    <a:srgbClr val="000000"/>
                  </a:solidFill>
                  <a:effectLst/>
                  <a:latin typeface="Calibri" panose="020F0502020204030204" pitchFamily="34" charset="0"/>
                  <a:cs typeface="Calibri" panose="020F0502020204030204" pitchFamily="34" charset="0"/>
                </a:rPr>
                <a:t>g</a:t>
              </a:r>
              <a:r>
                <a:rPr lang="vi-VN" sz="2800" b="0" i="0" dirty="0">
                  <a:solidFill>
                    <a:srgbClr val="000000"/>
                  </a:solidFill>
                  <a:effectLst/>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xmlns="" id="{56141009-2BE4-4B18-9AEF-0FBD75E390A4}"/>
                </a:ext>
              </a:extLst>
            </p:cNvPr>
            <p:cNvSpPr/>
            <p:nvPr/>
          </p:nvSpPr>
          <p:spPr>
            <a:xfrm>
              <a:off x="4022059" y="4754813"/>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27" name="Rectangle: Rounded Corners 26">
              <a:extLst>
                <a:ext uri="{FF2B5EF4-FFF2-40B4-BE49-F238E27FC236}">
                  <a16:creationId xmlns:a16="http://schemas.microsoft.com/office/drawing/2014/main" xmlns="" id="{A961D91C-51DF-468E-9B3D-A69D2D5F745C}"/>
                </a:ext>
              </a:extLst>
            </p:cNvPr>
            <p:cNvSpPr/>
            <p:nvPr/>
          </p:nvSpPr>
          <p:spPr>
            <a:xfrm>
              <a:off x="6728479" y="4741283"/>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grpSp>
      <p:cxnSp>
        <p:nvCxnSpPr>
          <p:cNvPr id="28" name="Straight Connector 27"/>
          <p:cNvCxnSpPr/>
          <p:nvPr/>
        </p:nvCxnSpPr>
        <p:spPr>
          <a:xfrm>
            <a:off x="1700011" y="5217606"/>
            <a:ext cx="2833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147775" y="5146363"/>
            <a:ext cx="2182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700077" y="6032863"/>
            <a:ext cx="2833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91082" y="6032863"/>
            <a:ext cx="2182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416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D54AB8B6-A877-F96B-25EE-5B4E78FE9A6B}"/>
              </a:ext>
            </a:extLst>
          </p:cNvPr>
          <p:cNvSpPr/>
          <p:nvPr/>
        </p:nvSpPr>
        <p:spPr>
          <a:xfrm>
            <a:off x="4665519" y="250306"/>
            <a:ext cx="5345778" cy="1016520"/>
          </a:xfrm>
          <a:custGeom>
            <a:avLst/>
            <a:gdLst>
              <a:gd name="connsiteX0" fmla="*/ 0 w 5345778"/>
              <a:gd name="connsiteY0" fmla="*/ 169423 h 1016520"/>
              <a:gd name="connsiteX1" fmla="*/ 169423 w 5345778"/>
              <a:gd name="connsiteY1" fmla="*/ 0 h 1016520"/>
              <a:gd name="connsiteX2" fmla="*/ 522978 w 5345778"/>
              <a:gd name="connsiteY2" fmla="*/ 0 h 1016520"/>
              <a:gd name="connsiteX3" fmla="*/ 890963 w 5345778"/>
              <a:gd name="connsiteY3" fmla="*/ 0 h 1016520"/>
              <a:gd name="connsiteX4" fmla="*/ 890963 w 5345778"/>
              <a:gd name="connsiteY4" fmla="*/ 0 h 1016520"/>
              <a:gd name="connsiteX5" fmla="*/ 1336445 w 5345778"/>
              <a:gd name="connsiteY5" fmla="*/ 0 h 1016520"/>
              <a:gd name="connsiteX6" fmla="*/ 1808655 w 5345778"/>
              <a:gd name="connsiteY6" fmla="*/ 0 h 1016520"/>
              <a:gd name="connsiteX7" fmla="*/ 2227408 w 5345778"/>
              <a:gd name="connsiteY7" fmla="*/ 0 h 1016520"/>
              <a:gd name="connsiteX8" fmla="*/ 2728729 w 5345778"/>
              <a:gd name="connsiteY8" fmla="*/ 0 h 1016520"/>
              <a:gd name="connsiteX9" fmla="*/ 3377497 w 5345778"/>
              <a:gd name="connsiteY9" fmla="*/ 0 h 1016520"/>
              <a:gd name="connsiteX10" fmla="*/ 3996776 w 5345778"/>
              <a:gd name="connsiteY10" fmla="*/ 0 h 1016520"/>
              <a:gd name="connsiteX11" fmla="*/ 4527587 w 5345778"/>
              <a:gd name="connsiteY11" fmla="*/ 0 h 1016520"/>
              <a:gd name="connsiteX12" fmla="*/ 5176355 w 5345778"/>
              <a:gd name="connsiteY12" fmla="*/ 0 h 1016520"/>
              <a:gd name="connsiteX13" fmla="*/ 5345778 w 5345778"/>
              <a:gd name="connsiteY13" fmla="*/ 169423 h 1016520"/>
              <a:gd name="connsiteX14" fmla="*/ 5345778 w 5345778"/>
              <a:gd name="connsiteY14" fmla="*/ 592970 h 1016520"/>
              <a:gd name="connsiteX15" fmla="*/ 5345778 w 5345778"/>
              <a:gd name="connsiteY15" fmla="*/ 592970 h 1016520"/>
              <a:gd name="connsiteX16" fmla="*/ 5345778 w 5345778"/>
              <a:gd name="connsiteY16" fmla="*/ 847100 h 1016520"/>
              <a:gd name="connsiteX17" fmla="*/ 5345778 w 5345778"/>
              <a:gd name="connsiteY17" fmla="*/ 847097 h 1016520"/>
              <a:gd name="connsiteX18" fmla="*/ 5176355 w 5345778"/>
              <a:gd name="connsiteY18" fmla="*/ 1016520 h 1016520"/>
              <a:gd name="connsiteX19" fmla="*/ 4527587 w 5345778"/>
              <a:gd name="connsiteY19" fmla="*/ 1016520 h 1016520"/>
              <a:gd name="connsiteX20" fmla="*/ 3908308 w 5345778"/>
              <a:gd name="connsiteY20" fmla="*/ 1016520 h 1016520"/>
              <a:gd name="connsiteX21" fmla="*/ 3348008 w 5345778"/>
              <a:gd name="connsiteY21" fmla="*/ 1016520 h 1016520"/>
              <a:gd name="connsiteX22" fmla="*/ 2787708 w 5345778"/>
              <a:gd name="connsiteY22" fmla="*/ 1016520 h 1016520"/>
              <a:gd name="connsiteX23" fmla="*/ 2227408 w 5345778"/>
              <a:gd name="connsiteY23" fmla="*/ 1016520 h 1016520"/>
              <a:gd name="connsiteX24" fmla="*/ 1781926 w 5345778"/>
              <a:gd name="connsiteY24" fmla="*/ 1016520 h 1016520"/>
              <a:gd name="connsiteX25" fmla="*/ 1336445 w 5345778"/>
              <a:gd name="connsiteY25" fmla="*/ 1016520 h 1016520"/>
              <a:gd name="connsiteX26" fmla="*/ 890963 w 5345778"/>
              <a:gd name="connsiteY26" fmla="*/ 1016520 h 1016520"/>
              <a:gd name="connsiteX27" fmla="*/ 890963 w 5345778"/>
              <a:gd name="connsiteY27" fmla="*/ 1016520 h 1016520"/>
              <a:gd name="connsiteX28" fmla="*/ 522978 w 5345778"/>
              <a:gd name="connsiteY28" fmla="*/ 1016520 h 1016520"/>
              <a:gd name="connsiteX29" fmla="*/ 169423 w 5345778"/>
              <a:gd name="connsiteY29" fmla="*/ 1016520 h 1016520"/>
              <a:gd name="connsiteX30" fmla="*/ 0 w 5345778"/>
              <a:gd name="connsiteY30" fmla="*/ 847097 h 1016520"/>
              <a:gd name="connsiteX31" fmla="*/ 0 w 5345778"/>
              <a:gd name="connsiteY31" fmla="*/ 847100 h 1016520"/>
              <a:gd name="connsiteX32" fmla="*/ -542276 w 5345778"/>
              <a:gd name="connsiteY32" fmla="*/ 1010157 h 1016520"/>
              <a:gd name="connsiteX33" fmla="*/ -287406 w 5345778"/>
              <a:gd name="connsiteY33" fmla="*/ 814079 h 1016520"/>
              <a:gd name="connsiteX34" fmla="*/ 0 w 5345778"/>
              <a:gd name="connsiteY34" fmla="*/ 592970 h 1016520"/>
              <a:gd name="connsiteX35" fmla="*/ 0 w 5345778"/>
              <a:gd name="connsiteY35" fmla="*/ 169423 h 10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45778" h="1016520" fill="none" extrusionOk="0">
                <a:moveTo>
                  <a:pt x="0" y="169423"/>
                </a:moveTo>
                <a:cubicBezTo>
                  <a:pt x="2682" y="51321"/>
                  <a:pt x="50052" y="-7548"/>
                  <a:pt x="169423" y="0"/>
                </a:cubicBezTo>
                <a:cubicBezTo>
                  <a:pt x="275414" y="-6274"/>
                  <a:pt x="445774" y="444"/>
                  <a:pt x="522978" y="0"/>
                </a:cubicBezTo>
                <a:cubicBezTo>
                  <a:pt x="600182" y="-444"/>
                  <a:pt x="799629" y="20921"/>
                  <a:pt x="890963" y="0"/>
                </a:cubicBezTo>
                <a:lnTo>
                  <a:pt x="890963" y="0"/>
                </a:lnTo>
                <a:cubicBezTo>
                  <a:pt x="1008473" y="-38562"/>
                  <a:pt x="1146070" y="36342"/>
                  <a:pt x="1336445" y="0"/>
                </a:cubicBezTo>
                <a:cubicBezTo>
                  <a:pt x="1526820" y="-36342"/>
                  <a:pt x="1672284" y="34066"/>
                  <a:pt x="1808655" y="0"/>
                </a:cubicBezTo>
                <a:cubicBezTo>
                  <a:pt x="1945026" y="-34066"/>
                  <a:pt x="2130433" y="29995"/>
                  <a:pt x="2227408" y="0"/>
                </a:cubicBezTo>
                <a:cubicBezTo>
                  <a:pt x="2423404" y="-34916"/>
                  <a:pt x="2554108" y="45641"/>
                  <a:pt x="2728729" y="0"/>
                </a:cubicBezTo>
                <a:cubicBezTo>
                  <a:pt x="2903350" y="-45641"/>
                  <a:pt x="3166637" y="50587"/>
                  <a:pt x="3377497" y="0"/>
                </a:cubicBezTo>
                <a:cubicBezTo>
                  <a:pt x="3588357" y="-50587"/>
                  <a:pt x="3794530" y="25207"/>
                  <a:pt x="3996776" y="0"/>
                </a:cubicBezTo>
                <a:cubicBezTo>
                  <a:pt x="4199022" y="-25207"/>
                  <a:pt x="4329026" y="6767"/>
                  <a:pt x="4527587" y="0"/>
                </a:cubicBezTo>
                <a:cubicBezTo>
                  <a:pt x="4726148" y="-6767"/>
                  <a:pt x="4910873" y="1824"/>
                  <a:pt x="5176355" y="0"/>
                </a:cubicBezTo>
                <a:cubicBezTo>
                  <a:pt x="5270656" y="-25476"/>
                  <a:pt x="5353236" y="50070"/>
                  <a:pt x="5345778" y="169423"/>
                </a:cubicBezTo>
                <a:cubicBezTo>
                  <a:pt x="5379293" y="270331"/>
                  <a:pt x="5309035" y="391233"/>
                  <a:pt x="5345778" y="592970"/>
                </a:cubicBezTo>
                <a:lnTo>
                  <a:pt x="5345778" y="592970"/>
                </a:lnTo>
                <a:cubicBezTo>
                  <a:pt x="5355715" y="711572"/>
                  <a:pt x="5331714" y="753744"/>
                  <a:pt x="5345778" y="847100"/>
                </a:cubicBezTo>
                <a:lnTo>
                  <a:pt x="5345778" y="847097"/>
                </a:lnTo>
                <a:cubicBezTo>
                  <a:pt x="5330457" y="918888"/>
                  <a:pt x="5277346" y="1017006"/>
                  <a:pt x="5176355" y="1016520"/>
                </a:cubicBezTo>
                <a:cubicBezTo>
                  <a:pt x="4893020" y="1056300"/>
                  <a:pt x="4663429" y="1007093"/>
                  <a:pt x="4527587" y="1016520"/>
                </a:cubicBezTo>
                <a:cubicBezTo>
                  <a:pt x="4391745" y="1025947"/>
                  <a:pt x="4147175" y="1001473"/>
                  <a:pt x="3908308" y="1016520"/>
                </a:cubicBezTo>
                <a:cubicBezTo>
                  <a:pt x="3669441" y="1031567"/>
                  <a:pt x="3601037" y="994770"/>
                  <a:pt x="3348008" y="1016520"/>
                </a:cubicBezTo>
                <a:cubicBezTo>
                  <a:pt x="3094979" y="1038270"/>
                  <a:pt x="2963247" y="953868"/>
                  <a:pt x="2787708" y="1016520"/>
                </a:cubicBezTo>
                <a:cubicBezTo>
                  <a:pt x="2612169" y="1079172"/>
                  <a:pt x="2365620" y="950464"/>
                  <a:pt x="2227408" y="1016520"/>
                </a:cubicBezTo>
                <a:cubicBezTo>
                  <a:pt x="2045643" y="1032193"/>
                  <a:pt x="1967267" y="999238"/>
                  <a:pt x="1781926" y="1016520"/>
                </a:cubicBezTo>
                <a:cubicBezTo>
                  <a:pt x="1596585" y="1033802"/>
                  <a:pt x="1465271" y="965441"/>
                  <a:pt x="1336445" y="1016520"/>
                </a:cubicBezTo>
                <a:cubicBezTo>
                  <a:pt x="1207619" y="1067599"/>
                  <a:pt x="1093104" y="974438"/>
                  <a:pt x="890963" y="1016520"/>
                </a:cubicBezTo>
                <a:lnTo>
                  <a:pt x="890963" y="1016520"/>
                </a:lnTo>
                <a:cubicBezTo>
                  <a:pt x="787315" y="1058839"/>
                  <a:pt x="643586" y="1013285"/>
                  <a:pt x="522978" y="1016520"/>
                </a:cubicBezTo>
                <a:cubicBezTo>
                  <a:pt x="402371" y="1019755"/>
                  <a:pt x="295728" y="1010973"/>
                  <a:pt x="169423" y="1016520"/>
                </a:cubicBezTo>
                <a:cubicBezTo>
                  <a:pt x="69695" y="1011866"/>
                  <a:pt x="-9479" y="956537"/>
                  <a:pt x="0" y="847097"/>
                </a:cubicBezTo>
                <a:lnTo>
                  <a:pt x="0" y="847100"/>
                </a:lnTo>
                <a:cubicBezTo>
                  <a:pt x="-256531" y="949624"/>
                  <a:pt x="-439162" y="914597"/>
                  <a:pt x="-542276" y="1010157"/>
                </a:cubicBezTo>
                <a:cubicBezTo>
                  <a:pt x="-473869" y="918494"/>
                  <a:pt x="-380306" y="914091"/>
                  <a:pt x="-287406" y="814079"/>
                </a:cubicBezTo>
                <a:cubicBezTo>
                  <a:pt x="-194506" y="714067"/>
                  <a:pt x="-107447" y="702090"/>
                  <a:pt x="0" y="592970"/>
                </a:cubicBezTo>
                <a:cubicBezTo>
                  <a:pt x="-37697" y="464632"/>
                  <a:pt x="2902" y="362210"/>
                  <a:pt x="0" y="169423"/>
                </a:cubicBezTo>
                <a:close/>
              </a:path>
              <a:path w="5345778" h="1016520" stroke="0" extrusionOk="0">
                <a:moveTo>
                  <a:pt x="0" y="169423"/>
                </a:moveTo>
                <a:cubicBezTo>
                  <a:pt x="1551" y="80412"/>
                  <a:pt x="76221" y="7921"/>
                  <a:pt x="169423" y="0"/>
                </a:cubicBezTo>
                <a:cubicBezTo>
                  <a:pt x="293991" y="-21528"/>
                  <a:pt x="377685" y="25818"/>
                  <a:pt x="537408" y="0"/>
                </a:cubicBezTo>
                <a:cubicBezTo>
                  <a:pt x="697132" y="-25818"/>
                  <a:pt x="787968" y="36687"/>
                  <a:pt x="890963" y="0"/>
                </a:cubicBezTo>
                <a:lnTo>
                  <a:pt x="890963" y="0"/>
                </a:lnTo>
                <a:cubicBezTo>
                  <a:pt x="995644" y="-47773"/>
                  <a:pt x="1156400" y="32085"/>
                  <a:pt x="1309716" y="0"/>
                </a:cubicBezTo>
                <a:cubicBezTo>
                  <a:pt x="1463032" y="-32085"/>
                  <a:pt x="1548152" y="34921"/>
                  <a:pt x="1741833" y="0"/>
                </a:cubicBezTo>
                <a:cubicBezTo>
                  <a:pt x="1935514" y="-34921"/>
                  <a:pt x="2057703" y="33280"/>
                  <a:pt x="2227408" y="0"/>
                </a:cubicBezTo>
                <a:cubicBezTo>
                  <a:pt x="2442472" y="-61199"/>
                  <a:pt x="2538641" y="7120"/>
                  <a:pt x="2758218" y="0"/>
                </a:cubicBezTo>
                <a:cubicBezTo>
                  <a:pt x="2977795" y="-7120"/>
                  <a:pt x="3111535" y="49729"/>
                  <a:pt x="3348008" y="0"/>
                </a:cubicBezTo>
                <a:cubicBezTo>
                  <a:pt x="3584481" y="-49729"/>
                  <a:pt x="3676036" y="14590"/>
                  <a:pt x="3908308" y="0"/>
                </a:cubicBezTo>
                <a:cubicBezTo>
                  <a:pt x="4140580" y="-14590"/>
                  <a:pt x="4188571" y="44363"/>
                  <a:pt x="4439118" y="0"/>
                </a:cubicBezTo>
                <a:cubicBezTo>
                  <a:pt x="4689665" y="-44363"/>
                  <a:pt x="4969833" y="74125"/>
                  <a:pt x="5176355" y="0"/>
                </a:cubicBezTo>
                <a:cubicBezTo>
                  <a:pt x="5255512" y="2978"/>
                  <a:pt x="5319999" y="76925"/>
                  <a:pt x="5345778" y="169423"/>
                </a:cubicBezTo>
                <a:cubicBezTo>
                  <a:pt x="5361753" y="370717"/>
                  <a:pt x="5334030" y="434334"/>
                  <a:pt x="5345778" y="592970"/>
                </a:cubicBezTo>
                <a:lnTo>
                  <a:pt x="5345778" y="592970"/>
                </a:lnTo>
                <a:cubicBezTo>
                  <a:pt x="5371359" y="659280"/>
                  <a:pt x="5329406" y="741992"/>
                  <a:pt x="5345778" y="847100"/>
                </a:cubicBezTo>
                <a:lnTo>
                  <a:pt x="5345778" y="847097"/>
                </a:lnTo>
                <a:cubicBezTo>
                  <a:pt x="5357968" y="939082"/>
                  <a:pt x="5270497" y="1004390"/>
                  <a:pt x="5176355" y="1016520"/>
                </a:cubicBezTo>
                <a:cubicBezTo>
                  <a:pt x="5023498" y="1072747"/>
                  <a:pt x="4747998" y="962908"/>
                  <a:pt x="4616055" y="1016520"/>
                </a:cubicBezTo>
                <a:cubicBezTo>
                  <a:pt x="4484112" y="1070132"/>
                  <a:pt x="4298957" y="1001460"/>
                  <a:pt x="4055755" y="1016520"/>
                </a:cubicBezTo>
                <a:cubicBezTo>
                  <a:pt x="3812553" y="1031580"/>
                  <a:pt x="3721185" y="958469"/>
                  <a:pt x="3495455" y="1016520"/>
                </a:cubicBezTo>
                <a:cubicBezTo>
                  <a:pt x="3269725" y="1074571"/>
                  <a:pt x="3056923" y="1014421"/>
                  <a:pt x="2876176" y="1016520"/>
                </a:cubicBezTo>
                <a:cubicBezTo>
                  <a:pt x="2695429" y="1018619"/>
                  <a:pt x="2514225" y="978279"/>
                  <a:pt x="2227408" y="1016520"/>
                </a:cubicBezTo>
                <a:cubicBezTo>
                  <a:pt x="2123408" y="1042723"/>
                  <a:pt x="1963506" y="1012474"/>
                  <a:pt x="1781926" y="1016520"/>
                </a:cubicBezTo>
                <a:cubicBezTo>
                  <a:pt x="1600346" y="1020566"/>
                  <a:pt x="1485948" y="1016163"/>
                  <a:pt x="1336445" y="1016520"/>
                </a:cubicBezTo>
                <a:cubicBezTo>
                  <a:pt x="1186942" y="1016877"/>
                  <a:pt x="1013423" y="992816"/>
                  <a:pt x="890963" y="1016520"/>
                </a:cubicBezTo>
                <a:lnTo>
                  <a:pt x="890963" y="1016520"/>
                </a:lnTo>
                <a:cubicBezTo>
                  <a:pt x="754432" y="1020538"/>
                  <a:pt x="596524" y="1007680"/>
                  <a:pt x="515762" y="1016520"/>
                </a:cubicBezTo>
                <a:cubicBezTo>
                  <a:pt x="435000" y="1025360"/>
                  <a:pt x="263594" y="988997"/>
                  <a:pt x="169423" y="1016520"/>
                </a:cubicBezTo>
                <a:cubicBezTo>
                  <a:pt x="100744" y="1005396"/>
                  <a:pt x="-8118" y="959519"/>
                  <a:pt x="0" y="847097"/>
                </a:cubicBezTo>
                <a:lnTo>
                  <a:pt x="0" y="847100"/>
                </a:lnTo>
                <a:cubicBezTo>
                  <a:pt x="-261748" y="927415"/>
                  <a:pt x="-386823" y="906020"/>
                  <a:pt x="-542276" y="1010157"/>
                </a:cubicBezTo>
                <a:cubicBezTo>
                  <a:pt x="-487591" y="919712"/>
                  <a:pt x="-375381" y="883142"/>
                  <a:pt x="-271138" y="801564"/>
                </a:cubicBezTo>
                <a:cubicBezTo>
                  <a:pt x="-166895" y="719986"/>
                  <a:pt x="-52986" y="642319"/>
                  <a:pt x="0" y="592970"/>
                </a:cubicBezTo>
                <a:cubicBezTo>
                  <a:pt x="-22009" y="428828"/>
                  <a:pt x="33625" y="274004"/>
                  <a:pt x="0" y="169423"/>
                </a:cubicBezTo>
                <a:close/>
              </a:path>
            </a:pathLst>
          </a:custGeom>
          <a:ln w="38100">
            <a:extLst>
              <a:ext uri="{C807C97D-BFC1-408E-A445-0C87EB9F89A2}">
                <ask:lineSketchStyleProps xmlns:ask="http://schemas.microsoft.com/office/drawing/2018/sketchyshapes" xmlns="" sd="2380770337">
                  <a:prstGeom prst="wedgeRoundRectCallout">
                    <a:avLst>
                      <a:gd name="adj1" fmla="val -60144"/>
                      <a:gd name="adj2" fmla="val 49374"/>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err="1">
                <a:solidFill>
                  <a:prstClr val="black"/>
                </a:solidFill>
              </a:rPr>
              <a:t>Lực</a:t>
            </a:r>
            <a:r>
              <a:rPr lang="en-US" sz="3600" b="1" dirty="0">
                <a:solidFill>
                  <a:prstClr val="black"/>
                </a:solidFill>
              </a:rPr>
              <a:t> </a:t>
            </a:r>
            <a:r>
              <a:rPr lang="en-US" sz="3600" b="1" dirty="0" err="1">
                <a:solidFill>
                  <a:prstClr val="black"/>
                </a:solidFill>
              </a:rPr>
              <a:t>sĩ</a:t>
            </a:r>
            <a:r>
              <a:rPr lang="en-US" sz="3600" b="1" dirty="0">
                <a:solidFill>
                  <a:prstClr val="black"/>
                </a:solidFill>
              </a:rPr>
              <a:t> </a:t>
            </a:r>
            <a:r>
              <a:rPr lang="en-US" sz="3600" b="1" dirty="0" err="1">
                <a:solidFill>
                  <a:prstClr val="black"/>
                </a:solidFill>
              </a:rPr>
              <a:t>mèo</a:t>
            </a:r>
            <a:r>
              <a:rPr lang="en-US" sz="3600" b="1" dirty="0">
                <a:solidFill>
                  <a:prstClr val="black"/>
                </a:solidFill>
              </a:rPr>
              <a:t> </a:t>
            </a:r>
            <a:r>
              <a:rPr lang="en-US" sz="3600" b="1" dirty="0" err="1">
                <a:solidFill>
                  <a:prstClr val="black"/>
                </a:solidFill>
              </a:rPr>
              <a:t>và</a:t>
            </a:r>
            <a:r>
              <a:rPr lang="en-US" sz="3600" b="1" dirty="0">
                <a:solidFill>
                  <a:prstClr val="black"/>
                </a:solidFill>
              </a:rPr>
              <a:t> </a:t>
            </a:r>
            <a:r>
              <a:rPr lang="en-US" sz="3600" b="1" dirty="0" err="1">
                <a:solidFill>
                  <a:prstClr val="black"/>
                </a:solidFill>
              </a:rPr>
              <a:t>rùa</a:t>
            </a:r>
            <a:r>
              <a:rPr lang="en-US" sz="3600" b="1" dirty="0">
                <a:solidFill>
                  <a:prstClr val="black"/>
                </a:solidFill>
              </a:rPr>
              <a:t> </a:t>
            </a:r>
            <a:r>
              <a:rPr lang="en-US" sz="3600" b="1" dirty="0" err="1">
                <a:solidFill>
                  <a:prstClr val="black"/>
                </a:solidFill>
              </a:rPr>
              <a:t>thi</a:t>
            </a:r>
            <a:r>
              <a:rPr lang="en-US" sz="3600" b="1" dirty="0">
                <a:solidFill>
                  <a:prstClr val="black"/>
                </a:solidFill>
              </a:rPr>
              <a:t> </a:t>
            </a:r>
            <a:r>
              <a:rPr lang="en-US" sz="3600" b="1" dirty="0" err="1">
                <a:solidFill>
                  <a:prstClr val="black"/>
                </a:solidFill>
              </a:rPr>
              <a:t>tài</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grpSp>
        <p:nvGrpSpPr>
          <p:cNvPr id="9" name="Group 8">
            <a:extLst>
              <a:ext uri="{FF2B5EF4-FFF2-40B4-BE49-F238E27FC236}">
                <a16:creationId xmlns:a16="http://schemas.microsoft.com/office/drawing/2014/main" xmlns="" id="{C18E34AF-EE88-625E-AB0C-28D78D73EE39}"/>
              </a:ext>
            </a:extLst>
          </p:cNvPr>
          <p:cNvGrpSpPr/>
          <p:nvPr/>
        </p:nvGrpSpPr>
        <p:grpSpPr>
          <a:xfrm>
            <a:off x="371475" y="155055"/>
            <a:ext cx="3732857" cy="1333037"/>
            <a:chOff x="852400" y="155055"/>
            <a:chExt cx="3251932" cy="1333037"/>
          </a:xfrm>
        </p:grpSpPr>
        <p:grpSp>
          <p:nvGrpSpPr>
            <p:cNvPr id="16" name="Group 15">
              <a:extLst>
                <a:ext uri="{FF2B5EF4-FFF2-40B4-BE49-F238E27FC236}">
                  <a16:creationId xmlns:a16="http://schemas.microsoft.com/office/drawing/2014/main" xmlns="" id="{5E671340-3F30-875F-8F26-C494AEC1FC07}"/>
                </a:ext>
              </a:extLst>
            </p:cNvPr>
            <p:cNvGrpSpPr/>
            <p:nvPr/>
          </p:nvGrpSpPr>
          <p:grpSpPr>
            <a:xfrm>
              <a:off x="852400" y="155055"/>
              <a:ext cx="3251932" cy="1333037"/>
              <a:chOff x="852400" y="155055"/>
              <a:chExt cx="3251932" cy="1333037"/>
            </a:xfrm>
          </p:grpSpPr>
          <p:sp>
            <p:nvSpPr>
              <p:cNvPr id="3" name="Rectangle: Diagonal Corners Rounded 2">
                <a:extLst>
                  <a:ext uri="{FF2B5EF4-FFF2-40B4-BE49-F238E27FC236}">
                    <a16:creationId xmlns:a16="http://schemas.microsoft.com/office/drawing/2014/main" xmlns="" id="{D9C237D6-89BD-3012-44F9-5962890ADFB8}"/>
                  </a:ext>
                </a:extLst>
              </p:cNvPr>
              <p:cNvSpPr/>
              <p:nvPr/>
            </p:nvSpPr>
            <p:spPr>
              <a:xfrm>
                <a:off x="1169323" y="471978"/>
                <a:ext cx="2674637"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descr="Icon&#10;&#10;Description automatically generated">
                <a:extLst>
                  <a:ext uri="{FF2B5EF4-FFF2-40B4-BE49-F238E27FC236}">
                    <a16:creationId xmlns:a16="http://schemas.microsoft.com/office/drawing/2014/main" xmlns="" id="{6927BC6F-EE4A-164A-B913-849771C1E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400" y="854247"/>
                <a:ext cx="633845" cy="633845"/>
              </a:xfrm>
              <a:prstGeom prst="rect">
                <a:avLst/>
              </a:prstGeom>
            </p:spPr>
          </p:pic>
          <p:pic>
            <p:nvPicPr>
              <p:cNvPr id="5" name="Picture 4" descr="Icon&#10;&#10;Description automatically generated">
                <a:extLst>
                  <a:ext uri="{FF2B5EF4-FFF2-40B4-BE49-F238E27FC236}">
                    <a16:creationId xmlns:a16="http://schemas.microsoft.com/office/drawing/2014/main" xmlns="" id="{89756B62-5790-94E2-C33F-40A4CDE43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0487" y="155055"/>
                <a:ext cx="633845" cy="633845"/>
              </a:xfrm>
              <a:prstGeom prst="rect">
                <a:avLst/>
              </a:prstGeom>
            </p:spPr>
          </p:pic>
        </p:grpSp>
        <p:sp>
          <p:nvSpPr>
            <p:cNvPr id="8" name="Oval 7">
              <a:extLst>
                <a:ext uri="{FF2B5EF4-FFF2-40B4-BE49-F238E27FC236}">
                  <a16:creationId xmlns:a16="http://schemas.microsoft.com/office/drawing/2014/main" xmlns="" id="{252E2842-28BA-E4C4-52E2-BCB84E364B1E}"/>
                </a:ext>
              </a:extLst>
            </p:cNvPr>
            <p:cNvSpPr/>
            <p:nvPr/>
          </p:nvSpPr>
          <p:spPr>
            <a:xfrm>
              <a:off x="1471835" y="578888"/>
              <a:ext cx="729097"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pic>
        <p:nvPicPr>
          <p:cNvPr id="15" name="Picture 14">
            <a:extLst>
              <a:ext uri="{FF2B5EF4-FFF2-40B4-BE49-F238E27FC236}">
                <a16:creationId xmlns:a16="http://schemas.microsoft.com/office/drawing/2014/main" xmlns="" id="{2EC2DE6E-E64D-4678-9999-FB9D563B4823}"/>
              </a:ext>
            </a:extLst>
          </p:cNvPr>
          <p:cNvPicPr>
            <a:picLocks noChangeAspect="1"/>
          </p:cNvPicPr>
          <p:nvPr/>
        </p:nvPicPr>
        <p:blipFill>
          <a:blip r:embed="rId3"/>
          <a:stretch>
            <a:fillRect/>
          </a:stretch>
        </p:blipFill>
        <p:spPr>
          <a:xfrm>
            <a:off x="1468193" y="1373737"/>
            <a:ext cx="9254060" cy="4766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Oval 27"/>
          <p:cNvSpPr/>
          <p:nvPr/>
        </p:nvSpPr>
        <p:spPr>
          <a:xfrm>
            <a:off x="1300766" y="1488092"/>
            <a:ext cx="1596980" cy="21437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417133" y="1373736"/>
            <a:ext cx="1155351" cy="18459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926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9" name="Rectangle: Diagonal Corners Rounded 18">
            <a:extLst>
              <a:ext uri="{FF2B5EF4-FFF2-40B4-BE49-F238E27FC236}">
                <a16:creationId xmlns:a16="http://schemas.microsoft.com/office/drawing/2014/main" xmlns="" id="{38CAA277-5F16-423C-9B67-7A4A14C1C975}"/>
              </a:ext>
            </a:extLst>
          </p:cNvPr>
          <p:cNvSpPr/>
          <p:nvPr/>
        </p:nvSpPr>
        <p:spPr>
          <a:xfrm>
            <a:off x="0" y="214946"/>
            <a:ext cx="12192000" cy="6505575"/>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xmlns="" id="{EADD4049-B7CE-4863-98BF-11C7A4D60728}"/>
              </a:ext>
            </a:extLst>
          </p:cNvPr>
          <p:cNvPicPr>
            <a:picLocks noChangeAspect="1"/>
          </p:cNvPicPr>
          <p:nvPr/>
        </p:nvPicPr>
        <p:blipFill>
          <a:blip r:embed="rId3"/>
          <a:stretch>
            <a:fillRect/>
          </a:stretch>
        </p:blipFill>
        <p:spPr>
          <a:xfrm>
            <a:off x="2966500" y="282932"/>
            <a:ext cx="6087348" cy="3221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xmlns="" id="{3C78C500-F1F9-41E4-A014-9D6C02D96297}"/>
              </a:ext>
            </a:extLst>
          </p:cNvPr>
          <p:cNvSpPr txBox="1"/>
          <p:nvPr/>
        </p:nvSpPr>
        <p:spPr>
          <a:xfrm>
            <a:off x="6019061" y="3504799"/>
            <a:ext cx="6438900" cy="2246769"/>
          </a:xfrm>
          <a:prstGeom prst="rect">
            <a:avLst/>
          </a:prstGeom>
          <a:noFill/>
        </p:spPr>
        <p:txBody>
          <a:bodyPr wrap="square" rtlCol="0">
            <a:spAutoFit/>
          </a:bodyPr>
          <a:lstStyle/>
          <a:p>
            <a:pPr algn="ctr"/>
            <a:r>
              <a:rPr lang="vi-VN" sz="2800" b="1" dirty="0" smtClean="0">
                <a:solidFill>
                  <a:srgbClr val="FF0000"/>
                </a:solidFill>
                <a:latin typeface="Calibri" panose="020F0502020204030204" pitchFamily="34" charset="0"/>
                <a:cs typeface="Calibri" panose="020F0502020204030204" pitchFamily="34" charset="0"/>
              </a:rPr>
              <a:t>b</a:t>
            </a:r>
            <a:r>
              <a:rPr lang="vi-VN" sz="2800" b="1" dirty="0">
                <a:solidFill>
                  <a:srgbClr val="FF0000"/>
                </a:solidFill>
                <a:latin typeface="Calibri" panose="020F0502020204030204" pitchFamily="34" charset="0"/>
                <a:cs typeface="Calibri" panose="020F0502020204030204" pitchFamily="34" charset="0"/>
              </a:rPr>
              <a:t>)</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Mỗi bên tạ của rùa nặng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000 + 500 + 100 = 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600 (g)</a:t>
            </a:r>
          </a:p>
          <a:p>
            <a:pPr algn="ctr"/>
            <a:r>
              <a:rPr lang="vi-VN" sz="2800" b="1" dirty="0">
                <a:solidFill>
                  <a:srgbClr val="FF0000"/>
                </a:solidFill>
                <a:latin typeface="Calibri" panose="020F0502020204030204" pitchFamily="34" charset="0"/>
                <a:cs typeface="Calibri" panose="020F0502020204030204" pitchFamily="34" charset="0"/>
              </a:rPr>
              <a:t>Rùa nâng được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600 x 2 =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a:t>
            </a:r>
            <a:r>
              <a:rPr lang="vi-VN" sz="2800" b="1" dirty="0" smtClean="0">
                <a:solidFill>
                  <a:srgbClr val="FF0000"/>
                </a:solidFill>
                <a:latin typeface="Calibri" panose="020F0502020204030204" pitchFamily="34" charset="0"/>
                <a:cs typeface="Calibri" panose="020F0502020204030204" pitchFamily="34" charset="0"/>
              </a:rPr>
              <a:t>g)</a:t>
            </a:r>
            <a:endParaRPr lang="en-US" sz="2800" b="1" dirty="0" smtClean="0">
              <a:solidFill>
                <a:srgbClr val="FF0000"/>
              </a:solidFill>
              <a:latin typeface="Calibri" panose="020F0502020204030204" pitchFamily="34" charset="0"/>
              <a:cs typeface="Calibri" panose="020F0502020204030204" pitchFamily="34" charset="0"/>
            </a:endParaRPr>
          </a:p>
          <a:p>
            <a:pPr algn="ctr"/>
            <a:r>
              <a:rPr lang="en-US" sz="2800" b="1" dirty="0">
                <a:solidFill>
                  <a:srgbClr val="FF0000"/>
                </a:solidFill>
                <a:latin typeface="Calibri" panose="020F0502020204030204" pitchFamily="34" charset="0"/>
                <a:cs typeface="Calibri" panose="020F0502020204030204" pitchFamily="34" charset="0"/>
              </a:rPr>
              <a:t> </a:t>
            </a:r>
            <a:r>
              <a:rPr lang="en-US" sz="2800" b="1" dirty="0" smtClean="0">
                <a:solidFill>
                  <a:srgbClr val="FF0000"/>
                </a:solidFill>
                <a:latin typeface="Calibri" panose="020F0502020204030204" pitchFamily="34" charset="0"/>
                <a:cs typeface="Calibri" panose="020F0502020204030204" pitchFamily="34" charset="0"/>
              </a:rPr>
              <a:t>                      </a:t>
            </a:r>
            <a:r>
              <a:rPr lang="vi-VN" sz="2800" b="1" dirty="0" smtClean="0">
                <a:solidFill>
                  <a:srgbClr val="FF0000"/>
                </a:solidFill>
                <a:latin typeface="Calibri" panose="020F0502020204030204" pitchFamily="34" charset="0"/>
                <a:cs typeface="Calibri" panose="020F0502020204030204" pitchFamily="34" charset="0"/>
              </a:rPr>
              <a:t>Đáp </a:t>
            </a:r>
            <a:r>
              <a:rPr lang="vi-VN" sz="2800" b="1" dirty="0">
                <a:solidFill>
                  <a:srgbClr val="FF0000"/>
                </a:solidFill>
                <a:latin typeface="Calibri" panose="020F0502020204030204" pitchFamily="34" charset="0"/>
                <a:cs typeface="Calibri" panose="020F0502020204030204" pitchFamily="34" charset="0"/>
              </a:rPr>
              <a:t>số: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a:t>
            </a:r>
            <a:r>
              <a:rPr lang="vi-VN" sz="2800" b="1" dirty="0" smtClean="0">
                <a:solidFill>
                  <a:srgbClr val="FF0000"/>
                </a:solidFill>
                <a:latin typeface="Calibri" panose="020F0502020204030204" pitchFamily="34" charset="0"/>
                <a:cs typeface="Calibri" panose="020F0502020204030204" pitchFamily="34" charset="0"/>
              </a:rPr>
              <a:t>g.</a:t>
            </a:r>
            <a:endParaRPr lang="en-US" sz="2800" b="1" dirty="0">
              <a:solidFill>
                <a:srgbClr val="FF0000"/>
              </a:solidFill>
              <a:latin typeface="Calibri" panose="020F0502020204030204" pitchFamily="34" charset="0"/>
              <a:cs typeface="Calibri" panose="020F0502020204030204" pitchFamily="34" charset="0"/>
            </a:endParaRPr>
          </a:p>
        </p:txBody>
      </p:sp>
      <p:sp>
        <p:nvSpPr>
          <p:cNvPr id="2" name="Rectangle 1"/>
          <p:cNvSpPr/>
          <p:nvPr/>
        </p:nvSpPr>
        <p:spPr>
          <a:xfrm>
            <a:off x="0" y="3467734"/>
            <a:ext cx="6096000" cy="2246769"/>
          </a:xfrm>
          <a:prstGeom prst="rect">
            <a:avLst/>
          </a:prstGeom>
        </p:spPr>
        <p:txBody>
          <a:bodyPr>
            <a:spAutoFit/>
          </a:bodyPr>
          <a:lstStyle/>
          <a:p>
            <a:pPr lvl="0" algn="ctr"/>
            <a:r>
              <a:rPr lang="vi-VN" sz="2800" b="1" dirty="0">
                <a:solidFill>
                  <a:srgbClr val="FF0000"/>
                </a:solidFill>
                <a:latin typeface="Calibri" panose="020F0502020204030204" pitchFamily="34" charset="0"/>
                <a:cs typeface="Calibri" panose="020F0502020204030204" pitchFamily="34" charset="0"/>
              </a:rPr>
              <a:t>a)</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Mỗi bên tạ của mèo nặng số gam là:</a:t>
            </a:r>
          </a:p>
          <a:p>
            <a:pPr lvl="0"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000 x 2 + 500 x 2 + 100 =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100 (g)</a:t>
            </a:r>
          </a:p>
          <a:p>
            <a:pPr lvl="0" algn="ctr"/>
            <a:r>
              <a:rPr lang="vi-VN" sz="2800" b="1" dirty="0">
                <a:solidFill>
                  <a:srgbClr val="FF0000"/>
                </a:solidFill>
                <a:latin typeface="Calibri" panose="020F0502020204030204" pitchFamily="34" charset="0"/>
                <a:cs typeface="Calibri" panose="020F0502020204030204" pitchFamily="34" charset="0"/>
              </a:rPr>
              <a:t>Mèo nâng được số gam là:</a:t>
            </a:r>
          </a:p>
          <a:p>
            <a:pPr lvl="0" algn="ctr"/>
            <a:r>
              <a:rPr lang="vi-VN" sz="2800" b="1" dirty="0">
                <a:solidFill>
                  <a:srgbClr val="FF0000"/>
                </a:solidFill>
                <a:latin typeface="Calibri" panose="020F0502020204030204" pitchFamily="34" charset="0"/>
                <a:cs typeface="Calibri" panose="020F0502020204030204" pitchFamily="34" charset="0"/>
              </a:rPr>
              <a:t>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100 x 2 = 6</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t>
            </a:r>
            <a:endParaRPr lang="en-US" sz="2800" b="1" dirty="0">
              <a:solidFill>
                <a:srgbClr val="FF0000"/>
              </a:solidFill>
              <a:latin typeface="Calibri" panose="020F0502020204030204" pitchFamily="34" charset="0"/>
              <a:cs typeface="Calibri" panose="020F0502020204030204" pitchFamily="34" charset="0"/>
            </a:endParaRPr>
          </a:p>
          <a:p>
            <a:pPr lvl="0" algn="ct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Đáp số: 6</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a:t>
            </a:r>
            <a:r>
              <a:rPr lang="vi-VN" sz="2800" b="1" dirty="0" smtClean="0">
                <a:solidFill>
                  <a:srgbClr val="FF0000"/>
                </a:solidFill>
                <a:latin typeface="Calibri" panose="020F0502020204030204" pitchFamily="34" charset="0"/>
                <a:cs typeface="Calibri" panose="020F0502020204030204" pitchFamily="34" charset="0"/>
              </a:rPr>
              <a:t>g</a:t>
            </a:r>
            <a:r>
              <a:rPr lang="en-US" sz="2800" b="1" dirty="0" smtClean="0">
                <a:solidFill>
                  <a:srgbClr val="FF0000"/>
                </a:solidFill>
                <a:latin typeface="Calibri" panose="020F0502020204030204" pitchFamily="34" charset="0"/>
                <a:cs typeface="Calibri" panose="020F0502020204030204" pitchFamily="34" charset="0"/>
              </a:rPr>
              <a:t>.</a:t>
            </a:r>
            <a:endParaRPr lang="vi-VN" sz="2800" b="1" dirty="0">
              <a:solidFill>
                <a:srgbClr val="FF0000"/>
              </a:solidFill>
              <a:latin typeface="Calibri" panose="020F0502020204030204" pitchFamily="34" charset="0"/>
              <a:cs typeface="Calibri" panose="020F0502020204030204" pitchFamily="34" charset="0"/>
            </a:endParaRPr>
          </a:p>
        </p:txBody>
      </p:sp>
      <p:sp>
        <p:nvSpPr>
          <p:cNvPr id="6" name="Oval 5"/>
          <p:cNvSpPr/>
          <p:nvPr/>
        </p:nvSpPr>
        <p:spPr>
          <a:xfrm>
            <a:off x="2781837" y="282932"/>
            <a:ext cx="1146220" cy="15072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203842" y="214945"/>
            <a:ext cx="749121" cy="14206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283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D54AB8B6-A877-F96B-25EE-5B4E78FE9A6B}"/>
              </a:ext>
            </a:extLst>
          </p:cNvPr>
          <p:cNvSpPr/>
          <p:nvPr/>
        </p:nvSpPr>
        <p:spPr>
          <a:xfrm>
            <a:off x="4665519" y="250306"/>
            <a:ext cx="5345778" cy="1016520"/>
          </a:xfrm>
          <a:custGeom>
            <a:avLst/>
            <a:gdLst>
              <a:gd name="connsiteX0" fmla="*/ 0 w 5345778"/>
              <a:gd name="connsiteY0" fmla="*/ 169423 h 1016520"/>
              <a:gd name="connsiteX1" fmla="*/ 169423 w 5345778"/>
              <a:gd name="connsiteY1" fmla="*/ 0 h 1016520"/>
              <a:gd name="connsiteX2" fmla="*/ 522978 w 5345778"/>
              <a:gd name="connsiteY2" fmla="*/ 0 h 1016520"/>
              <a:gd name="connsiteX3" fmla="*/ 890963 w 5345778"/>
              <a:gd name="connsiteY3" fmla="*/ 0 h 1016520"/>
              <a:gd name="connsiteX4" fmla="*/ 890963 w 5345778"/>
              <a:gd name="connsiteY4" fmla="*/ 0 h 1016520"/>
              <a:gd name="connsiteX5" fmla="*/ 1336445 w 5345778"/>
              <a:gd name="connsiteY5" fmla="*/ 0 h 1016520"/>
              <a:gd name="connsiteX6" fmla="*/ 1808655 w 5345778"/>
              <a:gd name="connsiteY6" fmla="*/ 0 h 1016520"/>
              <a:gd name="connsiteX7" fmla="*/ 2227408 w 5345778"/>
              <a:gd name="connsiteY7" fmla="*/ 0 h 1016520"/>
              <a:gd name="connsiteX8" fmla="*/ 2728729 w 5345778"/>
              <a:gd name="connsiteY8" fmla="*/ 0 h 1016520"/>
              <a:gd name="connsiteX9" fmla="*/ 3377497 w 5345778"/>
              <a:gd name="connsiteY9" fmla="*/ 0 h 1016520"/>
              <a:gd name="connsiteX10" fmla="*/ 3996776 w 5345778"/>
              <a:gd name="connsiteY10" fmla="*/ 0 h 1016520"/>
              <a:gd name="connsiteX11" fmla="*/ 4527587 w 5345778"/>
              <a:gd name="connsiteY11" fmla="*/ 0 h 1016520"/>
              <a:gd name="connsiteX12" fmla="*/ 5176355 w 5345778"/>
              <a:gd name="connsiteY12" fmla="*/ 0 h 1016520"/>
              <a:gd name="connsiteX13" fmla="*/ 5345778 w 5345778"/>
              <a:gd name="connsiteY13" fmla="*/ 169423 h 1016520"/>
              <a:gd name="connsiteX14" fmla="*/ 5345778 w 5345778"/>
              <a:gd name="connsiteY14" fmla="*/ 592970 h 1016520"/>
              <a:gd name="connsiteX15" fmla="*/ 5345778 w 5345778"/>
              <a:gd name="connsiteY15" fmla="*/ 592970 h 1016520"/>
              <a:gd name="connsiteX16" fmla="*/ 5345778 w 5345778"/>
              <a:gd name="connsiteY16" fmla="*/ 847100 h 1016520"/>
              <a:gd name="connsiteX17" fmla="*/ 5345778 w 5345778"/>
              <a:gd name="connsiteY17" fmla="*/ 847097 h 1016520"/>
              <a:gd name="connsiteX18" fmla="*/ 5176355 w 5345778"/>
              <a:gd name="connsiteY18" fmla="*/ 1016520 h 1016520"/>
              <a:gd name="connsiteX19" fmla="*/ 4527587 w 5345778"/>
              <a:gd name="connsiteY19" fmla="*/ 1016520 h 1016520"/>
              <a:gd name="connsiteX20" fmla="*/ 3908308 w 5345778"/>
              <a:gd name="connsiteY20" fmla="*/ 1016520 h 1016520"/>
              <a:gd name="connsiteX21" fmla="*/ 3348008 w 5345778"/>
              <a:gd name="connsiteY21" fmla="*/ 1016520 h 1016520"/>
              <a:gd name="connsiteX22" fmla="*/ 2787708 w 5345778"/>
              <a:gd name="connsiteY22" fmla="*/ 1016520 h 1016520"/>
              <a:gd name="connsiteX23" fmla="*/ 2227408 w 5345778"/>
              <a:gd name="connsiteY23" fmla="*/ 1016520 h 1016520"/>
              <a:gd name="connsiteX24" fmla="*/ 1781926 w 5345778"/>
              <a:gd name="connsiteY24" fmla="*/ 1016520 h 1016520"/>
              <a:gd name="connsiteX25" fmla="*/ 1336445 w 5345778"/>
              <a:gd name="connsiteY25" fmla="*/ 1016520 h 1016520"/>
              <a:gd name="connsiteX26" fmla="*/ 890963 w 5345778"/>
              <a:gd name="connsiteY26" fmla="*/ 1016520 h 1016520"/>
              <a:gd name="connsiteX27" fmla="*/ 890963 w 5345778"/>
              <a:gd name="connsiteY27" fmla="*/ 1016520 h 1016520"/>
              <a:gd name="connsiteX28" fmla="*/ 522978 w 5345778"/>
              <a:gd name="connsiteY28" fmla="*/ 1016520 h 1016520"/>
              <a:gd name="connsiteX29" fmla="*/ 169423 w 5345778"/>
              <a:gd name="connsiteY29" fmla="*/ 1016520 h 1016520"/>
              <a:gd name="connsiteX30" fmla="*/ 0 w 5345778"/>
              <a:gd name="connsiteY30" fmla="*/ 847097 h 1016520"/>
              <a:gd name="connsiteX31" fmla="*/ 0 w 5345778"/>
              <a:gd name="connsiteY31" fmla="*/ 847100 h 1016520"/>
              <a:gd name="connsiteX32" fmla="*/ -542276 w 5345778"/>
              <a:gd name="connsiteY32" fmla="*/ 1010157 h 1016520"/>
              <a:gd name="connsiteX33" fmla="*/ -287406 w 5345778"/>
              <a:gd name="connsiteY33" fmla="*/ 814079 h 1016520"/>
              <a:gd name="connsiteX34" fmla="*/ 0 w 5345778"/>
              <a:gd name="connsiteY34" fmla="*/ 592970 h 1016520"/>
              <a:gd name="connsiteX35" fmla="*/ 0 w 5345778"/>
              <a:gd name="connsiteY35" fmla="*/ 169423 h 10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45778" h="1016520" fill="none" extrusionOk="0">
                <a:moveTo>
                  <a:pt x="0" y="169423"/>
                </a:moveTo>
                <a:cubicBezTo>
                  <a:pt x="2682" y="51321"/>
                  <a:pt x="50052" y="-7548"/>
                  <a:pt x="169423" y="0"/>
                </a:cubicBezTo>
                <a:cubicBezTo>
                  <a:pt x="275414" y="-6274"/>
                  <a:pt x="445774" y="444"/>
                  <a:pt x="522978" y="0"/>
                </a:cubicBezTo>
                <a:cubicBezTo>
                  <a:pt x="600182" y="-444"/>
                  <a:pt x="799629" y="20921"/>
                  <a:pt x="890963" y="0"/>
                </a:cubicBezTo>
                <a:lnTo>
                  <a:pt x="890963" y="0"/>
                </a:lnTo>
                <a:cubicBezTo>
                  <a:pt x="1008473" y="-38562"/>
                  <a:pt x="1146070" y="36342"/>
                  <a:pt x="1336445" y="0"/>
                </a:cubicBezTo>
                <a:cubicBezTo>
                  <a:pt x="1526820" y="-36342"/>
                  <a:pt x="1672284" y="34066"/>
                  <a:pt x="1808655" y="0"/>
                </a:cubicBezTo>
                <a:cubicBezTo>
                  <a:pt x="1945026" y="-34066"/>
                  <a:pt x="2130433" y="29995"/>
                  <a:pt x="2227408" y="0"/>
                </a:cubicBezTo>
                <a:cubicBezTo>
                  <a:pt x="2423404" y="-34916"/>
                  <a:pt x="2554108" y="45641"/>
                  <a:pt x="2728729" y="0"/>
                </a:cubicBezTo>
                <a:cubicBezTo>
                  <a:pt x="2903350" y="-45641"/>
                  <a:pt x="3166637" y="50587"/>
                  <a:pt x="3377497" y="0"/>
                </a:cubicBezTo>
                <a:cubicBezTo>
                  <a:pt x="3588357" y="-50587"/>
                  <a:pt x="3794530" y="25207"/>
                  <a:pt x="3996776" y="0"/>
                </a:cubicBezTo>
                <a:cubicBezTo>
                  <a:pt x="4199022" y="-25207"/>
                  <a:pt x="4329026" y="6767"/>
                  <a:pt x="4527587" y="0"/>
                </a:cubicBezTo>
                <a:cubicBezTo>
                  <a:pt x="4726148" y="-6767"/>
                  <a:pt x="4910873" y="1824"/>
                  <a:pt x="5176355" y="0"/>
                </a:cubicBezTo>
                <a:cubicBezTo>
                  <a:pt x="5270656" y="-25476"/>
                  <a:pt x="5353236" y="50070"/>
                  <a:pt x="5345778" y="169423"/>
                </a:cubicBezTo>
                <a:cubicBezTo>
                  <a:pt x="5379293" y="270331"/>
                  <a:pt x="5309035" y="391233"/>
                  <a:pt x="5345778" y="592970"/>
                </a:cubicBezTo>
                <a:lnTo>
                  <a:pt x="5345778" y="592970"/>
                </a:lnTo>
                <a:cubicBezTo>
                  <a:pt x="5355715" y="711572"/>
                  <a:pt x="5331714" y="753744"/>
                  <a:pt x="5345778" y="847100"/>
                </a:cubicBezTo>
                <a:lnTo>
                  <a:pt x="5345778" y="847097"/>
                </a:lnTo>
                <a:cubicBezTo>
                  <a:pt x="5330457" y="918888"/>
                  <a:pt x="5277346" y="1017006"/>
                  <a:pt x="5176355" y="1016520"/>
                </a:cubicBezTo>
                <a:cubicBezTo>
                  <a:pt x="4893020" y="1056300"/>
                  <a:pt x="4663429" y="1007093"/>
                  <a:pt x="4527587" y="1016520"/>
                </a:cubicBezTo>
                <a:cubicBezTo>
                  <a:pt x="4391745" y="1025947"/>
                  <a:pt x="4147175" y="1001473"/>
                  <a:pt x="3908308" y="1016520"/>
                </a:cubicBezTo>
                <a:cubicBezTo>
                  <a:pt x="3669441" y="1031567"/>
                  <a:pt x="3601037" y="994770"/>
                  <a:pt x="3348008" y="1016520"/>
                </a:cubicBezTo>
                <a:cubicBezTo>
                  <a:pt x="3094979" y="1038270"/>
                  <a:pt x="2963247" y="953868"/>
                  <a:pt x="2787708" y="1016520"/>
                </a:cubicBezTo>
                <a:cubicBezTo>
                  <a:pt x="2612169" y="1079172"/>
                  <a:pt x="2365620" y="950464"/>
                  <a:pt x="2227408" y="1016520"/>
                </a:cubicBezTo>
                <a:cubicBezTo>
                  <a:pt x="2045643" y="1032193"/>
                  <a:pt x="1967267" y="999238"/>
                  <a:pt x="1781926" y="1016520"/>
                </a:cubicBezTo>
                <a:cubicBezTo>
                  <a:pt x="1596585" y="1033802"/>
                  <a:pt x="1465271" y="965441"/>
                  <a:pt x="1336445" y="1016520"/>
                </a:cubicBezTo>
                <a:cubicBezTo>
                  <a:pt x="1207619" y="1067599"/>
                  <a:pt x="1093104" y="974438"/>
                  <a:pt x="890963" y="1016520"/>
                </a:cubicBezTo>
                <a:lnTo>
                  <a:pt x="890963" y="1016520"/>
                </a:lnTo>
                <a:cubicBezTo>
                  <a:pt x="787315" y="1058839"/>
                  <a:pt x="643586" y="1013285"/>
                  <a:pt x="522978" y="1016520"/>
                </a:cubicBezTo>
                <a:cubicBezTo>
                  <a:pt x="402371" y="1019755"/>
                  <a:pt x="295728" y="1010973"/>
                  <a:pt x="169423" y="1016520"/>
                </a:cubicBezTo>
                <a:cubicBezTo>
                  <a:pt x="69695" y="1011866"/>
                  <a:pt x="-9479" y="956537"/>
                  <a:pt x="0" y="847097"/>
                </a:cubicBezTo>
                <a:lnTo>
                  <a:pt x="0" y="847100"/>
                </a:lnTo>
                <a:cubicBezTo>
                  <a:pt x="-256531" y="949624"/>
                  <a:pt x="-439162" y="914597"/>
                  <a:pt x="-542276" y="1010157"/>
                </a:cubicBezTo>
                <a:cubicBezTo>
                  <a:pt x="-473869" y="918494"/>
                  <a:pt x="-380306" y="914091"/>
                  <a:pt x="-287406" y="814079"/>
                </a:cubicBezTo>
                <a:cubicBezTo>
                  <a:pt x="-194506" y="714067"/>
                  <a:pt x="-107447" y="702090"/>
                  <a:pt x="0" y="592970"/>
                </a:cubicBezTo>
                <a:cubicBezTo>
                  <a:pt x="-37697" y="464632"/>
                  <a:pt x="2902" y="362210"/>
                  <a:pt x="0" y="169423"/>
                </a:cubicBezTo>
                <a:close/>
              </a:path>
              <a:path w="5345778" h="1016520" stroke="0" extrusionOk="0">
                <a:moveTo>
                  <a:pt x="0" y="169423"/>
                </a:moveTo>
                <a:cubicBezTo>
                  <a:pt x="1551" y="80412"/>
                  <a:pt x="76221" y="7921"/>
                  <a:pt x="169423" y="0"/>
                </a:cubicBezTo>
                <a:cubicBezTo>
                  <a:pt x="293991" y="-21528"/>
                  <a:pt x="377685" y="25818"/>
                  <a:pt x="537408" y="0"/>
                </a:cubicBezTo>
                <a:cubicBezTo>
                  <a:pt x="697132" y="-25818"/>
                  <a:pt x="787968" y="36687"/>
                  <a:pt x="890963" y="0"/>
                </a:cubicBezTo>
                <a:lnTo>
                  <a:pt x="890963" y="0"/>
                </a:lnTo>
                <a:cubicBezTo>
                  <a:pt x="995644" y="-47773"/>
                  <a:pt x="1156400" y="32085"/>
                  <a:pt x="1309716" y="0"/>
                </a:cubicBezTo>
                <a:cubicBezTo>
                  <a:pt x="1463032" y="-32085"/>
                  <a:pt x="1548152" y="34921"/>
                  <a:pt x="1741833" y="0"/>
                </a:cubicBezTo>
                <a:cubicBezTo>
                  <a:pt x="1935514" y="-34921"/>
                  <a:pt x="2057703" y="33280"/>
                  <a:pt x="2227408" y="0"/>
                </a:cubicBezTo>
                <a:cubicBezTo>
                  <a:pt x="2442472" y="-61199"/>
                  <a:pt x="2538641" y="7120"/>
                  <a:pt x="2758218" y="0"/>
                </a:cubicBezTo>
                <a:cubicBezTo>
                  <a:pt x="2977795" y="-7120"/>
                  <a:pt x="3111535" y="49729"/>
                  <a:pt x="3348008" y="0"/>
                </a:cubicBezTo>
                <a:cubicBezTo>
                  <a:pt x="3584481" y="-49729"/>
                  <a:pt x="3676036" y="14590"/>
                  <a:pt x="3908308" y="0"/>
                </a:cubicBezTo>
                <a:cubicBezTo>
                  <a:pt x="4140580" y="-14590"/>
                  <a:pt x="4188571" y="44363"/>
                  <a:pt x="4439118" y="0"/>
                </a:cubicBezTo>
                <a:cubicBezTo>
                  <a:pt x="4689665" y="-44363"/>
                  <a:pt x="4969833" y="74125"/>
                  <a:pt x="5176355" y="0"/>
                </a:cubicBezTo>
                <a:cubicBezTo>
                  <a:pt x="5255512" y="2978"/>
                  <a:pt x="5319999" y="76925"/>
                  <a:pt x="5345778" y="169423"/>
                </a:cubicBezTo>
                <a:cubicBezTo>
                  <a:pt x="5361753" y="370717"/>
                  <a:pt x="5334030" y="434334"/>
                  <a:pt x="5345778" y="592970"/>
                </a:cubicBezTo>
                <a:lnTo>
                  <a:pt x="5345778" y="592970"/>
                </a:lnTo>
                <a:cubicBezTo>
                  <a:pt x="5371359" y="659280"/>
                  <a:pt x="5329406" y="741992"/>
                  <a:pt x="5345778" y="847100"/>
                </a:cubicBezTo>
                <a:lnTo>
                  <a:pt x="5345778" y="847097"/>
                </a:lnTo>
                <a:cubicBezTo>
                  <a:pt x="5357968" y="939082"/>
                  <a:pt x="5270497" y="1004390"/>
                  <a:pt x="5176355" y="1016520"/>
                </a:cubicBezTo>
                <a:cubicBezTo>
                  <a:pt x="5023498" y="1072747"/>
                  <a:pt x="4747998" y="962908"/>
                  <a:pt x="4616055" y="1016520"/>
                </a:cubicBezTo>
                <a:cubicBezTo>
                  <a:pt x="4484112" y="1070132"/>
                  <a:pt x="4298957" y="1001460"/>
                  <a:pt x="4055755" y="1016520"/>
                </a:cubicBezTo>
                <a:cubicBezTo>
                  <a:pt x="3812553" y="1031580"/>
                  <a:pt x="3721185" y="958469"/>
                  <a:pt x="3495455" y="1016520"/>
                </a:cubicBezTo>
                <a:cubicBezTo>
                  <a:pt x="3269725" y="1074571"/>
                  <a:pt x="3056923" y="1014421"/>
                  <a:pt x="2876176" y="1016520"/>
                </a:cubicBezTo>
                <a:cubicBezTo>
                  <a:pt x="2695429" y="1018619"/>
                  <a:pt x="2514225" y="978279"/>
                  <a:pt x="2227408" y="1016520"/>
                </a:cubicBezTo>
                <a:cubicBezTo>
                  <a:pt x="2123408" y="1042723"/>
                  <a:pt x="1963506" y="1012474"/>
                  <a:pt x="1781926" y="1016520"/>
                </a:cubicBezTo>
                <a:cubicBezTo>
                  <a:pt x="1600346" y="1020566"/>
                  <a:pt x="1485948" y="1016163"/>
                  <a:pt x="1336445" y="1016520"/>
                </a:cubicBezTo>
                <a:cubicBezTo>
                  <a:pt x="1186942" y="1016877"/>
                  <a:pt x="1013423" y="992816"/>
                  <a:pt x="890963" y="1016520"/>
                </a:cubicBezTo>
                <a:lnTo>
                  <a:pt x="890963" y="1016520"/>
                </a:lnTo>
                <a:cubicBezTo>
                  <a:pt x="754432" y="1020538"/>
                  <a:pt x="596524" y="1007680"/>
                  <a:pt x="515762" y="1016520"/>
                </a:cubicBezTo>
                <a:cubicBezTo>
                  <a:pt x="435000" y="1025360"/>
                  <a:pt x="263594" y="988997"/>
                  <a:pt x="169423" y="1016520"/>
                </a:cubicBezTo>
                <a:cubicBezTo>
                  <a:pt x="100744" y="1005396"/>
                  <a:pt x="-8118" y="959519"/>
                  <a:pt x="0" y="847097"/>
                </a:cubicBezTo>
                <a:lnTo>
                  <a:pt x="0" y="847100"/>
                </a:lnTo>
                <a:cubicBezTo>
                  <a:pt x="-261748" y="927415"/>
                  <a:pt x="-386823" y="906020"/>
                  <a:pt x="-542276" y="1010157"/>
                </a:cubicBezTo>
                <a:cubicBezTo>
                  <a:pt x="-487591" y="919712"/>
                  <a:pt x="-375381" y="883142"/>
                  <a:pt x="-271138" y="801564"/>
                </a:cubicBezTo>
                <a:cubicBezTo>
                  <a:pt x="-166895" y="719986"/>
                  <a:pt x="-52986" y="642319"/>
                  <a:pt x="0" y="592970"/>
                </a:cubicBezTo>
                <a:cubicBezTo>
                  <a:pt x="-22009" y="428828"/>
                  <a:pt x="33625" y="274004"/>
                  <a:pt x="0" y="169423"/>
                </a:cubicBezTo>
                <a:close/>
              </a:path>
            </a:pathLst>
          </a:custGeom>
          <a:ln w="38100">
            <a:extLst>
              <a:ext uri="{C807C97D-BFC1-408E-A445-0C87EB9F89A2}">
                <ask:lineSketchStyleProps xmlns:ask="http://schemas.microsoft.com/office/drawing/2018/sketchyshapes" xmlns="" sd="2380770337">
                  <a:prstGeom prst="wedgeRoundRectCallout">
                    <a:avLst>
                      <a:gd name="adj1" fmla="val -60144"/>
                      <a:gd name="adj2" fmla="val 49374"/>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err="1">
                <a:solidFill>
                  <a:prstClr val="black"/>
                </a:solidFill>
              </a:rPr>
              <a:t>Lực</a:t>
            </a:r>
            <a:r>
              <a:rPr lang="en-US" sz="3600" b="1" dirty="0">
                <a:solidFill>
                  <a:prstClr val="black"/>
                </a:solidFill>
              </a:rPr>
              <a:t> </a:t>
            </a:r>
            <a:r>
              <a:rPr lang="en-US" sz="3600" b="1" dirty="0" err="1">
                <a:solidFill>
                  <a:prstClr val="black"/>
                </a:solidFill>
              </a:rPr>
              <a:t>sĩ</a:t>
            </a:r>
            <a:r>
              <a:rPr lang="en-US" sz="3600" b="1" dirty="0">
                <a:solidFill>
                  <a:prstClr val="black"/>
                </a:solidFill>
              </a:rPr>
              <a:t> </a:t>
            </a:r>
            <a:r>
              <a:rPr lang="en-US" sz="3600" b="1" dirty="0" err="1">
                <a:solidFill>
                  <a:prstClr val="black"/>
                </a:solidFill>
              </a:rPr>
              <a:t>mèo</a:t>
            </a:r>
            <a:r>
              <a:rPr lang="en-US" sz="3600" b="1" dirty="0">
                <a:solidFill>
                  <a:prstClr val="black"/>
                </a:solidFill>
              </a:rPr>
              <a:t> </a:t>
            </a:r>
            <a:r>
              <a:rPr lang="en-US" sz="3600" b="1" dirty="0" err="1">
                <a:solidFill>
                  <a:prstClr val="black"/>
                </a:solidFill>
              </a:rPr>
              <a:t>và</a:t>
            </a:r>
            <a:r>
              <a:rPr lang="en-US" sz="3600" b="1" dirty="0">
                <a:solidFill>
                  <a:prstClr val="black"/>
                </a:solidFill>
              </a:rPr>
              <a:t> </a:t>
            </a:r>
            <a:r>
              <a:rPr lang="en-US" sz="3600" b="1" dirty="0" err="1">
                <a:solidFill>
                  <a:prstClr val="black"/>
                </a:solidFill>
              </a:rPr>
              <a:t>rùa</a:t>
            </a:r>
            <a:r>
              <a:rPr lang="en-US" sz="3600" b="1" dirty="0">
                <a:solidFill>
                  <a:prstClr val="black"/>
                </a:solidFill>
              </a:rPr>
              <a:t> </a:t>
            </a:r>
            <a:r>
              <a:rPr lang="en-US" sz="3600" b="1" dirty="0" err="1">
                <a:solidFill>
                  <a:prstClr val="black"/>
                </a:solidFill>
              </a:rPr>
              <a:t>thi</a:t>
            </a:r>
            <a:r>
              <a:rPr lang="en-US" sz="3600" b="1" dirty="0">
                <a:solidFill>
                  <a:prstClr val="black"/>
                </a:solidFill>
              </a:rPr>
              <a:t> </a:t>
            </a:r>
            <a:r>
              <a:rPr lang="en-US" sz="3600" b="1" dirty="0" err="1">
                <a:solidFill>
                  <a:prstClr val="black"/>
                </a:solidFill>
              </a:rPr>
              <a:t>tài</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grpSp>
        <p:nvGrpSpPr>
          <p:cNvPr id="9" name="Group 8">
            <a:extLst>
              <a:ext uri="{FF2B5EF4-FFF2-40B4-BE49-F238E27FC236}">
                <a16:creationId xmlns:a16="http://schemas.microsoft.com/office/drawing/2014/main" xmlns="" id="{C18E34AF-EE88-625E-AB0C-28D78D73EE39}"/>
              </a:ext>
            </a:extLst>
          </p:cNvPr>
          <p:cNvGrpSpPr/>
          <p:nvPr/>
        </p:nvGrpSpPr>
        <p:grpSpPr>
          <a:xfrm>
            <a:off x="371475" y="155055"/>
            <a:ext cx="3732857" cy="1333037"/>
            <a:chOff x="852400" y="155055"/>
            <a:chExt cx="3251932" cy="1333037"/>
          </a:xfrm>
        </p:grpSpPr>
        <p:grpSp>
          <p:nvGrpSpPr>
            <p:cNvPr id="16" name="Group 15">
              <a:extLst>
                <a:ext uri="{FF2B5EF4-FFF2-40B4-BE49-F238E27FC236}">
                  <a16:creationId xmlns:a16="http://schemas.microsoft.com/office/drawing/2014/main" xmlns="" id="{5E671340-3F30-875F-8F26-C494AEC1FC07}"/>
                </a:ext>
              </a:extLst>
            </p:cNvPr>
            <p:cNvGrpSpPr/>
            <p:nvPr/>
          </p:nvGrpSpPr>
          <p:grpSpPr>
            <a:xfrm>
              <a:off x="852400" y="155055"/>
              <a:ext cx="3251932" cy="1333037"/>
              <a:chOff x="852400" y="155055"/>
              <a:chExt cx="3251932" cy="1333037"/>
            </a:xfrm>
          </p:grpSpPr>
          <p:sp>
            <p:nvSpPr>
              <p:cNvPr id="3" name="Rectangle: Diagonal Corners Rounded 2">
                <a:extLst>
                  <a:ext uri="{FF2B5EF4-FFF2-40B4-BE49-F238E27FC236}">
                    <a16:creationId xmlns:a16="http://schemas.microsoft.com/office/drawing/2014/main" xmlns="" id="{D9C237D6-89BD-3012-44F9-5962890ADFB8}"/>
                  </a:ext>
                </a:extLst>
              </p:cNvPr>
              <p:cNvSpPr/>
              <p:nvPr/>
            </p:nvSpPr>
            <p:spPr>
              <a:xfrm>
                <a:off x="1169323" y="471978"/>
                <a:ext cx="2674637"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descr="Icon&#10;&#10;Description automatically generated">
                <a:extLst>
                  <a:ext uri="{FF2B5EF4-FFF2-40B4-BE49-F238E27FC236}">
                    <a16:creationId xmlns:a16="http://schemas.microsoft.com/office/drawing/2014/main" xmlns="" id="{6927BC6F-EE4A-164A-B913-849771C1E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400" y="854247"/>
                <a:ext cx="633845" cy="633845"/>
              </a:xfrm>
              <a:prstGeom prst="rect">
                <a:avLst/>
              </a:prstGeom>
            </p:spPr>
          </p:pic>
          <p:pic>
            <p:nvPicPr>
              <p:cNvPr id="5" name="Picture 4" descr="Icon&#10;&#10;Description automatically generated">
                <a:extLst>
                  <a:ext uri="{FF2B5EF4-FFF2-40B4-BE49-F238E27FC236}">
                    <a16:creationId xmlns:a16="http://schemas.microsoft.com/office/drawing/2014/main" xmlns="" id="{89756B62-5790-94E2-C33F-40A4CDE43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0487" y="155055"/>
                <a:ext cx="633845" cy="633845"/>
              </a:xfrm>
              <a:prstGeom prst="rect">
                <a:avLst/>
              </a:prstGeom>
            </p:spPr>
          </p:pic>
        </p:grpSp>
        <p:sp>
          <p:nvSpPr>
            <p:cNvPr id="8" name="Oval 7">
              <a:extLst>
                <a:ext uri="{FF2B5EF4-FFF2-40B4-BE49-F238E27FC236}">
                  <a16:creationId xmlns:a16="http://schemas.microsoft.com/office/drawing/2014/main" xmlns="" id="{252E2842-28BA-E4C4-52E2-BCB84E364B1E}"/>
                </a:ext>
              </a:extLst>
            </p:cNvPr>
            <p:cNvSpPr/>
            <p:nvPr/>
          </p:nvSpPr>
          <p:spPr>
            <a:xfrm>
              <a:off x="1471835" y="578888"/>
              <a:ext cx="729097"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alibri" panose="020F0502020204030204"/>
                </a:rPr>
                <a:t>3</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5" name="Picture 14">
            <a:extLst>
              <a:ext uri="{FF2B5EF4-FFF2-40B4-BE49-F238E27FC236}">
                <a16:creationId xmlns:a16="http://schemas.microsoft.com/office/drawing/2014/main" xmlns="" id="{2EC2DE6E-E64D-4678-9999-FB9D563B4823}"/>
              </a:ext>
            </a:extLst>
          </p:cNvPr>
          <p:cNvPicPr>
            <a:picLocks noChangeAspect="1"/>
          </p:cNvPicPr>
          <p:nvPr/>
        </p:nvPicPr>
        <p:blipFill>
          <a:blip r:embed="rId3"/>
          <a:stretch>
            <a:fillRect/>
          </a:stretch>
        </p:blipFill>
        <p:spPr>
          <a:xfrm>
            <a:off x="2243136" y="1413973"/>
            <a:ext cx="7428897" cy="2998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Diagonal Corners Rounded 18">
            <a:extLst>
              <a:ext uri="{FF2B5EF4-FFF2-40B4-BE49-F238E27FC236}">
                <a16:creationId xmlns:a16="http://schemas.microsoft.com/office/drawing/2014/main" xmlns="" id="{38CAA277-5F16-423C-9B67-7A4A14C1C975}"/>
              </a:ext>
            </a:extLst>
          </p:cNvPr>
          <p:cNvSpPr/>
          <p:nvPr/>
        </p:nvSpPr>
        <p:spPr>
          <a:xfrm>
            <a:off x="0" y="4507247"/>
            <a:ext cx="12192000" cy="2228404"/>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2323A890-463F-4205-B4D4-3B7ED90CBC1B}"/>
              </a:ext>
            </a:extLst>
          </p:cNvPr>
          <p:cNvSpPr txBox="1"/>
          <p:nvPr/>
        </p:nvSpPr>
        <p:spPr>
          <a:xfrm>
            <a:off x="218942" y="4719268"/>
            <a:ext cx="11294772" cy="523220"/>
          </a:xfrm>
          <a:prstGeom prst="rect">
            <a:avLst/>
          </a:prstGeom>
          <a:noFill/>
        </p:spPr>
        <p:txBody>
          <a:bodyPr wrap="square" rtlCol="0">
            <a:spAutoFit/>
          </a:bodyPr>
          <a:lstStyle/>
          <a:p>
            <a:r>
              <a:rPr lang="vi-VN" sz="2800" b="0" i="0" dirty="0">
                <a:solidFill>
                  <a:srgbClr val="000000"/>
                </a:solidFill>
                <a:effectLst/>
                <a:latin typeface="Calibri" panose="020F0502020204030204" pitchFamily="34" charset="0"/>
                <a:cs typeface="Calibri" panose="020F0502020204030204" pitchFamily="34" charset="0"/>
              </a:rPr>
              <a:t>a) Mỗi bên tạ của mèo cân </a:t>
            </a:r>
            <a:r>
              <a:rPr lang="vi-VN" sz="2800" b="0" i="0" dirty="0" smtClean="0">
                <a:solidFill>
                  <a:srgbClr val="000000"/>
                </a:solidFill>
                <a:effectLst/>
                <a:latin typeface="Calibri" panose="020F0502020204030204" pitchFamily="34" charset="0"/>
                <a:cs typeface="Calibri" panose="020F0502020204030204" pitchFamily="34" charset="0"/>
              </a:rPr>
              <a:t>nặng</a:t>
            </a:r>
            <a:r>
              <a:rPr lang="en-US" sz="2800" b="0" i="0" dirty="0" smtClean="0">
                <a:solidFill>
                  <a:srgbClr val="000000"/>
                </a:solidFill>
                <a:effectLst/>
                <a:latin typeface="Calibri" panose="020F0502020204030204" pitchFamily="34" charset="0"/>
                <a:cs typeface="Calibri" panose="020F0502020204030204" pitchFamily="34" charset="0"/>
              </a:rPr>
              <a:t> </a:t>
            </a:r>
            <a:r>
              <a:rPr lang="en-US" sz="2800" b="1" i="0" dirty="0" smtClean="0">
                <a:solidFill>
                  <a:srgbClr val="FF0000"/>
                </a:solidFill>
                <a:effectLst/>
                <a:latin typeface="Calibri" panose="020F0502020204030204" pitchFamily="34" charset="0"/>
                <a:cs typeface="Calibri" panose="020F0502020204030204" pitchFamily="34" charset="0"/>
              </a:rPr>
              <a:t>3100</a:t>
            </a:r>
            <a:r>
              <a:rPr lang="en-US" sz="2800" b="1" dirty="0">
                <a:solidFill>
                  <a:srgbClr val="FF0000"/>
                </a:solidFill>
                <a:latin typeface="Calibri" panose="020F0502020204030204" pitchFamily="34" charset="0"/>
                <a:cs typeface="Calibri" panose="020F0502020204030204" pitchFamily="34" charset="0"/>
              </a:rPr>
              <a:t> </a:t>
            </a:r>
            <a:r>
              <a:rPr lang="en-US" sz="2800" b="1" dirty="0" smtClean="0">
                <a:solidFill>
                  <a:srgbClr val="FF0000"/>
                </a:solidFill>
                <a:latin typeface="Calibri" panose="020F0502020204030204" pitchFamily="34" charset="0"/>
                <a:cs typeface="Calibri" panose="020F0502020204030204" pitchFamily="34" charset="0"/>
              </a:rPr>
              <a:t> </a:t>
            </a:r>
            <a:r>
              <a:rPr lang="vi-VN" sz="2800" i="0" dirty="0" smtClean="0">
                <a:effectLst/>
                <a:latin typeface="Calibri" panose="020F0502020204030204" pitchFamily="34" charset="0"/>
                <a:cs typeface="Calibri" panose="020F0502020204030204" pitchFamily="34" charset="0"/>
              </a:rPr>
              <a:t>g</a:t>
            </a:r>
            <a:r>
              <a:rPr lang="vi-VN" sz="2800" b="0" i="0" dirty="0">
                <a:solidFill>
                  <a:srgbClr val="000000"/>
                </a:solidFill>
                <a:effectLst/>
                <a:latin typeface="Calibri" panose="020F0502020204030204" pitchFamily="34" charset="0"/>
                <a:cs typeface="Calibri" panose="020F0502020204030204" pitchFamily="34" charset="0"/>
              </a:rPr>
              <a:t>. Mèo nâng </a:t>
            </a:r>
            <a:r>
              <a:rPr lang="vi-VN" sz="2800" b="0" i="0" dirty="0" smtClean="0">
                <a:solidFill>
                  <a:srgbClr val="000000"/>
                </a:solidFill>
                <a:effectLst/>
                <a:latin typeface="Calibri" panose="020F0502020204030204" pitchFamily="34" charset="0"/>
                <a:cs typeface="Calibri" panose="020F0502020204030204" pitchFamily="34" charset="0"/>
              </a:rPr>
              <a:t>được</a:t>
            </a:r>
            <a:r>
              <a:rPr lang="en-US" sz="2800" b="0" i="0" dirty="0" smtClean="0">
                <a:solidFill>
                  <a:srgbClr val="000000"/>
                </a:solidFill>
                <a:effectLst/>
                <a:latin typeface="Calibri" panose="020F0502020204030204" pitchFamily="34" charset="0"/>
                <a:cs typeface="Calibri" panose="020F0502020204030204" pitchFamily="34" charset="0"/>
              </a:rPr>
              <a:t> </a:t>
            </a:r>
            <a:r>
              <a:rPr lang="en-US" sz="2800" b="1" i="0" dirty="0" smtClean="0">
                <a:solidFill>
                  <a:srgbClr val="FF0000"/>
                </a:solidFill>
                <a:effectLst/>
                <a:latin typeface="Calibri" panose="020F0502020204030204" pitchFamily="34" charset="0"/>
                <a:cs typeface="Calibri" panose="020F0502020204030204" pitchFamily="34" charset="0"/>
              </a:rPr>
              <a:t>6200</a:t>
            </a:r>
            <a:r>
              <a:rPr lang="en-US" sz="2800" b="0" i="0" dirty="0" smtClean="0">
                <a:solidFill>
                  <a:srgbClr val="000000"/>
                </a:solidFill>
                <a:effectLst/>
                <a:latin typeface="Calibri" panose="020F0502020204030204" pitchFamily="34" charset="0"/>
                <a:cs typeface="Calibri" panose="020F0502020204030204" pitchFamily="34" charset="0"/>
              </a:rPr>
              <a:t> g.</a:t>
            </a:r>
            <a:endParaRPr lang="en-US" sz="28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xmlns="" id="{E29C3BF0-50A7-4C35-877C-B38150889A15}"/>
              </a:ext>
            </a:extLst>
          </p:cNvPr>
          <p:cNvSpPr txBox="1"/>
          <p:nvPr/>
        </p:nvSpPr>
        <p:spPr>
          <a:xfrm>
            <a:off x="218942" y="5621450"/>
            <a:ext cx="11204619" cy="523220"/>
          </a:xfrm>
          <a:prstGeom prst="rect">
            <a:avLst/>
          </a:prstGeom>
          <a:noFill/>
        </p:spPr>
        <p:txBody>
          <a:bodyPr wrap="square" rtlCol="0">
            <a:spAutoFit/>
          </a:bodyPr>
          <a:lstStyle/>
          <a:p>
            <a:r>
              <a:rPr lang="en-US" sz="2800" dirty="0">
                <a:solidFill>
                  <a:srgbClr val="000000"/>
                </a:solidFill>
                <a:latin typeface="Calibri" panose="020F0502020204030204" pitchFamily="34" charset="0"/>
                <a:cs typeface="Calibri" panose="020F0502020204030204" pitchFamily="34" charset="0"/>
              </a:rPr>
              <a:t>b</a:t>
            </a:r>
            <a:r>
              <a:rPr lang="vi-VN" sz="2800" b="0" i="0" dirty="0" smtClean="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Mỗi bên tạ của </a:t>
            </a:r>
            <a:r>
              <a:rPr lang="en-US" sz="2800" b="0" i="0" dirty="0" err="1">
                <a:solidFill>
                  <a:srgbClr val="000000"/>
                </a:solidFill>
                <a:effectLst/>
                <a:latin typeface="Calibri" panose="020F0502020204030204" pitchFamily="34" charset="0"/>
                <a:cs typeface="Calibri" panose="020F0502020204030204" pitchFamily="34" charset="0"/>
              </a:rPr>
              <a:t>rùa</a:t>
            </a:r>
            <a:r>
              <a:rPr lang="vi-VN" sz="2800" b="0" i="0" dirty="0">
                <a:solidFill>
                  <a:srgbClr val="000000"/>
                </a:solidFill>
                <a:effectLst/>
                <a:latin typeface="Calibri" panose="020F0502020204030204" pitchFamily="34" charset="0"/>
                <a:cs typeface="Calibri" panose="020F0502020204030204" pitchFamily="34" charset="0"/>
              </a:rPr>
              <a:t> cân </a:t>
            </a:r>
            <a:r>
              <a:rPr lang="vi-VN" sz="2800" b="0" i="0" dirty="0" smtClean="0">
                <a:solidFill>
                  <a:srgbClr val="000000"/>
                </a:solidFill>
                <a:effectLst/>
                <a:latin typeface="Calibri" panose="020F0502020204030204" pitchFamily="34" charset="0"/>
                <a:cs typeface="Calibri" panose="020F0502020204030204" pitchFamily="34" charset="0"/>
              </a:rPr>
              <a:t>nặng</a:t>
            </a:r>
            <a:r>
              <a:rPr lang="en-US" sz="2800" b="0" i="0" dirty="0" smtClean="0">
                <a:solidFill>
                  <a:srgbClr val="000000"/>
                </a:solidFill>
                <a:effectLst/>
                <a:latin typeface="Calibri" panose="020F0502020204030204" pitchFamily="34" charset="0"/>
                <a:cs typeface="Calibri" panose="020F0502020204030204" pitchFamily="34" charset="0"/>
              </a:rPr>
              <a:t> </a:t>
            </a:r>
            <a:r>
              <a:rPr lang="en-US" sz="2800" b="1" i="0" dirty="0" smtClean="0">
                <a:solidFill>
                  <a:srgbClr val="FF0000"/>
                </a:solidFill>
                <a:effectLst/>
                <a:latin typeface="Calibri" panose="020F0502020204030204" pitchFamily="34" charset="0"/>
                <a:cs typeface="Calibri" panose="020F0502020204030204" pitchFamily="34" charset="0"/>
              </a:rPr>
              <a:t>1600</a:t>
            </a:r>
            <a:r>
              <a:rPr lang="en-US" sz="2800" b="0" i="0" dirty="0" smtClean="0">
                <a:solidFill>
                  <a:srgbClr val="000000"/>
                </a:solidFill>
                <a:effectLst/>
                <a:latin typeface="Calibri" panose="020F0502020204030204" pitchFamily="34" charset="0"/>
                <a:cs typeface="Calibri" panose="020F0502020204030204" pitchFamily="34" charset="0"/>
              </a:rPr>
              <a:t> </a:t>
            </a:r>
            <a:r>
              <a:rPr lang="vi-VN" sz="2800" b="0" i="0" dirty="0" smtClean="0">
                <a:solidFill>
                  <a:srgbClr val="000000"/>
                </a:solidFill>
                <a:effectLst/>
                <a:latin typeface="Calibri" panose="020F0502020204030204" pitchFamily="34" charset="0"/>
                <a:cs typeface="Calibri" panose="020F0502020204030204" pitchFamily="34" charset="0"/>
              </a:rPr>
              <a:t>g</a:t>
            </a:r>
            <a:r>
              <a:rPr lang="vi-VN" sz="2800" b="0" i="0" dirty="0">
                <a:solidFill>
                  <a:srgbClr val="000000"/>
                </a:solidFill>
                <a:effectLst/>
                <a:latin typeface="Calibri" panose="020F0502020204030204" pitchFamily="34" charset="0"/>
                <a:cs typeface="Calibri" panose="020F0502020204030204" pitchFamily="34" charset="0"/>
              </a:rPr>
              <a:t>. Mèo nâng </a:t>
            </a:r>
            <a:r>
              <a:rPr lang="vi-VN" sz="2800" b="0" i="0" dirty="0" smtClean="0">
                <a:solidFill>
                  <a:srgbClr val="000000"/>
                </a:solidFill>
                <a:effectLst/>
                <a:latin typeface="Calibri" panose="020F0502020204030204" pitchFamily="34" charset="0"/>
                <a:cs typeface="Calibri" panose="020F0502020204030204" pitchFamily="34" charset="0"/>
              </a:rPr>
              <a:t>được</a:t>
            </a:r>
            <a:r>
              <a:rPr lang="en-US" sz="2800" b="1" i="0" dirty="0" smtClean="0">
                <a:solidFill>
                  <a:srgbClr val="FF0000"/>
                </a:solidFill>
                <a:effectLst/>
                <a:latin typeface="Calibri" panose="020F0502020204030204" pitchFamily="34" charset="0"/>
                <a:cs typeface="Calibri" panose="020F0502020204030204" pitchFamily="34" charset="0"/>
              </a:rPr>
              <a:t> 3200</a:t>
            </a:r>
            <a:r>
              <a:rPr lang="en-US" sz="2800" b="0" i="0" dirty="0" smtClean="0">
                <a:solidFill>
                  <a:srgbClr val="000000"/>
                </a:solidFill>
                <a:effectLst/>
                <a:latin typeface="Calibri" panose="020F0502020204030204" pitchFamily="34" charset="0"/>
                <a:cs typeface="Calibri" panose="020F0502020204030204" pitchFamily="34" charset="0"/>
              </a:rPr>
              <a:t> </a:t>
            </a:r>
            <a:r>
              <a:rPr lang="vi-VN" sz="2800" b="0" i="0" dirty="0" smtClean="0">
                <a:solidFill>
                  <a:srgbClr val="000000"/>
                </a:solidFill>
                <a:effectLst/>
                <a:latin typeface="Calibri" panose="020F0502020204030204" pitchFamily="34" charset="0"/>
                <a:cs typeface="Calibri" panose="020F0502020204030204" pitchFamily="34" charset="0"/>
              </a:rPr>
              <a:t>g</a:t>
            </a:r>
            <a:r>
              <a:rPr lang="vi-VN" sz="2800" b="0" i="0" dirty="0">
                <a:solidFill>
                  <a:srgbClr val="000000"/>
                </a:solidFill>
                <a:effectLst/>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32" name="Rectangle: Rounded Corners 20">
            <a:extLst>
              <a:ext uri="{FF2B5EF4-FFF2-40B4-BE49-F238E27FC236}">
                <a16:creationId xmlns:a16="http://schemas.microsoft.com/office/drawing/2014/main" xmlns="" id="{186C4BB7-90AA-417B-B19D-269F762C573B}"/>
              </a:ext>
            </a:extLst>
          </p:cNvPr>
          <p:cNvSpPr/>
          <p:nvPr/>
        </p:nvSpPr>
        <p:spPr>
          <a:xfrm>
            <a:off x="5051379" y="4791881"/>
            <a:ext cx="769872"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a:t>
            </a:r>
            <a:endParaRPr lang="en-US" sz="2800" dirty="0"/>
          </a:p>
        </p:txBody>
      </p:sp>
      <p:sp>
        <p:nvSpPr>
          <p:cNvPr id="33" name="Rectangle: Rounded Corners 20">
            <a:extLst>
              <a:ext uri="{FF2B5EF4-FFF2-40B4-BE49-F238E27FC236}">
                <a16:creationId xmlns:a16="http://schemas.microsoft.com/office/drawing/2014/main" xmlns="" id="{186C4BB7-90AA-417B-B19D-269F762C573B}"/>
              </a:ext>
            </a:extLst>
          </p:cNvPr>
          <p:cNvSpPr/>
          <p:nvPr/>
        </p:nvSpPr>
        <p:spPr>
          <a:xfrm>
            <a:off x="8610831" y="4795140"/>
            <a:ext cx="769872"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a:t>
            </a:r>
            <a:endParaRPr lang="en-US" sz="2800" dirty="0"/>
          </a:p>
        </p:txBody>
      </p:sp>
      <p:sp>
        <p:nvSpPr>
          <p:cNvPr id="34" name="Rectangle: Rounded Corners 20">
            <a:extLst>
              <a:ext uri="{FF2B5EF4-FFF2-40B4-BE49-F238E27FC236}">
                <a16:creationId xmlns:a16="http://schemas.microsoft.com/office/drawing/2014/main" xmlns="" id="{186C4BB7-90AA-417B-B19D-269F762C573B}"/>
              </a:ext>
            </a:extLst>
          </p:cNvPr>
          <p:cNvSpPr/>
          <p:nvPr/>
        </p:nvSpPr>
        <p:spPr>
          <a:xfrm>
            <a:off x="4863079" y="5697322"/>
            <a:ext cx="769872"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a:t>
            </a:r>
            <a:endParaRPr lang="en-US" sz="2800" dirty="0"/>
          </a:p>
        </p:txBody>
      </p:sp>
      <p:sp>
        <p:nvSpPr>
          <p:cNvPr id="35" name="Rectangle: Rounded Corners 20">
            <a:extLst>
              <a:ext uri="{FF2B5EF4-FFF2-40B4-BE49-F238E27FC236}">
                <a16:creationId xmlns:a16="http://schemas.microsoft.com/office/drawing/2014/main" xmlns="" id="{186C4BB7-90AA-417B-B19D-269F762C573B}"/>
              </a:ext>
            </a:extLst>
          </p:cNvPr>
          <p:cNvSpPr/>
          <p:nvPr/>
        </p:nvSpPr>
        <p:spPr>
          <a:xfrm>
            <a:off x="8366133" y="5691952"/>
            <a:ext cx="769872"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a:t>
            </a:r>
            <a:endParaRPr lang="en-US" sz="2800" dirty="0"/>
          </a:p>
        </p:txBody>
      </p:sp>
    </p:spTree>
    <p:extLst>
      <p:ext uri="{BB962C8B-B14F-4D97-AF65-F5344CB8AC3E}">
        <p14:creationId xmlns:p14="http://schemas.microsoft.com/office/powerpoint/2010/main" val="2974992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5"/>
                                        </p:tgtEl>
                                      </p:cBhvr>
                                    </p:animEffect>
                                    <p:set>
                                      <p:cBhvr>
                                        <p:cTn id="22"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xmlns="" id="{2F6D1BAA-A444-8B26-59F7-AC9FAC31771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858375" y="3855027"/>
            <a:ext cx="2460568" cy="3002973"/>
          </a:xfrm>
          <a:prstGeom prst="rect">
            <a:avLst/>
          </a:prstGeom>
        </p:spPr>
      </p:pic>
      <p:grpSp>
        <p:nvGrpSpPr>
          <p:cNvPr id="6" name="Group 5">
            <a:extLst>
              <a:ext uri="{FF2B5EF4-FFF2-40B4-BE49-F238E27FC236}">
                <a16:creationId xmlns:a16="http://schemas.microsoft.com/office/drawing/2014/main" xmlns="" id="{2CBE8311-156B-49FD-AFE1-E10BE9717EED}"/>
              </a:ext>
            </a:extLst>
          </p:cNvPr>
          <p:cNvGrpSpPr/>
          <p:nvPr/>
        </p:nvGrpSpPr>
        <p:grpSpPr>
          <a:xfrm>
            <a:off x="1276349" y="345125"/>
            <a:ext cx="4524376" cy="847667"/>
            <a:chOff x="1406151" y="471978"/>
            <a:chExt cx="2437809" cy="847667"/>
          </a:xfrm>
        </p:grpSpPr>
        <p:sp>
          <p:nvSpPr>
            <p:cNvPr id="18" name="Rectangle: Diagonal Corners Rounded 17">
              <a:extLst>
                <a:ext uri="{FF2B5EF4-FFF2-40B4-BE49-F238E27FC236}">
                  <a16:creationId xmlns:a16="http://schemas.microsoft.com/office/drawing/2014/main" xmlns="" id="{1702ACBE-A228-43B4-8437-61F1E08738F9}"/>
                </a:ext>
              </a:extLst>
            </p:cNvPr>
            <p:cNvSpPr/>
            <p:nvPr/>
          </p:nvSpPr>
          <p:spPr>
            <a:xfrm>
              <a:off x="1406152" y="471978"/>
              <a:ext cx="2437808"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BB7B62F5-A8F2-0B1D-35AB-6FC5DC28E728}"/>
                </a:ext>
              </a:extLst>
            </p:cNvPr>
            <p:cNvSpPr/>
            <p:nvPr/>
          </p:nvSpPr>
          <p:spPr>
            <a:xfrm>
              <a:off x="1406151" y="521738"/>
              <a:ext cx="347076"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pic>
        <p:nvPicPr>
          <p:cNvPr id="14" name="Picture 13" descr="A picture containing plant&#10;&#10;Description automatically generated">
            <a:extLst>
              <a:ext uri="{FF2B5EF4-FFF2-40B4-BE49-F238E27FC236}">
                <a16:creationId xmlns:a16="http://schemas.microsoft.com/office/drawing/2014/main" xmlns="" id="{F69C0AB2-CD89-1B37-A67C-C12C21F9B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105124">
            <a:off x="627966" y="298036"/>
            <a:ext cx="855849" cy="855849"/>
          </a:xfrm>
          <a:prstGeom prst="rect">
            <a:avLst/>
          </a:prstGeom>
        </p:spPr>
      </p:pic>
      <p:pic>
        <p:nvPicPr>
          <p:cNvPr id="16" name="Picture 15" descr="A picture containing plant&#10;&#10;Description automatically generated">
            <a:extLst>
              <a:ext uri="{FF2B5EF4-FFF2-40B4-BE49-F238E27FC236}">
                <a16:creationId xmlns:a16="http://schemas.microsoft.com/office/drawing/2014/main" xmlns="" id="{FFACE796-1B9D-524F-38D8-802FCD32C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8128" y="323994"/>
            <a:ext cx="855849" cy="855849"/>
          </a:xfrm>
          <a:prstGeom prst="rect">
            <a:avLst/>
          </a:prstGeom>
        </p:spPr>
      </p:pic>
      <p:sp>
        <p:nvSpPr>
          <p:cNvPr id="3" name="Rectangle: Rounded Corners 2">
            <a:extLst>
              <a:ext uri="{FF2B5EF4-FFF2-40B4-BE49-F238E27FC236}">
                <a16:creationId xmlns:a16="http://schemas.microsoft.com/office/drawing/2014/main" xmlns="" id="{751C4DD8-5034-4FE9-9167-F8B40E959BF3}"/>
              </a:ext>
            </a:extLst>
          </p:cNvPr>
          <p:cNvSpPr/>
          <p:nvPr/>
        </p:nvSpPr>
        <p:spPr>
          <a:xfrm>
            <a:off x="714375" y="1466850"/>
            <a:ext cx="8982075" cy="50863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67AE0E70-9D85-41BB-9091-7213F0329C12}"/>
              </a:ext>
            </a:extLst>
          </p:cNvPr>
          <p:cNvPicPr>
            <a:picLocks noChangeAspect="1"/>
          </p:cNvPicPr>
          <p:nvPr/>
        </p:nvPicPr>
        <p:blipFill>
          <a:blip r:embed="rId5"/>
          <a:stretch>
            <a:fillRect/>
          </a:stretch>
        </p:blipFill>
        <p:spPr>
          <a:xfrm>
            <a:off x="981075" y="2419349"/>
            <a:ext cx="8365148" cy="2219325"/>
          </a:xfrm>
          <a:prstGeom prst="rect">
            <a:avLst/>
          </a:prstGeom>
        </p:spPr>
      </p:pic>
      <p:sp>
        <p:nvSpPr>
          <p:cNvPr id="8" name="Rectangle: Rounded Corners 7">
            <a:extLst>
              <a:ext uri="{FF2B5EF4-FFF2-40B4-BE49-F238E27FC236}">
                <a16:creationId xmlns:a16="http://schemas.microsoft.com/office/drawing/2014/main" xmlns="" id="{59E1CF48-7047-473D-9C1A-37D5844D49C0}"/>
              </a:ext>
            </a:extLst>
          </p:cNvPr>
          <p:cNvSpPr/>
          <p:nvPr/>
        </p:nvSpPr>
        <p:spPr>
          <a:xfrm>
            <a:off x="3428196" y="4057649"/>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0</a:t>
            </a:r>
          </a:p>
        </p:txBody>
      </p:sp>
      <p:sp>
        <p:nvSpPr>
          <p:cNvPr id="19" name="Rectangle: Rounded Corners 18">
            <a:extLst>
              <a:ext uri="{FF2B5EF4-FFF2-40B4-BE49-F238E27FC236}">
                <a16:creationId xmlns:a16="http://schemas.microsoft.com/office/drawing/2014/main" xmlns="" id="{F8E81C65-A95D-4DAC-96B3-4DE2213AA0EB}"/>
              </a:ext>
            </a:extLst>
          </p:cNvPr>
          <p:cNvSpPr/>
          <p:nvPr/>
        </p:nvSpPr>
        <p:spPr>
          <a:xfrm>
            <a:off x="2980923" y="4057649"/>
            <a:ext cx="380196" cy="437078"/>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6</a:t>
            </a:r>
          </a:p>
        </p:txBody>
      </p:sp>
      <p:sp>
        <p:nvSpPr>
          <p:cNvPr id="20" name="Rectangle: Rounded Corners 19">
            <a:extLst>
              <a:ext uri="{FF2B5EF4-FFF2-40B4-BE49-F238E27FC236}">
                <a16:creationId xmlns:a16="http://schemas.microsoft.com/office/drawing/2014/main" xmlns="" id="{C5971DAD-6E6A-4E10-8CC0-E2D7A3ADFECA}"/>
              </a:ext>
            </a:extLst>
          </p:cNvPr>
          <p:cNvSpPr/>
          <p:nvPr/>
        </p:nvSpPr>
        <p:spPr>
          <a:xfrm>
            <a:off x="2486025" y="263842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2</a:t>
            </a:r>
          </a:p>
        </p:txBody>
      </p:sp>
      <p:sp>
        <p:nvSpPr>
          <p:cNvPr id="21" name="Rectangle: Rounded Corners 20">
            <a:extLst>
              <a:ext uri="{FF2B5EF4-FFF2-40B4-BE49-F238E27FC236}">
                <a16:creationId xmlns:a16="http://schemas.microsoft.com/office/drawing/2014/main" xmlns="" id="{792D8408-A2BE-4C5D-AE0D-B2E62860C935}"/>
              </a:ext>
            </a:extLst>
          </p:cNvPr>
          <p:cNvSpPr/>
          <p:nvPr/>
        </p:nvSpPr>
        <p:spPr>
          <a:xfrm>
            <a:off x="2028423" y="406717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4</a:t>
            </a:r>
          </a:p>
        </p:txBody>
      </p:sp>
      <p:sp>
        <p:nvSpPr>
          <p:cNvPr id="22" name="Rectangle: Rounded Corners 21">
            <a:extLst>
              <a:ext uri="{FF2B5EF4-FFF2-40B4-BE49-F238E27FC236}">
                <a16:creationId xmlns:a16="http://schemas.microsoft.com/office/drawing/2014/main" xmlns="" id="{989459D7-31C9-45C4-B8C6-A440D6B7803D}"/>
              </a:ext>
            </a:extLst>
          </p:cNvPr>
          <p:cNvSpPr/>
          <p:nvPr/>
        </p:nvSpPr>
        <p:spPr>
          <a:xfrm>
            <a:off x="8705850" y="4038600"/>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9</a:t>
            </a:r>
          </a:p>
        </p:txBody>
      </p:sp>
      <p:sp>
        <p:nvSpPr>
          <p:cNvPr id="23" name="Rectangle: Rounded Corners 22">
            <a:extLst>
              <a:ext uri="{FF2B5EF4-FFF2-40B4-BE49-F238E27FC236}">
                <a16:creationId xmlns:a16="http://schemas.microsoft.com/office/drawing/2014/main" xmlns="" id="{630E4190-3620-49C9-84D7-050254E34868}"/>
              </a:ext>
            </a:extLst>
          </p:cNvPr>
          <p:cNvSpPr/>
          <p:nvPr/>
        </p:nvSpPr>
        <p:spPr>
          <a:xfrm>
            <a:off x="8248650" y="265747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5</a:t>
            </a:r>
          </a:p>
        </p:txBody>
      </p:sp>
      <p:sp>
        <p:nvSpPr>
          <p:cNvPr id="24" name="Rectangle: Rounded Corners 23">
            <a:extLst>
              <a:ext uri="{FF2B5EF4-FFF2-40B4-BE49-F238E27FC236}">
                <a16:creationId xmlns:a16="http://schemas.microsoft.com/office/drawing/2014/main" xmlns="" id="{36BA8EF9-97E6-4ED8-B3A2-909CC561C169}"/>
              </a:ext>
            </a:extLst>
          </p:cNvPr>
          <p:cNvSpPr/>
          <p:nvPr/>
        </p:nvSpPr>
        <p:spPr>
          <a:xfrm>
            <a:off x="7781925" y="406717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7</a:t>
            </a:r>
          </a:p>
        </p:txBody>
      </p:sp>
      <p:sp>
        <p:nvSpPr>
          <p:cNvPr id="25" name="Rectangle: Rounded Corners 24">
            <a:extLst>
              <a:ext uri="{FF2B5EF4-FFF2-40B4-BE49-F238E27FC236}">
                <a16:creationId xmlns:a16="http://schemas.microsoft.com/office/drawing/2014/main" xmlns="" id="{F648E4B2-4966-4917-82B5-4E533354945F}"/>
              </a:ext>
            </a:extLst>
          </p:cNvPr>
          <p:cNvSpPr/>
          <p:nvPr/>
        </p:nvSpPr>
        <p:spPr>
          <a:xfrm>
            <a:off x="7302322" y="2653182"/>
            <a:ext cx="463118"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5971175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08C524C-D912-8876-9386-91251D57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3" name="Picture 2">
            <a:extLst>
              <a:ext uri="{FF2B5EF4-FFF2-40B4-BE49-F238E27FC236}">
                <a16:creationId xmlns:a16="http://schemas.microsoft.com/office/drawing/2014/main" xmlns="" id="{DA797E68-9C28-8810-0BC1-8FBD13D3D8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xmlns="" id="{2ACFCD72-1038-3F13-8C73-72A077EFE379}"/>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5" name="Group 4">
            <a:extLst>
              <a:ext uri="{FF2B5EF4-FFF2-40B4-BE49-F238E27FC236}">
                <a16:creationId xmlns:a16="http://schemas.microsoft.com/office/drawing/2014/main" xmlns="" id="{F415A5C6-93EE-7814-E1E1-702B474B606F}"/>
              </a:ext>
            </a:extLst>
          </p:cNvPr>
          <p:cNvGrpSpPr/>
          <p:nvPr/>
        </p:nvGrpSpPr>
        <p:grpSpPr>
          <a:xfrm>
            <a:off x="3309368" y="2421982"/>
            <a:ext cx="5122630" cy="1576039"/>
            <a:chOff x="3813507" y="359084"/>
            <a:chExt cx="1979623" cy="2353305"/>
          </a:xfrm>
        </p:grpSpPr>
        <p:sp>
          <p:nvSpPr>
            <p:cNvPr id="6" name="TextBox 5">
              <a:extLst>
                <a:ext uri="{FF2B5EF4-FFF2-40B4-BE49-F238E27FC236}">
                  <a16:creationId xmlns:a16="http://schemas.microsoft.com/office/drawing/2014/main" xmlns="" id="{5D2001D1-87C6-2294-351A-F6B0CBBD57A7}"/>
                </a:ext>
              </a:extLst>
            </p:cNvPr>
            <p:cNvSpPr txBox="1"/>
            <p:nvPr/>
          </p:nvSpPr>
          <p:spPr>
            <a:xfrm>
              <a:off x="3837008" y="359084"/>
              <a:ext cx="1956122" cy="2343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Dặn</a:t>
              </a:r>
              <a:r>
                <a:rPr kumimoji="0" lang="en-US" sz="9600" b="0" i="0" u="none" strike="noStrike" kern="1200" cap="none" spc="0" normalizeH="0" baseline="0" noProof="0" dirty="0">
                  <a:ln w="117475">
                    <a:solidFill>
                      <a:srgbClr val="FF0063"/>
                    </a:solidFill>
                  </a:ln>
                  <a:solidFill>
                    <a:srgbClr val="FF0063"/>
                  </a:solidFill>
                  <a:effectLst/>
                  <a:uLnTx/>
                  <a:uFillTx/>
                  <a:latin typeface="#9Slide07 SVNBeachwood Sans" pitchFamily="2" charset="0"/>
                  <a:ea typeface="+mn-ea"/>
                  <a:cs typeface="+mn-cs"/>
                </a:rPr>
                <a:t> </a:t>
              </a:r>
              <a:r>
                <a:rPr kumimoji="0" lang="en-US" sz="96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dò</a:t>
              </a:r>
              <a:endParaRPr kumimoji="0" lang="vi-VN" sz="9600" b="0" i="0" u="none" strike="noStrike" kern="1200" cap="none" spc="0" normalizeH="0" baseline="0" noProof="0" dirty="0">
                <a:ln w="117475">
                  <a:solidFill>
                    <a:srgbClr val="FF0063"/>
                  </a:solidFill>
                </a:ln>
                <a:solidFill>
                  <a:srgbClr val="FF0063"/>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811F2519-722A-40BB-ADD0-0E951EDD658F}"/>
                </a:ext>
              </a:extLst>
            </p:cNvPr>
            <p:cNvSpPr txBox="1"/>
            <p:nvPr/>
          </p:nvSpPr>
          <p:spPr>
            <a:xfrm>
              <a:off x="3813507" y="368609"/>
              <a:ext cx="1956122" cy="2343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Dặn</a:t>
              </a:r>
              <a:r>
                <a:rPr kumimoji="0" lang="en-US" sz="9600" b="0" i="0" u="none" strike="noStrike" kern="1200" cap="none" spc="0" normalizeH="0" baseline="0" noProof="0" dirty="0">
                  <a:ln>
                    <a:noFill/>
                  </a:ln>
                  <a:solidFill>
                    <a:prstClr val="white"/>
                  </a:solidFill>
                  <a:effectLst/>
                  <a:uLnTx/>
                  <a:uFillTx/>
                  <a:latin typeface="#9Slide07 SVNBeachwood Sans" pitchFamily="2" charset="0"/>
                  <a:ea typeface="+mn-ea"/>
                  <a:cs typeface="+mn-cs"/>
                </a:rPr>
                <a:t> </a:t>
              </a:r>
              <a:r>
                <a:rPr kumimoji="0" lang="en-US" sz="96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dò</a:t>
              </a:r>
              <a:endParaRPr kumimoji="0" lang="vi-VN" sz="9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86780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xmlns="" id="{198A4123-DEEC-761C-EE59-79FF52E125A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211283" y="1968961"/>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xmlns="" id="{226731D1-CB99-5333-7508-3636F8DFE8D3}"/>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8849591" y="3065319"/>
            <a:ext cx="3512127" cy="3512127"/>
          </a:xfrm>
          <a:prstGeom prst="rect">
            <a:avLst/>
          </a:prstGeom>
        </p:spPr>
      </p:pic>
      <p:pic>
        <p:nvPicPr>
          <p:cNvPr id="2" name="Picture 1">
            <a:extLst>
              <a:ext uri="{FF2B5EF4-FFF2-40B4-BE49-F238E27FC236}">
                <a16:creationId xmlns:a16="http://schemas.microsoft.com/office/drawing/2014/main" xmlns="" id="{28C6E980-D2AF-454E-A4AD-0EC063823B9B}"/>
              </a:ext>
            </a:extLst>
          </p:cNvPr>
          <p:cNvPicPr>
            <a:picLocks noChangeAspect="1"/>
          </p:cNvPicPr>
          <p:nvPr/>
        </p:nvPicPr>
        <p:blipFill>
          <a:blip r:embed="rId6"/>
          <a:stretch>
            <a:fillRect/>
          </a:stretch>
        </p:blipFill>
        <p:spPr>
          <a:xfrm>
            <a:off x="1814336" y="695874"/>
            <a:ext cx="8468078" cy="4913802"/>
          </a:xfrm>
          <a:prstGeom prst="rect">
            <a:avLst/>
          </a:prstGeom>
        </p:spPr>
      </p:pic>
    </p:spTree>
    <p:extLst>
      <p:ext uri="{BB962C8B-B14F-4D97-AF65-F5344CB8AC3E}">
        <p14:creationId xmlns:p14="http://schemas.microsoft.com/office/powerpoint/2010/main" val="39768855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6620E16-36EF-0FF2-8E34-A28691E72490}"/>
              </a:ext>
            </a:extLst>
          </p:cNvPr>
          <p:cNvSpPr/>
          <p:nvPr/>
        </p:nvSpPr>
        <p:spPr>
          <a:xfrm>
            <a:off x="1679863" y="145473"/>
            <a:ext cx="9178636" cy="4266795"/>
          </a:xfrm>
          <a:prstGeom prst="roundRect">
            <a:avLst/>
          </a:prstGeom>
          <a:solidFill>
            <a:srgbClr val="CCEC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28575">
                <a:solidFill>
                  <a:prstClr val="black"/>
                </a:solidFill>
              </a:ln>
              <a:solidFill>
                <a:srgbClr val="C00000"/>
              </a:solidFill>
              <a:effectLst/>
              <a:uLnTx/>
              <a:uFillTx/>
              <a:latin typeface="#9Slide05 Phobia" panose="02000506000000020003" pitchFamily="2" charset="0"/>
              <a:ea typeface="+mn-ea"/>
              <a:cs typeface="+mn-cs"/>
            </a:endParaRPr>
          </a:p>
        </p:txBody>
      </p:sp>
      <p:grpSp>
        <p:nvGrpSpPr>
          <p:cNvPr id="3" name="Group 2">
            <a:extLst>
              <a:ext uri="{FF2B5EF4-FFF2-40B4-BE49-F238E27FC236}">
                <a16:creationId xmlns:a16="http://schemas.microsoft.com/office/drawing/2014/main" xmlns="" id="{EF3C8D44-7975-C991-F39F-E13A475E2E97}"/>
              </a:ext>
            </a:extLst>
          </p:cNvPr>
          <p:cNvGrpSpPr/>
          <p:nvPr/>
        </p:nvGrpSpPr>
        <p:grpSpPr>
          <a:xfrm>
            <a:off x="-292627" y="3202182"/>
            <a:ext cx="3512127" cy="3512127"/>
            <a:chOff x="-148936" y="3345873"/>
            <a:chExt cx="3512127" cy="3512127"/>
          </a:xfrm>
        </p:grpSpPr>
        <p:sp>
          <p:nvSpPr>
            <p:cNvPr id="2" name="TextBox 1">
              <a:extLst>
                <a:ext uri="{FF2B5EF4-FFF2-40B4-BE49-F238E27FC236}">
                  <a16:creationId xmlns:a16="http://schemas.microsoft.com/office/drawing/2014/main" xmlns="" id="{BDCC9EC3-D92F-5C86-D4EF-0A5A8430FDC2}"/>
                </a:ext>
              </a:extLst>
            </p:cNvPr>
            <p:cNvSpPr txBox="1"/>
            <p:nvPr/>
          </p:nvSpPr>
          <p:spPr>
            <a:xfrm>
              <a:off x="1607127" y="5383814"/>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Icon&#10;&#10;Description automatically generated">
              <a:extLst>
                <a:ext uri="{FF2B5EF4-FFF2-40B4-BE49-F238E27FC236}">
                  <a16:creationId xmlns:a16="http://schemas.microsoft.com/office/drawing/2014/main" xmlns="" id="{226731D1-CB99-5333-7508-3636F8DFE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8936" y="3345873"/>
              <a:ext cx="3512127" cy="3512127"/>
            </a:xfrm>
            <a:prstGeom prst="rect">
              <a:avLst/>
            </a:prstGeom>
          </p:spPr>
        </p:pic>
      </p:grpSp>
      <p:pic>
        <p:nvPicPr>
          <p:cNvPr id="7" name="Picture 6">
            <a:extLst>
              <a:ext uri="{FF2B5EF4-FFF2-40B4-BE49-F238E27FC236}">
                <a16:creationId xmlns:a16="http://schemas.microsoft.com/office/drawing/2014/main" xmlns="" id="{7EAF62E2-CE40-41C1-BD9F-D53B7B9D601F}"/>
              </a:ext>
            </a:extLst>
          </p:cNvPr>
          <p:cNvPicPr>
            <a:picLocks noChangeAspect="1"/>
          </p:cNvPicPr>
          <p:nvPr/>
        </p:nvPicPr>
        <p:blipFill>
          <a:blip r:embed="rId5"/>
          <a:stretch>
            <a:fillRect/>
          </a:stretch>
        </p:blipFill>
        <p:spPr>
          <a:xfrm>
            <a:off x="4110879" y="820013"/>
            <a:ext cx="3504137" cy="1190085"/>
          </a:xfrm>
          <a:prstGeom prst="rect">
            <a:avLst/>
          </a:prstGeom>
        </p:spPr>
      </p:pic>
      <p:pic>
        <p:nvPicPr>
          <p:cNvPr id="9" name="Picture 8">
            <a:extLst>
              <a:ext uri="{FF2B5EF4-FFF2-40B4-BE49-F238E27FC236}">
                <a16:creationId xmlns:a16="http://schemas.microsoft.com/office/drawing/2014/main" xmlns="" id="{CC514868-AA8A-49EB-ACD1-CA4141490E40}"/>
              </a:ext>
            </a:extLst>
          </p:cNvPr>
          <p:cNvPicPr>
            <a:picLocks noChangeAspect="1"/>
          </p:cNvPicPr>
          <p:nvPr/>
        </p:nvPicPr>
        <p:blipFill>
          <a:blip r:embed="rId6"/>
          <a:stretch>
            <a:fillRect/>
          </a:stretch>
        </p:blipFill>
        <p:spPr>
          <a:xfrm>
            <a:off x="2438050" y="2032548"/>
            <a:ext cx="8077900" cy="2011854"/>
          </a:xfrm>
          <a:prstGeom prst="rect">
            <a:avLst/>
          </a:prstGeom>
        </p:spPr>
      </p:pic>
    </p:spTree>
    <p:extLst>
      <p:ext uri="{BB962C8B-B14F-4D97-AF65-F5344CB8AC3E}">
        <p14:creationId xmlns:p14="http://schemas.microsoft.com/office/powerpoint/2010/main" val="185358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xmlns="" id="{36EFBDC2-FCEF-6E2B-7620-EBB7D2844B89}"/>
              </a:ext>
            </a:extLst>
          </p:cNvPr>
          <p:cNvSpPr/>
          <p:nvPr/>
        </p:nvSpPr>
        <p:spPr>
          <a:xfrm>
            <a:off x="421446" y="438150"/>
            <a:ext cx="11349107" cy="5706978"/>
          </a:xfrm>
          <a:prstGeom prst="round2DiagRect">
            <a:avLst>
              <a:gd name="adj1" fmla="val 15973"/>
              <a:gd name="adj2" fmla="val 4022"/>
            </a:avLst>
          </a:prstGeom>
          <a:solidFill>
            <a:schemeClr val="bg1">
              <a:alpha val="97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F27A997-55D9-0FEC-BB72-34F135A07F4C}"/>
              </a:ext>
            </a:extLst>
          </p:cNvPr>
          <p:cNvSpPr txBox="1"/>
          <p:nvPr/>
        </p:nvSpPr>
        <p:spPr>
          <a:xfrm>
            <a:off x="847726" y="1445384"/>
            <a:ext cx="10771422" cy="3379387"/>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Thực hiện được phép nhân số có bốn chữ số với số có một chữ số (không nhớ hai lần liên tiếp).</a:t>
            </a:r>
            <a:endParaRPr lang="en-US" sz="3000" b="1" i="1" dirty="0">
              <a:effectLst/>
              <a:ea typeface="Times New Roman" panose="02020603050405020304" pitchFamily="18" charset="0"/>
            </a:endParaRPr>
          </a:p>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Thực hiện được nhân nhẩm trong những trường hợp đơn giản.</a:t>
            </a:r>
            <a:endParaRPr lang="en-US" sz="3000" b="1" i="1" dirty="0">
              <a:effectLst/>
              <a:ea typeface="Times New Roman" panose="02020603050405020304" pitchFamily="18" charset="0"/>
            </a:endParaRPr>
          </a:p>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Vận dụng giải các bài toán thực tế liên quan đến phép nhân số có bốn chữ số với số có một chữ số và bài toán giải bằng hai bước tính.</a:t>
            </a:r>
            <a:endParaRPr lang="en-US" sz="3000" b="1" i="1" dirty="0">
              <a:effectLst/>
              <a:ea typeface="Times New Roman" panose="02020603050405020304" pitchFamily="18" charset="0"/>
            </a:endParaRPr>
          </a:p>
        </p:txBody>
      </p:sp>
      <p:pic>
        <p:nvPicPr>
          <p:cNvPr id="2" name="Picture 1">
            <a:extLst>
              <a:ext uri="{FF2B5EF4-FFF2-40B4-BE49-F238E27FC236}">
                <a16:creationId xmlns:a16="http://schemas.microsoft.com/office/drawing/2014/main" xmlns="" id="{C6C16ACB-8A67-4992-8C20-77F85800A588}"/>
              </a:ext>
            </a:extLst>
          </p:cNvPr>
          <p:cNvPicPr>
            <a:picLocks noChangeAspect="1"/>
          </p:cNvPicPr>
          <p:nvPr/>
        </p:nvPicPr>
        <p:blipFill>
          <a:blip r:embed="rId4"/>
          <a:stretch>
            <a:fillRect/>
          </a:stretch>
        </p:blipFill>
        <p:spPr>
          <a:xfrm>
            <a:off x="2747872" y="423616"/>
            <a:ext cx="6486706" cy="1286367"/>
          </a:xfrm>
          <a:prstGeom prst="rect">
            <a:avLst/>
          </a:prstGeom>
        </p:spPr>
      </p:pic>
    </p:spTree>
    <p:extLst>
      <p:ext uri="{BB962C8B-B14F-4D97-AF65-F5344CB8AC3E}">
        <p14:creationId xmlns:p14="http://schemas.microsoft.com/office/powerpoint/2010/main" val="7297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xmlns="" id="{198A4123-DEEC-761C-EE59-79FF52E125A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651163" y="2597728"/>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xmlns="" id="{226731D1-CB99-5333-7508-3636F8DFE8D3}"/>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8153400" y="3044537"/>
            <a:ext cx="3512127" cy="3512127"/>
          </a:xfrm>
          <a:prstGeom prst="rect">
            <a:avLst/>
          </a:prstGeom>
        </p:spPr>
      </p:pic>
      <p:pic>
        <p:nvPicPr>
          <p:cNvPr id="2" name="Picture 1">
            <a:extLst>
              <a:ext uri="{FF2B5EF4-FFF2-40B4-BE49-F238E27FC236}">
                <a16:creationId xmlns:a16="http://schemas.microsoft.com/office/drawing/2014/main" xmlns="" id="{170243D7-C407-4B02-A414-55EEA0A8E722}"/>
              </a:ext>
            </a:extLst>
          </p:cNvPr>
          <p:cNvPicPr>
            <a:picLocks noChangeAspect="1"/>
          </p:cNvPicPr>
          <p:nvPr/>
        </p:nvPicPr>
        <p:blipFill>
          <a:blip r:embed="rId6"/>
          <a:stretch>
            <a:fillRect/>
          </a:stretch>
        </p:blipFill>
        <p:spPr>
          <a:xfrm>
            <a:off x="2184697" y="334783"/>
            <a:ext cx="7803556" cy="2664183"/>
          </a:xfrm>
          <a:prstGeom prst="rect">
            <a:avLst/>
          </a:prstGeom>
        </p:spPr>
      </p:pic>
    </p:spTree>
    <p:extLst>
      <p:ext uri="{BB962C8B-B14F-4D97-AF65-F5344CB8AC3E}">
        <p14:creationId xmlns:p14="http://schemas.microsoft.com/office/powerpoint/2010/main" val="40243410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EC2F30C4-35E0-B5AD-C673-7A899862E7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275" y="0"/>
            <a:ext cx="11677649" cy="6724649"/>
          </a:xfrm>
          <a:prstGeom prst="rect">
            <a:avLst/>
          </a:prstGeom>
        </p:spPr>
      </p:pic>
      <p:pic>
        <p:nvPicPr>
          <p:cNvPr id="11" name="Picture 10" descr="A picture containing vector graphics, toy&#10;&#10;Description automatically generated">
            <a:extLst>
              <a:ext uri="{FF2B5EF4-FFF2-40B4-BE49-F238E27FC236}">
                <a16:creationId xmlns:a16="http://schemas.microsoft.com/office/drawing/2014/main" xmlns="" id="{6A3DF6B8-A28E-B1C7-6BF7-7E4C0D4969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1106" y="4156156"/>
            <a:ext cx="2701844" cy="2701844"/>
          </a:xfrm>
          <a:prstGeom prst="rect">
            <a:avLst/>
          </a:prstGeom>
        </p:spPr>
      </p:pic>
      <p:grpSp>
        <p:nvGrpSpPr>
          <p:cNvPr id="18" name="Group 17">
            <a:extLst>
              <a:ext uri="{FF2B5EF4-FFF2-40B4-BE49-F238E27FC236}">
                <a16:creationId xmlns:a16="http://schemas.microsoft.com/office/drawing/2014/main" xmlns="" id="{667676A3-6495-5051-2C4C-733A7947BF5A}"/>
              </a:ext>
            </a:extLst>
          </p:cNvPr>
          <p:cNvGrpSpPr/>
          <p:nvPr/>
        </p:nvGrpSpPr>
        <p:grpSpPr>
          <a:xfrm>
            <a:off x="1343815" y="409788"/>
            <a:ext cx="6057110" cy="1329047"/>
            <a:chOff x="886615" y="57363"/>
            <a:chExt cx="6057110" cy="1329047"/>
          </a:xfrm>
        </p:grpSpPr>
        <p:grpSp>
          <p:nvGrpSpPr>
            <p:cNvPr id="4" name="Group 3">
              <a:extLst>
                <a:ext uri="{FF2B5EF4-FFF2-40B4-BE49-F238E27FC236}">
                  <a16:creationId xmlns:a16="http://schemas.microsoft.com/office/drawing/2014/main" xmlns="" id="{46B2CDB3-A3F5-146C-7E2E-DDA734C12F78}"/>
                </a:ext>
              </a:extLst>
            </p:cNvPr>
            <p:cNvGrpSpPr/>
            <p:nvPr/>
          </p:nvGrpSpPr>
          <p:grpSpPr>
            <a:xfrm>
              <a:off x="886615" y="57363"/>
              <a:ext cx="6057110" cy="1329047"/>
              <a:chOff x="886615" y="57363"/>
              <a:chExt cx="6057110" cy="1329047"/>
            </a:xfrm>
          </p:grpSpPr>
          <p:sp>
            <p:nvSpPr>
              <p:cNvPr id="2" name="Rectangle: Rounded Corners 1">
                <a:extLst>
                  <a:ext uri="{FF2B5EF4-FFF2-40B4-BE49-F238E27FC236}">
                    <a16:creationId xmlns:a16="http://schemas.microsoft.com/office/drawing/2014/main" xmlns="" id="{E768220B-A70B-45AB-12F2-FE6D5BD64594}"/>
                  </a:ext>
                </a:extLst>
              </p:cNvPr>
              <p:cNvSpPr/>
              <p:nvPr/>
            </p:nvSpPr>
            <p:spPr>
              <a:xfrm>
                <a:off x="1426717" y="562363"/>
                <a:ext cx="5517008" cy="760418"/>
              </a:xfrm>
              <a:custGeom>
                <a:avLst/>
                <a:gdLst>
                  <a:gd name="connsiteX0" fmla="*/ 0 w 5517008"/>
                  <a:gd name="connsiteY0" fmla="*/ 126739 h 760418"/>
                  <a:gd name="connsiteX1" fmla="*/ 126739 w 5517008"/>
                  <a:gd name="connsiteY1" fmla="*/ 0 h 760418"/>
                  <a:gd name="connsiteX2" fmla="*/ 679410 w 5517008"/>
                  <a:gd name="connsiteY2" fmla="*/ 0 h 760418"/>
                  <a:gd name="connsiteX3" fmla="*/ 1284716 w 5517008"/>
                  <a:gd name="connsiteY3" fmla="*/ 0 h 760418"/>
                  <a:gd name="connsiteX4" fmla="*/ 1784751 w 5517008"/>
                  <a:gd name="connsiteY4" fmla="*/ 0 h 760418"/>
                  <a:gd name="connsiteX5" fmla="*/ 2442692 w 5517008"/>
                  <a:gd name="connsiteY5" fmla="*/ 0 h 760418"/>
                  <a:gd name="connsiteX6" fmla="*/ 3153269 w 5517008"/>
                  <a:gd name="connsiteY6" fmla="*/ 0 h 760418"/>
                  <a:gd name="connsiteX7" fmla="*/ 3811210 w 5517008"/>
                  <a:gd name="connsiteY7" fmla="*/ 0 h 760418"/>
                  <a:gd name="connsiteX8" fmla="*/ 4521787 w 5517008"/>
                  <a:gd name="connsiteY8" fmla="*/ 0 h 760418"/>
                  <a:gd name="connsiteX9" fmla="*/ 5390269 w 5517008"/>
                  <a:gd name="connsiteY9" fmla="*/ 0 h 760418"/>
                  <a:gd name="connsiteX10" fmla="*/ 5517008 w 5517008"/>
                  <a:gd name="connsiteY10" fmla="*/ 126739 h 760418"/>
                  <a:gd name="connsiteX11" fmla="*/ 5517008 w 5517008"/>
                  <a:gd name="connsiteY11" fmla="*/ 633679 h 760418"/>
                  <a:gd name="connsiteX12" fmla="*/ 5390269 w 5517008"/>
                  <a:gd name="connsiteY12" fmla="*/ 760418 h 760418"/>
                  <a:gd name="connsiteX13" fmla="*/ 4627057 w 5517008"/>
                  <a:gd name="connsiteY13" fmla="*/ 760418 h 760418"/>
                  <a:gd name="connsiteX14" fmla="*/ 4127022 w 5517008"/>
                  <a:gd name="connsiteY14" fmla="*/ 760418 h 760418"/>
                  <a:gd name="connsiteX15" fmla="*/ 3363810 w 5517008"/>
                  <a:gd name="connsiteY15" fmla="*/ 760418 h 760418"/>
                  <a:gd name="connsiteX16" fmla="*/ 2600598 w 5517008"/>
                  <a:gd name="connsiteY16" fmla="*/ 760418 h 760418"/>
                  <a:gd name="connsiteX17" fmla="*/ 1837386 w 5517008"/>
                  <a:gd name="connsiteY17" fmla="*/ 760418 h 760418"/>
                  <a:gd name="connsiteX18" fmla="*/ 1179445 w 5517008"/>
                  <a:gd name="connsiteY18" fmla="*/ 760418 h 760418"/>
                  <a:gd name="connsiteX19" fmla="*/ 126739 w 5517008"/>
                  <a:gd name="connsiteY19" fmla="*/ 760418 h 760418"/>
                  <a:gd name="connsiteX20" fmla="*/ 0 w 5517008"/>
                  <a:gd name="connsiteY20" fmla="*/ 633679 h 760418"/>
                  <a:gd name="connsiteX21" fmla="*/ 0 w 5517008"/>
                  <a:gd name="connsiteY21" fmla="*/ 126739 h 76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17008" h="760418" fill="none" extrusionOk="0">
                    <a:moveTo>
                      <a:pt x="0" y="126739"/>
                    </a:moveTo>
                    <a:cubicBezTo>
                      <a:pt x="1883" y="63570"/>
                      <a:pt x="60730" y="-2708"/>
                      <a:pt x="126739" y="0"/>
                    </a:cubicBezTo>
                    <a:cubicBezTo>
                      <a:pt x="254396" y="15120"/>
                      <a:pt x="547815" y="12085"/>
                      <a:pt x="679410" y="0"/>
                    </a:cubicBezTo>
                    <a:cubicBezTo>
                      <a:pt x="811005" y="-12085"/>
                      <a:pt x="1135812" y="-7721"/>
                      <a:pt x="1284716" y="0"/>
                    </a:cubicBezTo>
                    <a:cubicBezTo>
                      <a:pt x="1433620" y="7721"/>
                      <a:pt x="1642016" y="-20074"/>
                      <a:pt x="1784751" y="0"/>
                    </a:cubicBezTo>
                    <a:cubicBezTo>
                      <a:pt x="1927486" y="20074"/>
                      <a:pt x="2299921" y="28611"/>
                      <a:pt x="2442692" y="0"/>
                    </a:cubicBezTo>
                    <a:cubicBezTo>
                      <a:pt x="2585463" y="-28611"/>
                      <a:pt x="2855392" y="-3687"/>
                      <a:pt x="3153269" y="0"/>
                    </a:cubicBezTo>
                    <a:cubicBezTo>
                      <a:pt x="3451146" y="3687"/>
                      <a:pt x="3491363" y="-8324"/>
                      <a:pt x="3811210" y="0"/>
                    </a:cubicBezTo>
                    <a:cubicBezTo>
                      <a:pt x="4131057" y="8324"/>
                      <a:pt x="4225271" y="-22052"/>
                      <a:pt x="4521787" y="0"/>
                    </a:cubicBezTo>
                    <a:cubicBezTo>
                      <a:pt x="4818303" y="22052"/>
                      <a:pt x="5206129" y="-15405"/>
                      <a:pt x="5390269" y="0"/>
                    </a:cubicBezTo>
                    <a:cubicBezTo>
                      <a:pt x="5462446" y="1218"/>
                      <a:pt x="5518925" y="56077"/>
                      <a:pt x="5517008" y="126739"/>
                    </a:cubicBezTo>
                    <a:cubicBezTo>
                      <a:pt x="5518794" y="349107"/>
                      <a:pt x="5526525" y="503249"/>
                      <a:pt x="5517008" y="633679"/>
                    </a:cubicBezTo>
                    <a:cubicBezTo>
                      <a:pt x="5523144" y="692275"/>
                      <a:pt x="5446569" y="751316"/>
                      <a:pt x="5390269" y="760418"/>
                    </a:cubicBezTo>
                    <a:cubicBezTo>
                      <a:pt x="5233835" y="741551"/>
                      <a:pt x="4955423" y="794740"/>
                      <a:pt x="4627057" y="760418"/>
                    </a:cubicBezTo>
                    <a:cubicBezTo>
                      <a:pt x="4298691" y="726096"/>
                      <a:pt x="4367259" y="782063"/>
                      <a:pt x="4127022" y="760418"/>
                    </a:cubicBezTo>
                    <a:cubicBezTo>
                      <a:pt x="3886786" y="738773"/>
                      <a:pt x="3656690" y="795575"/>
                      <a:pt x="3363810" y="760418"/>
                    </a:cubicBezTo>
                    <a:cubicBezTo>
                      <a:pt x="3070930" y="725261"/>
                      <a:pt x="2856973" y="794091"/>
                      <a:pt x="2600598" y="760418"/>
                    </a:cubicBezTo>
                    <a:cubicBezTo>
                      <a:pt x="2344223" y="726745"/>
                      <a:pt x="2188833" y="750083"/>
                      <a:pt x="1837386" y="760418"/>
                    </a:cubicBezTo>
                    <a:cubicBezTo>
                      <a:pt x="1485939" y="770753"/>
                      <a:pt x="1346725" y="762273"/>
                      <a:pt x="1179445" y="760418"/>
                    </a:cubicBezTo>
                    <a:cubicBezTo>
                      <a:pt x="1012165" y="758563"/>
                      <a:pt x="476964" y="721895"/>
                      <a:pt x="126739" y="760418"/>
                    </a:cubicBezTo>
                    <a:cubicBezTo>
                      <a:pt x="60857" y="753583"/>
                      <a:pt x="5356" y="719007"/>
                      <a:pt x="0" y="633679"/>
                    </a:cubicBezTo>
                    <a:cubicBezTo>
                      <a:pt x="-9642" y="385724"/>
                      <a:pt x="18140" y="333866"/>
                      <a:pt x="0" y="126739"/>
                    </a:cubicBezTo>
                    <a:close/>
                  </a:path>
                  <a:path w="5517008" h="760418" stroke="0" extrusionOk="0">
                    <a:moveTo>
                      <a:pt x="0" y="126739"/>
                    </a:moveTo>
                    <a:cubicBezTo>
                      <a:pt x="-9858" y="59214"/>
                      <a:pt x="54740" y="15622"/>
                      <a:pt x="126739" y="0"/>
                    </a:cubicBezTo>
                    <a:cubicBezTo>
                      <a:pt x="294306" y="23110"/>
                      <a:pt x="580005" y="-16697"/>
                      <a:pt x="784680" y="0"/>
                    </a:cubicBezTo>
                    <a:cubicBezTo>
                      <a:pt x="989355" y="16697"/>
                      <a:pt x="1242525" y="-15729"/>
                      <a:pt x="1442622" y="0"/>
                    </a:cubicBezTo>
                    <a:cubicBezTo>
                      <a:pt x="1642719" y="15729"/>
                      <a:pt x="1829015" y="20687"/>
                      <a:pt x="2100563" y="0"/>
                    </a:cubicBezTo>
                    <a:cubicBezTo>
                      <a:pt x="2372111" y="-20687"/>
                      <a:pt x="2546426" y="-17980"/>
                      <a:pt x="2863775" y="0"/>
                    </a:cubicBezTo>
                    <a:cubicBezTo>
                      <a:pt x="3181124" y="17980"/>
                      <a:pt x="3302801" y="12864"/>
                      <a:pt x="3416445" y="0"/>
                    </a:cubicBezTo>
                    <a:cubicBezTo>
                      <a:pt x="3530089" y="-12864"/>
                      <a:pt x="3874264" y="15350"/>
                      <a:pt x="4127022" y="0"/>
                    </a:cubicBezTo>
                    <a:cubicBezTo>
                      <a:pt x="4379780" y="-15350"/>
                      <a:pt x="5112223" y="41556"/>
                      <a:pt x="5390269" y="0"/>
                    </a:cubicBezTo>
                    <a:cubicBezTo>
                      <a:pt x="5458212" y="-8149"/>
                      <a:pt x="5513652" y="69303"/>
                      <a:pt x="5517008" y="126739"/>
                    </a:cubicBezTo>
                    <a:cubicBezTo>
                      <a:pt x="5541065" y="228866"/>
                      <a:pt x="5526829" y="504113"/>
                      <a:pt x="5517008" y="633679"/>
                    </a:cubicBezTo>
                    <a:cubicBezTo>
                      <a:pt x="5518885" y="711464"/>
                      <a:pt x="5449860" y="773212"/>
                      <a:pt x="5390269" y="760418"/>
                    </a:cubicBezTo>
                    <a:cubicBezTo>
                      <a:pt x="5123344" y="770599"/>
                      <a:pt x="5018900" y="783051"/>
                      <a:pt x="4784963" y="760418"/>
                    </a:cubicBezTo>
                    <a:cubicBezTo>
                      <a:pt x="4551026" y="737785"/>
                      <a:pt x="4389922" y="771948"/>
                      <a:pt x="4021751" y="760418"/>
                    </a:cubicBezTo>
                    <a:cubicBezTo>
                      <a:pt x="3653580" y="748888"/>
                      <a:pt x="3662809" y="752587"/>
                      <a:pt x="3363810" y="760418"/>
                    </a:cubicBezTo>
                    <a:cubicBezTo>
                      <a:pt x="3064811" y="768249"/>
                      <a:pt x="2841827" y="770048"/>
                      <a:pt x="2705869" y="760418"/>
                    </a:cubicBezTo>
                    <a:cubicBezTo>
                      <a:pt x="2569911" y="750788"/>
                      <a:pt x="2374409" y="770582"/>
                      <a:pt x="2047927" y="760418"/>
                    </a:cubicBezTo>
                    <a:cubicBezTo>
                      <a:pt x="1721445" y="750254"/>
                      <a:pt x="1709834" y="766352"/>
                      <a:pt x="1547892" y="760418"/>
                    </a:cubicBezTo>
                    <a:cubicBezTo>
                      <a:pt x="1385951" y="754484"/>
                      <a:pt x="1069762" y="729314"/>
                      <a:pt x="889951" y="760418"/>
                    </a:cubicBezTo>
                    <a:cubicBezTo>
                      <a:pt x="710140" y="791522"/>
                      <a:pt x="340181" y="741786"/>
                      <a:pt x="126739" y="760418"/>
                    </a:cubicBezTo>
                    <a:cubicBezTo>
                      <a:pt x="54578" y="759737"/>
                      <a:pt x="-7439" y="690870"/>
                      <a:pt x="0" y="633679"/>
                    </a:cubicBezTo>
                    <a:cubicBezTo>
                      <a:pt x="20204" y="433941"/>
                      <a:pt x="25239" y="246385"/>
                      <a:pt x="0" y="126739"/>
                    </a:cubicBezTo>
                    <a:close/>
                  </a:path>
                </a:pathLst>
              </a:custGeom>
              <a:ln w="38100">
                <a:solidFill>
                  <a:srgbClr val="7030A0"/>
                </a:solidFill>
                <a:extLst>
                  <a:ext uri="{C807C97D-BFC1-408E-A445-0C87EB9F89A2}">
                    <ask:lineSketchStyleProps xmlns:ask="http://schemas.microsoft.com/office/drawing/2018/sketchyshapes" xmlns="" sd="134206699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70C0"/>
                    </a:solidFill>
                    <a:latin typeface="Calibri" panose="020F0502020204030204"/>
                  </a:rPr>
                  <a:t>Đặt</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tính</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rồi</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tính</a:t>
                </a: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50FB69CA-D9D7-1273-F09D-5CACD0CC90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615" y="57363"/>
                <a:ext cx="827885" cy="1329047"/>
              </a:xfrm>
              <a:prstGeom prst="rect">
                <a:avLst/>
              </a:prstGeom>
            </p:spPr>
          </p:pic>
        </p:grpSp>
        <p:sp>
          <p:nvSpPr>
            <p:cNvPr id="17" name="Oval 16">
              <a:extLst>
                <a:ext uri="{FF2B5EF4-FFF2-40B4-BE49-F238E27FC236}">
                  <a16:creationId xmlns:a16="http://schemas.microsoft.com/office/drawing/2014/main" xmlns="" id="{7E0CBF6B-9ACE-8928-71A8-DB9691B264A5}"/>
                </a:ext>
              </a:extLst>
            </p:cNvPr>
            <p:cNvSpPr/>
            <p:nvPr/>
          </p:nvSpPr>
          <p:spPr>
            <a:xfrm>
              <a:off x="1803298" y="708090"/>
              <a:ext cx="537970" cy="508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sp>
        <p:nvSpPr>
          <p:cNvPr id="6" name="TextBox 5"/>
          <p:cNvSpPr txBox="1"/>
          <p:nvPr/>
        </p:nvSpPr>
        <p:spPr>
          <a:xfrm>
            <a:off x="1576304" y="2148623"/>
            <a:ext cx="8095730" cy="2123658"/>
          </a:xfrm>
          <a:prstGeom prst="rect">
            <a:avLst/>
          </a:prstGeom>
          <a:noFill/>
        </p:spPr>
        <p:txBody>
          <a:bodyPr wrap="square" rtlCol="0">
            <a:spAutoFit/>
          </a:bodyPr>
          <a:lstStyle/>
          <a:p>
            <a:r>
              <a:rPr lang="en-US" sz="4400" dirty="0" smtClean="0"/>
              <a:t>  1041 x 6                    1008 x 9 </a:t>
            </a:r>
          </a:p>
          <a:p>
            <a:r>
              <a:rPr lang="en-US" sz="4400" dirty="0" smtClean="0"/>
              <a:t>    </a:t>
            </a:r>
          </a:p>
          <a:p>
            <a:r>
              <a:rPr lang="en-US" sz="4400" dirty="0" smtClean="0"/>
              <a:t>  1107 x 8                    1619 x 5</a:t>
            </a:r>
            <a:endParaRPr lang="en-US" sz="4400" dirty="0"/>
          </a:p>
        </p:txBody>
      </p:sp>
    </p:spTree>
    <p:extLst>
      <p:ext uri="{BB962C8B-B14F-4D97-AF65-F5344CB8AC3E}">
        <p14:creationId xmlns:p14="http://schemas.microsoft.com/office/powerpoint/2010/main" val="1504766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2685" t="18000" r="2691" b="17870"/>
          <a:stretch/>
        </p:blipFill>
        <p:spPr bwMode="auto">
          <a:xfrm>
            <a:off x="955" y="-14577"/>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924572" y="2123488"/>
            <a:ext cx="2212943" cy="1569660"/>
          </a:xfrm>
          <a:prstGeom prst="rect">
            <a:avLst/>
          </a:prstGeom>
          <a:noFill/>
        </p:spPr>
        <p:txBody>
          <a:bodyPr wrap="square" rtlCol="0">
            <a:spAutoFit/>
          </a:bodyPr>
          <a:lstStyle/>
          <a:p>
            <a:pPr>
              <a:defRPr/>
            </a:pPr>
            <a:r>
              <a:rPr lang="en-US" sz="9600" spc="600" dirty="0">
                <a:solidFill>
                  <a:prstClr val="white"/>
                </a:solidFill>
                <a:latin typeface="Coiny" panose="02000903060500060000" pitchFamily="2" charset="0"/>
              </a:rPr>
              <a:t> 6</a:t>
            </a:r>
          </a:p>
        </p:txBody>
      </p:sp>
      <p:sp>
        <p:nvSpPr>
          <p:cNvPr id="26" name="Rectangle 25"/>
          <p:cNvSpPr/>
          <p:nvPr/>
        </p:nvSpPr>
        <p:spPr>
          <a:xfrm>
            <a:off x="4361200" y="3643460"/>
            <a:ext cx="276524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7" name="TextBox 26">
            <a:extLst>
              <a:ext uri="{FF2B5EF4-FFF2-40B4-BE49-F238E27FC236}">
                <a16:creationId xmlns:a16="http://schemas.microsoft.com/office/drawing/2014/main" xmlns="" id="{6081C99A-7D84-4E77-B428-1AB236EDBC76}"/>
              </a:ext>
            </a:extLst>
          </p:cNvPr>
          <p:cNvSpPr txBox="1"/>
          <p:nvPr/>
        </p:nvSpPr>
        <p:spPr>
          <a:xfrm>
            <a:off x="3361255" y="1385646"/>
            <a:ext cx="602506" cy="1323439"/>
          </a:xfrm>
          <a:prstGeom prst="rect">
            <a:avLst/>
          </a:prstGeom>
          <a:noFill/>
        </p:spPr>
        <p:txBody>
          <a:bodyPr wrap="square" rtlCol="0">
            <a:spAutoFit/>
          </a:bodyPr>
          <a:lstStyle/>
          <a:p>
            <a:r>
              <a:rPr lang="en-US" sz="8000" b="1" dirty="0">
                <a:solidFill>
                  <a:prstClr val="white"/>
                </a:solidFill>
              </a:rPr>
              <a:t>x</a:t>
            </a:r>
          </a:p>
        </p:txBody>
      </p:sp>
      <p:sp>
        <p:nvSpPr>
          <p:cNvPr id="28" name="TextBox 27"/>
          <p:cNvSpPr txBox="1"/>
          <p:nvPr/>
        </p:nvSpPr>
        <p:spPr>
          <a:xfrm>
            <a:off x="3589309" y="404237"/>
            <a:ext cx="4309026" cy="1569660"/>
          </a:xfrm>
          <a:prstGeom prst="rect">
            <a:avLst/>
          </a:prstGeom>
          <a:noFill/>
        </p:spPr>
        <p:txBody>
          <a:bodyPr wrap="square" rtlCol="0">
            <a:spAutoFit/>
          </a:bodyPr>
          <a:lstStyle/>
          <a:p>
            <a:pPr>
              <a:defRPr/>
            </a:pPr>
            <a:r>
              <a:rPr lang="en-US" sz="9600" spc="600" dirty="0">
                <a:solidFill>
                  <a:prstClr val="white"/>
                </a:solidFill>
                <a:latin typeface="Coiny" panose="02000903060500060000" pitchFamily="2" charset="0"/>
              </a:rPr>
              <a:t> </a:t>
            </a:r>
            <a:r>
              <a:rPr lang="en-US" sz="9600" spc="600" dirty="0" smtClean="0">
                <a:solidFill>
                  <a:prstClr val="white"/>
                </a:solidFill>
                <a:latin typeface="Coiny" panose="02000903060500060000" pitchFamily="2" charset="0"/>
              </a:rPr>
              <a:t>1041</a:t>
            </a:r>
            <a:endParaRPr lang="en-US" sz="9600" spc="600" dirty="0">
              <a:solidFill>
                <a:prstClr val="white"/>
              </a:solidFill>
              <a:latin typeface="Coiny" panose="02000903060500060000" pitchFamily="2" charset="0"/>
            </a:endParaRPr>
          </a:p>
        </p:txBody>
      </p:sp>
      <p:sp>
        <p:nvSpPr>
          <p:cNvPr id="29" name="TextBox 28"/>
          <p:cNvSpPr txBox="1"/>
          <p:nvPr/>
        </p:nvSpPr>
        <p:spPr>
          <a:xfrm>
            <a:off x="5924572" y="3770482"/>
            <a:ext cx="2212943" cy="1569660"/>
          </a:xfrm>
          <a:prstGeom prst="rect">
            <a:avLst/>
          </a:prstGeom>
          <a:noFill/>
        </p:spPr>
        <p:txBody>
          <a:bodyPr wrap="square" rtlCol="0">
            <a:spAutoFit/>
          </a:bodyPr>
          <a:lstStyle/>
          <a:p>
            <a:pPr>
              <a:defRPr/>
            </a:pPr>
            <a:r>
              <a:rPr lang="en-US" sz="9600" spc="600" dirty="0">
                <a:solidFill>
                  <a:prstClr val="white"/>
                </a:solidFill>
                <a:latin typeface="Coiny" panose="02000903060500060000" pitchFamily="2" charset="0"/>
              </a:rPr>
              <a:t> 6</a:t>
            </a:r>
          </a:p>
        </p:txBody>
      </p:sp>
      <p:sp>
        <p:nvSpPr>
          <p:cNvPr id="31" name="TextBox 30"/>
          <p:cNvSpPr txBox="1"/>
          <p:nvPr/>
        </p:nvSpPr>
        <p:spPr>
          <a:xfrm>
            <a:off x="5157744" y="3751166"/>
            <a:ext cx="1533655" cy="1569660"/>
          </a:xfrm>
          <a:prstGeom prst="rect">
            <a:avLst/>
          </a:prstGeom>
          <a:noFill/>
        </p:spPr>
        <p:txBody>
          <a:bodyPr wrap="square" rtlCol="0">
            <a:spAutoFit/>
          </a:bodyPr>
          <a:lstStyle/>
          <a:p>
            <a:pPr>
              <a:defRPr/>
            </a:pPr>
            <a:r>
              <a:rPr lang="en-US" sz="9600" spc="600" dirty="0">
                <a:solidFill>
                  <a:prstClr val="white"/>
                </a:solidFill>
                <a:latin typeface="Coiny" panose="02000903060500060000" pitchFamily="2" charset="0"/>
              </a:rPr>
              <a:t> </a:t>
            </a:r>
            <a:r>
              <a:rPr lang="en-US" sz="9600" spc="600" dirty="0" smtClean="0">
                <a:solidFill>
                  <a:prstClr val="white"/>
                </a:solidFill>
                <a:latin typeface="Coiny" panose="02000903060500060000" pitchFamily="2" charset="0"/>
              </a:rPr>
              <a:t>4</a:t>
            </a:r>
            <a:endParaRPr lang="en-US" sz="9600" spc="600" dirty="0">
              <a:solidFill>
                <a:prstClr val="white"/>
              </a:solidFill>
              <a:latin typeface="Coiny" panose="02000903060500060000" pitchFamily="2" charset="0"/>
            </a:endParaRPr>
          </a:p>
        </p:txBody>
      </p:sp>
      <p:sp>
        <p:nvSpPr>
          <p:cNvPr id="17" name="TextBox 16"/>
          <p:cNvSpPr txBox="1"/>
          <p:nvPr/>
        </p:nvSpPr>
        <p:spPr>
          <a:xfrm>
            <a:off x="4390917" y="3774801"/>
            <a:ext cx="1533655" cy="1569660"/>
          </a:xfrm>
          <a:prstGeom prst="rect">
            <a:avLst/>
          </a:prstGeom>
          <a:noFill/>
        </p:spPr>
        <p:txBody>
          <a:bodyPr wrap="square" rtlCol="0">
            <a:spAutoFit/>
          </a:bodyPr>
          <a:lstStyle/>
          <a:p>
            <a:pPr>
              <a:defRPr/>
            </a:pPr>
            <a:r>
              <a:rPr lang="en-US" sz="9600" spc="600" dirty="0">
                <a:solidFill>
                  <a:prstClr val="white"/>
                </a:solidFill>
                <a:latin typeface="Coiny" panose="02000903060500060000" pitchFamily="2" charset="0"/>
              </a:rPr>
              <a:t> 2</a:t>
            </a:r>
          </a:p>
        </p:txBody>
      </p:sp>
      <p:sp>
        <p:nvSpPr>
          <p:cNvPr id="18" name="TextBox 17"/>
          <p:cNvSpPr txBox="1"/>
          <p:nvPr/>
        </p:nvSpPr>
        <p:spPr>
          <a:xfrm>
            <a:off x="3592659" y="3779120"/>
            <a:ext cx="1533655" cy="1569660"/>
          </a:xfrm>
          <a:prstGeom prst="rect">
            <a:avLst/>
          </a:prstGeom>
          <a:noFill/>
        </p:spPr>
        <p:txBody>
          <a:bodyPr wrap="square" rtlCol="0">
            <a:spAutoFit/>
          </a:bodyPr>
          <a:lstStyle/>
          <a:p>
            <a:pPr>
              <a:defRPr/>
            </a:pPr>
            <a:r>
              <a:rPr lang="en-US" sz="9600" spc="600" dirty="0">
                <a:solidFill>
                  <a:prstClr val="white"/>
                </a:solidFill>
                <a:latin typeface="Coiny" panose="02000903060500060000" pitchFamily="2" charset="0"/>
              </a:rPr>
              <a:t> </a:t>
            </a:r>
            <a:r>
              <a:rPr lang="en-US" sz="9600" spc="600" dirty="0" smtClean="0">
                <a:solidFill>
                  <a:prstClr val="white"/>
                </a:solidFill>
                <a:latin typeface="Coiny" panose="02000903060500060000" pitchFamily="2" charset="0"/>
              </a:rPr>
              <a:t>6</a:t>
            </a:r>
            <a:endParaRPr lang="en-US" sz="9600" spc="600" dirty="0">
              <a:solidFill>
                <a:prstClr val="white"/>
              </a:solidFill>
              <a:latin typeface="Coiny" panose="02000903060500060000" pitchFamily="2" charset="0"/>
            </a:endParaRPr>
          </a:p>
        </p:txBody>
      </p:sp>
    </p:spTree>
    <p:extLst>
      <p:ext uri="{BB962C8B-B14F-4D97-AF65-F5344CB8AC3E}">
        <p14:creationId xmlns:p14="http://schemas.microsoft.com/office/powerpoint/2010/main" val="287063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p:bldP spid="28" grpId="0"/>
      <p:bldP spid="29" grpId="0"/>
      <p:bldP spid="31"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2685" t="18000" r="2691" b="17870"/>
          <a:stretch/>
        </p:blipFill>
        <p:spPr bwMode="auto">
          <a:xfrm>
            <a:off x="0" y="96285"/>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945446" y="2513680"/>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a:t>
            </a:r>
            <a:r>
              <a:rPr lang="en-US" sz="7200" spc="600" dirty="0" smtClean="0">
                <a:solidFill>
                  <a:prstClr val="white"/>
                </a:solidFill>
                <a:latin typeface="Coiny" panose="02000903060500060000" pitchFamily="2" charset="0"/>
              </a:rPr>
              <a:t>9</a:t>
            </a:r>
            <a:endParaRPr lang="en-US" sz="7200" spc="600" dirty="0">
              <a:solidFill>
                <a:prstClr val="white"/>
              </a:solidFill>
              <a:latin typeface="Coiny" panose="02000903060500060000" pitchFamily="2" charset="0"/>
            </a:endParaRPr>
          </a:p>
        </p:txBody>
      </p:sp>
      <p:sp>
        <p:nvSpPr>
          <p:cNvPr id="26" name="Rectangle 25"/>
          <p:cNvSpPr/>
          <p:nvPr/>
        </p:nvSpPr>
        <p:spPr>
          <a:xfrm>
            <a:off x="413230" y="3793697"/>
            <a:ext cx="276524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200">
              <a:solidFill>
                <a:prstClr val="white"/>
              </a:solidFill>
            </a:endParaRPr>
          </a:p>
        </p:txBody>
      </p:sp>
      <p:sp>
        <p:nvSpPr>
          <p:cNvPr id="27" name="TextBox 26">
            <a:extLst>
              <a:ext uri="{FF2B5EF4-FFF2-40B4-BE49-F238E27FC236}">
                <a16:creationId xmlns:a16="http://schemas.microsoft.com/office/drawing/2014/main" xmlns="" id="{6081C99A-7D84-4E77-B428-1AB236EDBC76}"/>
              </a:ext>
            </a:extLst>
          </p:cNvPr>
          <p:cNvSpPr txBox="1"/>
          <p:nvPr/>
        </p:nvSpPr>
        <p:spPr>
          <a:xfrm>
            <a:off x="0" y="1537900"/>
            <a:ext cx="602506" cy="1200329"/>
          </a:xfrm>
          <a:prstGeom prst="rect">
            <a:avLst/>
          </a:prstGeom>
          <a:noFill/>
        </p:spPr>
        <p:txBody>
          <a:bodyPr wrap="square" rtlCol="0">
            <a:spAutoFit/>
          </a:bodyPr>
          <a:lstStyle/>
          <a:p>
            <a:r>
              <a:rPr lang="en-US" sz="7200" b="1" dirty="0">
                <a:solidFill>
                  <a:prstClr val="white"/>
                </a:solidFill>
              </a:rPr>
              <a:t>x</a:t>
            </a:r>
          </a:p>
        </p:txBody>
      </p:sp>
      <p:sp>
        <p:nvSpPr>
          <p:cNvPr id="28" name="TextBox 27"/>
          <p:cNvSpPr txBox="1"/>
          <p:nvPr/>
        </p:nvSpPr>
        <p:spPr>
          <a:xfrm>
            <a:off x="80936" y="858048"/>
            <a:ext cx="4309026"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a:t>
            </a:r>
            <a:r>
              <a:rPr lang="en-US" sz="7200" spc="600" dirty="0" smtClean="0">
                <a:solidFill>
                  <a:prstClr val="white"/>
                </a:solidFill>
                <a:latin typeface="Coiny" panose="02000903060500060000" pitchFamily="2" charset="0"/>
              </a:rPr>
              <a:t>1008</a:t>
            </a:r>
            <a:endParaRPr lang="en-US" sz="7200" spc="600" dirty="0">
              <a:solidFill>
                <a:prstClr val="white"/>
              </a:solidFill>
              <a:latin typeface="Coiny" panose="02000903060500060000" pitchFamily="2" charset="0"/>
            </a:endParaRPr>
          </a:p>
        </p:txBody>
      </p:sp>
      <p:sp>
        <p:nvSpPr>
          <p:cNvPr id="29" name="TextBox 28"/>
          <p:cNvSpPr txBox="1"/>
          <p:nvPr/>
        </p:nvSpPr>
        <p:spPr>
          <a:xfrm>
            <a:off x="1948833" y="4169312"/>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a:t>
            </a:r>
            <a:r>
              <a:rPr lang="en-US" sz="7200" spc="600" dirty="0" smtClean="0">
                <a:solidFill>
                  <a:prstClr val="white"/>
                </a:solidFill>
                <a:latin typeface="Coiny" panose="02000903060500060000" pitchFamily="2" charset="0"/>
              </a:rPr>
              <a:t>2</a:t>
            </a:r>
            <a:endParaRPr lang="en-US" sz="7200" spc="600" dirty="0">
              <a:solidFill>
                <a:prstClr val="white"/>
              </a:solidFill>
              <a:latin typeface="Coiny" panose="02000903060500060000" pitchFamily="2" charset="0"/>
            </a:endParaRPr>
          </a:p>
        </p:txBody>
      </p:sp>
      <p:sp>
        <p:nvSpPr>
          <p:cNvPr id="31" name="TextBox 30"/>
          <p:cNvSpPr txBox="1"/>
          <p:nvPr/>
        </p:nvSpPr>
        <p:spPr>
          <a:xfrm>
            <a:off x="1322652" y="4169312"/>
            <a:ext cx="1533655"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7</a:t>
            </a:r>
          </a:p>
        </p:txBody>
      </p:sp>
      <p:sp>
        <p:nvSpPr>
          <p:cNvPr id="17" name="TextBox 16"/>
          <p:cNvSpPr txBox="1"/>
          <p:nvPr/>
        </p:nvSpPr>
        <p:spPr>
          <a:xfrm>
            <a:off x="701794" y="4192093"/>
            <a:ext cx="1533655"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a:t>
            </a:r>
            <a:r>
              <a:rPr lang="en-US" sz="7200" spc="600" dirty="0" smtClean="0">
                <a:solidFill>
                  <a:prstClr val="white"/>
                </a:solidFill>
                <a:latin typeface="Coiny" panose="02000903060500060000" pitchFamily="2" charset="0"/>
              </a:rPr>
              <a:t>0</a:t>
            </a:r>
            <a:endParaRPr lang="en-US" sz="7200" spc="600" dirty="0">
              <a:solidFill>
                <a:prstClr val="white"/>
              </a:solidFill>
              <a:latin typeface="Coiny" panose="02000903060500060000" pitchFamily="2" charset="0"/>
            </a:endParaRPr>
          </a:p>
        </p:txBody>
      </p:sp>
      <p:sp>
        <p:nvSpPr>
          <p:cNvPr id="18" name="TextBox 17"/>
          <p:cNvSpPr txBox="1"/>
          <p:nvPr/>
        </p:nvSpPr>
        <p:spPr>
          <a:xfrm>
            <a:off x="0" y="4192093"/>
            <a:ext cx="1533655"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9</a:t>
            </a:r>
          </a:p>
        </p:txBody>
      </p:sp>
      <p:sp>
        <p:nvSpPr>
          <p:cNvPr id="11" name="TextBox 10"/>
          <p:cNvSpPr txBox="1"/>
          <p:nvPr/>
        </p:nvSpPr>
        <p:spPr>
          <a:xfrm>
            <a:off x="3981955" y="869438"/>
            <a:ext cx="4309026"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a:t>
            </a:r>
            <a:r>
              <a:rPr lang="en-US" sz="7200" spc="600" dirty="0" smtClean="0">
                <a:solidFill>
                  <a:prstClr val="white"/>
                </a:solidFill>
                <a:latin typeface="Coiny" panose="02000903060500060000" pitchFamily="2" charset="0"/>
              </a:rPr>
              <a:t>1107</a:t>
            </a:r>
            <a:endParaRPr lang="en-US" sz="7200" spc="600" dirty="0">
              <a:solidFill>
                <a:prstClr val="white"/>
              </a:solidFill>
              <a:latin typeface="Coiny" panose="02000903060500060000" pitchFamily="2" charset="0"/>
            </a:endParaRPr>
          </a:p>
        </p:txBody>
      </p:sp>
      <p:sp>
        <p:nvSpPr>
          <p:cNvPr id="12" name="TextBox 11">
            <a:extLst>
              <a:ext uri="{FF2B5EF4-FFF2-40B4-BE49-F238E27FC236}">
                <a16:creationId xmlns:a16="http://schemas.microsoft.com/office/drawing/2014/main" xmlns="" id="{6081C99A-7D84-4E77-B428-1AB236EDBC76}"/>
              </a:ext>
            </a:extLst>
          </p:cNvPr>
          <p:cNvSpPr txBox="1"/>
          <p:nvPr/>
        </p:nvSpPr>
        <p:spPr>
          <a:xfrm>
            <a:off x="4016805" y="1595940"/>
            <a:ext cx="602506" cy="1200329"/>
          </a:xfrm>
          <a:prstGeom prst="rect">
            <a:avLst/>
          </a:prstGeom>
          <a:noFill/>
        </p:spPr>
        <p:txBody>
          <a:bodyPr wrap="square" rtlCol="0">
            <a:spAutoFit/>
          </a:bodyPr>
          <a:lstStyle/>
          <a:p>
            <a:r>
              <a:rPr lang="en-US" sz="7200" b="1" dirty="0">
                <a:solidFill>
                  <a:prstClr val="white"/>
                </a:solidFill>
              </a:rPr>
              <a:t>x</a:t>
            </a:r>
          </a:p>
        </p:txBody>
      </p:sp>
      <p:sp>
        <p:nvSpPr>
          <p:cNvPr id="14" name="TextBox 13"/>
          <p:cNvSpPr txBox="1"/>
          <p:nvPr/>
        </p:nvSpPr>
        <p:spPr>
          <a:xfrm>
            <a:off x="5962251" y="2513679"/>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8</a:t>
            </a:r>
          </a:p>
        </p:txBody>
      </p:sp>
      <p:sp>
        <p:nvSpPr>
          <p:cNvPr id="15" name="Rectangle 14"/>
          <p:cNvSpPr/>
          <p:nvPr/>
        </p:nvSpPr>
        <p:spPr>
          <a:xfrm>
            <a:off x="4158389" y="3770837"/>
            <a:ext cx="276524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200">
              <a:solidFill>
                <a:prstClr val="white"/>
              </a:solidFill>
            </a:endParaRPr>
          </a:p>
        </p:txBody>
      </p:sp>
      <p:sp>
        <p:nvSpPr>
          <p:cNvPr id="16" name="TextBox 15"/>
          <p:cNvSpPr txBox="1"/>
          <p:nvPr/>
        </p:nvSpPr>
        <p:spPr>
          <a:xfrm>
            <a:off x="5937353" y="4192093"/>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6</a:t>
            </a:r>
          </a:p>
        </p:txBody>
      </p:sp>
      <p:sp>
        <p:nvSpPr>
          <p:cNvPr id="19" name="TextBox 18"/>
          <p:cNvSpPr txBox="1"/>
          <p:nvPr/>
        </p:nvSpPr>
        <p:spPr>
          <a:xfrm>
            <a:off x="5316495" y="4183273"/>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5</a:t>
            </a:r>
          </a:p>
        </p:txBody>
      </p:sp>
      <p:sp>
        <p:nvSpPr>
          <p:cNvPr id="20" name="TextBox 19"/>
          <p:cNvSpPr txBox="1"/>
          <p:nvPr/>
        </p:nvSpPr>
        <p:spPr>
          <a:xfrm>
            <a:off x="4614701" y="4183272"/>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8</a:t>
            </a:r>
          </a:p>
        </p:txBody>
      </p:sp>
      <p:sp>
        <p:nvSpPr>
          <p:cNvPr id="21" name="TextBox 20"/>
          <p:cNvSpPr txBox="1"/>
          <p:nvPr/>
        </p:nvSpPr>
        <p:spPr>
          <a:xfrm>
            <a:off x="3923525" y="4192093"/>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8</a:t>
            </a:r>
          </a:p>
        </p:txBody>
      </p:sp>
      <p:sp>
        <p:nvSpPr>
          <p:cNvPr id="22" name="TextBox 21"/>
          <p:cNvSpPr txBox="1"/>
          <p:nvPr/>
        </p:nvSpPr>
        <p:spPr>
          <a:xfrm>
            <a:off x="8086978" y="878258"/>
            <a:ext cx="4309026"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a:t>
            </a:r>
            <a:r>
              <a:rPr lang="en-US" sz="7200" spc="600" dirty="0" smtClean="0">
                <a:solidFill>
                  <a:prstClr val="white"/>
                </a:solidFill>
                <a:latin typeface="Coiny" panose="02000903060500060000" pitchFamily="2" charset="0"/>
              </a:rPr>
              <a:t>1619</a:t>
            </a:r>
            <a:endParaRPr lang="en-US" sz="7200" spc="600" dirty="0">
              <a:solidFill>
                <a:prstClr val="white"/>
              </a:solidFill>
              <a:latin typeface="Coiny" panose="02000903060500060000" pitchFamily="2" charset="0"/>
            </a:endParaRPr>
          </a:p>
        </p:txBody>
      </p:sp>
      <p:sp>
        <p:nvSpPr>
          <p:cNvPr id="23" name="TextBox 22">
            <a:extLst>
              <a:ext uri="{FF2B5EF4-FFF2-40B4-BE49-F238E27FC236}">
                <a16:creationId xmlns:a16="http://schemas.microsoft.com/office/drawing/2014/main" xmlns="" id="{6081C99A-7D84-4E77-B428-1AB236EDBC76}"/>
              </a:ext>
            </a:extLst>
          </p:cNvPr>
          <p:cNvSpPr txBox="1"/>
          <p:nvPr/>
        </p:nvSpPr>
        <p:spPr>
          <a:xfrm>
            <a:off x="7999861" y="1595939"/>
            <a:ext cx="602506" cy="1200329"/>
          </a:xfrm>
          <a:prstGeom prst="rect">
            <a:avLst/>
          </a:prstGeom>
          <a:noFill/>
        </p:spPr>
        <p:txBody>
          <a:bodyPr wrap="square" rtlCol="0">
            <a:spAutoFit/>
          </a:bodyPr>
          <a:lstStyle/>
          <a:p>
            <a:r>
              <a:rPr lang="en-US" sz="7200" b="1" dirty="0">
                <a:solidFill>
                  <a:prstClr val="white"/>
                </a:solidFill>
              </a:rPr>
              <a:t>x</a:t>
            </a:r>
          </a:p>
        </p:txBody>
      </p:sp>
      <p:sp>
        <p:nvSpPr>
          <p:cNvPr id="24" name="TextBox 23"/>
          <p:cNvSpPr txBox="1"/>
          <p:nvPr/>
        </p:nvSpPr>
        <p:spPr>
          <a:xfrm>
            <a:off x="9972298" y="2524969"/>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a:t>
            </a:r>
            <a:r>
              <a:rPr lang="en-US" sz="7200" spc="600" dirty="0" smtClean="0">
                <a:solidFill>
                  <a:prstClr val="white"/>
                </a:solidFill>
                <a:latin typeface="Coiny" panose="02000903060500060000" pitchFamily="2" charset="0"/>
              </a:rPr>
              <a:t>5</a:t>
            </a:r>
            <a:endParaRPr lang="en-US" sz="7200" spc="600" dirty="0">
              <a:solidFill>
                <a:prstClr val="white"/>
              </a:solidFill>
              <a:latin typeface="Coiny" panose="02000903060500060000" pitchFamily="2" charset="0"/>
            </a:endParaRPr>
          </a:p>
        </p:txBody>
      </p:sp>
      <p:sp>
        <p:nvSpPr>
          <p:cNvPr id="30" name="TextBox 29"/>
          <p:cNvSpPr txBox="1"/>
          <p:nvPr/>
        </p:nvSpPr>
        <p:spPr>
          <a:xfrm>
            <a:off x="9928761" y="4183271"/>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a:t>
            </a:r>
            <a:r>
              <a:rPr lang="en-US" sz="7200" spc="600" dirty="0" smtClean="0">
                <a:solidFill>
                  <a:prstClr val="white"/>
                </a:solidFill>
                <a:latin typeface="Coiny" panose="02000903060500060000" pitchFamily="2" charset="0"/>
              </a:rPr>
              <a:t>5</a:t>
            </a:r>
            <a:endParaRPr lang="en-US" sz="7200" spc="600" dirty="0">
              <a:solidFill>
                <a:prstClr val="white"/>
              </a:solidFill>
              <a:latin typeface="Coiny" panose="02000903060500060000" pitchFamily="2" charset="0"/>
            </a:endParaRPr>
          </a:p>
        </p:txBody>
      </p:sp>
      <p:sp>
        <p:nvSpPr>
          <p:cNvPr id="33" name="Rectangle 32"/>
          <p:cNvSpPr/>
          <p:nvPr/>
        </p:nvSpPr>
        <p:spPr>
          <a:xfrm>
            <a:off x="8328245" y="3767048"/>
            <a:ext cx="276524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200">
              <a:solidFill>
                <a:prstClr val="white"/>
              </a:solidFill>
            </a:endParaRPr>
          </a:p>
        </p:txBody>
      </p:sp>
      <p:sp>
        <p:nvSpPr>
          <p:cNvPr id="34" name="TextBox 33"/>
          <p:cNvSpPr txBox="1"/>
          <p:nvPr/>
        </p:nvSpPr>
        <p:spPr>
          <a:xfrm>
            <a:off x="9307903" y="4183270"/>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9</a:t>
            </a:r>
          </a:p>
        </p:txBody>
      </p:sp>
      <p:sp>
        <p:nvSpPr>
          <p:cNvPr id="35" name="TextBox 34"/>
          <p:cNvSpPr txBox="1"/>
          <p:nvPr/>
        </p:nvSpPr>
        <p:spPr>
          <a:xfrm>
            <a:off x="8687045" y="4181404"/>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0</a:t>
            </a:r>
          </a:p>
        </p:txBody>
      </p:sp>
      <p:sp>
        <p:nvSpPr>
          <p:cNvPr id="36" name="TextBox 35"/>
          <p:cNvSpPr txBox="1"/>
          <p:nvPr/>
        </p:nvSpPr>
        <p:spPr>
          <a:xfrm>
            <a:off x="8090980" y="4155971"/>
            <a:ext cx="2212943" cy="1200329"/>
          </a:xfrm>
          <a:prstGeom prst="rect">
            <a:avLst/>
          </a:prstGeom>
          <a:noFill/>
        </p:spPr>
        <p:txBody>
          <a:bodyPr wrap="square" rtlCol="0">
            <a:spAutoFit/>
          </a:bodyPr>
          <a:lstStyle/>
          <a:p>
            <a:pPr>
              <a:defRPr/>
            </a:pPr>
            <a:r>
              <a:rPr lang="en-US" sz="7200" spc="600" dirty="0">
                <a:solidFill>
                  <a:prstClr val="white"/>
                </a:solidFill>
                <a:latin typeface="Coiny" panose="02000903060500060000" pitchFamily="2" charset="0"/>
              </a:rPr>
              <a:t> 8</a:t>
            </a:r>
          </a:p>
        </p:txBody>
      </p:sp>
    </p:spTree>
    <p:extLst>
      <p:ext uri="{BB962C8B-B14F-4D97-AF65-F5344CB8AC3E}">
        <p14:creationId xmlns:p14="http://schemas.microsoft.com/office/powerpoint/2010/main" val="1743942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xmlns="" id="{649FF979-A779-C18D-2B02-1D3A6DAAA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xmlns="" id="{6D22840D-A019-8E10-D009-5D2A180AE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681" y="647920"/>
            <a:ext cx="4476307" cy="4476307"/>
          </a:xfrm>
          <a:prstGeom prst="rect">
            <a:avLst/>
          </a:prstGeom>
        </p:spPr>
      </p:pic>
      <p:pic>
        <p:nvPicPr>
          <p:cNvPr id="7" name="Picture 6" descr="A picture containing dark&#10;&#10;Description automatically generated">
            <a:extLst>
              <a:ext uri="{FF2B5EF4-FFF2-40B4-BE49-F238E27FC236}">
                <a16:creationId xmlns:a16="http://schemas.microsoft.com/office/drawing/2014/main" xmlns="" id="{B59D5A5A-F9B2-FCE4-191D-E079057FDA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xmlns="" id="{A01F7A40-FDDF-3938-4DFE-D1F325389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7246" y="1627609"/>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xmlns="" id="{010DB463-6769-0FB5-FCB6-3F6C61913E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xmlns="" id="{E2CD98DD-52C1-BCD9-C8E9-BDB3404F82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xmlns="" id="{D159739A-BCE8-B69E-549C-9122785135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xmlns="" id="{A87FED11-4905-F829-6C15-0481C9DCE2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6465" y="1974754"/>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xmlns="" id="{6D3CBA61-CDC6-0E30-2CE9-C454E43684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xmlns="" id="{19DB46BB-ECBC-D2B6-66A6-EE5857BC9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0" name="Oval 19">
            <a:extLst>
              <a:ext uri="{FF2B5EF4-FFF2-40B4-BE49-F238E27FC236}">
                <a16:creationId xmlns:a16="http://schemas.microsoft.com/office/drawing/2014/main" xmlns="" id="{F6340919-3B36-6B86-E413-6FDCD9BB9693}"/>
              </a:ext>
            </a:extLst>
          </p:cNvPr>
          <p:cNvSpPr/>
          <p:nvPr/>
        </p:nvSpPr>
        <p:spPr>
          <a:xfrm>
            <a:off x="6165597" y="2697784"/>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1" name="Oval 20">
            <a:extLst>
              <a:ext uri="{FF2B5EF4-FFF2-40B4-BE49-F238E27FC236}">
                <a16:creationId xmlns:a16="http://schemas.microsoft.com/office/drawing/2014/main" xmlns="" id="{9D685BEA-D3F2-A413-3791-0CC717E63246}"/>
              </a:ext>
            </a:extLst>
          </p:cNvPr>
          <p:cNvSpPr/>
          <p:nvPr/>
        </p:nvSpPr>
        <p:spPr>
          <a:xfrm>
            <a:off x="8461048" y="3066452"/>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2" name="Oval 21">
            <a:extLst>
              <a:ext uri="{FF2B5EF4-FFF2-40B4-BE49-F238E27FC236}">
                <a16:creationId xmlns:a16="http://schemas.microsoft.com/office/drawing/2014/main" xmlns=""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xmlns=""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Picture 2">
            <a:extLst>
              <a:ext uri="{FF2B5EF4-FFF2-40B4-BE49-F238E27FC236}">
                <a16:creationId xmlns:a16="http://schemas.microsoft.com/office/drawing/2014/main" xmlns="" id="{C1293CE6-C1EE-4CBD-8DE8-6CEDA7FE8A29}"/>
              </a:ext>
            </a:extLst>
          </p:cNvPr>
          <p:cNvPicPr>
            <a:picLocks noChangeAspect="1"/>
          </p:cNvPicPr>
          <p:nvPr/>
        </p:nvPicPr>
        <p:blipFill>
          <a:blip r:embed="rId7"/>
          <a:stretch>
            <a:fillRect/>
          </a:stretch>
        </p:blipFill>
        <p:spPr>
          <a:xfrm>
            <a:off x="665224" y="-247505"/>
            <a:ext cx="6925656" cy="2005758"/>
          </a:xfrm>
          <a:prstGeom prst="rect">
            <a:avLst/>
          </a:prstGeom>
        </p:spPr>
      </p:pic>
    </p:spTree>
    <p:extLst>
      <p:ext uri="{BB962C8B-B14F-4D97-AF65-F5344CB8AC3E}">
        <p14:creationId xmlns:p14="http://schemas.microsoft.com/office/powerpoint/2010/main" val="14005286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1.48148E-6 L 0.43034 -0.00694 " pathEditMode="relative" rAng="0" ptsTypes="AA">
                                      <p:cBhvr>
                                        <p:cTn id="6" dur="2000" fill="hold"/>
                                        <p:tgtEl>
                                          <p:spTgt spid="4"/>
                                        </p:tgtEl>
                                        <p:attrNameLst>
                                          <p:attrName>ppt_x</p:attrName>
                                          <p:attrName>ppt_y</p:attrName>
                                        </p:attrNameLst>
                                      </p:cBhvr>
                                      <p:rCtr x="21367" y="-556"/>
                                    </p:animMotion>
                                  </p:childTnLst>
                                </p:cTn>
                              </p:par>
                              <p:par>
                                <p:cTn id="7" presetID="32" presetClass="emph" presetSubtype="0" repeatCount="2000" fill="hold" nodeType="withEffect">
                                  <p:stCondLst>
                                    <p:cond delay="0"/>
                                  </p:st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4"/>
                                        </p:tgtEl>
                                        <p:attrNameLst>
                                          <p:attrName>r</p:attrName>
                                        </p:attrNameLst>
                                      </p:cBhvr>
                                    </p:animRot>
                                    <p:animRot by="-240000">
                                      <p:cBhvr>
                                        <p:cTn id="15" dur="200" fill="hold">
                                          <p:stCondLst>
                                            <p:cond delay="200"/>
                                          </p:stCondLst>
                                        </p:cTn>
                                        <p:tgtEl>
                                          <p:spTgt spid="14"/>
                                        </p:tgtEl>
                                        <p:attrNameLst>
                                          <p:attrName>r</p:attrName>
                                        </p:attrNameLst>
                                      </p:cBhvr>
                                    </p:animRot>
                                    <p:animRot by="240000">
                                      <p:cBhvr>
                                        <p:cTn id="16" dur="200" fill="hold">
                                          <p:stCondLst>
                                            <p:cond delay="400"/>
                                          </p:stCondLst>
                                        </p:cTn>
                                        <p:tgtEl>
                                          <p:spTgt spid="14"/>
                                        </p:tgtEl>
                                        <p:attrNameLst>
                                          <p:attrName>r</p:attrName>
                                        </p:attrNameLst>
                                      </p:cBhvr>
                                    </p:animRot>
                                    <p:animRot by="-240000">
                                      <p:cBhvr>
                                        <p:cTn id="17" dur="200" fill="hold">
                                          <p:stCondLst>
                                            <p:cond delay="600"/>
                                          </p:stCondLst>
                                        </p:cTn>
                                        <p:tgtEl>
                                          <p:spTgt spid="14"/>
                                        </p:tgtEl>
                                        <p:attrNameLst>
                                          <p:attrName>r</p:attrName>
                                        </p:attrNameLst>
                                      </p:cBhvr>
                                    </p:animRot>
                                    <p:animRot by="120000">
                                      <p:cBhvr>
                                        <p:cTn id="18" dur="200" fill="hold">
                                          <p:stCondLst>
                                            <p:cond delay="800"/>
                                          </p:stCondLst>
                                        </p:cTn>
                                        <p:tgtEl>
                                          <p:spTgt spid="14"/>
                                        </p:tgtEl>
                                        <p:attrNameLst>
                                          <p:attrName>r</p:attrName>
                                        </p:attrNameLst>
                                      </p:cBhvr>
                                    </p:animRo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2000" fill="hold" nodeType="withEffect">
                                  <p:stCondLst>
                                    <p:cond delay="0"/>
                                  </p:stCondLst>
                                  <p:childTnLst>
                                    <p:animRot by="120000">
                                      <p:cBhvr>
                                        <p:cTn id="26" dur="100" fill="hold">
                                          <p:stCondLst>
                                            <p:cond delay="0"/>
                                          </p:stCondLst>
                                        </p:cTn>
                                        <p:tgtEl>
                                          <p:spTgt spid="15"/>
                                        </p:tgtEl>
                                        <p:attrNameLst>
                                          <p:attrName>r</p:attrName>
                                        </p:attrNameLst>
                                      </p:cBhvr>
                                    </p:animRot>
                                    <p:animRot by="-240000">
                                      <p:cBhvr>
                                        <p:cTn id="27" dur="200" fill="hold">
                                          <p:stCondLst>
                                            <p:cond delay="200"/>
                                          </p:stCondLst>
                                        </p:cTn>
                                        <p:tgtEl>
                                          <p:spTgt spid="15"/>
                                        </p:tgtEl>
                                        <p:attrNameLst>
                                          <p:attrName>r</p:attrName>
                                        </p:attrNameLst>
                                      </p:cBhvr>
                                    </p:animRot>
                                    <p:animRot by="240000">
                                      <p:cBhvr>
                                        <p:cTn id="28" dur="200" fill="hold">
                                          <p:stCondLst>
                                            <p:cond delay="400"/>
                                          </p:stCondLst>
                                        </p:cTn>
                                        <p:tgtEl>
                                          <p:spTgt spid="15"/>
                                        </p:tgtEl>
                                        <p:attrNameLst>
                                          <p:attrName>r</p:attrName>
                                        </p:attrNameLst>
                                      </p:cBhvr>
                                    </p:animRot>
                                    <p:animRot by="-240000">
                                      <p:cBhvr>
                                        <p:cTn id="29" dur="200" fill="hold">
                                          <p:stCondLst>
                                            <p:cond delay="600"/>
                                          </p:stCondLst>
                                        </p:cTn>
                                        <p:tgtEl>
                                          <p:spTgt spid="15"/>
                                        </p:tgtEl>
                                        <p:attrNameLst>
                                          <p:attrName>r</p:attrName>
                                        </p:attrNameLst>
                                      </p:cBhvr>
                                    </p:animRot>
                                    <p:animRot by="120000">
                                      <p:cBhvr>
                                        <p:cTn id="30" dur="200" fill="hold">
                                          <p:stCondLst>
                                            <p:cond delay="800"/>
                                          </p:stCondLst>
                                        </p:cTn>
                                        <p:tgtEl>
                                          <p:spTgt spid="15"/>
                                        </p:tgtEl>
                                        <p:attrNameLst>
                                          <p:attrName>r</p:attrName>
                                        </p:attrNameLst>
                                      </p:cBhvr>
                                    </p:animRot>
                                  </p:childTnLst>
                                </p:cTn>
                              </p:par>
                              <p:par>
                                <p:cTn id="31" presetID="32" presetClass="emph" presetSubtype="0" repeatCount="2000" fill="hold" nodeType="with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TotalTime>
  <Words>609</Words>
  <Application>Microsoft Office PowerPoint</Application>
  <PresentationFormat>Widescreen</PresentationFormat>
  <Paragraphs>147</Paragraphs>
  <Slides>27</Slides>
  <Notes>4</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#9Slide05 Phobia</vt:lpstr>
      <vt:lpstr>#9Slide07 SVNBeachwood Sans</vt:lpstr>
      <vt:lpstr>Arial</vt:lpstr>
      <vt:lpstr>Calibri</vt:lpstr>
      <vt:lpstr>Calibri Light</vt:lpstr>
      <vt:lpstr>Coiny</vt:lpstr>
      <vt:lpstr>Public Sans</vt:lpstr>
      <vt:lpstr>Satisfy</vt:lpstr>
      <vt:lpstr>SVN-Hole Hearted</vt:lpstr>
      <vt:lpstr>Times New Roman</vt:lpstr>
      <vt:lpstr>Wingdings</vt:lpstr>
      <vt:lpstr>Office Theme</vt:lpstr>
      <vt:lpstr>Castaway in a Desert Island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62</cp:revision>
  <dcterms:created xsi:type="dcterms:W3CDTF">2022-11-18T10:18:45Z</dcterms:created>
  <dcterms:modified xsi:type="dcterms:W3CDTF">2024-04-06T13:45:59Z</dcterms:modified>
</cp:coreProperties>
</file>