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28"/>
  </p:notesMasterIdLst>
  <p:sldIdLst>
    <p:sldId id="606" r:id="rId2"/>
    <p:sldId id="466" r:id="rId3"/>
    <p:sldId id="595" r:id="rId4"/>
    <p:sldId id="597" r:id="rId5"/>
    <p:sldId id="598" r:id="rId6"/>
    <p:sldId id="599" r:id="rId7"/>
    <p:sldId id="610" r:id="rId8"/>
    <p:sldId id="593" r:id="rId9"/>
    <p:sldId id="592" r:id="rId10"/>
    <p:sldId id="480" r:id="rId11"/>
    <p:sldId id="611" r:id="rId12"/>
    <p:sldId id="479" r:id="rId13"/>
    <p:sldId id="612" r:id="rId14"/>
    <p:sldId id="600" r:id="rId15"/>
    <p:sldId id="472" r:id="rId16"/>
    <p:sldId id="484" r:id="rId17"/>
    <p:sldId id="602" r:id="rId18"/>
    <p:sldId id="487" r:id="rId19"/>
    <p:sldId id="489" r:id="rId20"/>
    <p:sldId id="488" r:id="rId21"/>
    <p:sldId id="493" r:id="rId22"/>
    <p:sldId id="608" r:id="rId23"/>
    <p:sldId id="613" r:id="rId24"/>
    <p:sldId id="604" r:id="rId25"/>
    <p:sldId id="607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2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39560-75B7-4F1A-B617-D0132EB30D3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7D1C3-096D-45C9-8C42-427235B71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666751" y="679450"/>
            <a:ext cx="11049000" cy="108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94" b="1" i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HP001 4 hàng" pitchFamily="34" charset="0"/>
                <a:cs typeface="Times New Roman"/>
              </a:rPr>
              <a:t>Nhiệt liệt chào mừng các thầy cô về dự giờ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DE4777B6-BE89-4F3D-9998-54AF5E427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9934" y="1612900"/>
            <a:ext cx="5084233" cy="2782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12" tIns="42357" rIns="84712" bIns="42357" anchor="ctr">
            <a:spAutoFit/>
          </a:bodyPr>
          <a:lstStyle/>
          <a:p>
            <a:pPr algn="ctr">
              <a:defRPr/>
            </a:pPr>
            <a:r>
              <a:rPr lang="en-US" sz="17522" dirty="0">
                <a:solidFill>
                  <a:srgbClr val="FF3300"/>
                </a:solidFill>
                <a:sym typeface="Wingdings" pitchFamily="2" charset="2"/>
              </a:rPr>
              <a:t>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851401" y="2563814"/>
            <a:ext cx="172296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12" tIns="42357" rIns="84712" bIns="4235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5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Lớp</a:t>
            </a:r>
            <a:r>
              <a:rPr lang="en-US" altLang="en-US" sz="35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5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 Box 5">
            <a:extLst>
              <a:ext uri="{FF2B5EF4-FFF2-40B4-BE49-F238E27FC236}">
                <a16:creationId xmlns="" xmlns:a16="http://schemas.microsoft.com/office/drawing/2014/main" id="{6653E402-E29E-474E-A14D-9E2399B8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1" y="2632871"/>
            <a:ext cx="1589616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12" tIns="42357" rIns="84712" bIns="4235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1A2</a:t>
            </a:r>
            <a:r>
              <a:rPr lang="en-US" sz="2994" b="1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endParaRPr lang="en-US" sz="2994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14342" name="Picture 6" descr="ABARBLY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2864"/>
            <a:ext cx="1219200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ABARBLY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34950"/>
            <a:ext cx="18288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10556082" y="5069682"/>
            <a:ext cx="127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828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5345114"/>
            <a:ext cx="18288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292726"/>
            <a:ext cx="1905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4075" y="3111500"/>
            <a:ext cx="47561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66584">
            <a:off x="10452894" y="4856957"/>
            <a:ext cx="13319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!PC8_C2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99934" y="3357563"/>
            <a:ext cx="508423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585325" y="3128963"/>
            <a:ext cx="47561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812800" y="4564064"/>
            <a:ext cx="10769600" cy="13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712" tIns="42357" rIns="84712" bIns="4235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rtl="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latin typeface="Times New Roman" pitchFamily="18" charset="0"/>
              </a:rPr>
              <a:t>MÔN: </a:t>
            </a:r>
            <a:r>
              <a:rPr lang="en-US" altLang="en-US" sz="4000" b="1" smtClean="0">
                <a:latin typeface="Times New Roman" pitchFamily="18" charset="0"/>
              </a:rPr>
              <a:t>TOÁN</a:t>
            </a:r>
          </a:p>
          <a:p>
            <a:pPr algn="ctr" eaLnBrk="1" hangingPunct="1"/>
            <a:r>
              <a:rPr lang="en-US" altLang="en-US" sz="4000" b="1" smtClean="0">
                <a:solidFill>
                  <a:srgbClr val="FF0000"/>
                </a:solidFill>
                <a:latin typeface="Times New Roman" pitchFamily="18" charset="0"/>
                <a:ea typeface="HP001 5Ha"/>
                <a:cs typeface="Times New Roman" pitchFamily="18" charset="0"/>
              </a:rPr>
              <a:t>Giáo 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ea typeface="HP001 5Ha"/>
                <a:cs typeface="Times New Roman" pitchFamily="18" charset="0"/>
              </a:rPr>
              <a:t>viên: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itchFamily="18" charset="0"/>
                <a:ea typeface="HP001 5Ha"/>
                <a:cs typeface="Times New Roman" pitchFamily="18" charset="0"/>
              </a:rPr>
              <a:t>Phạm Thị Hà Thu</a:t>
            </a:r>
            <a:endParaRPr lang="en-US" altLang="en-US" sz="4000" b="1">
              <a:solidFill>
                <a:srgbClr val="FF0000"/>
              </a:solidFill>
              <a:latin typeface="Times New Roman" pitchFamily="18" charset="0"/>
              <a:ea typeface="HP001 5H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28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413AFCA5-2455-4268-AB95-A71A2F9543DB}"/>
              </a:ext>
            </a:extLst>
          </p:cNvPr>
          <p:cNvSpPr/>
          <p:nvPr/>
        </p:nvSpPr>
        <p:spPr>
          <a:xfrm>
            <a:off x="1845079" y="922072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xmlns="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xmlns="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xmlns="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xmlns="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xmlns="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xmlns="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xmlns="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xmlns="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xmlns="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xmlns="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xmlns="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3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Con Vịt 🦆 Chú Vịt Con Cho Bé 🦆 Nhạc Thiếu Nhi Sôi Động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7F9CF0C-DC42-481A-9CCE-63E0AB84BBBB}"/>
              </a:ext>
            </a:extLst>
          </p:cNvPr>
          <p:cNvSpPr/>
          <p:nvPr/>
        </p:nvSpPr>
        <p:spPr>
          <a:xfrm>
            <a:off x="238539" y="212035"/>
            <a:ext cx="1378226" cy="927652"/>
          </a:xfrm>
          <a:prstGeom prst="rect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88731B-C606-4EC6-B870-59AD7402B5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xmlns="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4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B">
            <a:hlinkClick r:id="" action="ppaction://media"/>
            <a:extLst>
              <a:ext uri="{FF2B5EF4-FFF2-40B4-BE49-F238E27FC236}">
                <a16:creationId xmlns:a16="http://schemas.microsoft.com/office/drawing/2014/main" xmlns="" id="{C9F89FD0-E709-465B-BDF0-52A9AA326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7" y="881082"/>
            <a:ext cx="10266217" cy="5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A">
            <a:hlinkClick r:id="" action="ppaction://media"/>
            <a:extLst>
              <a:ext uri="{FF2B5EF4-FFF2-40B4-BE49-F238E27FC236}">
                <a16:creationId xmlns:a16="http://schemas.microsoft.com/office/drawing/2014/main" xmlns="" id="{2D0004E2-FE9F-4014-BEE1-2B338D31C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163" y="853604"/>
            <a:ext cx="9905999" cy="55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5732950" y="3485671"/>
            <a:ext cx="671944" cy="748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8025877" y="2973053"/>
            <a:ext cx="817418" cy="886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04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D38D6D0-4F25-48A3-B646-8B3851F5E9F5}"/>
              </a:ext>
            </a:extLst>
          </p:cNvPr>
          <p:cNvGrpSpPr/>
          <p:nvPr/>
        </p:nvGrpSpPr>
        <p:grpSpPr>
          <a:xfrm>
            <a:off x="688596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863" y="2471332"/>
            <a:ext cx="4176446" cy="24289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9" y="2145861"/>
            <a:ext cx="3910970" cy="2356299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D9AB5658-AF8D-4A42-B0FA-3A38F5D3D6ED}"/>
              </a:ext>
            </a:extLst>
          </p:cNvPr>
          <p:cNvSpPr/>
          <p:nvPr/>
        </p:nvSpPr>
        <p:spPr>
          <a:xfrm>
            <a:off x="2808118" y="520227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xmlns="" id="{1AB1AA91-4C8E-4776-99C2-D8AD8931D7FB}"/>
              </a:ext>
            </a:extLst>
          </p:cNvPr>
          <p:cNvGrpSpPr/>
          <p:nvPr/>
        </p:nvGrpSpPr>
        <p:grpSpPr>
          <a:xfrm>
            <a:off x="1582882" y="5229495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xmlns="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xmlns="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A989E329-6681-4AFB-BB3D-853C630DDF83}"/>
              </a:ext>
            </a:extLst>
          </p:cNvPr>
          <p:cNvSpPr/>
          <p:nvPr/>
        </p:nvSpPr>
        <p:spPr>
          <a:xfrm>
            <a:off x="5214880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1D5CB3C-6557-4E33-991E-9319F3B3BBA0}"/>
              </a:ext>
            </a:extLst>
          </p:cNvPr>
          <p:cNvSpPr/>
          <p:nvPr/>
        </p:nvSpPr>
        <p:spPr>
          <a:xfrm>
            <a:off x="8328917" y="519972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xmlns="" id="{1A169634-7254-448F-B088-F5E0FA2F7A17}"/>
              </a:ext>
            </a:extLst>
          </p:cNvPr>
          <p:cNvGrpSpPr/>
          <p:nvPr/>
        </p:nvGrpSpPr>
        <p:grpSpPr>
          <a:xfrm>
            <a:off x="7100861" y="5229495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xmlns="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xmlns="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xmlns="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xmlns="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037A4621-193F-4361-95F0-FAA201331674}"/>
              </a:ext>
            </a:extLst>
          </p:cNvPr>
          <p:cNvSpPr/>
          <p:nvPr/>
        </p:nvSpPr>
        <p:spPr>
          <a:xfrm>
            <a:off x="10732859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xmlns="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4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xmlns="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46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3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0470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87234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3E24E20-8A40-4F86-9DFA-6A508550093C}"/>
              </a:ext>
            </a:extLst>
          </p:cNvPr>
          <p:cNvSpPr/>
          <p:nvPr/>
        </p:nvSpPr>
        <p:spPr>
          <a:xfrm>
            <a:off x="4365230" y="316691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21723" y="74789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6457BC4C-AC26-4DF3-A281-9E27E79C4A73}"/>
              </a:ext>
            </a:extLst>
          </p:cNvPr>
          <p:cNvSpPr/>
          <p:nvPr/>
        </p:nvSpPr>
        <p:spPr>
          <a:xfrm>
            <a:off x="1683602" y="1249858"/>
            <a:ext cx="10762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25CA0A4C-81F0-4295-BC14-8EADE1987D49}"/>
              </a:ext>
            </a:extLst>
          </p:cNvPr>
          <p:cNvSpPr/>
          <p:nvPr/>
        </p:nvSpPr>
        <p:spPr>
          <a:xfrm>
            <a:off x="5290265" y="349693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40459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6" descr="canh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17" y="76200"/>
            <a:ext cx="4851400" cy="20404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77"/>
          <p:cNvGrpSpPr>
            <a:grpSpLocks/>
          </p:cNvGrpSpPr>
          <p:nvPr/>
        </p:nvGrpSpPr>
        <p:grpSpPr bwMode="auto">
          <a:xfrm rot="430302">
            <a:off x="1905000" y="914401"/>
            <a:ext cx="609600" cy="480484"/>
            <a:chOff x="4176" y="1776"/>
            <a:chExt cx="480" cy="612"/>
          </a:xfrm>
        </p:grpSpPr>
        <p:pic>
          <p:nvPicPr>
            <p:cNvPr id="22616" name="Picture 78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7" name="Line 79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2" name="Group 80"/>
          <p:cNvGrpSpPr>
            <a:grpSpLocks/>
          </p:cNvGrpSpPr>
          <p:nvPr/>
        </p:nvGrpSpPr>
        <p:grpSpPr bwMode="auto">
          <a:xfrm rot="3162534">
            <a:off x="1156759" y="1311275"/>
            <a:ext cx="442384" cy="673100"/>
            <a:chOff x="4176" y="1776"/>
            <a:chExt cx="480" cy="612"/>
          </a:xfrm>
        </p:grpSpPr>
        <p:pic>
          <p:nvPicPr>
            <p:cNvPr id="22614" name="Picture 81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5" name="Line 82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3" name="Group 7"/>
          <p:cNvGrpSpPr>
            <a:grpSpLocks/>
          </p:cNvGrpSpPr>
          <p:nvPr/>
        </p:nvGrpSpPr>
        <p:grpSpPr bwMode="auto">
          <a:xfrm rot="-175694">
            <a:off x="4267200" y="838201"/>
            <a:ext cx="603251" cy="478367"/>
            <a:chOff x="4176" y="1776"/>
            <a:chExt cx="480" cy="612"/>
          </a:xfrm>
        </p:grpSpPr>
        <p:pic>
          <p:nvPicPr>
            <p:cNvPr id="22612" name="Picture 8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3" name="Line 9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6985000" y="228600"/>
            <a:ext cx="5181600" cy="1752600"/>
            <a:chOff x="1008" y="384"/>
            <a:chExt cx="4752" cy="2444"/>
          </a:xfrm>
        </p:grpSpPr>
        <p:pic>
          <p:nvPicPr>
            <p:cNvPr id="22602" name="Picture 11" descr="canhc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84"/>
              <a:ext cx="4752" cy="2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603" name="Group 12"/>
            <p:cNvGrpSpPr>
              <a:grpSpLocks/>
            </p:cNvGrpSpPr>
            <p:nvPr/>
          </p:nvGrpSpPr>
          <p:grpSpPr bwMode="auto">
            <a:xfrm>
              <a:off x="1872" y="1440"/>
              <a:ext cx="480" cy="572"/>
              <a:chOff x="4176" y="1776"/>
              <a:chExt cx="480" cy="612"/>
            </a:xfrm>
          </p:grpSpPr>
          <p:pic>
            <p:nvPicPr>
              <p:cNvPr id="22610" name="Picture 13" descr="taod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920"/>
                <a:ext cx="480" cy="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11" name="Line 14"/>
              <p:cNvSpPr>
                <a:spLocks noChangeShapeType="1"/>
              </p:cNvSpPr>
              <p:nvPr/>
            </p:nvSpPr>
            <p:spPr bwMode="auto">
              <a:xfrm flipH="1">
                <a:off x="4416" y="177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04" name="Group 15"/>
            <p:cNvGrpSpPr>
              <a:grpSpLocks/>
            </p:cNvGrpSpPr>
            <p:nvPr/>
          </p:nvGrpSpPr>
          <p:grpSpPr bwMode="auto">
            <a:xfrm rot="3162534">
              <a:off x="1160" y="1921"/>
              <a:ext cx="524" cy="660"/>
              <a:chOff x="4176" y="1776"/>
              <a:chExt cx="480" cy="612"/>
            </a:xfrm>
          </p:grpSpPr>
          <p:pic>
            <p:nvPicPr>
              <p:cNvPr id="22608" name="Picture 16" descr="taod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920"/>
                <a:ext cx="480" cy="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09" name="Line 17"/>
              <p:cNvSpPr>
                <a:spLocks noChangeShapeType="1"/>
              </p:cNvSpPr>
              <p:nvPr/>
            </p:nvSpPr>
            <p:spPr bwMode="auto">
              <a:xfrm flipH="1">
                <a:off x="4416" y="177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05" name="Group 18"/>
            <p:cNvGrpSpPr>
              <a:grpSpLocks/>
            </p:cNvGrpSpPr>
            <p:nvPr/>
          </p:nvGrpSpPr>
          <p:grpSpPr bwMode="auto">
            <a:xfrm rot="819738">
              <a:off x="2064" y="2160"/>
              <a:ext cx="528" cy="668"/>
              <a:chOff x="4176" y="1776"/>
              <a:chExt cx="480" cy="612"/>
            </a:xfrm>
          </p:grpSpPr>
          <p:pic>
            <p:nvPicPr>
              <p:cNvPr id="22606" name="Picture 19" descr="taod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920"/>
                <a:ext cx="480" cy="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07" name="Line 20"/>
              <p:cNvSpPr>
                <a:spLocks noChangeShapeType="1"/>
              </p:cNvSpPr>
              <p:nvPr/>
            </p:nvSpPr>
            <p:spPr bwMode="auto">
              <a:xfrm flipH="1">
                <a:off x="4416" y="177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21"/>
          <p:cNvGrpSpPr>
            <a:grpSpLocks/>
          </p:cNvGrpSpPr>
          <p:nvPr/>
        </p:nvGrpSpPr>
        <p:grpSpPr bwMode="auto">
          <a:xfrm rot="-175694">
            <a:off x="9550401" y="1371600"/>
            <a:ext cx="709084" cy="618067"/>
            <a:chOff x="4176" y="1776"/>
            <a:chExt cx="480" cy="612"/>
          </a:xfrm>
        </p:grpSpPr>
        <p:pic>
          <p:nvPicPr>
            <p:cNvPr id="22600" name="Picture 22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01" name="Line 23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 rot="-175694">
            <a:off x="10363201" y="914401"/>
            <a:ext cx="717551" cy="531284"/>
            <a:chOff x="4176" y="1776"/>
            <a:chExt cx="480" cy="612"/>
          </a:xfrm>
        </p:grpSpPr>
        <p:pic>
          <p:nvPicPr>
            <p:cNvPr id="22598" name="Picture 25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9" name="Line 26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7" name="Arc 28"/>
          <p:cNvSpPr>
            <a:spLocks/>
          </p:cNvSpPr>
          <p:nvPr/>
        </p:nvSpPr>
        <p:spPr bwMode="auto">
          <a:xfrm flipV="1">
            <a:off x="3759200" y="16002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pic>
        <p:nvPicPr>
          <p:cNvPr id="22538" name="Picture 32" descr="canh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500591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9" name="Group 33"/>
          <p:cNvGrpSpPr>
            <a:grpSpLocks/>
          </p:cNvGrpSpPr>
          <p:nvPr/>
        </p:nvGrpSpPr>
        <p:grpSpPr bwMode="auto">
          <a:xfrm rot="-180819">
            <a:off x="1930401" y="4419601"/>
            <a:ext cx="522817" cy="463551"/>
            <a:chOff x="4176" y="1776"/>
            <a:chExt cx="480" cy="612"/>
          </a:xfrm>
        </p:grpSpPr>
        <p:pic>
          <p:nvPicPr>
            <p:cNvPr id="22596" name="Picture 34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7" name="Line 35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0" name="Group 36"/>
          <p:cNvGrpSpPr>
            <a:grpSpLocks/>
          </p:cNvGrpSpPr>
          <p:nvPr/>
        </p:nvGrpSpPr>
        <p:grpSpPr bwMode="auto">
          <a:xfrm rot="1410355">
            <a:off x="1117601" y="4876801"/>
            <a:ext cx="565151" cy="539751"/>
            <a:chOff x="4176" y="1776"/>
            <a:chExt cx="480" cy="612"/>
          </a:xfrm>
        </p:grpSpPr>
        <p:pic>
          <p:nvPicPr>
            <p:cNvPr id="22594" name="Picture 37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5" name="Line 38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 rot="638919">
            <a:off x="1930400" y="4914900"/>
            <a:ext cx="728133" cy="541867"/>
            <a:chOff x="4176" y="1776"/>
            <a:chExt cx="480" cy="612"/>
          </a:xfrm>
        </p:grpSpPr>
        <p:pic>
          <p:nvPicPr>
            <p:cNvPr id="22592" name="Picture 40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3" name="Line 41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2"/>
          <p:cNvGrpSpPr>
            <a:grpSpLocks/>
          </p:cNvGrpSpPr>
          <p:nvPr/>
        </p:nvGrpSpPr>
        <p:grpSpPr bwMode="auto">
          <a:xfrm rot="-175694">
            <a:off x="3276601" y="4762500"/>
            <a:ext cx="912284" cy="618067"/>
            <a:chOff x="4176" y="1776"/>
            <a:chExt cx="480" cy="612"/>
          </a:xfrm>
        </p:grpSpPr>
        <p:pic>
          <p:nvPicPr>
            <p:cNvPr id="22590" name="Picture 43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1" name="Line 44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5"/>
          <p:cNvGrpSpPr>
            <a:grpSpLocks/>
          </p:cNvGrpSpPr>
          <p:nvPr/>
        </p:nvGrpSpPr>
        <p:grpSpPr bwMode="auto">
          <a:xfrm rot="-175694">
            <a:off x="4216401" y="4324351"/>
            <a:ext cx="717551" cy="531283"/>
            <a:chOff x="4176" y="1776"/>
            <a:chExt cx="480" cy="612"/>
          </a:xfrm>
        </p:grpSpPr>
        <p:pic>
          <p:nvPicPr>
            <p:cNvPr id="22588" name="Picture 46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9" name="Line 47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44" name="Picture 50" descr="canh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84" y="3676651"/>
            <a:ext cx="5181600" cy="173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5" name="Group 51"/>
          <p:cNvGrpSpPr>
            <a:grpSpLocks/>
          </p:cNvGrpSpPr>
          <p:nvPr/>
        </p:nvGrpSpPr>
        <p:grpSpPr bwMode="auto">
          <a:xfrm rot="-180819">
            <a:off x="7721601" y="4419601"/>
            <a:ext cx="675217" cy="463551"/>
            <a:chOff x="4176" y="1776"/>
            <a:chExt cx="480" cy="612"/>
          </a:xfrm>
        </p:grpSpPr>
        <p:pic>
          <p:nvPicPr>
            <p:cNvPr id="22586" name="Picture 52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7" name="Line 53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4"/>
          <p:cNvGrpSpPr>
            <a:grpSpLocks/>
          </p:cNvGrpSpPr>
          <p:nvPr/>
        </p:nvGrpSpPr>
        <p:grpSpPr bwMode="auto">
          <a:xfrm rot="941218">
            <a:off x="6908800" y="4876801"/>
            <a:ext cx="736600" cy="539751"/>
            <a:chOff x="4176" y="1776"/>
            <a:chExt cx="480" cy="612"/>
          </a:xfrm>
        </p:grpSpPr>
        <p:pic>
          <p:nvPicPr>
            <p:cNvPr id="22584" name="Picture 55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5" name="Line 56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7"/>
          <p:cNvGrpSpPr>
            <a:grpSpLocks/>
          </p:cNvGrpSpPr>
          <p:nvPr/>
        </p:nvGrpSpPr>
        <p:grpSpPr bwMode="auto">
          <a:xfrm rot="638919">
            <a:off x="8026400" y="4953000"/>
            <a:ext cx="778933" cy="541867"/>
            <a:chOff x="4176" y="1776"/>
            <a:chExt cx="480" cy="612"/>
          </a:xfrm>
        </p:grpSpPr>
        <p:pic>
          <p:nvPicPr>
            <p:cNvPr id="22582" name="Picture 58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3" name="Line 59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60"/>
          <p:cNvGrpSpPr>
            <a:grpSpLocks/>
          </p:cNvGrpSpPr>
          <p:nvPr/>
        </p:nvGrpSpPr>
        <p:grpSpPr bwMode="auto">
          <a:xfrm rot="-175694">
            <a:off x="9448801" y="4800600"/>
            <a:ext cx="785284" cy="618067"/>
            <a:chOff x="4176" y="1776"/>
            <a:chExt cx="480" cy="612"/>
          </a:xfrm>
        </p:grpSpPr>
        <p:pic>
          <p:nvPicPr>
            <p:cNvPr id="22580" name="Picture 61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1" name="Line 62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63"/>
          <p:cNvGrpSpPr>
            <a:grpSpLocks/>
          </p:cNvGrpSpPr>
          <p:nvPr/>
        </p:nvGrpSpPr>
        <p:grpSpPr bwMode="auto">
          <a:xfrm rot="-175694">
            <a:off x="10363201" y="4343401"/>
            <a:ext cx="717551" cy="531284"/>
            <a:chOff x="4176" y="1776"/>
            <a:chExt cx="480" cy="612"/>
          </a:xfrm>
        </p:grpSpPr>
        <p:pic>
          <p:nvPicPr>
            <p:cNvPr id="22578" name="Picture 64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9" name="Line 65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63" name="AutoShape 71"/>
          <p:cNvSpPr>
            <a:spLocks noGrp="1" noChangeArrowheads="1"/>
          </p:cNvSpPr>
          <p:nvPr>
            <p:ph type="body" idx="1"/>
          </p:nvPr>
        </p:nvSpPr>
        <p:spPr>
          <a:xfrm>
            <a:off x="1625600" y="2819400"/>
            <a:ext cx="3149600" cy="609600"/>
          </a:xfrm>
          <a:prstGeom prst="flowChartProcess">
            <a:avLst/>
          </a:prstGeom>
          <a:solidFill>
            <a:schemeClr val="bg1"/>
          </a:solidFill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smtClean="0"/>
              <a:t>5 - 1 = 4</a:t>
            </a:r>
          </a:p>
        </p:txBody>
      </p:sp>
      <p:sp>
        <p:nvSpPr>
          <p:cNvPr id="110664" name="AutoShape 72"/>
          <p:cNvSpPr>
            <a:spLocks noChangeArrowheads="1"/>
          </p:cNvSpPr>
          <p:nvPr/>
        </p:nvSpPr>
        <p:spPr bwMode="auto">
          <a:xfrm>
            <a:off x="7442200" y="2838451"/>
            <a:ext cx="3048000" cy="609600"/>
          </a:xfrm>
          <a:prstGeom prst="flowChartProcess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21917" tIns="60958" rIns="121917" bIns="60958"/>
          <a:lstStyle/>
          <a:p>
            <a:pPr marL="457189" indent="-457189" algn="ctr"/>
            <a:r>
              <a:rPr lang="en-US" sz="4300">
                <a:latin typeface="Arial" pitchFamily="34" charset="0"/>
              </a:rPr>
              <a:t>5 - 2 = 3</a:t>
            </a:r>
          </a:p>
        </p:txBody>
      </p:sp>
      <p:sp>
        <p:nvSpPr>
          <p:cNvPr id="110665" name="AutoShape 73"/>
          <p:cNvSpPr>
            <a:spLocks noChangeArrowheads="1"/>
          </p:cNvSpPr>
          <p:nvPr/>
        </p:nvSpPr>
        <p:spPr bwMode="auto">
          <a:xfrm>
            <a:off x="1651000" y="6286500"/>
            <a:ext cx="3048000" cy="609600"/>
          </a:xfrm>
          <a:prstGeom prst="flowChartProcess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21917" tIns="60958" rIns="121917" bIns="60958"/>
          <a:lstStyle/>
          <a:p>
            <a:pPr marL="457189" indent="-457189" algn="ctr"/>
            <a:r>
              <a:rPr lang="en-US" sz="4300">
                <a:latin typeface="Arial" pitchFamily="34" charset="0"/>
              </a:rPr>
              <a:t>5 - 3 = 2</a:t>
            </a:r>
          </a:p>
        </p:txBody>
      </p:sp>
      <p:sp>
        <p:nvSpPr>
          <p:cNvPr id="110666" name="AutoShape 74"/>
          <p:cNvSpPr>
            <a:spLocks noChangeArrowheads="1"/>
          </p:cNvSpPr>
          <p:nvPr/>
        </p:nvSpPr>
        <p:spPr bwMode="auto">
          <a:xfrm>
            <a:off x="7366000" y="6324600"/>
            <a:ext cx="3048000" cy="533400"/>
          </a:xfrm>
          <a:prstGeom prst="flowChartProcess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21917" tIns="60958" rIns="121917" bIns="60958"/>
          <a:lstStyle/>
          <a:p>
            <a:pPr marL="457189" indent="-457189" algn="ctr"/>
            <a:r>
              <a:rPr lang="en-US" sz="4300">
                <a:latin typeface="Arial" pitchFamily="34" charset="0"/>
              </a:rPr>
              <a:t>5 - 4 = 1</a:t>
            </a:r>
          </a:p>
        </p:txBody>
      </p:sp>
      <p:grpSp>
        <p:nvGrpSpPr>
          <p:cNvPr id="22554" name="Group 86"/>
          <p:cNvGrpSpPr>
            <a:grpSpLocks/>
          </p:cNvGrpSpPr>
          <p:nvPr/>
        </p:nvGrpSpPr>
        <p:grpSpPr bwMode="auto">
          <a:xfrm rot="-175694">
            <a:off x="4273552" y="838201"/>
            <a:ext cx="603249" cy="478367"/>
            <a:chOff x="4176" y="1776"/>
            <a:chExt cx="480" cy="612"/>
          </a:xfrm>
        </p:grpSpPr>
        <p:pic>
          <p:nvPicPr>
            <p:cNvPr id="22576" name="Picture 87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7" name="Line 88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5" name="Rectangle 89"/>
          <p:cNvSpPr>
            <a:spLocks noChangeArrowheads="1"/>
          </p:cNvSpPr>
          <p:nvPr/>
        </p:nvSpPr>
        <p:spPr bwMode="auto">
          <a:xfrm>
            <a:off x="0" y="3429000"/>
            <a:ext cx="5892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22556" name="Rectangle 90"/>
          <p:cNvSpPr>
            <a:spLocks noChangeArrowheads="1"/>
          </p:cNvSpPr>
          <p:nvPr/>
        </p:nvSpPr>
        <p:spPr bwMode="auto">
          <a:xfrm>
            <a:off x="6299200" y="3429000"/>
            <a:ext cx="5892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22557" name="Rectangle 91"/>
          <p:cNvSpPr>
            <a:spLocks noChangeArrowheads="1"/>
          </p:cNvSpPr>
          <p:nvPr/>
        </p:nvSpPr>
        <p:spPr bwMode="auto">
          <a:xfrm>
            <a:off x="6299200" y="0"/>
            <a:ext cx="5892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22558" name="Rectangle 92"/>
          <p:cNvSpPr>
            <a:spLocks noChangeArrowheads="1"/>
          </p:cNvSpPr>
          <p:nvPr/>
        </p:nvSpPr>
        <p:spPr bwMode="auto">
          <a:xfrm>
            <a:off x="0" y="0"/>
            <a:ext cx="5892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grpSp>
        <p:nvGrpSpPr>
          <p:cNvPr id="22559" name="Group 4"/>
          <p:cNvGrpSpPr>
            <a:grpSpLocks/>
          </p:cNvGrpSpPr>
          <p:nvPr/>
        </p:nvGrpSpPr>
        <p:grpSpPr bwMode="auto">
          <a:xfrm rot="-175694">
            <a:off x="3149601" y="2057401"/>
            <a:ext cx="810684" cy="692151"/>
            <a:chOff x="4176" y="1776"/>
            <a:chExt cx="480" cy="612"/>
          </a:xfrm>
        </p:grpSpPr>
        <p:pic>
          <p:nvPicPr>
            <p:cNvPr id="22574" name="Picture 5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5" name="Line 6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0" name="Arc 27"/>
          <p:cNvSpPr>
            <a:spLocks/>
          </p:cNvSpPr>
          <p:nvPr/>
        </p:nvSpPr>
        <p:spPr bwMode="auto">
          <a:xfrm flipV="1">
            <a:off x="4064000" y="16764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grpSp>
        <p:nvGrpSpPr>
          <p:cNvPr id="22561" name="Group 83"/>
          <p:cNvGrpSpPr>
            <a:grpSpLocks/>
          </p:cNvGrpSpPr>
          <p:nvPr/>
        </p:nvGrpSpPr>
        <p:grpSpPr bwMode="auto">
          <a:xfrm rot="819738">
            <a:off x="1928284" y="1452034"/>
            <a:ext cx="609600" cy="563033"/>
            <a:chOff x="4176" y="1776"/>
            <a:chExt cx="480" cy="612"/>
          </a:xfrm>
        </p:grpSpPr>
        <p:pic>
          <p:nvPicPr>
            <p:cNvPr id="22572" name="Picture 84" descr="tao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480" cy="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3" name="Line 85"/>
            <p:cNvSpPr>
              <a:spLocks noChangeShapeType="1"/>
            </p:cNvSpPr>
            <p:nvPr/>
          </p:nvSpPr>
          <p:spPr bwMode="auto">
            <a:xfrm flipH="1">
              <a:off x="4416" y="1776"/>
              <a:ext cx="96" cy="19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85" name="Arc 93"/>
          <p:cNvSpPr>
            <a:spLocks/>
          </p:cNvSpPr>
          <p:nvPr/>
        </p:nvSpPr>
        <p:spPr bwMode="auto">
          <a:xfrm flipV="1">
            <a:off x="9956800" y="16002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86" name="Arc 94"/>
          <p:cNvSpPr>
            <a:spLocks/>
          </p:cNvSpPr>
          <p:nvPr/>
        </p:nvSpPr>
        <p:spPr bwMode="auto">
          <a:xfrm flipV="1">
            <a:off x="10363200" y="14478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87" name="Arc 95"/>
          <p:cNvSpPr>
            <a:spLocks/>
          </p:cNvSpPr>
          <p:nvPr/>
        </p:nvSpPr>
        <p:spPr bwMode="auto">
          <a:xfrm flipV="1">
            <a:off x="3759200" y="50292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88" name="Arc 96"/>
          <p:cNvSpPr>
            <a:spLocks/>
          </p:cNvSpPr>
          <p:nvPr/>
        </p:nvSpPr>
        <p:spPr bwMode="auto">
          <a:xfrm flipV="1">
            <a:off x="4165600" y="48768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89" name="Arc 97"/>
          <p:cNvSpPr>
            <a:spLocks/>
          </p:cNvSpPr>
          <p:nvPr/>
        </p:nvSpPr>
        <p:spPr bwMode="auto">
          <a:xfrm flipV="1">
            <a:off x="2641600" y="51054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90" name="Arc 98"/>
          <p:cNvSpPr>
            <a:spLocks/>
          </p:cNvSpPr>
          <p:nvPr/>
        </p:nvSpPr>
        <p:spPr bwMode="auto">
          <a:xfrm flipV="1">
            <a:off x="2844800" y="49530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91" name="Arc 99"/>
          <p:cNvSpPr>
            <a:spLocks/>
          </p:cNvSpPr>
          <p:nvPr/>
        </p:nvSpPr>
        <p:spPr bwMode="auto">
          <a:xfrm flipV="1">
            <a:off x="7518400" y="51816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92" name="Arc 100"/>
          <p:cNvSpPr>
            <a:spLocks/>
          </p:cNvSpPr>
          <p:nvPr/>
        </p:nvSpPr>
        <p:spPr bwMode="auto">
          <a:xfrm flipV="1">
            <a:off x="8737600" y="50292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93" name="Arc 101"/>
          <p:cNvSpPr>
            <a:spLocks/>
          </p:cNvSpPr>
          <p:nvPr/>
        </p:nvSpPr>
        <p:spPr bwMode="auto">
          <a:xfrm flipV="1">
            <a:off x="9855200" y="51054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110694" name="Arc 102"/>
          <p:cNvSpPr>
            <a:spLocks/>
          </p:cNvSpPr>
          <p:nvPr/>
        </p:nvSpPr>
        <p:spPr bwMode="auto">
          <a:xfrm flipV="1">
            <a:off x="10363200" y="4876801"/>
            <a:ext cx="406400" cy="370417"/>
          </a:xfrm>
          <a:custGeom>
            <a:avLst/>
            <a:gdLst>
              <a:gd name="T0" fmla="*/ 39359278 w 21264"/>
              <a:gd name="T1" fmla="*/ 0 h 16969"/>
              <a:gd name="T2" fmla="*/ 62626028 w 21264"/>
              <a:gd name="T3" fmla="*/ 57719050 h 16969"/>
              <a:gd name="T4" fmla="*/ 0 w 21264"/>
              <a:gd name="T5" fmla="*/ 74357354 h 16969"/>
              <a:gd name="T6" fmla="*/ 0 60000 65536"/>
              <a:gd name="T7" fmla="*/ 0 60000 65536"/>
              <a:gd name="T8" fmla="*/ 0 60000 65536"/>
              <a:gd name="T9" fmla="*/ 0 w 21264"/>
              <a:gd name="T10" fmla="*/ 0 h 16969"/>
              <a:gd name="T11" fmla="*/ 21264 w 21264"/>
              <a:gd name="T12" fmla="*/ 16969 h 16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4" h="16969" fill="none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</a:path>
              <a:path w="21264" h="16969" stroke="0" extrusionOk="0">
                <a:moveTo>
                  <a:pt x="13364" y="-1"/>
                </a:moveTo>
                <a:cubicBezTo>
                  <a:pt x="17522" y="3274"/>
                  <a:pt x="20333" y="7961"/>
                  <a:pt x="21263" y="13172"/>
                </a:cubicBezTo>
                <a:lnTo>
                  <a:pt x="0" y="16969"/>
                </a:lnTo>
                <a:lnTo>
                  <a:pt x="1336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974" y="2391727"/>
            <a:ext cx="39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1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299200" y="5860019"/>
            <a:ext cx="39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4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974" y="5860019"/>
            <a:ext cx="39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3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299200" y="2400476"/>
            <a:ext cx="39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2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7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0.02592 0.00277 0.05185 0.00208 0.06666 C 0.00139 0.08148 -0.00278 0.08472 -0.00417 0.08889 " pathEditMode="relative" ptsTypes="a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69 C 0.00208 0.06019 0.00382 0.10394 0.00295 0.12894 C 0.00208 0.15394 -0.00278 0.15972 -0.00434 0.16713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4.07407E-6 C 0.00052 0.03449 -0.00295 0.06899 -0.00417 0.0828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2.59259E-6 C 0.00069 0.04143 -0.00278 0.08287 -0.00417 0.0995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497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C 0.0066 0.06667 0.01354 0.1338 0.01649 0.16134 " pathEditMode="relative" rAng="0" ptsTypes="aA">
                                      <p:cBhvr>
                                        <p:cTn id="3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0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500"/>
                                        <p:tgtEl>
                                          <p:spTgt spid="1106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500"/>
                                        <p:tgtEl>
                                          <p:spTgt spid="1106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500"/>
                                        <p:tgtEl>
                                          <p:spTgt spid="1106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C 0.00468 0.03912 0.00955 0.07824 0.01146 0.09398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0.03472 0.00174 0.06944 0.00209 0.08333 " pathEditMode="relative" ptsTypes="aA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2.59259E-6 C 0.00173 0.0456 -0.00625 0.09166 -0.00938 0.11065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C 0.0033 0.0713 0.00677 0.14306 0.00816 0.17245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1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1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500"/>
                                        <p:tgtEl>
                                          <p:spTgt spid="1106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500"/>
                                        <p:tgtEl>
                                          <p:spTgt spid="1106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500"/>
                                        <p:tgtEl>
                                          <p:spTgt spid="1106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63" grpId="0" build="p" animBg="1"/>
      <p:bldP spid="110664" grpId="0" animBg="1"/>
      <p:bldP spid="110665" grpId="0" animBg="1"/>
      <p:bldP spid="110666" grpId="0" animBg="1"/>
      <p:bldP spid="110685" grpId="0" animBg="1"/>
      <p:bldP spid="110686" grpId="0" animBg="1"/>
      <p:bldP spid="110687" grpId="0" animBg="1"/>
      <p:bldP spid="110688" grpId="0" animBg="1"/>
      <p:bldP spid="110689" grpId="0" animBg="1"/>
      <p:bldP spid="110690" grpId="0" animBg="1"/>
      <p:bldP spid="110691" grpId="0" animBg="1"/>
      <p:bldP spid="110692" grpId="0" animBg="1"/>
      <p:bldP spid="110693" grpId="0" animBg="1"/>
      <p:bldP spid="11069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=""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=""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=""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=""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=""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pic>
        <p:nvPicPr>
          <p:cNvPr id="17" name="Content Placeholder 19" descr="chimxanh.png">
            <a:extLst>
              <a:ext uri="{FF2B5EF4-FFF2-40B4-BE49-F238E27FC236}">
                <a16:creationId xmlns=""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=""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7200" y="2631968"/>
            <a:ext cx="9398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Chúc các thầy cô giáo mạnh khỏe , các em học sinh chăm ngoan , học giỏi !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45128"/>
            <a:ext cx="12192529" cy="64430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9C8AA939-D1A8-4104-B40C-D55A1BE86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315B9740-4DC3-45E6-9964-AEBA4FD7B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58" y="273048"/>
            <a:ext cx="2857500" cy="2857500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xmlns="" id="{FD664FFB-4593-4F7C-BBC8-320BD41E5F7E}"/>
              </a:ext>
            </a:extLst>
          </p:cNvPr>
          <p:cNvSpPr/>
          <p:nvPr/>
        </p:nvSpPr>
        <p:spPr>
          <a:xfrm>
            <a:off x="1494155" y="802105"/>
            <a:ext cx="7840345" cy="128986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Hai </a:t>
            </a:r>
            <a:r>
              <a:rPr lang="en-US" sz="2800" b="1" noProof="0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bàn</a:t>
            </a: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noProof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noProof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noProof="0" smtClean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ngón tay </a:t>
            </a:r>
            <a:r>
              <a:rPr lang="en-US" sz="28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xmlns="" id="{DDA552C3-FA0A-4200-84C5-E461E63A7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xmlns="" id="{03F01A70-CE98-473F-A73E-7F983378ACD7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1C65FEE9-FEAC-40B8-9CF1-92CCBCDD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812731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xmlns="" id="{2EF38A84-2A65-4654-A6BD-79C3513B7B4A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xmlns="" id="{916EA636-8772-4AD8-A70A-96D7D5E56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xmlns="" id="{639BAFCC-B649-44F3-9905-120327C151A9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7075B9D1-DCC5-4523-8D17-2FD67C73B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xmlns="" id="{A64BC9BC-3C0B-417A-854A-51751D1C0925}"/>
              </a:ext>
            </a:extLst>
          </p:cNvPr>
          <p:cNvSpPr/>
          <p:nvPr/>
        </p:nvSpPr>
        <p:spPr>
          <a:xfrm>
            <a:off x="8891833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 20</a:t>
            </a:r>
          </a:p>
        </p:txBody>
      </p:sp>
    </p:spTree>
    <p:extLst>
      <p:ext uri="{BB962C8B-B14F-4D97-AF65-F5344CB8AC3E}">
        <p14:creationId xmlns:p14="http://schemas.microsoft.com/office/powerpoint/2010/main" val="34891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8066CC2F-8793-489E-BF8A-1BA39B97F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" y="2992545"/>
            <a:ext cx="2934336" cy="29343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D9B000F0-6E55-4EC1-BD92-37352B677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21" y="274993"/>
            <a:ext cx="2857500" cy="2857500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xmlns="" id="{4674B1A4-FB3A-4580-868D-8F790C9AB96F}"/>
              </a:ext>
            </a:extLst>
          </p:cNvPr>
          <p:cNvSpPr/>
          <p:nvPr/>
        </p:nvSpPr>
        <p:spPr>
          <a:xfrm>
            <a:off x="1606450" y="663959"/>
            <a:ext cx="7840345" cy="139746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6 + 3 =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xmlns="" id="{FB3AFB80-58BE-4A23-BC1E-603EC9E80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2" y="1782895"/>
            <a:ext cx="1600706" cy="160782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xmlns="" id="{29EA4E08-25EE-451C-8252-5FDB7AFC66C0}"/>
              </a:ext>
            </a:extLst>
          </p:cNvPr>
          <p:cNvSpPr/>
          <p:nvPr/>
        </p:nvSpPr>
        <p:spPr>
          <a:xfrm>
            <a:off x="50724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0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FA8DF39C-35F5-427F-A8C1-575751D02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60" y="2992545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xmlns="" id="{A7D76B21-B7F6-4787-9261-864792070152}"/>
              </a:ext>
            </a:extLst>
          </p:cNvPr>
          <p:cNvSpPr/>
          <p:nvPr/>
        </p:nvSpPr>
        <p:spPr>
          <a:xfrm>
            <a:off x="333953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xmlns="" id="{63725B6E-32B6-4553-AD57-F934C8E3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5" y="2992545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xmlns="" id="{AA5EA8A5-6C1D-4C8D-9930-227D3D6E9594}"/>
              </a:ext>
            </a:extLst>
          </p:cNvPr>
          <p:cNvSpPr/>
          <p:nvPr/>
        </p:nvSpPr>
        <p:spPr>
          <a:xfrm>
            <a:off x="617183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DEBC567F-D5E1-4DE0-9DCD-BE56AB201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50" y="2992545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xmlns="" id="{6A4BD7B2-16F4-44D7-8FAA-5C008E7830D1}"/>
              </a:ext>
            </a:extLst>
          </p:cNvPr>
          <p:cNvSpPr/>
          <p:nvPr/>
        </p:nvSpPr>
        <p:spPr>
          <a:xfrm>
            <a:off x="900412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B718501-D929-442D-84A3-283C7F761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7" y="3104839"/>
            <a:ext cx="2934336" cy="29343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8B3C4350-5EF0-4271-9DED-602632FD3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66" y="292108"/>
            <a:ext cx="2857500" cy="2857500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xmlns="" id="{D30409F3-CE04-424B-8CC7-7A5B70B5BBFC}"/>
              </a:ext>
            </a:extLst>
          </p:cNvPr>
          <p:cNvSpPr/>
          <p:nvPr/>
        </p:nvSpPr>
        <p:spPr>
          <a:xfrm>
            <a:off x="5826023" y="818825"/>
            <a:ext cx="3751848" cy="111893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 + …. = 10 ?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xmlns="" id="{2B91C263-83D3-4CF7-BFD5-BBAB4738A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4" y="1895189"/>
            <a:ext cx="1600706" cy="160782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xmlns="" id="{FE3448FA-8E09-45E9-9B6D-7F716A3F3BE9}"/>
              </a:ext>
            </a:extLst>
          </p:cNvPr>
          <p:cNvSpPr/>
          <p:nvPr/>
        </p:nvSpPr>
        <p:spPr>
          <a:xfrm>
            <a:off x="523285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0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BB308518-C4FC-48FA-BCEC-CE2830DC4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02" y="3104839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xmlns="" id="{DE4F5949-6DA1-422B-A765-4C53B8B06158}"/>
              </a:ext>
            </a:extLst>
          </p:cNvPr>
          <p:cNvSpPr/>
          <p:nvPr/>
        </p:nvSpPr>
        <p:spPr>
          <a:xfrm>
            <a:off x="3355580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xmlns="" id="{70A016B2-8D4E-4DA1-88F2-45F072D70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97" y="3104839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xmlns="" id="{AEED75F7-3DF8-4D30-B6F0-F8937CCBE310}"/>
              </a:ext>
            </a:extLst>
          </p:cNvPr>
          <p:cNvSpPr/>
          <p:nvPr/>
        </p:nvSpPr>
        <p:spPr>
          <a:xfrm>
            <a:off x="6187875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E2A13105-1392-4EE8-8A7B-39444952C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92" y="3104839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xmlns="" id="{C59F770F-A400-4AF8-9D51-65237CC4B563}"/>
              </a:ext>
            </a:extLst>
          </p:cNvPr>
          <p:cNvSpPr/>
          <p:nvPr/>
        </p:nvSpPr>
        <p:spPr>
          <a:xfrm>
            <a:off x="9020170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69209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4265AB7-9B6B-43A3-A58A-B2A8C1109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925F9F8-2F01-4685-8F6B-2C2BDFF74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" y="2992545"/>
            <a:ext cx="2934336" cy="293433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4F0A9CB8-88E0-4256-BFC1-6306B1118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21" y="274993"/>
            <a:ext cx="2857500" cy="2857500"/>
          </a:xfrm>
          <a:prstGeom prst="rect">
            <a:avLst/>
          </a:prstGeom>
        </p:spPr>
      </p:pic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xmlns="" id="{BEA8DFF1-7E3F-4EAC-A113-2144BF014BDD}"/>
              </a:ext>
            </a:extLst>
          </p:cNvPr>
          <p:cNvSpPr/>
          <p:nvPr/>
        </p:nvSpPr>
        <p:spPr>
          <a:xfrm>
            <a:off x="5823284" y="663959"/>
            <a:ext cx="3623511" cy="139746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8 =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+ 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8DDD2AA6-9508-451C-9F61-0822DFAC0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2" y="1782895"/>
            <a:ext cx="1600706" cy="1607820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xmlns="" id="{20CCCA12-6A53-4F6D-AEF5-D957D18775DA}"/>
              </a:ext>
            </a:extLst>
          </p:cNvPr>
          <p:cNvSpPr/>
          <p:nvPr/>
        </p:nvSpPr>
        <p:spPr>
          <a:xfrm>
            <a:off x="50724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xmlns="" id="{B442B3D3-74AC-4DB2-B2D4-BDBFC9F2C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60" y="2992545"/>
            <a:ext cx="2934336" cy="2934336"/>
          </a:xfrm>
          <a:prstGeom prst="rect">
            <a:avLst/>
          </a:prstGeom>
        </p:spPr>
      </p:pic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xmlns="" id="{E0AE5F64-929F-47CD-9B6F-9529610E77F7}"/>
              </a:ext>
            </a:extLst>
          </p:cNvPr>
          <p:cNvSpPr/>
          <p:nvPr/>
        </p:nvSpPr>
        <p:spPr>
          <a:xfrm>
            <a:off x="333953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xmlns="" id="{6D8AFD31-7402-4245-8955-D88FD5F52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39" y="2981043"/>
            <a:ext cx="2934336" cy="2934336"/>
          </a:xfrm>
          <a:prstGeom prst="rect">
            <a:avLst/>
          </a:prstGeom>
        </p:spPr>
      </p:pic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xmlns="" id="{377C9855-F144-4502-AC09-AC53C5506F6A}"/>
              </a:ext>
            </a:extLst>
          </p:cNvPr>
          <p:cNvSpPr/>
          <p:nvPr/>
        </p:nvSpPr>
        <p:spPr>
          <a:xfrm>
            <a:off x="617183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F31AC229-CDAB-415C-AEE0-DD3171BE7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36" y="2893136"/>
            <a:ext cx="2934336" cy="2934336"/>
          </a:xfrm>
          <a:prstGeom prst="rect">
            <a:avLst/>
          </a:prstGeom>
        </p:spPr>
      </p:pic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xmlns="" id="{A65D503D-CBA6-47FF-96D7-014A82708388}"/>
              </a:ext>
            </a:extLst>
          </p:cNvPr>
          <p:cNvSpPr/>
          <p:nvPr/>
        </p:nvSpPr>
        <p:spPr>
          <a:xfrm>
            <a:off x="900412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8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chim bay đi">
            <a:hlinkClick r:id="" action="ppaction://media"/>
            <a:extLst>
              <a:ext uri="{FF2B5EF4-FFF2-40B4-BE49-F238E27FC236}">
                <a16:creationId xmlns:a16="http://schemas.microsoft.com/office/drawing/2014/main" xmlns="" id="{F18736F5-C53E-48F0-AB9D-1455A61E6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793561"/>
            <a:ext cx="10307782" cy="56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235</Words>
  <Application>Microsoft Office PowerPoint</Application>
  <PresentationFormat>Custom</PresentationFormat>
  <Paragraphs>74</Paragraphs>
  <Slides>26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Nguyen </cp:lastModifiedBy>
  <cp:revision>70</cp:revision>
  <dcterms:created xsi:type="dcterms:W3CDTF">2021-11-02T14:27:33Z</dcterms:created>
  <dcterms:modified xsi:type="dcterms:W3CDTF">2023-11-06T15:31:10Z</dcterms:modified>
</cp:coreProperties>
</file>