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6" r:id="rId4"/>
    <p:sldId id="285" r:id="rId5"/>
    <p:sldId id="284" r:id="rId6"/>
    <p:sldId id="278" r:id="rId7"/>
    <p:sldId id="279" r:id="rId8"/>
    <p:sldId id="281" r:id="rId9"/>
    <p:sldId id="282" r:id="rId10"/>
    <p:sldId id="283" r:id="rId11"/>
    <p:sldId id="286" r:id="rId12"/>
    <p:sldId id="287" r:id="rId13"/>
    <p:sldId id="288" r:id="rId14"/>
    <p:sldId id="296" r:id="rId15"/>
    <p:sldId id="299" r:id="rId16"/>
    <p:sldId id="290" r:id="rId17"/>
    <p:sldId id="289" r:id="rId18"/>
    <p:sldId id="291" r:id="rId19"/>
    <p:sldId id="292" r:id="rId20"/>
    <p:sldId id="293" r:id="rId21"/>
    <p:sldId id="294" r:id="rId22"/>
    <p:sldId id="297" r:id="rId23"/>
    <p:sldId id="298" r:id="rId24"/>
    <p:sldId id="295" r:id="rId25"/>
    <p:sldId id="300" r:id="rId26"/>
    <p:sldId id="301" r:id="rId27"/>
    <p:sldId id="302" r:id="rId28"/>
    <p:sldId id="259" r:id="rId29"/>
    <p:sldId id="303" r:id="rId30"/>
    <p:sldId id="304" r:id="rId31"/>
    <p:sldId id="305" r:id="rId32"/>
    <p:sldId id="306" r:id="rId33"/>
    <p:sldId id="263" r:id="rId34"/>
    <p:sldId id="260" r:id="rId35"/>
    <p:sldId id="270" r:id="rId36"/>
    <p:sldId id="271" r:id="rId37"/>
    <p:sldId id="272" r:id="rId38"/>
    <p:sldId id="274" r:id="rId39"/>
    <p:sldId id="273" r:id="rId40"/>
    <p:sldId id="275" r:id="rId41"/>
    <p:sldId id="264" r:id="rId42"/>
    <p:sldId id="267" r:id="rId43"/>
    <p:sldId id="268" r:id="rId44"/>
  </p:sldIdLst>
  <p:sldSz cx="24688800" cy="15636875"/>
  <p:notesSz cx="6858000" cy="9144000"/>
  <p:defaultTextStyle>
    <a:defPPr>
      <a:defRPr lang="en-US"/>
    </a:defPPr>
    <a:lvl1pPr marL="0" algn="l" defTabSz="1503164" rtl="0" eaLnBrk="1" latinLnBrk="0" hangingPunct="1">
      <a:defRPr sz="2900" kern="1200">
        <a:solidFill>
          <a:schemeClr val="tx1"/>
        </a:solidFill>
        <a:latin typeface="+mn-lt"/>
        <a:ea typeface="+mn-ea"/>
        <a:cs typeface="+mn-cs"/>
      </a:defRPr>
    </a:lvl1pPr>
    <a:lvl2pPr marL="751582" algn="l" defTabSz="1503164" rtl="0" eaLnBrk="1" latinLnBrk="0" hangingPunct="1">
      <a:defRPr sz="2900" kern="1200">
        <a:solidFill>
          <a:schemeClr val="tx1"/>
        </a:solidFill>
        <a:latin typeface="+mn-lt"/>
        <a:ea typeface="+mn-ea"/>
        <a:cs typeface="+mn-cs"/>
      </a:defRPr>
    </a:lvl2pPr>
    <a:lvl3pPr marL="1503164" algn="l" defTabSz="1503164" rtl="0" eaLnBrk="1" latinLnBrk="0" hangingPunct="1">
      <a:defRPr sz="2900" kern="1200">
        <a:solidFill>
          <a:schemeClr val="tx1"/>
        </a:solidFill>
        <a:latin typeface="+mn-lt"/>
        <a:ea typeface="+mn-ea"/>
        <a:cs typeface="+mn-cs"/>
      </a:defRPr>
    </a:lvl3pPr>
    <a:lvl4pPr marL="2254746" algn="l" defTabSz="1503164" rtl="0" eaLnBrk="1" latinLnBrk="0" hangingPunct="1">
      <a:defRPr sz="2900" kern="1200">
        <a:solidFill>
          <a:schemeClr val="tx1"/>
        </a:solidFill>
        <a:latin typeface="+mn-lt"/>
        <a:ea typeface="+mn-ea"/>
        <a:cs typeface="+mn-cs"/>
      </a:defRPr>
    </a:lvl4pPr>
    <a:lvl5pPr marL="3006327" algn="l" defTabSz="1503164" rtl="0" eaLnBrk="1" latinLnBrk="0" hangingPunct="1">
      <a:defRPr sz="2900" kern="1200">
        <a:solidFill>
          <a:schemeClr val="tx1"/>
        </a:solidFill>
        <a:latin typeface="+mn-lt"/>
        <a:ea typeface="+mn-ea"/>
        <a:cs typeface="+mn-cs"/>
      </a:defRPr>
    </a:lvl5pPr>
    <a:lvl6pPr marL="3757910" algn="l" defTabSz="1503164" rtl="0" eaLnBrk="1" latinLnBrk="0" hangingPunct="1">
      <a:defRPr sz="2900" kern="1200">
        <a:solidFill>
          <a:schemeClr val="tx1"/>
        </a:solidFill>
        <a:latin typeface="+mn-lt"/>
        <a:ea typeface="+mn-ea"/>
        <a:cs typeface="+mn-cs"/>
      </a:defRPr>
    </a:lvl6pPr>
    <a:lvl7pPr marL="4509492" algn="l" defTabSz="1503164" rtl="0" eaLnBrk="1" latinLnBrk="0" hangingPunct="1">
      <a:defRPr sz="2900" kern="1200">
        <a:solidFill>
          <a:schemeClr val="tx1"/>
        </a:solidFill>
        <a:latin typeface="+mn-lt"/>
        <a:ea typeface="+mn-ea"/>
        <a:cs typeface="+mn-cs"/>
      </a:defRPr>
    </a:lvl7pPr>
    <a:lvl8pPr marL="5261073" algn="l" defTabSz="1503164" rtl="0" eaLnBrk="1" latinLnBrk="0" hangingPunct="1">
      <a:defRPr sz="2900" kern="1200">
        <a:solidFill>
          <a:schemeClr val="tx1"/>
        </a:solidFill>
        <a:latin typeface="+mn-lt"/>
        <a:ea typeface="+mn-ea"/>
        <a:cs typeface="+mn-cs"/>
      </a:defRPr>
    </a:lvl8pPr>
    <a:lvl9pPr marL="6012656" algn="l" defTabSz="150316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926">
          <p15:clr>
            <a:srgbClr val="A4A3A4"/>
          </p15:clr>
        </p15:guide>
        <p15:guide id="2" pos="77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0F1DD5-AEDA-89FF-31EE-7F3FFF71750B}" v="1" dt="2020-09-27T09:02:56.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3" d="100"/>
          <a:sy n="33" d="100"/>
        </p:scale>
        <p:origin x="-804" y="-72"/>
      </p:cViewPr>
      <p:guideLst>
        <p:guide orient="horz" pos="4926"/>
        <p:guide pos="777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ười dùng Khách" userId="S::urn:spo:anon#3c8abd764942117ece2e78e39bf02487fea4532b5ebb8eef717e5deda29f1d11::" providerId="AD" clId="Web-{820F1DD5-AEDA-89FF-31EE-7F3FFF71750B}"/>
    <pc:docChg chg="delSld">
      <pc:chgData name="Người dùng Khách" userId="S::urn:spo:anon#3c8abd764942117ece2e78e39bf02487fea4532b5ebb8eef717e5deda29f1d11::" providerId="AD" clId="Web-{820F1DD5-AEDA-89FF-31EE-7F3FFF71750B}" dt="2020-09-27T09:02:56.590" v="0"/>
      <pc:docMkLst>
        <pc:docMk/>
      </pc:docMkLst>
      <pc:sldChg chg="del">
        <pc:chgData name="Người dùng Khách" userId="S::urn:spo:anon#3c8abd764942117ece2e78e39bf02487fea4532b5ebb8eef717e5deda29f1d11::" providerId="AD" clId="Web-{820F1DD5-AEDA-89FF-31EE-7F3FFF71750B}" dt="2020-09-27T09:02:56.590" v="0"/>
        <pc:sldMkLst>
          <pc:docMk/>
          <pc:sldMk cId="3535863402" sldId="2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51661" y="4857571"/>
            <a:ext cx="20985480" cy="3351794"/>
          </a:xfrm>
        </p:spPr>
        <p:txBody>
          <a:bodyPr/>
          <a:lstStyle/>
          <a:p>
            <a:r>
              <a:rPr lang="en-US"/>
              <a:t>Click to edit Master title style</a:t>
            </a:r>
          </a:p>
        </p:txBody>
      </p:sp>
      <p:sp>
        <p:nvSpPr>
          <p:cNvPr id="3" name="Subtitle 2"/>
          <p:cNvSpPr>
            <a:spLocks noGrp="1"/>
          </p:cNvSpPr>
          <p:nvPr>
            <p:ph type="subTitle" idx="1"/>
          </p:nvPr>
        </p:nvSpPr>
        <p:spPr>
          <a:xfrm>
            <a:off x="3703325" y="8860900"/>
            <a:ext cx="17282159" cy="3996090"/>
          </a:xfrm>
        </p:spPr>
        <p:txBody>
          <a:bodyPr/>
          <a:lstStyle>
            <a:lvl1pPr marL="0" indent="0" algn="ctr">
              <a:buNone/>
              <a:defRPr>
                <a:solidFill>
                  <a:schemeClr val="tx1">
                    <a:tint val="75000"/>
                  </a:schemeClr>
                </a:solidFill>
              </a:defRPr>
            </a:lvl1pPr>
            <a:lvl2pPr marL="751582" indent="0" algn="ctr">
              <a:buNone/>
              <a:defRPr>
                <a:solidFill>
                  <a:schemeClr val="tx1">
                    <a:tint val="75000"/>
                  </a:schemeClr>
                </a:solidFill>
              </a:defRPr>
            </a:lvl2pPr>
            <a:lvl3pPr marL="1503164" indent="0" algn="ctr">
              <a:buNone/>
              <a:defRPr>
                <a:solidFill>
                  <a:schemeClr val="tx1">
                    <a:tint val="75000"/>
                  </a:schemeClr>
                </a:solidFill>
              </a:defRPr>
            </a:lvl3pPr>
            <a:lvl4pPr marL="2254746" indent="0" algn="ctr">
              <a:buNone/>
              <a:defRPr>
                <a:solidFill>
                  <a:schemeClr val="tx1">
                    <a:tint val="75000"/>
                  </a:schemeClr>
                </a:solidFill>
              </a:defRPr>
            </a:lvl4pPr>
            <a:lvl5pPr marL="3006327" indent="0" algn="ctr">
              <a:buNone/>
              <a:defRPr>
                <a:solidFill>
                  <a:schemeClr val="tx1">
                    <a:tint val="75000"/>
                  </a:schemeClr>
                </a:solidFill>
              </a:defRPr>
            </a:lvl5pPr>
            <a:lvl6pPr marL="3757910" indent="0" algn="ctr">
              <a:buNone/>
              <a:defRPr>
                <a:solidFill>
                  <a:schemeClr val="tx1">
                    <a:tint val="75000"/>
                  </a:schemeClr>
                </a:solidFill>
              </a:defRPr>
            </a:lvl6pPr>
            <a:lvl7pPr marL="4509492" indent="0" algn="ctr">
              <a:buNone/>
              <a:defRPr>
                <a:solidFill>
                  <a:schemeClr val="tx1">
                    <a:tint val="75000"/>
                  </a:schemeClr>
                </a:solidFill>
              </a:defRPr>
            </a:lvl7pPr>
            <a:lvl8pPr marL="5261073" indent="0" algn="ctr">
              <a:buNone/>
              <a:defRPr>
                <a:solidFill>
                  <a:schemeClr val="tx1">
                    <a:tint val="75000"/>
                  </a:schemeClr>
                </a:solidFill>
              </a:defRPr>
            </a:lvl8pPr>
            <a:lvl9pPr marL="60126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7CD007-2B41-47FD-8E4D-B18F9678C60C}"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416665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CD007-2B41-47FD-8E4D-B18F9678C60C}"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189644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99382" y="626204"/>
            <a:ext cx="5554980" cy="133420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34440" y="626204"/>
            <a:ext cx="16253460" cy="133420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CD007-2B41-47FD-8E4D-B18F9678C60C}"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2276129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CD007-2B41-47FD-8E4D-B18F9678C60C}"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336433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50245" y="10048145"/>
            <a:ext cx="20985480" cy="3105657"/>
          </a:xfrm>
        </p:spPr>
        <p:txBody>
          <a:bodyPr anchor="t"/>
          <a:lstStyle>
            <a:lvl1pPr algn="l">
              <a:defRPr sz="6600" b="1" cap="all"/>
            </a:lvl1pPr>
          </a:lstStyle>
          <a:p>
            <a:r>
              <a:rPr lang="en-US"/>
              <a:t>Click to edit Master title style</a:t>
            </a:r>
          </a:p>
        </p:txBody>
      </p:sp>
      <p:sp>
        <p:nvSpPr>
          <p:cNvPr id="3" name="Text Placeholder 2"/>
          <p:cNvSpPr>
            <a:spLocks noGrp="1"/>
          </p:cNvSpPr>
          <p:nvPr>
            <p:ph type="body" idx="1"/>
          </p:nvPr>
        </p:nvSpPr>
        <p:spPr>
          <a:xfrm>
            <a:off x="1950245" y="6627580"/>
            <a:ext cx="20985480" cy="3420565"/>
          </a:xfrm>
        </p:spPr>
        <p:txBody>
          <a:bodyPr anchor="b"/>
          <a:lstStyle>
            <a:lvl1pPr marL="0" indent="0">
              <a:buNone/>
              <a:defRPr sz="3300">
                <a:solidFill>
                  <a:schemeClr val="tx1">
                    <a:tint val="75000"/>
                  </a:schemeClr>
                </a:solidFill>
              </a:defRPr>
            </a:lvl1pPr>
            <a:lvl2pPr marL="751582" indent="0">
              <a:buNone/>
              <a:defRPr sz="2900">
                <a:solidFill>
                  <a:schemeClr val="tx1">
                    <a:tint val="75000"/>
                  </a:schemeClr>
                </a:solidFill>
              </a:defRPr>
            </a:lvl2pPr>
            <a:lvl3pPr marL="1503164" indent="0">
              <a:buNone/>
              <a:defRPr sz="2600">
                <a:solidFill>
                  <a:schemeClr val="tx1">
                    <a:tint val="75000"/>
                  </a:schemeClr>
                </a:solidFill>
              </a:defRPr>
            </a:lvl3pPr>
            <a:lvl4pPr marL="2254746" indent="0">
              <a:buNone/>
              <a:defRPr sz="2300">
                <a:solidFill>
                  <a:schemeClr val="tx1">
                    <a:tint val="75000"/>
                  </a:schemeClr>
                </a:solidFill>
              </a:defRPr>
            </a:lvl4pPr>
            <a:lvl5pPr marL="3006327" indent="0">
              <a:buNone/>
              <a:defRPr sz="2300">
                <a:solidFill>
                  <a:schemeClr val="tx1">
                    <a:tint val="75000"/>
                  </a:schemeClr>
                </a:solidFill>
              </a:defRPr>
            </a:lvl5pPr>
            <a:lvl6pPr marL="3757910" indent="0">
              <a:buNone/>
              <a:defRPr sz="2300">
                <a:solidFill>
                  <a:schemeClr val="tx1">
                    <a:tint val="75000"/>
                  </a:schemeClr>
                </a:solidFill>
              </a:defRPr>
            </a:lvl6pPr>
            <a:lvl7pPr marL="4509492" indent="0">
              <a:buNone/>
              <a:defRPr sz="2300">
                <a:solidFill>
                  <a:schemeClr val="tx1">
                    <a:tint val="75000"/>
                  </a:schemeClr>
                </a:solidFill>
              </a:defRPr>
            </a:lvl7pPr>
            <a:lvl8pPr marL="5261073" indent="0">
              <a:buNone/>
              <a:defRPr sz="2300">
                <a:solidFill>
                  <a:schemeClr val="tx1">
                    <a:tint val="75000"/>
                  </a:schemeClr>
                </a:solidFill>
              </a:defRPr>
            </a:lvl8pPr>
            <a:lvl9pPr marL="6012656" indent="0">
              <a:buNone/>
              <a:defRPr sz="2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7CD007-2B41-47FD-8E4D-B18F9678C60C}"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690720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34444" y="3648606"/>
            <a:ext cx="10904219" cy="10319616"/>
          </a:xfrm>
        </p:spPr>
        <p:txBody>
          <a:bodyPr/>
          <a:lstStyle>
            <a:lvl1pPr>
              <a:defRPr sz="4600"/>
            </a:lvl1pPr>
            <a:lvl2pPr>
              <a:defRPr sz="40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550144" y="3648606"/>
            <a:ext cx="10904219" cy="10319616"/>
          </a:xfrm>
        </p:spPr>
        <p:txBody>
          <a:bodyPr/>
          <a:lstStyle>
            <a:lvl1pPr>
              <a:defRPr sz="4600"/>
            </a:lvl1pPr>
            <a:lvl2pPr>
              <a:defRPr sz="40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7CD007-2B41-47FD-8E4D-B18F9678C60C}"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296592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34445" y="3500201"/>
            <a:ext cx="10908508" cy="1458717"/>
          </a:xfrm>
        </p:spPr>
        <p:txBody>
          <a:bodyPr anchor="b"/>
          <a:lstStyle>
            <a:lvl1pPr marL="0" indent="0">
              <a:buNone/>
              <a:defRPr sz="4000" b="1"/>
            </a:lvl1pPr>
            <a:lvl2pPr marL="751582" indent="0">
              <a:buNone/>
              <a:defRPr sz="3300" b="1"/>
            </a:lvl2pPr>
            <a:lvl3pPr marL="1503164" indent="0">
              <a:buNone/>
              <a:defRPr sz="2900" b="1"/>
            </a:lvl3pPr>
            <a:lvl4pPr marL="2254746" indent="0">
              <a:buNone/>
              <a:defRPr sz="2600" b="1"/>
            </a:lvl4pPr>
            <a:lvl5pPr marL="3006327" indent="0">
              <a:buNone/>
              <a:defRPr sz="2600" b="1"/>
            </a:lvl5pPr>
            <a:lvl6pPr marL="3757910" indent="0">
              <a:buNone/>
              <a:defRPr sz="2600" b="1"/>
            </a:lvl6pPr>
            <a:lvl7pPr marL="4509492" indent="0">
              <a:buNone/>
              <a:defRPr sz="2600" b="1"/>
            </a:lvl7pPr>
            <a:lvl8pPr marL="5261073" indent="0">
              <a:buNone/>
              <a:defRPr sz="2600" b="1"/>
            </a:lvl8pPr>
            <a:lvl9pPr marL="6012656" indent="0">
              <a:buNone/>
              <a:defRPr sz="2600" b="1"/>
            </a:lvl9pPr>
          </a:lstStyle>
          <a:p>
            <a:pPr lvl="0"/>
            <a:r>
              <a:rPr lang="en-US"/>
              <a:t>Click to edit Master text styles</a:t>
            </a:r>
          </a:p>
        </p:txBody>
      </p:sp>
      <p:sp>
        <p:nvSpPr>
          <p:cNvPr id="4" name="Content Placeholder 3"/>
          <p:cNvSpPr>
            <a:spLocks noGrp="1"/>
          </p:cNvSpPr>
          <p:nvPr>
            <p:ph sz="half" idx="2"/>
          </p:nvPr>
        </p:nvSpPr>
        <p:spPr>
          <a:xfrm>
            <a:off x="1234445" y="4958917"/>
            <a:ext cx="10908508" cy="9009303"/>
          </a:xfrm>
        </p:spPr>
        <p:txBody>
          <a:bodyPr/>
          <a:lstStyle>
            <a:lvl1pPr>
              <a:defRPr sz="4000"/>
            </a:lvl1pPr>
            <a:lvl2pPr>
              <a:defRPr sz="33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541569" y="3500201"/>
            <a:ext cx="10912794" cy="1458717"/>
          </a:xfrm>
        </p:spPr>
        <p:txBody>
          <a:bodyPr anchor="b"/>
          <a:lstStyle>
            <a:lvl1pPr marL="0" indent="0">
              <a:buNone/>
              <a:defRPr sz="4000" b="1"/>
            </a:lvl1pPr>
            <a:lvl2pPr marL="751582" indent="0">
              <a:buNone/>
              <a:defRPr sz="3300" b="1"/>
            </a:lvl2pPr>
            <a:lvl3pPr marL="1503164" indent="0">
              <a:buNone/>
              <a:defRPr sz="2900" b="1"/>
            </a:lvl3pPr>
            <a:lvl4pPr marL="2254746" indent="0">
              <a:buNone/>
              <a:defRPr sz="2600" b="1"/>
            </a:lvl4pPr>
            <a:lvl5pPr marL="3006327" indent="0">
              <a:buNone/>
              <a:defRPr sz="2600" b="1"/>
            </a:lvl5pPr>
            <a:lvl6pPr marL="3757910" indent="0">
              <a:buNone/>
              <a:defRPr sz="2600" b="1"/>
            </a:lvl6pPr>
            <a:lvl7pPr marL="4509492" indent="0">
              <a:buNone/>
              <a:defRPr sz="2600" b="1"/>
            </a:lvl7pPr>
            <a:lvl8pPr marL="5261073" indent="0">
              <a:buNone/>
              <a:defRPr sz="2600" b="1"/>
            </a:lvl8pPr>
            <a:lvl9pPr marL="6012656" indent="0">
              <a:buNone/>
              <a:defRPr sz="2600" b="1"/>
            </a:lvl9pPr>
          </a:lstStyle>
          <a:p>
            <a:pPr lvl="0"/>
            <a:r>
              <a:rPr lang="en-US"/>
              <a:t>Click to edit Master text styles</a:t>
            </a:r>
          </a:p>
        </p:txBody>
      </p:sp>
      <p:sp>
        <p:nvSpPr>
          <p:cNvPr id="6" name="Content Placeholder 5"/>
          <p:cNvSpPr>
            <a:spLocks noGrp="1"/>
          </p:cNvSpPr>
          <p:nvPr>
            <p:ph sz="quarter" idx="4"/>
          </p:nvPr>
        </p:nvSpPr>
        <p:spPr>
          <a:xfrm>
            <a:off x="12541569" y="4958917"/>
            <a:ext cx="10912794" cy="9009303"/>
          </a:xfrm>
        </p:spPr>
        <p:txBody>
          <a:bodyPr/>
          <a:lstStyle>
            <a:lvl1pPr>
              <a:defRPr sz="4000"/>
            </a:lvl1pPr>
            <a:lvl2pPr>
              <a:defRPr sz="33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7CD007-2B41-47FD-8E4D-B18F9678C60C}" type="datetimeFigureOut">
              <a:rPr lang="en-US" smtClean="0"/>
              <a:t>4/6/2024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551845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7CD007-2B41-47FD-8E4D-B18F9678C60C}" type="datetimeFigureOut">
              <a:rPr lang="en-US" smtClean="0"/>
              <a:t>4/6/2024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241824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CD007-2B41-47FD-8E4D-B18F9678C60C}" type="datetimeFigureOut">
              <a:rPr lang="en-US" smtClean="0"/>
              <a:t>4/6/2024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121624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34447" y="622579"/>
            <a:ext cx="8122444" cy="2649582"/>
          </a:xfrm>
        </p:spPr>
        <p:txBody>
          <a:bodyPr anchor="b"/>
          <a:lstStyle>
            <a:lvl1pPr algn="l">
              <a:defRPr sz="3300" b="1"/>
            </a:lvl1pPr>
          </a:lstStyle>
          <a:p>
            <a:r>
              <a:rPr lang="en-US"/>
              <a:t>Click to edit Master title style</a:t>
            </a:r>
          </a:p>
        </p:txBody>
      </p:sp>
      <p:sp>
        <p:nvSpPr>
          <p:cNvPr id="3" name="Content Placeholder 2"/>
          <p:cNvSpPr>
            <a:spLocks noGrp="1"/>
          </p:cNvSpPr>
          <p:nvPr>
            <p:ph idx="1"/>
          </p:nvPr>
        </p:nvSpPr>
        <p:spPr>
          <a:xfrm>
            <a:off x="9652638" y="622585"/>
            <a:ext cx="13801726" cy="13345641"/>
          </a:xfrm>
        </p:spPr>
        <p:txBody>
          <a:bodyPr/>
          <a:lstStyle>
            <a:lvl1pPr>
              <a:defRPr sz="5300"/>
            </a:lvl1pPr>
            <a:lvl2pPr>
              <a:defRPr sz="4600"/>
            </a:lvl2pPr>
            <a:lvl3pPr>
              <a:defRPr sz="4000"/>
            </a:lvl3pPr>
            <a:lvl4pPr>
              <a:defRPr sz="3300"/>
            </a:lvl4pPr>
            <a:lvl5pPr>
              <a:defRPr sz="3300"/>
            </a:lvl5pPr>
            <a:lvl6pPr>
              <a:defRPr sz="3300"/>
            </a:lvl6pPr>
            <a:lvl7pPr>
              <a:defRPr sz="3300"/>
            </a:lvl7pPr>
            <a:lvl8pPr>
              <a:defRPr sz="3300"/>
            </a:lvl8pPr>
            <a:lvl9pPr>
              <a:defRPr sz="3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34447" y="3272167"/>
            <a:ext cx="8122444" cy="10696058"/>
          </a:xfrm>
        </p:spPr>
        <p:txBody>
          <a:bodyPr/>
          <a:lstStyle>
            <a:lvl1pPr marL="0" indent="0">
              <a:buNone/>
              <a:defRPr sz="2300"/>
            </a:lvl1pPr>
            <a:lvl2pPr marL="751582" indent="0">
              <a:buNone/>
              <a:defRPr sz="2000"/>
            </a:lvl2pPr>
            <a:lvl3pPr marL="1503164" indent="0">
              <a:buNone/>
              <a:defRPr sz="1700"/>
            </a:lvl3pPr>
            <a:lvl4pPr marL="2254746" indent="0">
              <a:buNone/>
              <a:defRPr sz="1500"/>
            </a:lvl4pPr>
            <a:lvl5pPr marL="3006327" indent="0">
              <a:buNone/>
              <a:defRPr sz="1500"/>
            </a:lvl5pPr>
            <a:lvl6pPr marL="3757910" indent="0">
              <a:buNone/>
              <a:defRPr sz="1500"/>
            </a:lvl6pPr>
            <a:lvl7pPr marL="4509492" indent="0">
              <a:buNone/>
              <a:defRPr sz="1500"/>
            </a:lvl7pPr>
            <a:lvl8pPr marL="5261073" indent="0">
              <a:buNone/>
              <a:defRPr sz="1500"/>
            </a:lvl8pPr>
            <a:lvl9pPr marL="6012656"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507CD007-2B41-47FD-8E4D-B18F9678C60C}"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278430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39179" y="10945815"/>
            <a:ext cx="14813280" cy="1292215"/>
          </a:xfrm>
        </p:spPr>
        <p:txBody>
          <a:bodyPr anchor="b"/>
          <a:lstStyle>
            <a:lvl1pPr algn="l">
              <a:defRPr sz="3300" b="1"/>
            </a:lvl1pPr>
          </a:lstStyle>
          <a:p>
            <a:r>
              <a:rPr lang="en-US"/>
              <a:t>Click to edit Master title style</a:t>
            </a:r>
          </a:p>
        </p:txBody>
      </p:sp>
      <p:sp>
        <p:nvSpPr>
          <p:cNvPr id="3" name="Picture Placeholder 2"/>
          <p:cNvSpPr>
            <a:spLocks noGrp="1"/>
          </p:cNvSpPr>
          <p:nvPr>
            <p:ph type="pic" idx="1"/>
          </p:nvPr>
        </p:nvSpPr>
        <p:spPr>
          <a:xfrm>
            <a:off x="4839179" y="1397184"/>
            <a:ext cx="14813280" cy="9382125"/>
          </a:xfrm>
        </p:spPr>
        <p:txBody>
          <a:bodyPr/>
          <a:lstStyle>
            <a:lvl1pPr marL="0" indent="0">
              <a:buNone/>
              <a:defRPr sz="5300"/>
            </a:lvl1pPr>
            <a:lvl2pPr marL="751582" indent="0">
              <a:buNone/>
              <a:defRPr sz="4600"/>
            </a:lvl2pPr>
            <a:lvl3pPr marL="1503164" indent="0">
              <a:buNone/>
              <a:defRPr sz="4000"/>
            </a:lvl3pPr>
            <a:lvl4pPr marL="2254746" indent="0">
              <a:buNone/>
              <a:defRPr sz="3300"/>
            </a:lvl4pPr>
            <a:lvl5pPr marL="3006327" indent="0">
              <a:buNone/>
              <a:defRPr sz="3300"/>
            </a:lvl5pPr>
            <a:lvl6pPr marL="3757910" indent="0">
              <a:buNone/>
              <a:defRPr sz="3300"/>
            </a:lvl6pPr>
            <a:lvl7pPr marL="4509492" indent="0">
              <a:buNone/>
              <a:defRPr sz="3300"/>
            </a:lvl7pPr>
            <a:lvl8pPr marL="5261073" indent="0">
              <a:buNone/>
              <a:defRPr sz="3300"/>
            </a:lvl8pPr>
            <a:lvl9pPr marL="6012656" indent="0">
              <a:buNone/>
              <a:defRPr sz="3300"/>
            </a:lvl9pPr>
          </a:lstStyle>
          <a:p>
            <a:endParaRPr lang="en-US"/>
          </a:p>
        </p:txBody>
      </p:sp>
      <p:sp>
        <p:nvSpPr>
          <p:cNvPr id="4" name="Text Placeholder 3"/>
          <p:cNvSpPr>
            <a:spLocks noGrp="1"/>
          </p:cNvSpPr>
          <p:nvPr>
            <p:ph type="body" sz="half" idx="2"/>
          </p:nvPr>
        </p:nvSpPr>
        <p:spPr>
          <a:xfrm>
            <a:off x="4839179" y="12238032"/>
            <a:ext cx="14813280" cy="1835160"/>
          </a:xfrm>
        </p:spPr>
        <p:txBody>
          <a:bodyPr/>
          <a:lstStyle>
            <a:lvl1pPr marL="0" indent="0">
              <a:buNone/>
              <a:defRPr sz="2300"/>
            </a:lvl1pPr>
            <a:lvl2pPr marL="751582" indent="0">
              <a:buNone/>
              <a:defRPr sz="2000"/>
            </a:lvl2pPr>
            <a:lvl3pPr marL="1503164" indent="0">
              <a:buNone/>
              <a:defRPr sz="1700"/>
            </a:lvl3pPr>
            <a:lvl4pPr marL="2254746" indent="0">
              <a:buNone/>
              <a:defRPr sz="1500"/>
            </a:lvl4pPr>
            <a:lvl5pPr marL="3006327" indent="0">
              <a:buNone/>
              <a:defRPr sz="1500"/>
            </a:lvl5pPr>
            <a:lvl6pPr marL="3757910" indent="0">
              <a:buNone/>
              <a:defRPr sz="1500"/>
            </a:lvl6pPr>
            <a:lvl7pPr marL="4509492" indent="0">
              <a:buNone/>
              <a:defRPr sz="1500"/>
            </a:lvl7pPr>
            <a:lvl8pPr marL="5261073" indent="0">
              <a:buNone/>
              <a:defRPr sz="1500"/>
            </a:lvl8pPr>
            <a:lvl9pPr marL="6012656"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507CD007-2B41-47FD-8E4D-B18F9678C60C}"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3092673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4444" y="626205"/>
            <a:ext cx="22219921" cy="2606146"/>
          </a:xfrm>
          <a:prstGeom prst="rect">
            <a:avLst/>
          </a:prstGeom>
        </p:spPr>
        <p:txBody>
          <a:bodyPr vert="horz" lIns="150316" tIns="75158" rIns="150316" bIns="75158" rtlCol="0" anchor="ctr">
            <a:normAutofit/>
          </a:bodyPr>
          <a:lstStyle/>
          <a:p>
            <a:r>
              <a:rPr lang="en-US"/>
              <a:t>Click to edit Master title style</a:t>
            </a:r>
          </a:p>
        </p:txBody>
      </p:sp>
      <p:sp>
        <p:nvSpPr>
          <p:cNvPr id="3" name="Text Placeholder 2"/>
          <p:cNvSpPr>
            <a:spLocks noGrp="1"/>
          </p:cNvSpPr>
          <p:nvPr>
            <p:ph type="body" idx="1"/>
          </p:nvPr>
        </p:nvSpPr>
        <p:spPr>
          <a:xfrm>
            <a:off x="1234444" y="3648606"/>
            <a:ext cx="22219921" cy="10319616"/>
          </a:xfrm>
          <a:prstGeom prst="rect">
            <a:avLst/>
          </a:prstGeom>
        </p:spPr>
        <p:txBody>
          <a:bodyPr vert="horz" lIns="150316" tIns="75158" rIns="150316" bIns="751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34440" y="14493068"/>
            <a:ext cx="5760720" cy="832520"/>
          </a:xfrm>
          <a:prstGeom prst="rect">
            <a:avLst/>
          </a:prstGeom>
        </p:spPr>
        <p:txBody>
          <a:bodyPr vert="horz" lIns="150316" tIns="75158" rIns="150316" bIns="75158" rtlCol="0" anchor="ctr"/>
          <a:lstStyle>
            <a:lvl1pPr algn="l">
              <a:defRPr sz="2000">
                <a:solidFill>
                  <a:schemeClr val="tx1">
                    <a:tint val="75000"/>
                  </a:schemeClr>
                </a:solidFill>
              </a:defRPr>
            </a:lvl1pPr>
          </a:lstStyle>
          <a:p>
            <a:fld id="{507CD007-2B41-47FD-8E4D-B18F9678C60C}" type="datetimeFigureOut">
              <a:rPr lang="en-US" smtClean="0"/>
              <a:t>4/6/2024</a:t>
            </a:fld>
            <a:endParaRPr lang="en-US"/>
          </a:p>
        </p:txBody>
      </p:sp>
      <p:sp>
        <p:nvSpPr>
          <p:cNvPr id="5" name="Footer Placeholder 4"/>
          <p:cNvSpPr>
            <a:spLocks noGrp="1"/>
          </p:cNvSpPr>
          <p:nvPr>
            <p:ph type="ftr" sz="quarter" idx="3"/>
          </p:nvPr>
        </p:nvSpPr>
        <p:spPr>
          <a:xfrm>
            <a:off x="8435344" y="14493068"/>
            <a:ext cx="7818121" cy="832520"/>
          </a:xfrm>
          <a:prstGeom prst="rect">
            <a:avLst/>
          </a:prstGeom>
        </p:spPr>
        <p:txBody>
          <a:bodyPr vert="horz" lIns="150316" tIns="75158" rIns="150316" bIns="75158"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693640" y="14493068"/>
            <a:ext cx="5760720" cy="832520"/>
          </a:xfrm>
          <a:prstGeom prst="rect">
            <a:avLst/>
          </a:prstGeom>
        </p:spPr>
        <p:txBody>
          <a:bodyPr vert="horz" lIns="150316" tIns="75158" rIns="150316" bIns="75158" rtlCol="0" anchor="ctr"/>
          <a:lstStyle>
            <a:lvl1pPr algn="r">
              <a:defRPr sz="2000">
                <a:solidFill>
                  <a:schemeClr val="tx1">
                    <a:tint val="75000"/>
                  </a:schemeClr>
                </a:solidFill>
              </a:defRPr>
            </a:lvl1pPr>
          </a:lstStyle>
          <a:p>
            <a:fld id="{9A28367B-36E2-4AF0-B353-3ECBF3EE593A}" type="slidenum">
              <a:rPr lang="en-US" smtClean="0"/>
              <a:t>‹#›</a:t>
            </a:fld>
            <a:endParaRPr lang="en-US"/>
          </a:p>
        </p:txBody>
      </p:sp>
    </p:spTree>
    <p:extLst>
      <p:ext uri="{BB962C8B-B14F-4D97-AF65-F5344CB8AC3E}">
        <p14:creationId xmlns:p14="http://schemas.microsoft.com/office/powerpoint/2010/main" val="2150814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03164" rtl="0" eaLnBrk="1" latinLnBrk="0" hangingPunct="1">
        <a:spcBef>
          <a:spcPct val="0"/>
        </a:spcBef>
        <a:buNone/>
        <a:defRPr sz="7200" kern="1200">
          <a:solidFill>
            <a:schemeClr val="tx1"/>
          </a:solidFill>
          <a:latin typeface="+mj-lt"/>
          <a:ea typeface="+mj-ea"/>
          <a:cs typeface="+mj-cs"/>
        </a:defRPr>
      </a:lvl1pPr>
    </p:titleStyle>
    <p:bodyStyle>
      <a:lvl1pPr marL="563686" indent="-563686" algn="l" defTabSz="1503164"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221321" indent="-469739" algn="l" defTabSz="1503164" rtl="0" eaLnBrk="1" latinLnBrk="0" hangingPunct="1">
        <a:spcBef>
          <a:spcPct val="20000"/>
        </a:spcBef>
        <a:buFont typeface="Arial" pitchFamily="34" charset="0"/>
        <a:buChar char="–"/>
        <a:defRPr sz="4600" kern="1200">
          <a:solidFill>
            <a:schemeClr val="tx1"/>
          </a:solidFill>
          <a:latin typeface="+mn-lt"/>
          <a:ea typeface="+mn-ea"/>
          <a:cs typeface="+mn-cs"/>
        </a:defRPr>
      </a:lvl2pPr>
      <a:lvl3pPr marL="1878955" indent="-375791" algn="l" defTabSz="1503164" rtl="0" eaLnBrk="1" latinLnBrk="0" hangingPunct="1">
        <a:spcBef>
          <a:spcPct val="20000"/>
        </a:spcBef>
        <a:buFont typeface="Arial" pitchFamily="34" charset="0"/>
        <a:buChar char="•"/>
        <a:defRPr sz="4000" kern="1200">
          <a:solidFill>
            <a:schemeClr val="tx1"/>
          </a:solidFill>
          <a:latin typeface="+mn-lt"/>
          <a:ea typeface="+mn-ea"/>
          <a:cs typeface="+mn-cs"/>
        </a:defRPr>
      </a:lvl3pPr>
      <a:lvl4pPr marL="2630537"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382118"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4133701"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885283"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636864"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388447"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9pPr>
    </p:bodyStyle>
    <p:otherStyle>
      <a:defPPr>
        <a:defRPr lang="en-US"/>
      </a:defPPr>
      <a:lvl1pPr marL="0" algn="l" defTabSz="1503164" rtl="0" eaLnBrk="1" latinLnBrk="0" hangingPunct="1">
        <a:defRPr sz="2900" kern="1200">
          <a:solidFill>
            <a:schemeClr val="tx1"/>
          </a:solidFill>
          <a:latin typeface="+mn-lt"/>
          <a:ea typeface="+mn-ea"/>
          <a:cs typeface="+mn-cs"/>
        </a:defRPr>
      </a:lvl1pPr>
      <a:lvl2pPr marL="751582" algn="l" defTabSz="1503164" rtl="0" eaLnBrk="1" latinLnBrk="0" hangingPunct="1">
        <a:defRPr sz="2900" kern="1200">
          <a:solidFill>
            <a:schemeClr val="tx1"/>
          </a:solidFill>
          <a:latin typeface="+mn-lt"/>
          <a:ea typeface="+mn-ea"/>
          <a:cs typeface="+mn-cs"/>
        </a:defRPr>
      </a:lvl2pPr>
      <a:lvl3pPr marL="1503164" algn="l" defTabSz="1503164" rtl="0" eaLnBrk="1" latinLnBrk="0" hangingPunct="1">
        <a:defRPr sz="2900" kern="1200">
          <a:solidFill>
            <a:schemeClr val="tx1"/>
          </a:solidFill>
          <a:latin typeface="+mn-lt"/>
          <a:ea typeface="+mn-ea"/>
          <a:cs typeface="+mn-cs"/>
        </a:defRPr>
      </a:lvl3pPr>
      <a:lvl4pPr marL="2254746" algn="l" defTabSz="1503164" rtl="0" eaLnBrk="1" latinLnBrk="0" hangingPunct="1">
        <a:defRPr sz="2900" kern="1200">
          <a:solidFill>
            <a:schemeClr val="tx1"/>
          </a:solidFill>
          <a:latin typeface="+mn-lt"/>
          <a:ea typeface="+mn-ea"/>
          <a:cs typeface="+mn-cs"/>
        </a:defRPr>
      </a:lvl4pPr>
      <a:lvl5pPr marL="3006327" algn="l" defTabSz="1503164" rtl="0" eaLnBrk="1" latinLnBrk="0" hangingPunct="1">
        <a:defRPr sz="2900" kern="1200">
          <a:solidFill>
            <a:schemeClr val="tx1"/>
          </a:solidFill>
          <a:latin typeface="+mn-lt"/>
          <a:ea typeface="+mn-ea"/>
          <a:cs typeface="+mn-cs"/>
        </a:defRPr>
      </a:lvl5pPr>
      <a:lvl6pPr marL="3757910" algn="l" defTabSz="1503164" rtl="0" eaLnBrk="1" latinLnBrk="0" hangingPunct="1">
        <a:defRPr sz="2900" kern="1200">
          <a:solidFill>
            <a:schemeClr val="tx1"/>
          </a:solidFill>
          <a:latin typeface="+mn-lt"/>
          <a:ea typeface="+mn-ea"/>
          <a:cs typeface="+mn-cs"/>
        </a:defRPr>
      </a:lvl6pPr>
      <a:lvl7pPr marL="4509492" algn="l" defTabSz="1503164" rtl="0" eaLnBrk="1" latinLnBrk="0" hangingPunct="1">
        <a:defRPr sz="2900" kern="1200">
          <a:solidFill>
            <a:schemeClr val="tx1"/>
          </a:solidFill>
          <a:latin typeface="+mn-lt"/>
          <a:ea typeface="+mn-ea"/>
          <a:cs typeface="+mn-cs"/>
        </a:defRPr>
      </a:lvl7pPr>
      <a:lvl8pPr marL="5261073" algn="l" defTabSz="1503164" rtl="0" eaLnBrk="1" latinLnBrk="0" hangingPunct="1">
        <a:defRPr sz="2900" kern="1200">
          <a:solidFill>
            <a:schemeClr val="tx1"/>
          </a:solidFill>
          <a:latin typeface="+mn-lt"/>
          <a:ea typeface="+mn-ea"/>
          <a:cs typeface="+mn-cs"/>
        </a:defRPr>
      </a:lvl8pPr>
      <a:lvl9pPr marL="6012656" algn="l" defTabSz="150316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rder Template With Kids Painting Stock Vector - Illustration of ..."/>
          <p:cNvPicPr>
            <a:picLocks noChangeAspect="1" noChangeArrowheads="1"/>
          </p:cNvPicPr>
          <p:nvPr/>
        </p:nvPicPr>
        <p:blipFill rotWithShape="1">
          <a:blip r:embed="rId2">
            <a:extLst>
              <a:ext uri="{28A0092B-C50C-407E-A947-70E740481C1C}">
                <a14:useLocalDpi xmlns:a14="http://schemas.microsoft.com/office/drawing/2010/main" val="0"/>
              </a:ext>
            </a:extLst>
          </a:blip>
          <a:srcRect b="8429"/>
          <a:stretch/>
        </p:blipFill>
        <p:spPr bwMode="auto">
          <a:xfrm>
            <a:off x="2" y="2"/>
            <a:ext cx="24688800" cy="15636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65791" y="5212297"/>
            <a:ext cx="5276083" cy="1121280"/>
          </a:xfrm>
          <a:prstGeom prst="rect">
            <a:avLst/>
          </a:prstGeom>
          <a:noFill/>
        </p:spPr>
        <p:txBody>
          <a:bodyPr wrap="none" lIns="150316" tIns="75158" rIns="150316" bIns="75158" rtlCol="0">
            <a:spAutoFit/>
          </a:bodyPr>
          <a:lstStyle/>
          <a:p>
            <a:r>
              <a:rPr lang="en-US" sz="6300" b="1" dirty="0">
                <a:latin typeface="Times New Roman" pitchFamily="18" charset="0"/>
                <a:cs typeface="Times New Roman" pitchFamily="18" charset="0"/>
              </a:rPr>
              <a:t>Môn: Đạo đức</a:t>
            </a:r>
          </a:p>
        </p:txBody>
      </p:sp>
      <p:sp>
        <p:nvSpPr>
          <p:cNvPr id="6" name="TextBox 5"/>
          <p:cNvSpPr txBox="1"/>
          <p:nvPr/>
        </p:nvSpPr>
        <p:spPr>
          <a:xfrm>
            <a:off x="1981200" y="7042294"/>
            <a:ext cx="20187216" cy="1444445"/>
          </a:xfrm>
          <a:prstGeom prst="rect">
            <a:avLst/>
          </a:prstGeom>
          <a:noFill/>
        </p:spPr>
        <p:txBody>
          <a:bodyPr wrap="none" lIns="150316" tIns="75158" rIns="150316" bIns="75158" rtlCol="0">
            <a:spAutoFit/>
          </a:bodyPr>
          <a:lstStyle/>
          <a:p>
            <a:r>
              <a:rPr lang="en-US" sz="8400" b="1" dirty="0" err="1">
                <a:solidFill>
                  <a:srgbClr val="FF0000"/>
                </a:solidFill>
                <a:latin typeface="Times New Roman" pitchFamily="18" charset="0"/>
                <a:cs typeface="Times New Roman" pitchFamily="18" charset="0"/>
              </a:rPr>
              <a:t>Bài</a:t>
            </a:r>
            <a:r>
              <a:rPr lang="en-US" sz="8400" b="1" dirty="0">
                <a:solidFill>
                  <a:srgbClr val="FF0000"/>
                </a:solidFill>
                <a:latin typeface="Times New Roman" pitchFamily="18" charset="0"/>
                <a:cs typeface="Times New Roman" pitchFamily="18" charset="0"/>
              </a:rPr>
              <a:t> 3</a:t>
            </a:r>
            <a:r>
              <a:rPr lang="vi-VN" sz="8400" b="1" dirty="0">
                <a:solidFill>
                  <a:srgbClr val="FF0000"/>
                </a:solidFill>
                <a:latin typeface="Times New Roman" pitchFamily="18" charset="0"/>
                <a:cs typeface="Times New Roman" pitchFamily="18" charset="0"/>
              </a:rPr>
              <a:t>:</a:t>
            </a:r>
            <a:r>
              <a:rPr lang="en-US" sz="8400" b="1" dirty="0">
                <a:solidFill>
                  <a:srgbClr val="FF0000"/>
                </a:solidFill>
                <a:latin typeface="Times New Roman" pitchFamily="18" charset="0"/>
                <a:cs typeface="Times New Roman" pitchFamily="18" charset="0"/>
              </a:rPr>
              <a:t>HỌC TẬP, SINH HOẠT ĐÚNG GIỜ</a:t>
            </a:r>
          </a:p>
        </p:txBody>
      </p:sp>
    </p:spTree>
    <p:extLst>
      <p:ext uri="{BB962C8B-B14F-4D97-AF65-F5344CB8AC3E}">
        <p14:creationId xmlns:p14="http://schemas.microsoft.com/office/powerpoint/2010/main" val="364754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ED7D67E-6768-4B10-8F5C-883E1E25A906}"/>
              </a:ext>
            </a:extLst>
          </p:cNvPr>
          <p:cNvPicPr>
            <a:picLocks noChangeAspect="1"/>
          </p:cNvPicPr>
          <p:nvPr/>
        </p:nvPicPr>
        <p:blipFill rotWithShape="1">
          <a:blip r:embed="rId2">
            <a:extLst>
              <a:ext uri="{28A0092B-C50C-407E-A947-70E740481C1C}">
                <a14:useLocalDpi xmlns:a14="http://schemas.microsoft.com/office/drawing/2010/main" val="0"/>
              </a:ext>
            </a:extLst>
          </a:blip>
          <a:srcRect l="23810" t="58333" r="53061" b="24044"/>
          <a:stretch/>
        </p:blipFill>
        <p:spPr>
          <a:xfrm>
            <a:off x="914400" y="808037"/>
            <a:ext cx="23088600" cy="12801600"/>
          </a:xfrm>
          <a:prstGeom prst="rect">
            <a:avLst/>
          </a:prstGeom>
        </p:spPr>
      </p:pic>
      <p:sp>
        <p:nvSpPr>
          <p:cNvPr id="4" name="TextBox 3">
            <a:extLst>
              <a:ext uri="{FF2B5EF4-FFF2-40B4-BE49-F238E27FC236}">
                <a16:creationId xmlns:a16="http://schemas.microsoft.com/office/drawing/2014/main" xmlns="" id="{2AEA431F-26EC-4341-BC7B-61CCA1655459}"/>
              </a:ext>
            </a:extLst>
          </p:cNvPr>
          <p:cNvSpPr txBox="1"/>
          <p:nvPr/>
        </p:nvSpPr>
        <p:spPr>
          <a:xfrm>
            <a:off x="2286000" y="13609637"/>
            <a:ext cx="22631400" cy="1446550"/>
          </a:xfrm>
          <a:prstGeom prst="rect">
            <a:avLst/>
          </a:prstGeom>
          <a:noFill/>
        </p:spPr>
        <p:txBody>
          <a:bodyPr wrap="square" rtlCol="0">
            <a:spAutoFit/>
          </a:bodyPr>
          <a:lstStyle/>
          <a:p>
            <a:r>
              <a:rPr lang="en-US" sz="8800" dirty="0" err="1">
                <a:latin typeface="Times New Roman" panose="02020603050405020304" pitchFamily="18" charset="0"/>
                <a:cs typeface="Times New Roman" panose="02020603050405020304" pitchFamily="18" charset="0"/>
              </a:rPr>
              <a:t>Nhưng</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Thỏ</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vẫn</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đến</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lớp</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muộn</a:t>
            </a:r>
            <a:r>
              <a:rPr lang="en-US" sz="8800" dirty="0">
                <a:latin typeface="Times New Roman" panose="02020603050405020304" pitchFamily="18" charset="0"/>
                <a:cs typeface="Times New Roman" panose="02020603050405020304" pitchFamily="18" charset="0"/>
              </a:rPr>
              <a:t>.</a:t>
            </a:r>
            <a:endParaRPr lang="vi-VN" sz="88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xmlns="" id="{BDDC3D8A-3729-4FFC-98F1-58C8CF448315}"/>
              </a:ext>
            </a:extLst>
          </p:cNvPr>
          <p:cNvSpPr/>
          <p:nvPr/>
        </p:nvSpPr>
        <p:spPr>
          <a:xfrm>
            <a:off x="381000" y="13924379"/>
            <a:ext cx="1116228"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5</a:t>
            </a:r>
            <a:endParaRPr lang="vi-VN" sz="8800" dirty="0"/>
          </a:p>
        </p:txBody>
      </p:sp>
    </p:spTree>
    <p:extLst>
      <p:ext uri="{BB962C8B-B14F-4D97-AF65-F5344CB8AC3E}">
        <p14:creationId xmlns:p14="http://schemas.microsoft.com/office/powerpoint/2010/main" val="53065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 y="0"/>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24200" y="3856037"/>
            <a:ext cx="19735800" cy="31547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a:t>
            </a:r>
            <a:r>
              <a:rPr lang="en-US" sz="199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Trả</a:t>
            </a:r>
            <a:r>
              <a:rPr lang="en-US" sz="19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99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lời</a:t>
            </a:r>
            <a:r>
              <a:rPr lang="en-US" sz="19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99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câu</a:t>
            </a:r>
            <a:r>
              <a:rPr lang="en-US" sz="19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99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hỏi</a:t>
            </a:r>
            <a:endParaRPr lang="en-US" sz="199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139648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ác mẫu hình nền đẹp chủ đề giáo dục cho slide ảnh 10 | Giáo dục, Hình nền,  Hình ảnh">
            <a:extLst>
              <a:ext uri="{FF2B5EF4-FFF2-40B4-BE49-F238E27FC236}">
                <a16:creationId xmlns:a16="http://schemas.microsoft.com/office/drawing/2014/main" xmlns="" id="{AD594D80-966C-4409-8F70-17ECA43E37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9" b="3101"/>
          <a:stretch/>
        </p:blipFill>
        <p:spPr bwMode="auto">
          <a:xfrm>
            <a:off x="0" y="-1"/>
            <a:ext cx="24688800" cy="15636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663F6FED-06E1-4188-A242-09C3562ABE3B}"/>
              </a:ext>
            </a:extLst>
          </p:cNvPr>
          <p:cNvSpPr txBox="1"/>
          <p:nvPr/>
        </p:nvSpPr>
        <p:spPr>
          <a:xfrm>
            <a:off x="609600" y="1112837"/>
            <a:ext cx="22860000" cy="1862048"/>
          </a:xfrm>
          <a:prstGeom prst="rect">
            <a:avLst/>
          </a:prstGeom>
          <a:noFill/>
        </p:spPr>
        <p:txBody>
          <a:bodyPr wrap="square" rtlCol="0">
            <a:spAutoFit/>
          </a:bodyPr>
          <a:lstStyle/>
          <a:p>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Thỏ</a:t>
            </a:r>
            <a:r>
              <a:rPr lang="en-US" sz="11500" dirty="0">
                <a:latin typeface="Times New Roman" panose="02020603050405020304" pitchFamily="18" charset="0"/>
                <a:cs typeface="Times New Roman" panose="02020603050405020304" pitchFamily="18" charset="0"/>
              </a:rPr>
              <a:t> hay </a:t>
            </a:r>
            <a:r>
              <a:rPr lang="en-US" sz="11500" dirty="0" err="1">
                <a:latin typeface="Times New Roman" panose="02020603050405020304" pitchFamily="18" charset="0"/>
                <a:cs typeface="Times New Roman" panose="02020603050405020304" pitchFamily="18" charset="0"/>
              </a:rPr>
              <a:t>Rùa</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đến</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lớp</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đúng</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giờ</a:t>
            </a:r>
            <a:r>
              <a:rPr lang="en-US" sz="11500" dirty="0">
                <a:latin typeface="Times New Roman" panose="02020603050405020304" pitchFamily="18" charset="0"/>
                <a:cs typeface="Times New Roman" panose="02020603050405020304" pitchFamily="18" charset="0"/>
              </a:rPr>
              <a:t> ?</a:t>
            </a:r>
            <a:endParaRPr lang="vi-VN" sz="115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6E56D80-70DB-4C8B-9D97-EA4CCE1FDD41}"/>
              </a:ext>
            </a:extLst>
          </p:cNvPr>
          <p:cNvSpPr txBox="1"/>
          <p:nvPr/>
        </p:nvSpPr>
        <p:spPr>
          <a:xfrm>
            <a:off x="1194486" y="3902075"/>
            <a:ext cx="22860000" cy="1862048"/>
          </a:xfrm>
          <a:prstGeom prst="rect">
            <a:avLst/>
          </a:prstGeom>
          <a:noFill/>
        </p:spPr>
        <p:txBody>
          <a:bodyPr wrap="square" rtlCol="0">
            <a:spAutoFit/>
          </a:bodyPr>
          <a:lstStyle/>
          <a:p>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Vì</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sao</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bạn</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đến</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đúng</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giờ</a:t>
            </a:r>
            <a:r>
              <a:rPr lang="en-US" sz="11500" dirty="0">
                <a:latin typeface="Times New Roman" panose="02020603050405020304" pitchFamily="18" charset="0"/>
                <a:cs typeface="Times New Roman" panose="02020603050405020304" pitchFamily="18" charset="0"/>
              </a:rPr>
              <a:t> ?</a:t>
            </a:r>
            <a:endParaRPr lang="vi-VN" sz="11500"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B17521B5-D486-41AE-B698-AD992D0BCB4E}"/>
              </a:ext>
            </a:extLst>
          </p:cNvPr>
          <p:cNvSpPr/>
          <p:nvPr/>
        </p:nvSpPr>
        <p:spPr>
          <a:xfrm>
            <a:off x="5486400" y="1265236"/>
            <a:ext cx="18568086" cy="13258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6600" dirty="0">
                <a:solidFill>
                  <a:schemeClr val="bg1"/>
                </a:solidFill>
                <a:effectLst/>
                <a:latin typeface="Times New Roman" panose="02020603050405020304" pitchFamily="18" charset="0"/>
                <a:ea typeface="Courier New" panose="02070309020205020404" pitchFamily="49" charset="0"/>
              </a:rPr>
              <a:t>Rùa đến lớp đúng giờ vì </a:t>
            </a:r>
            <a:r>
              <a:rPr lang="nl-NL" sz="16600" dirty="0">
                <a:solidFill>
                  <a:schemeClr val="bg1"/>
                </a:solidFill>
                <a:effectLst/>
                <a:latin typeface="Times New Roman" panose="02020603050405020304" pitchFamily="18" charset="0"/>
                <a:ea typeface="Calibri" panose="020F0502020204030204" pitchFamily="34" charset="0"/>
              </a:rPr>
              <a:t> không la cà, rong chơi dọc đường đi học.</a:t>
            </a:r>
            <a:endParaRPr lang="vi-VN" sz="28700" dirty="0">
              <a:solidFill>
                <a:schemeClr val="bg1"/>
              </a:solidFill>
            </a:endParaRPr>
          </a:p>
        </p:txBody>
      </p:sp>
    </p:spTree>
    <p:extLst>
      <p:ext uri="{BB962C8B-B14F-4D97-AF65-F5344CB8AC3E}">
        <p14:creationId xmlns:p14="http://schemas.microsoft.com/office/powerpoint/2010/main" val="417307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53" presetClass="exit" presetSubtype="32" fill="hold" grpId="1" nodeType="withEffect">
                                  <p:stCondLst>
                                    <p:cond delay="0"/>
                                  </p:stCondLst>
                                  <p:childTnLst>
                                    <p:anim calcmode="lin" valueType="num">
                                      <p:cBhvr>
                                        <p:cTn id="25" dur="500"/>
                                        <p:tgtEl>
                                          <p:spTgt spid="7"/>
                                        </p:tgtEl>
                                        <p:attrNameLst>
                                          <p:attrName>ppt_w</p:attrName>
                                        </p:attrNameLst>
                                      </p:cBhvr>
                                      <p:tavLst>
                                        <p:tav tm="0">
                                          <p:val>
                                            <p:strVal val="ppt_w"/>
                                          </p:val>
                                        </p:tav>
                                        <p:tav tm="100000">
                                          <p:val>
                                            <p:fltVal val="0"/>
                                          </p:val>
                                        </p:tav>
                                      </p:tavLst>
                                    </p:anim>
                                    <p:anim calcmode="lin" valueType="num">
                                      <p:cBhvr>
                                        <p:cTn id="26" dur="500"/>
                                        <p:tgtEl>
                                          <p:spTgt spid="7"/>
                                        </p:tgtEl>
                                        <p:attrNameLst>
                                          <p:attrName>ppt_h</p:attrName>
                                        </p:attrNameLst>
                                      </p:cBhvr>
                                      <p:tavLst>
                                        <p:tav tm="0">
                                          <p:val>
                                            <p:strVal val="ppt_h"/>
                                          </p:val>
                                        </p:tav>
                                        <p:tav tm="100000">
                                          <p:val>
                                            <p:fltVal val="0"/>
                                          </p:val>
                                        </p:tav>
                                      </p:tavLst>
                                    </p:anim>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boneca palito escola | Школьные проект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55637"/>
            <a:ext cx="21412199" cy="1363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89095" y="8626127"/>
            <a:ext cx="14430553"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KHÁM PHÁ</a:t>
            </a:r>
            <a:endPar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277968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him Hoạt Hình Dễ Thương Trẻ Em Ngày Thiết Kế Nền, Hoạt Hình, Màu Sắc, Ly  Hình nền Vector để tải xuống miễn phí">
            <a:extLst>
              <a:ext uri="{FF2B5EF4-FFF2-40B4-BE49-F238E27FC236}">
                <a16:creationId xmlns:a16="http://schemas.microsoft.com/office/drawing/2014/main" xmlns="" id="{8A8B4D10-E3DE-4E11-B8F4-C38E1205C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688800" cy="14762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122350BE-7AEA-4E01-816E-1AA6EE025B7C}"/>
              </a:ext>
            </a:extLst>
          </p:cNvPr>
          <p:cNvSpPr/>
          <p:nvPr/>
        </p:nvSpPr>
        <p:spPr>
          <a:xfrm>
            <a:off x="3124200" y="1493837"/>
            <a:ext cx="19735800" cy="36317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Những</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biểu</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hiện</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học</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tập</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và</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sinh</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hoạt</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đúng</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giờ</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11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1233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 y="0"/>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00091" y="2408237"/>
            <a:ext cx="16811012" cy="264687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Thảo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luận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nhóm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4</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xmlns="" id="{AC53970B-C1CE-4E60-B1CC-8B1F19E96216}"/>
              </a:ext>
            </a:extLst>
          </p:cNvPr>
          <p:cNvSpPr/>
          <p:nvPr/>
        </p:nvSpPr>
        <p:spPr>
          <a:xfrm>
            <a:off x="8958959" y="5151437"/>
            <a:ext cx="8496236"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Quan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sát</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tranh</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9600" b="1" cap="none" spc="0"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xmlns="" id="{6CF5691B-D136-4497-B2EF-1818666D1AA8}"/>
              </a:ext>
            </a:extLst>
          </p:cNvPr>
          <p:cNvSpPr/>
          <p:nvPr/>
        </p:nvSpPr>
        <p:spPr>
          <a:xfrm>
            <a:off x="7505884" y="7033607"/>
            <a:ext cx="1206933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Sách</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giáo</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khoa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trang</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15.</a:t>
            </a:r>
            <a:endParaRPr lang="en-US" sz="88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540931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ình nền đẹp 173 - Hình nền - Phạm Thu Thảnh - Website trường mầm non Gia  Thượng">
            <a:extLst>
              <a:ext uri="{FF2B5EF4-FFF2-40B4-BE49-F238E27FC236}">
                <a16:creationId xmlns:a16="http://schemas.microsoft.com/office/drawing/2014/main" xmlns="" id="{5F645FC6-1D92-4877-9CE7-BCBB9340C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63"/>
            <a:ext cx="24688800" cy="138874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2EDB5FA5-8EAF-432F-A4BD-72F74EFCCFB5}"/>
              </a:ext>
            </a:extLst>
          </p:cNvPr>
          <p:cNvSpPr txBox="1"/>
          <p:nvPr/>
        </p:nvSpPr>
        <p:spPr>
          <a:xfrm>
            <a:off x="762000" y="2408237"/>
            <a:ext cx="21183600" cy="10171439"/>
          </a:xfrm>
          <a:prstGeom prst="rect">
            <a:avLst/>
          </a:prstGeom>
          <a:noFill/>
        </p:spPr>
        <p:txBody>
          <a:bodyPr wrap="square" rtlCol="0">
            <a:spAutoFit/>
          </a:bodyPr>
          <a:lstStyle/>
          <a:p>
            <a:pPr algn="just">
              <a:lnSpc>
                <a:spcPct val="200000"/>
              </a:lnSpc>
            </a:pPr>
            <a:r>
              <a:rPr lang="en-US" sz="11500" dirty="0" err="1">
                <a:solidFill>
                  <a:srgbClr val="0070C0"/>
                </a:solidFill>
                <a:effectLst/>
                <a:latin typeface="Times New Roman" panose="02020603050405020304" pitchFamily="18" charset="0"/>
                <a:ea typeface="SimSun" panose="02010600030101010101" pitchFamily="2" charset="-122"/>
              </a:rPr>
              <a:t>Bạn</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trong</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mỗi</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tranh</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đang</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làm</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gì</a:t>
            </a:r>
            <a:r>
              <a:rPr lang="en-US" sz="11500" dirty="0">
                <a:solidFill>
                  <a:srgbClr val="0070C0"/>
                </a:solidFill>
                <a:effectLst/>
                <a:latin typeface="Times New Roman" panose="02020603050405020304" pitchFamily="18" charset="0"/>
                <a:ea typeface="SimSun" panose="02010600030101010101" pitchFamily="2" charset="-122"/>
              </a:rPr>
              <a:t>?</a:t>
            </a:r>
            <a:endParaRPr lang="vi-VN" sz="11500" dirty="0">
              <a:solidFill>
                <a:srgbClr val="0070C0"/>
              </a:solidFill>
              <a:effectLst/>
              <a:latin typeface="Times New Roman" panose="02020603050405020304" pitchFamily="18" charset="0"/>
              <a:ea typeface="SimSun" panose="02010600030101010101" pitchFamily="2" charset="-122"/>
            </a:endParaRPr>
          </a:p>
          <a:p>
            <a:pPr algn="just">
              <a:lnSpc>
                <a:spcPct val="200000"/>
              </a:lnSpc>
            </a:pPr>
            <a:r>
              <a:rPr lang="en-US" sz="11500" dirty="0" err="1">
                <a:solidFill>
                  <a:srgbClr val="002060"/>
                </a:solidFill>
                <a:effectLst/>
                <a:latin typeface="Times New Roman" panose="02020603050405020304" pitchFamily="18" charset="0"/>
                <a:ea typeface="SimSun" panose="02010600030101010101" pitchFamily="2" charset="-122"/>
              </a:rPr>
              <a:t>Việc</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bạn</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làm</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vào</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lúc</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đó</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có</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phù</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hợp</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không</a:t>
            </a:r>
            <a:r>
              <a:rPr lang="en-US" sz="11500" dirty="0">
                <a:solidFill>
                  <a:srgbClr val="002060"/>
                </a:solidFill>
                <a:effectLst/>
                <a:latin typeface="Times New Roman" panose="02020603050405020304" pitchFamily="18" charset="0"/>
                <a:ea typeface="SimSun" panose="02010600030101010101" pitchFamily="2" charset="-122"/>
              </a:rPr>
              <a:t>?</a:t>
            </a:r>
            <a:endParaRPr lang="vi-VN" sz="11500" dirty="0">
              <a:solidFill>
                <a:srgbClr val="002060"/>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01651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4C84526-5EED-4B3A-AB06-1879D41489F8}"/>
              </a:ext>
            </a:extLst>
          </p:cNvPr>
          <p:cNvPicPr>
            <a:picLocks noChangeAspect="1"/>
          </p:cNvPicPr>
          <p:nvPr/>
        </p:nvPicPr>
        <p:blipFill rotWithShape="1">
          <a:blip r:embed="rId2">
            <a:extLst>
              <a:ext uri="{28A0092B-C50C-407E-A947-70E740481C1C}">
                <a14:useLocalDpi xmlns:a14="http://schemas.microsoft.com/office/drawing/2010/main" val="0"/>
              </a:ext>
            </a:extLst>
          </a:blip>
          <a:srcRect l="54163" t="29360" r="24039" b="50487"/>
          <a:stretch/>
        </p:blipFill>
        <p:spPr>
          <a:xfrm>
            <a:off x="152400" y="0"/>
            <a:ext cx="24536400" cy="15636875"/>
          </a:xfrm>
          <a:prstGeom prst="rect">
            <a:avLst/>
          </a:prstGeom>
        </p:spPr>
      </p:pic>
    </p:spTree>
    <p:extLst>
      <p:ext uri="{BB962C8B-B14F-4D97-AF65-F5344CB8AC3E}">
        <p14:creationId xmlns:p14="http://schemas.microsoft.com/office/powerpoint/2010/main" val="3243916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50DBF07-2D1B-4685-9B3C-DF0E40015977}"/>
              </a:ext>
            </a:extLst>
          </p:cNvPr>
          <p:cNvPicPr>
            <a:picLocks noChangeAspect="1"/>
          </p:cNvPicPr>
          <p:nvPr/>
        </p:nvPicPr>
        <p:blipFill rotWithShape="1">
          <a:blip r:embed="rId2">
            <a:extLst>
              <a:ext uri="{28A0092B-C50C-407E-A947-70E740481C1C}">
                <a14:useLocalDpi xmlns:a14="http://schemas.microsoft.com/office/drawing/2010/main" val="0"/>
              </a:ext>
            </a:extLst>
          </a:blip>
          <a:srcRect l="52244" t="50975" r="34936" b="32457"/>
          <a:stretch/>
        </p:blipFill>
        <p:spPr>
          <a:xfrm>
            <a:off x="0" y="0"/>
            <a:ext cx="24688800" cy="15636875"/>
          </a:xfrm>
          <a:prstGeom prst="rect">
            <a:avLst/>
          </a:prstGeom>
        </p:spPr>
      </p:pic>
    </p:spTree>
    <p:extLst>
      <p:ext uri="{BB962C8B-B14F-4D97-AF65-F5344CB8AC3E}">
        <p14:creationId xmlns:p14="http://schemas.microsoft.com/office/powerpoint/2010/main" val="1776950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EBBF59F-70A7-489B-B110-1FA05F3D17E0}"/>
              </a:ext>
            </a:extLst>
          </p:cNvPr>
          <p:cNvPicPr>
            <a:picLocks noChangeAspect="1"/>
          </p:cNvPicPr>
          <p:nvPr/>
        </p:nvPicPr>
        <p:blipFill rotWithShape="1">
          <a:blip r:embed="rId2">
            <a:extLst>
              <a:ext uri="{28A0092B-C50C-407E-A947-70E740481C1C}">
                <a14:useLocalDpi xmlns:a14="http://schemas.microsoft.com/office/drawing/2010/main" val="0"/>
              </a:ext>
            </a:extLst>
          </a:blip>
          <a:srcRect l="65000" t="51051" r="22917" b="33334"/>
          <a:stretch/>
        </p:blipFill>
        <p:spPr>
          <a:xfrm>
            <a:off x="152400" y="0"/>
            <a:ext cx="24536400" cy="15636875"/>
          </a:xfrm>
          <a:prstGeom prst="rect">
            <a:avLst/>
          </a:prstGeom>
        </p:spPr>
      </p:pic>
    </p:spTree>
    <p:extLst>
      <p:ext uri="{BB962C8B-B14F-4D97-AF65-F5344CB8AC3E}">
        <p14:creationId xmlns:p14="http://schemas.microsoft.com/office/powerpoint/2010/main" val="2177927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boneca palito escola | Школьные проект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55637"/>
            <a:ext cx="21412199" cy="1363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91361" y="8626127"/>
            <a:ext cx="15426018"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KHỞI ĐỘNG</a:t>
            </a:r>
          </a:p>
        </p:txBody>
      </p:sp>
    </p:spTree>
    <p:extLst>
      <p:ext uri="{BB962C8B-B14F-4D97-AF65-F5344CB8AC3E}">
        <p14:creationId xmlns:p14="http://schemas.microsoft.com/office/powerpoint/2010/main" val="5985368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830D5A4-C202-441B-BB76-F74805F1A7AB}"/>
              </a:ext>
            </a:extLst>
          </p:cNvPr>
          <p:cNvPicPr>
            <a:picLocks noChangeAspect="1"/>
          </p:cNvPicPr>
          <p:nvPr/>
        </p:nvPicPr>
        <p:blipFill rotWithShape="1">
          <a:blip r:embed="rId2">
            <a:extLst>
              <a:ext uri="{28A0092B-C50C-407E-A947-70E740481C1C}">
                <a14:useLocalDpi xmlns:a14="http://schemas.microsoft.com/office/drawing/2010/main" val="0"/>
              </a:ext>
            </a:extLst>
          </a:blip>
          <a:srcRect l="56467" t="67937" r="25868" b="14028"/>
          <a:stretch/>
        </p:blipFill>
        <p:spPr>
          <a:xfrm>
            <a:off x="0" y="0"/>
            <a:ext cx="24688800" cy="15636875"/>
          </a:xfrm>
          <a:prstGeom prst="rect">
            <a:avLst/>
          </a:prstGeom>
        </p:spPr>
      </p:pic>
    </p:spTree>
    <p:extLst>
      <p:ext uri="{BB962C8B-B14F-4D97-AF65-F5344CB8AC3E}">
        <p14:creationId xmlns:p14="http://schemas.microsoft.com/office/powerpoint/2010/main" val="2082588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ải hình ảnh pp trang 35b04e9e35b99e tại kho hình nền, ảnh đẹp khoanh24.com">
            <a:extLst>
              <a:ext uri="{FF2B5EF4-FFF2-40B4-BE49-F238E27FC236}">
                <a16:creationId xmlns:a16="http://schemas.microsoft.com/office/drawing/2014/main" xmlns="" id="{FE210A45-A89B-410E-87E4-252833806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4688800" cy="15636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xmlns="" id="{FEC2A001-07BA-4826-BA66-6298884419D9}"/>
              </a:ext>
            </a:extLst>
          </p:cNvPr>
          <p:cNvSpPr/>
          <p:nvPr/>
        </p:nvSpPr>
        <p:spPr>
          <a:xfrm>
            <a:off x="5105400" y="1265236"/>
            <a:ext cx="18949086" cy="140970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11500" dirty="0">
                <a:solidFill>
                  <a:srgbClr val="C00000"/>
                </a:solidFill>
              </a:rPr>
              <a:t>Các biểu hiện học tập và sinh hoạt đúng giờ là không làm việc riêng trong giờ học, giờ nào việc nấy, đến lớp đúng giờ, học tập, ăn ngủ, xem ti vi đúng giờ.</a:t>
            </a:r>
            <a:endParaRPr lang="vi-VN" sz="307000" dirty="0">
              <a:solidFill>
                <a:srgbClr val="C00000"/>
              </a:solidFill>
            </a:endParaRPr>
          </a:p>
        </p:txBody>
      </p:sp>
    </p:spTree>
    <p:extLst>
      <p:ext uri="{BB962C8B-B14F-4D97-AF65-F5344CB8AC3E}">
        <p14:creationId xmlns:p14="http://schemas.microsoft.com/office/powerpoint/2010/main" val="126374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him Hoạt Hình Dễ Thương Trẻ Em Ngày Thiết Kế Nền, Hoạt Hình, Màu Sắc, Ly  Hình nền Vector để tải xuống miễn phí">
            <a:extLst>
              <a:ext uri="{FF2B5EF4-FFF2-40B4-BE49-F238E27FC236}">
                <a16:creationId xmlns:a16="http://schemas.microsoft.com/office/drawing/2014/main" xmlns="" id="{8A8B4D10-E3DE-4E11-B8F4-C38E1205C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688800" cy="14762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122350BE-7AEA-4E01-816E-1AA6EE025B7C}"/>
              </a:ext>
            </a:extLst>
          </p:cNvPr>
          <p:cNvSpPr/>
          <p:nvPr/>
        </p:nvSpPr>
        <p:spPr>
          <a:xfrm>
            <a:off x="3124200" y="1493837"/>
            <a:ext cx="19735800" cy="36317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Tác</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hại</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của</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học</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tập</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và</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sinh</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hoạt</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không</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đúng</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giờ</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11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7962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4" y="-1331"/>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12028" y="2408237"/>
            <a:ext cx="18587140" cy="264687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Thảo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luận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nhóm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đôi</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xmlns="" id="{AC53970B-C1CE-4E60-B1CC-8B1F19E96216}"/>
              </a:ext>
            </a:extLst>
          </p:cNvPr>
          <p:cNvSpPr/>
          <p:nvPr/>
        </p:nvSpPr>
        <p:spPr>
          <a:xfrm>
            <a:off x="2971800" y="5149522"/>
            <a:ext cx="8598829"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Quan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sát</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tranh</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9600" b="1" cap="none" spc="0"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xmlns="" id="{6CF5691B-D136-4497-B2EF-1818666D1AA8}"/>
              </a:ext>
            </a:extLst>
          </p:cNvPr>
          <p:cNvSpPr/>
          <p:nvPr/>
        </p:nvSpPr>
        <p:spPr>
          <a:xfrm>
            <a:off x="11430000" y="5227637"/>
            <a:ext cx="1206933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Sách</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giáo</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khoa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trang</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16.</a:t>
            </a:r>
            <a:endParaRPr lang="en-US" sz="88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xmlns="" id="{43B8A3F1-4BB6-4BC8-AA09-E4FB682DDF2F}"/>
              </a:ext>
            </a:extLst>
          </p:cNvPr>
          <p:cNvSpPr/>
          <p:nvPr/>
        </p:nvSpPr>
        <p:spPr>
          <a:xfrm>
            <a:off x="5440631" y="6891704"/>
            <a:ext cx="15783488"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Trả</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lời</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câu</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hỏi</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theo</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gợi</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ý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sau</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9600" b="1" cap="none" spc="0"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01898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ác mẫu hình nền đẹp chủ đề giáo dục cho slide ảnh 10 | Giáo dục, Hình nền,  Hình ảnh">
            <a:extLst>
              <a:ext uri="{FF2B5EF4-FFF2-40B4-BE49-F238E27FC236}">
                <a16:creationId xmlns:a16="http://schemas.microsoft.com/office/drawing/2014/main" xmlns="" id="{AD594D80-966C-4409-8F70-17ECA43E37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9" b="3101"/>
          <a:stretch/>
        </p:blipFill>
        <p:spPr bwMode="auto">
          <a:xfrm>
            <a:off x="0" y="-1"/>
            <a:ext cx="24688800"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A9B085F8-8B69-4F00-A531-78369B92CD41}"/>
              </a:ext>
            </a:extLst>
          </p:cNvPr>
          <p:cNvSpPr txBox="1"/>
          <p:nvPr/>
        </p:nvSpPr>
        <p:spPr>
          <a:xfrm>
            <a:off x="2209800" y="2027237"/>
            <a:ext cx="19888200" cy="1862048"/>
          </a:xfrm>
          <a:prstGeom prst="rect">
            <a:avLst/>
          </a:prstGeom>
          <a:noFill/>
        </p:spPr>
        <p:txBody>
          <a:bodyPr wrap="square" rtlCol="0">
            <a:spAutoFit/>
          </a:bodyPr>
          <a:lstStyle/>
          <a:p>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Điều</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gì</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xảy</a:t>
            </a:r>
            <a:r>
              <a:rPr lang="en-US" sz="11500" dirty="0">
                <a:effectLst/>
                <a:latin typeface="Times New Roman" panose="02020603050405020304" pitchFamily="18" charset="0"/>
                <a:ea typeface="SimSun" panose="02010600030101010101" pitchFamily="2" charset="-122"/>
              </a:rPr>
              <a:t> ra </a:t>
            </a:r>
            <a:r>
              <a:rPr lang="en-US" sz="11500" dirty="0" err="1">
                <a:effectLst/>
                <a:latin typeface="Times New Roman" panose="02020603050405020304" pitchFamily="18" charset="0"/>
                <a:ea typeface="SimSun" panose="02010600030101010101" pitchFamily="2" charset="-122"/>
              </a:rPr>
              <a:t>trong</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mỗi</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tranh</a:t>
            </a:r>
            <a:r>
              <a:rPr lang="en-US" sz="11500" dirty="0">
                <a:effectLst/>
                <a:latin typeface="Times New Roman" panose="02020603050405020304" pitchFamily="18" charset="0"/>
                <a:ea typeface="SimSun" panose="02010600030101010101" pitchFamily="2" charset="-122"/>
              </a:rPr>
              <a:t>?</a:t>
            </a:r>
            <a:endParaRPr lang="vi-VN" sz="11500" dirty="0">
              <a:effectLst/>
              <a:latin typeface="Times New Roman" panose="02020603050405020304" pitchFamily="18" charset="0"/>
              <a:ea typeface="SimSun" panose="02010600030101010101" pitchFamily="2" charset="-122"/>
            </a:endParaRPr>
          </a:p>
        </p:txBody>
      </p:sp>
      <p:pic>
        <p:nvPicPr>
          <p:cNvPr id="8" name="Picture 7" descr="Các mẫu hình nền đẹp chủ đề giáo dục cho slide ảnh 10 | Giáo dục, Hình nền,  Hình ảnh">
            <a:extLst>
              <a:ext uri="{FF2B5EF4-FFF2-40B4-BE49-F238E27FC236}">
                <a16:creationId xmlns:a16="http://schemas.microsoft.com/office/drawing/2014/main" xmlns="" id="{85DF74DE-C246-4E97-B29D-70A9F11C34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9" b="3101"/>
          <a:stretch/>
        </p:blipFill>
        <p:spPr bwMode="auto">
          <a:xfrm>
            <a:off x="18535" y="-1"/>
            <a:ext cx="24688800" cy="156368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448B2EB4-9711-4B87-A774-322DC387A0BC}"/>
              </a:ext>
            </a:extLst>
          </p:cNvPr>
          <p:cNvSpPr txBox="1"/>
          <p:nvPr/>
        </p:nvSpPr>
        <p:spPr>
          <a:xfrm>
            <a:off x="2228335" y="3624351"/>
            <a:ext cx="19888200" cy="1862048"/>
          </a:xfrm>
          <a:prstGeom prst="rect">
            <a:avLst/>
          </a:prstGeom>
          <a:noFill/>
        </p:spPr>
        <p:txBody>
          <a:bodyPr wrap="square" rtlCol="0">
            <a:spAutoFit/>
          </a:bodyPr>
          <a:lstStyle/>
          <a:p>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Điều</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gì</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xảy</a:t>
            </a:r>
            <a:r>
              <a:rPr lang="en-US" sz="11500" dirty="0">
                <a:effectLst/>
                <a:latin typeface="Times New Roman" panose="02020603050405020304" pitchFamily="18" charset="0"/>
                <a:ea typeface="SimSun" panose="02010600030101010101" pitchFamily="2" charset="-122"/>
              </a:rPr>
              <a:t> ra </a:t>
            </a:r>
            <a:r>
              <a:rPr lang="en-US" sz="11500" dirty="0" err="1">
                <a:effectLst/>
                <a:latin typeface="Times New Roman" panose="02020603050405020304" pitchFamily="18" charset="0"/>
                <a:ea typeface="SimSun" panose="02010600030101010101" pitchFamily="2" charset="-122"/>
              </a:rPr>
              <a:t>trong</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mỗi</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tranh</a:t>
            </a:r>
            <a:r>
              <a:rPr lang="en-US" sz="11500" dirty="0">
                <a:effectLst/>
                <a:latin typeface="Times New Roman" panose="02020603050405020304" pitchFamily="18" charset="0"/>
                <a:ea typeface="SimSun" panose="02010600030101010101" pitchFamily="2" charset="-122"/>
              </a:rPr>
              <a:t>?</a:t>
            </a:r>
            <a:endParaRPr lang="vi-VN" sz="11500" dirty="0">
              <a:effectLst/>
              <a:latin typeface="Times New Roman" panose="02020603050405020304" pitchFamily="18" charset="0"/>
              <a:ea typeface="SimSun" panose="02010600030101010101" pitchFamily="2" charset="-122"/>
            </a:endParaRPr>
          </a:p>
        </p:txBody>
      </p:sp>
      <p:sp>
        <p:nvSpPr>
          <p:cNvPr id="12" name="TextBox 11">
            <a:extLst>
              <a:ext uri="{FF2B5EF4-FFF2-40B4-BE49-F238E27FC236}">
                <a16:creationId xmlns:a16="http://schemas.microsoft.com/office/drawing/2014/main" xmlns="" id="{3DBAE26D-E747-4984-950B-3AB206F3D155}"/>
              </a:ext>
            </a:extLst>
          </p:cNvPr>
          <p:cNvSpPr txBox="1"/>
          <p:nvPr/>
        </p:nvSpPr>
        <p:spPr>
          <a:xfrm>
            <a:off x="2250989" y="6565989"/>
            <a:ext cx="19888200" cy="1862048"/>
          </a:xfrm>
          <a:prstGeom prst="rect">
            <a:avLst/>
          </a:prstGeom>
          <a:noFill/>
        </p:spPr>
        <p:txBody>
          <a:bodyPr wrap="square" rtlCol="0">
            <a:spAutoFit/>
          </a:bodyPr>
          <a:lstStyle/>
          <a:p>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Không</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đúng</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giờ</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có</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tác</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hại</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gì</a:t>
            </a:r>
            <a:r>
              <a:rPr lang="en-US" sz="11500" dirty="0">
                <a:latin typeface="Times New Roman" panose="02020603050405020304" pitchFamily="18" charset="0"/>
                <a:cs typeface="Times New Roman" panose="02020603050405020304" pitchFamily="18" charset="0"/>
              </a:rPr>
              <a:t>?</a:t>
            </a:r>
            <a:endParaRPr lang="vi-VN" sz="1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79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467A5B9-A321-4643-9270-2742F7AF5BD2}"/>
              </a:ext>
            </a:extLst>
          </p:cNvPr>
          <p:cNvPicPr>
            <a:picLocks noChangeAspect="1"/>
          </p:cNvPicPr>
          <p:nvPr/>
        </p:nvPicPr>
        <p:blipFill rotWithShape="1">
          <a:blip r:embed="rId2">
            <a:extLst>
              <a:ext uri="{28A0092B-C50C-407E-A947-70E740481C1C}">
                <a14:useLocalDpi xmlns:a14="http://schemas.microsoft.com/office/drawing/2010/main" val="0"/>
              </a:ext>
            </a:extLst>
          </a:blip>
          <a:srcRect l="18750" t="21334" r="67083" b="59629"/>
          <a:stretch/>
        </p:blipFill>
        <p:spPr>
          <a:xfrm>
            <a:off x="228600" y="198437"/>
            <a:ext cx="24079200" cy="12039600"/>
          </a:xfrm>
          <a:prstGeom prst="rect">
            <a:avLst/>
          </a:prstGeom>
        </p:spPr>
      </p:pic>
      <p:sp>
        <p:nvSpPr>
          <p:cNvPr id="4" name="TextBox 3">
            <a:extLst>
              <a:ext uri="{FF2B5EF4-FFF2-40B4-BE49-F238E27FC236}">
                <a16:creationId xmlns:a16="http://schemas.microsoft.com/office/drawing/2014/main" xmlns="" id="{415F314C-A834-426F-91D2-6683D7301534}"/>
              </a:ext>
            </a:extLst>
          </p:cNvPr>
          <p:cNvSpPr txBox="1"/>
          <p:nvPr/>
        </p:nvSpPr>
        <p:spPr>
          <a:xfrm>
            <a:off x="3048000" y="11247437"/>
            <a:ext cx="11582400" cy="1446550"/>
          </a:xfrm>
          <a:prstGeom prst="rect">
            <a:avLst/>
          </a:prstGeom>
          <a:noFill/>
        </p:spPr>
        <p:txBody>
          <a:bodyPr wrap="square" rtlCol="0">
            <a:spAutoFit/>
          </a:bodyPr>
          <a:lstStyle/>
          <a:p>
            <a:r>
              <a:rPr lang="en-US" sz="8800" dirty="0">
                <a:effectLst/>
                <a:latin typeface="Times New Roman" panose="02020603050405020304" pitchFamily="18" charset="0"/>
                <a:ea typeface="SimSun" panose="02010600030101010101" pitchFamily="2" charset="-122"/>
              </a:rPr>
              <a:t>- Lan </a:t>
            </a:r>
            <a:r>
              <a:rPr lang="en-US" sz="8800" dirty="0" err="1">
                <a:effectLst/>
                <a:latin typeface="Times New Roman" panose="02020603050405020304" pitchFamily="18" charset="0"/>
                <a:ea typeface="SimSun" panose="02010600030101010101" pitchFamily="2" charset="-122"/>
              </a:rPr>
              <a:t>đi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học</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muộn</a:t>
            </a:r>
            <a:r>
              <a:rPr lang="en-US" sz="8800" dirty="0">
                <a:effectLst/>
                <a:latin typeface="Times New Roman" panose="02020603050405020304" pitchFamily="18" charset="0"/>
                <a:ea typeface="SimSun" panose="02010600030101010101" pitchFamily="2" charset="-122"/>
              </a:rPr>
              <a:t>.</a:t>
            </a:r>
            <a:endParaRPr lang="vi-VN" sz="8800" dirty="0">
              <a:effectLst/>
              <a:latin typeface="Times New Roman" panose="02020603050405020304" pitchFamily="18" charset="0"/>
              <a:ea typeface="SimSun" panose="02010600030101010101" pitchFamily="2" charset="-122"/>
            </a:endParaRPr>
          </a:p>
        </p:txBody>
      </p:sp>
      <p:sp>
        <p:nvSpPr>
          <p:cNvPr id="5" name="TextBox 4">
            <a:extLst>
              <a:ext uri="{FF2B5EF4-FFF2-40B4-BE49-F238E27FC236}">
                <a16:creationId xmlns:a16="http://schemas.microsoft.com/office/drawing/2014/main" xmlns="" id="{DD778614-4F5E-4595-ABB7-E1422FA48162}"/>
              </a:ext>
            </a:extLst>
          </p:cNvPr>
          <p:cNvSpPr txBox="1"/>
          <p:nvPr/>
        </p:nvSpPr>
        <p:spPr>
          <a:xfrm>
            <a:off x="762000" y="12585690"/>
            <a:ext cx="22783800" cy="2800767"/>
          </a:xfrm>
          <a:prstGeom prst="rect">
            <a:avLst/>
          </a:prstGeom>
          <a:noFill/>
        </p:spPr>
        <p:txBody>
          <a:bodyPr wrap="square" rtlCol="0">
            <a:spAutoFit/>
          </a:bodyPr>
          <a:lstStyle/>
          <a:p>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muộn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không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nghe</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được</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đủ</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bài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giảng</a:t>
            </a:r>
            <a:r>
              <a:rPr lang="en-US" sz="8800" dirty="0">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làm</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ảnh</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hưởng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đến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cô</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giáo</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và</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các</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bạn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trong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lớp</a:t>
            </a:r>
            <a:r>
              <a:rPr lang="en-US" sz="8800" dirty="0">
                <a:effectLst/>
                <a:latin typeface="Times New Roman" panose="02020603050405020304" pitchFamily="18" charset="0"/>
                <a:ea typeface="SimSun" panose="02010600030101010101" pitchFamily="2" charset="-122"/>
              </a:rPr>
              <a:t>.</a:t>
            </a:r>
            <a:endParaRPr lang="vi-VN" sz="8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05546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5F03326-016B-44E8-B664-046BC2A7D0B5}"/>
              </a:ext>
            </a:extLst>
          </p:cNvPr>
          <p:cNvPicPr>
            <a:picLocks noChangeAspect="1"/>
          </p:cNvPicPr>
          <p:nvPr/>
        </p:nvPicPr>
        <p:blipFill rotWithShape="1">
          <a:blip r:embed="rId2">
            <a:extLst>
              <a:ext uri="{28A0092B-C50C-407E-A947-70E740481C1C}">
                <a14:useLocalDpi xmlns:a14="http://schemas.microsoft.com/office/drawing/2010/main" val="0"/>
              </a:ext>
            </a:extLst>
          </a:blip>
          <a:srcRect l="32787" t="21329" r="52787" b="60318"/>
          <a:stretch/>
        </p:blipFill>
        <p:spPr>
          <a:xfrm>
            <a:off x="1066800" y="274637"/>
            <a:ext cx="23088600" cy="11887200"/>
          </a:xfrm>
          <a:prstGeom prst="rect">
            <a:avLst/>
          </a:prstGeom>
        </p:spPr>
      </p:pic>
      <p:sp>
        <p:nvSpPr>
          <p:cNvPr id="4" name="TextBox 3">
            <a:extLst>
              <a:ext uri="{FF2B5EF4-FFF2-40B4-BE49-F238E27FC236}">
                <a16:creationId xmlns:a16="http://schemas.microsoft.com/office/drawing/2014/main" xmlns="" id="{319145F8-C584-417F-A13A-19E77B1C3A5E}"/>
              </a:ext>
            </a:extLst>
          </p:cNvPr>
          <p:cNvSpPr txBox="1"/>
          <p:nvPr/>
        </p:nvSpPr>
        <p:spPr>
          <a:xfrm>
            <a:off x="-76200" y="11933237"/>
            <a:ext cx="25069800" cy="1200329"/>
          </a:xfrm>
          <a:prstGeom prst="rect">
            <a:avLst/>
          </a:prstGeom>
          <a:noFill/>
        </p:spPr>
        <p:txBody>
          <a:bodyPr wrap="square" rtlCol="0">
            <a:spAutoFit/>
          </a:bodyPr>
          <a:lstStyle/>
          <a:p>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Quân</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ngủ</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quên</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trong</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giờ</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học</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vì</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tối</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hôm</a:t>
            </a:r>
            <a:r>
              <a:rPr lang="en-US" sz="7200" dirty="0">
                <a:effectLst/>
                <a:latin typeface="Times New Roman" panose="02020603050405020304" pitchFamily="18" charset="0"/>
                <a:ea typeface="SimSun" panose="02010600030101010101" pitchFamily="2" charset="-122"/>
              </a:rPr>
              <a:t> qua </a:t>
            </a:r>
            <a:r>
              <a:rPr lang="en-US" sz="7200" dirty="0" err="1">
                <a:effectLst/>
                <a:latin typeface="Times New Roman" panose="02020603050405020304" pitchFamily="18" charset="0"/>
                <a:ea typeface="SimSun" panose="02010600030101010101" pitchFamily="2" charset="-122"/>
              </a:rPr>
              <a:t>ngủ</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không</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đúng</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giờ</a:t>
            </a:r>
            <a:r>
              <a:rPr lang="en-US" sz="7200" dirty="0">
                <a:effectLst/>
                <a:latin typeface="Times New Roman" panose="02020603050405020304" pitchFamily="18" charset="0"/>
                <a:ea typeface="SimSun" panose="02010600030101010101" pitchFamily="2" charset="-122"/>
              </a:rPr>
              <a:t>.</a:t>
            </a:r>
            <a:endParaRPr lang="vi-VN" sz="7200" dirty="0">
              <a:effectLst/>
              <a:latin typeface="Times New Roman" panose="02020603050405020304" pitchFamily="18" charset="0"/>
              <a:ea typeface="SimSun" panose="02010600030101010101" pitchFamily="2" charset="-122"/>
            </a:endParaRPr>
          </a:p>
        </p:txBody>
      </p:sp>
      <p:sp>
        <p:nvSpPr>
          <p:cNvPr id="5" name="TextBox 4">
            <a:extLst>
              <a:ext uri="{FF2B5EF4-FFF2-40B4-BE49-F238E27FC236}">
                <a16:creationId xmlns:a16="http://schemas.microsoft.com/office/drawing/2014/main" xmlns="" id="{79CB9DA8-656C-43DA-A0AD-110EC5C94770}"/>
              </a:ext>
            </a:extLst>
          </p:cNvPr>
          <p:cNvSpPr txBox="1"/>
          <p:nvPr/>
        </p:nvSpPr>
        <p:spPr>
          <a:xfrm>
            <a:off x="381000" y="13195389"/>
            <a:ext cx="24688800" cy="2308324"/>
          </a:xfrm>
          <a:prstGeom prst="rect">
            <a:avLst/>
          </a:prstGeom>
          <a:noFill/>
        </p:spPr>
        <p:txBody>
          <a:bodyPr wrap="square" rtlCol="0">
            <a:spAutoFit/>
          </a:bodyPr>
          <a:lstStyle/>
          <a:p>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Quân</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sẽ</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không</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hiểu</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bài</a:t>
            </a:r>
            <a:r>
              <a:rPr lang="en-US" sz="7200" dirty="0">
                <a:effectLst/>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vì</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không</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ngủ</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nên</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không</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nghe</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được</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cô</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giảng</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bài</a:t>
            </a:r>
            <a:r>
              <a:rPr lang="en-US" sz="7200" dirty="0">
                <a:effectLst/>
                <a:latin typeface="Times New Roman" panose="02020603050405020304" pitchFamily="18" charset="0"/>
                <a:ea typeface="SimSun" panose="02010600030101010101" pitchFamily="2" charset="-122"/>
              </a:rPr>
              <a:t>.</a:t>
            </a:r>
            <a:endParaRPr lang="vi-VN" sz="72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46148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F750BCC-ACFD-4290-A8EC-BF1AA28E5757}"/>
              </a:ext>
            </a:extLst>
          </p:cNvPr>
          <p:cNvPicPr>
            <a:picLocks noChangeAspect="1"/>
          </p:cNvPicPr>
          <p:nvPr/>
        </p:nvPicPr>
        <p:blipFill rotWithShape="1">
          <a:blip r:embed="rId2">
            <a:extLst>
              <a:ext uri="{28A0092B-C50C-407E-A947-70E740481C1C}">
                <a14:useLocalDpi xmlns:a14="http://schemas.microsoft.com/office/drawing/2010/main" val="0"/>
              </a:ext>
            </a:extLst>
          </a:blip>
          <a:srcRect l="20833" t="40741" r="53526" b="38305"/>
          <a:stretch/>
        </p:blipFill>
        <p:spPr>
          <a:xfrm>
            <a:off x="457200" y="46037"/>
            <a:ext cx="23393400" cy="12496800"/>
          </a:xfrm>
          <a:prstGeom prst="rect">
            <a:avLst/>
          </a:prstGeom>
        </p:spPr>
      </p:pic>
      <p:sp>
        <p:nvSpPr>
          <p:cNvPr id="4" name="TextBox 3">
            <a:extLst>
              <a:ext uri="{FF2B5EF4-FFF2-40B4-BE49-F238E27FC236}">
                <a16:creationId xmlns:a16="http://schemas.microsoft.com/office/drawing/2014/main" xmlns="" id="{AC3C60C6-AC6A-4317-A0AE-80CE2EA7208F}"/>
              </a:ext>
            </a:extLst>
          </p:cNvPr>
          <p:cNvSpPr txBox="1"/>
          <p:nvPr/>
        </p:nvSpPr>
        <p:spPr>
          <a:xfrm>
            <a:off x="762000" y="11933237"/>
            <a:ext cx="24155400" cy="1446550"/>
          </a:xfrm>
          <a:prstGeom prst="rect">
            <a:avLst/>
          </a:prstGeom>
          <a:noFill/>
        </p:spPr>
        <p:txBody>
          <a:bodyPr wrap="square" rtlCol="0">
            <a:spAutoFit/>
          </a:bodyPr>
          <a:lstStyle/>
          <a:p>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Trường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mải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bắt</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chuồn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chuồn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dù</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đến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giờ</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xe</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chạy</a:t>
            </a:r>
            <a:r>
              <a:rPr lang="en-US" sz="8800" dirty="0">
                <a:effectLst/>
                <a:latin typeface="Times New Roman" panose="02020603050405020304" pitchFamily="18" charset="0"/>
                <a:ea typeface="SimSun" panose="02010600030101010101" pitchFamily="2" charset="-122"/>
              </a:rPr>
              <a:t>.</a:t>
            </a:r>
            <a:endParaRPr lang="vi-VN" sz="8800" dirty="0">
              <a:effectLst/>
              <a:latin typeface="Times New Roman" panose="02020603050405020304" pitchFamily="18" charset="0"/>
              <a:ea typeface="SimSun" panose="02010600030101010101" pitchFamily="2" charset="-122"/>
            </a:endParaRPr>
          </a:p>
        </p:txBody>
      </p:sp>
      <p:sp>
        <p:nvSpPr>
          <p:cNvPr id="5" name="TextBox 4">
            <a:extLst>
              <a:ext uri="{FF2B5EF4-FFF2-40B4-BE49-F238E27FC236}">
                <a16:creationId xmlns:a16="http://schemas.microsoft.com/office/drawing/2014/main" xmlns="" id="{759C34E6-1456-4D6A-9739-BF8FDB241BB5}"/>
              </a:ext>
            </a:extLst>
          </p:cNvPr>
          <p:cNvSpPr txBox="1"/>
          <p:nvPr/>
        </p:nvSpPr>
        <p:spPr>
          <a:xfrm>
            <a:off x="762000" y="13534687"/>
            <a:ext cx="22555200" cy="1446550"/>
          </a:xfrm>
          <a:prstGeom prst="rect">
            <a:avLst/>
          </a:prstGeom>
          <a:noFill/>
        </p:spPr>
        <p:txBody>
          <a:bodyPr wrap="square" rtlCol="0">
            <a:spAutoFit/>
          </a:bodyPr>
          <a:lstStyle/>
          <a:p>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Trường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làm</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mọi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người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trên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xe</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phải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chờ</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đợi</a:t>
            </a:r>
            <a:r>
              <a:rPr lang="en-US" sz="8800" dirty="0">
                <a:effectLst/>
                <a:latin typeface="Times New Roman" panose="02020603050405020304" pitchFamily="18" charset="0"/>
                <a:ea typeface="SimSun" panose="02010600030101010101" pitchFamily="2" charset="-122"/>
              </a:rPr>
              <a:t>.</a:t>
            </a:r>
            <a:endParaRPr lang="vi-VN" sz="8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24785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999+ Hình nền Powerpoint đẹp, đơn giản nhưng ấn tượng">
            <a:extLst>
              <a:ext uri="{FF2B5EF4-FFF2-40B4-BE49-F238E27FC236}">
                <a16:creationId xmlns:a16="http://schemas.microsoft.com/office/drawing/2014/main" xmlns="" id="{F1D43B4A-BB9D-43CA-B52B-E8C1DD873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688800" cy="147621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F5BBAD9-84BA-4F4D-B869-C1742ECB9C45}"/>
              </a:ext>
            </a:extLst>
          </p:cNvPr>
          <p:cNvSpPr txBox="1"/>
          <p:nvPr/>
        </p:nvSpPr>
        <p:spPr>
          <a:xfrm>
            <a:off x="762000" y="2484437"/>
            <a:ext cx="23241000" cy="8940909"/>
          </a:xfrm>
          <a:prstGeom prst="rect">
            <a:avLst/>
          </a:prstGeom>
          <a:noFill/>
        </p:spPr>
        <p:txBody>
          <a:bodyPr wrap="square" rtlCol="0">
            <a:spAutoFit/>
          </a:bodyPr>
          <a:lstStyle/>
          <a:p>
            <a:pPr algn="just"/>
            <a:r>
              <a:rPr lang="vi-VN" sz="11500" dirty="0"/>
              <a:t>Học tập và sinh hoạt không đúng giờ ảnh hưởng đến sức khỏe và kết quả học tập của bản thân, làm phiền người khác; làm giảm sự tôn trọng của người khác đối với mình.</a:t>
            </a:r>
            <a:endParaRPr lang="vi-VN" sz="857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02638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him Hoạt Hình Dễ Thương Trẻ Em Ngày Thiết Kế Nền, Hoạt Hình, Màu Sắc, Ly  Hình nền Vector để tải xuống miễn phí">
            <a:extLst>
              <a:ext uri="{FF2B5EF4-FFF2-40B4-BE49-F238E27FC236}">
                <a16:creationId xmlns:a16="http://schemas.microsoft.com/office/drawing/2014/main" xmlns="" id="{8A8B4D10-E3DE-4E11-B8F4-C38E1205C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688800" cy="14762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122350BE-7AEA-4E01-816E-1AA6EE025B7C}"/>
              </a:ext>
            </a:extLst>
          </p:cNvPr>
          <p:cNvSpPr/>
          <p:nvPr/>
        </p:nvSpPr>
        <p:spPr>
          <a:xfrm>
            <a:off x="5105400" y="1493837"/>
            <a:ext cx="16306800" cy="775596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Những</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cách</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giúp</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em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thực</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hiện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đúng</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giờ</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2396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FB04C14-5E76-460B-9B42-28B56D1CA370}"/>
              </a:ext>
            </a:extLst>
          </p:cNvPr>
          <p:cNvSpPr txBox="1"/>
          <p:nvPr/>
        </p:nvSpPr>
        <p:spPr>
          <a:xfrm>
            <a:off x="1600200" y="4770437"/>
            <a:ext cx="22250400" cy="6079421"/>
          </a:xfrm>
          <a:prstGeom prst="rect">
            <a:avLst/>
          </a:prstGeom>
          <a:noFill/>
        </p:spPr>
        <p:txBody>
          <a:bodyPr wrap="square" rtlCol="0">
            <a:spAutoFit/>
          </a:bodyPr>
          <a:lstStyle/>
          <a:p>
            <a:pPr algn="just">
              <a:lnSpc>
                <a:spcPct val="150000"/>
              </a:lnSpc>
            </a:pPr>
            <a:r>
              <a:rPr lang="nl-NL" sz="13800" dirty="0">
                <a:solidFill>
                  <a:srgbClr val="000000"/>
                </a:solidFill>
                <a:effectLst/>
                <a:latin typeface="Times New Roman" panose="02020603050405020304" pitchFamily="18" charset="0"/>
                <a:ea typeface="Calibri" panose="020F0502020204030204" pitchFamily="34" charset="0"/>
              </a:rPr>
              <a:t>Em đã làm gì để góc học tập của mình ngăn nắp?</a:t>
            </a:r>
            <a:endParaRPr lang="vi-VN" sz="23900" dirty="0"/>
          </a:p>
        </p:txBody>
      </p:sp>
    </p:spTree>
    <p:extLst>
      <p:ext uri="{BB962C8B-B14F-4D97-AF65-F5344CB8AC3E}">
        <p14:creationId xmlns:p14="http://schemas.microsoft.com/office/powerpoint/2010/main" val="14461938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ải hình ảnh pp trang 35b04e9e35b99e tại kho hình nền, ảnh đẹp khoanh24.com">
            <a:extLst>
              <a:ext uri="{FF2B5EF4-FFF2-40B4-BE49-F238E27FC236}">
                <a16:creationId xmlns:a16="http://schemas.microsoft.com/office/drawing/2014/main" xmlns="" id="{FE210A45-A89B-410E-87E4-252833806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4688800" cy="156368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D80FF448-3EBF-4FB2-B1B2-80ABA3D1F5FC}"/>
              </a:ext>
            </a:extLst>
          </p:cNvPr>
          <p:cNvSpPr txBox="1"/>
          <p:nvPr/>
        </p:nvSpPr>
        <p:spPr>
          <a:xfrm>
            <a:off x="3352800" y="1951037"/>
            <a:ext cx="20878800" cy="1446550"/>
          </a:xfrm>
          <a:prstGeom prst="rect">
            <a:avLst/>
          </a:prstGeom>
          <a:noFill/>
        </p:spPr>
        <p:txBody>
          <a:bodyPr wrap="square" rtlCol="0">
            <a:spAutoFit/>
          </a:bodyPr>
          <a:lstStyle/>
          <a:p>
            <a:r>
              <a:rPr lang="en-US" sz="8800" dirty="0"/>
              <a:t>+ </a:t>
            </a:r>
            <a:r>
              <a:rPr lang="en-US" sz="8800" dirty="0" err="1"/>
              <a:t>Có</a:t>
            </a:r>
            <a:r>
              <a:rPr lang="en-US" sz="8800" dirty="0"/>
              <a:t> </a:t>
            </a:r>
            <a:r>
              <a:rPr lang="en-US" sz="8800" dirty="0" err="1"/>
              <a:t>những</a:t>
            </a:r>
            <a:r>
              <a:rPr lang="en-US" sz="8800" dirty="0"/>
              <a:t> </a:t>
            </a:r>
            <a:r>
              <a:rPr lang="en-US" sz="8800" dirty="0" err="1"/>
              <a:t>cách</a:t>
            </a:r>
            <a:r>
              <a:rPr lang="en-US" sz="8800" dirty="0"/>
              <a:t> </a:t>
            </a:r>
            <a:r>
              <a:rPr lang="en-US" sz="8800" dirty="0" err="1"/>
              <a:t>nào</a:t>
            </a:r>
            <a:r>
              <a:rPr lang="en-US" sz="8800" dirty="0"/>
              <a:t> </a:t>
            </a:r>
            <a:r>
              <a:rPr lang="en-US" sz="8800" dirty="0" err="1"/>
              <a:t>để</a:t>
            </a:r>
            <a:r>
              <a:rPr lang="en-US" sz="8800" dirty="0"/>
              <a:t> </a:t>
            </a:r>
            <a:r>
              <a:rPr lang="en-US" sz="8800" dirty="0" err="1"/>
              <a:t>thực</a:t>
            </a:r>
            <a:r>
              <a:rPr lang="en-US" sz="8800" dirty="0"/>
              <a:t> </a:t>
            </a:r>
            <a:r>
              <a:rPr lang="en-US" sz="8800" dirty="0" err="1"/>
              <a:t>hiện</a:t>
            </a:r>
            <a:r>
              <a:rPr lang="en-US" sz="8800" dirty="0"/>
              <a:t> </a:t>
            </a:r>
            <a:r>
              <a:rPr lang="en-US" sz="8800" dirty="0" err="1"/>
              <a:t>đúng</a:t>
            </a:r>
            <a:r>
              <a:rPr lang="en-US" sz="8800" dirty="0"/>
              <a:t> </a:t>
            </a:r>
            <a:r>
              <a:rPr lang="en-US" sz="8800" dirty="0" err="1"/>
              <a:t>giờ</a:t>
            </a:r>
            <a:r>
              <a:rPr lang="en-US" sz="8800" dirty="0"/>
              <a:t>?</a:t>
            </a:r>
            <a:endParaRPr lang="vi-VN" sz="8800" dirty="0"/>
          </a:p>
        </p:txBody>
      </p:sp>
      <p:sp>
        <p:nvSpPr>
          <p:cNvPr id="6" name="TextBox 5">
            <a:extLst>
              <a:ext uri="{FF2B5EF4-FFF2-40B4-BE49-F238E27FC236}">
                <a16:creationId xmlns:a16="http://schemas.microsoft.com/office/drawing/2014/main" xmlns="" id="{DB0A3D37-CD49-4D8B-8B74-CAA2E6314641}"/>
              </a:ext>
            </a:extLst>
          </p:cNvPr>
          <p:cNvSpPr txBox="1"/>
          <p:nvPr/>
        </p:nvSpPr>
        <p:spPr>
          <a:xfrm>
            <a:off x="3276600" y="4009687"/>
            <a:ext cx="22021800" cy="1446550"/>
          </a:xfrm>
          <a:prstGeom prst="rect">
            <a:avLst/>
          </a:prstGeom>
          <a:noFill/>
        </p:spPr>
        <p:txBody>
          <a:bodyPr wrap="square" rtlCol="0">
            <a:spAutoFit/>
          </a:bodyPr>
          <a:lstStyle/>
          <a:p>
            <a:r>
              <a:rPr lang="en-US" sz="8800" dirty="0"/>
              <a:t>+ </a:t>
            </a:r>
            <a:r>
              <a:rPr lang="en-US" sz="8800" dirty="0" err="1"/>
              <a:t>Em</a:t>
            </a:r>
            <a:r>
              <a:rPr lang="en-US" sz="8800" dirty="0"/>
              <a:t> </a:t>
            </a:r>
            <a:r>
              <a:rPr lang="en-US" sz="8800" dirty="0" err="1"/>
              <a:t>đã</a:t>
            </a:r>
            <a:r>
              <a:rPr lang="en-US" sz="8800" dirty="0"/>
              <a:t> </a:t>
            </a:r>
            <a:r>
              <a:rPr lang="en-US" sz="8800" dirty="0" err="1"/>
              <a:t>sử</a:t>
            </a:r>
            <a:r>
              <a:rPr lang="en-US" sz="8800" dirty="0"/>
              <a:t> </a:t>
            </a:r>
            <a:r>
              <a:rPr lang="en-US" sz="8800" dirty="0" err="1"/>
              <a:t>dụng</a:t>
            </a:r>
            <a:r>
              <a:rPr lang="en-US" sz="8800" dirty="0"/>
              <a:t> </a:t>
            </a:r>
            <a:r>
              <a:rPr lang="en-US" sz="8800" dirty="0" err="1"/>
              <a:t>những</a:t>
            </a:r>
            <a:r>
              <a:rPr lang="en-US" sz="8800" dirty="0"/>
              <a:t> </a:t>
            </a:r>
            <a:r>
              <a:rPr lang="en-US" sz="8800" dirty="0" err="1"/>
              <a:t>việc</a:t>
            </a:r>
            <a:r>
              <a:rPr lang="en-US" sz="8800" dirty="0"/>
              <a:t> </a:t>
            </a:r>
            <a:r>
              <a:rPr lang="en-US" sz="8800" dirty="0" err="1"/>
              <a:t>nào</a:t>
            </a:r>
            <a:r>
              <a:rPr lang="en-US" sz="8800" dirty="0"/>
              <a:t> </a:t>
            </a:r>
            <a:r>
              <a:rPr lang="en-US" sz="8800" dirty="0" err="1"/>
              <a:t>để</a:t>
            </a:r>
            <a:r>
              <a:rPr lang="en-US" sz="8800" dirty="0"/>
              <a:t> </a:t>
            </a:r>
            <a:r>
              <a:rPr lang="en-US" sz="8800" dirty="0" err="1"/>
              <a:t>đúng</a:t>
            </a:r>
            <a:r>
              <a:rPr lang="en-US" sz="8800" dirty="0"/>
              <a:t> </a:t>
            </a:r>
            <a:r>
              <a:rPr lang="en-US" sz="8800" dirty="0" err="1"/>
              <a:t>giờ</a:t>
            </a:r>
            <a:r>
              <a:rPr lang="en-US" sz="8800" dirty="0"/>
              <a:t>?</a:t>
            </a:r>
            <a:endParaRPr lang="vi-VN" sz="8800" dirty="0"/>
          </a:p>
        </p:txBody>
      </p:sp>
    </p:spTree>
    <p:extLst>
      <p:ext uri="{BB962C8B-B14F-4D97-AF65-F5344CB8AC3E}">
        <p14:creationId xmlns:p14="http://schemas.microsoft.com/office/powerpoint/2010/main" val="417422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ải hình ảnh pp trang 35b04e9e35b99e tại kho hình nền, ảnh đẹp khoanh24.com">
            <a:extLst>
              <a:ext uri="{FF2B5EF4-FFF2-40B4-BE49-F238E27FC236}">
                <a16:creationId xmlns:a16="http://schemas.microsoft.com/office/drawing/2014/main" xmlns="" id="{FE210A45-A89B-410E-87E4-252833806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4688800" cy="156368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EED0F0F3-C7B2-45B7-BC44-CC7433BB7363}"/>
              </a:ext>
            </a:extLst>
          </p:cNvPr>
          <p:cNvSpPr txBox="1"/>
          <p:nvPr/>
        </p:nvSpPr>
        <p:spPr>
          <a:xfrm>
            <a:off x="5867400" y="427037"/>
            <a:ext cx="18135600" cy="14957941"/>
          </a:xfrm>
          <a:prstGeom prst="rect">
            <a:avLst/>
          </a:prstGeom>
          <a:noFill/>
        </p:spPr>
        <p:txBody>
          <a:bodyPr wrap="square" rtlCol="0">
            <a:spAutoFit/>
          </a:bodyPr>
          <a:lstStyle/>
          <a:p>
            <a:pPr algn="just"/>
            <a:r>
              <a:rPr lang="vi-VN" sz="13800" dirty="0">
                <a:solidFill>
                  <a:srgbClr val="000000"/>
                </a:solidFill>
                <a:effectLst/>
                <a:latin typeface="Times New Roman" panose="02020603050405020304" pitchFamily="18" charset="0"/>
                <a:ea typeface="Courier New" panose="02070309020205020404" pitchFamily="49" charset="0"/>
              </a:rPr>
              <a:t>Để thực hiện đúng giờ trong học tập và sinh hoạt, em có thể: nhờ người lớn nhắc nhở; sử dụng </a:t>
            </a:r>
            <a:r>
              <a:rPr lang="nl-NL" sz="13800" dirty="0">
                <a:solidFill>
                  <a:srgbClr val="000000"/>
                </a:solidFill>
                <a:effectLst/>
                <a:latin typeface="Times New Roman" panose="02020603050405020304" pitchFamily="18" charset="0"/>
                <a:ea typeface="Calibri" panose="020F0502020204030204" pitchFamily="34" charset="0"/>
              </a:rPr>
              <a:t>chuông đồng hồ báo thức</a:t>
            </a:r>
            <a:r>
              <a:rPr lang="vi-VN" sz="13800" dirty="0">
                <a:solidFill>
                  <a:srgbClr val="000000"/>
                </a:solidFill>
                <a:effectLst/>
                <a:latin typeface="Times New Roman" panose="02020603050405020304" pitchFamily="18" charset="0"/>
                <a:ea typeface="Calibri" panose="020F0502020204030204" pitchFamily="34" charset="0"/>
              </a:rPr>
              <a:t>;</a:t>
            </a:r>
            <a:r>
              <a:rPr lang="nl-NL" sz="13800" dirty="0">
                <a:solidFill>
                  <a:srgbClr val="000000"/>
                </a:solidFill>
                <a:effectLst/>
                <a:latin typeface="Times New Roman" panose="02020603050405020304" pitchFamily="18" charset="0"/>
                <a:ea typeface="Calibri" panose="020F0502020204030204" pitchFamily="34" charset="0"/>
              </a:rPr>
              <a:t> làm phiếu nhắc việc.</a:t>
            </a:r>
            <a:endParaRPr lang="vi-VN" sz="23900" dirty="0"/>
          </a:p>
        </p:txBody>
      </p:sp>
    </p:spTree>
    <p:extLst>
      <p:ext uri="{BB962C8B-B14F-4D97-AF65-F5344CB8AC3E}">
        <p14:creationId xmlns:p14="http://schemas.microsoft.com/office/powerpoint/2010/main" val="17878639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ình nền đẹp làm giáo án">
            <a:extLst>
              <a:ext uri="{FF2B5EF4-FFF2-40B4-BE49-F238E27FC236}">
                <a16:creationId xmlns:a16="http://schemas.microsoft.com/office/drawing/2014/main" xmlns="" id="{9468305E-18E8-4032-AB47-4A10BD655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4712"/>
            <a:ext cx="24688800" cy="13887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324EC6CE-A9E0-4A80-9D1B-E7EB690A647C}"/>
              </a:ext>
            </a:extLst>
          </p:cNvPr>
          <p:cNvSpPr/>
          <p:nvPr/>
        </p:nvSpPr>
        <p:spPr>
          <a:xfrm>
            <a:off x="10918182" y="6446837"/>
            <a:ext cx="8153579"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TIẾT 2</a:t>
            </a:r>
          </a:p>
        </p:txBody>
      </p:sp>
    </p:spTree>
    <p:extLst>
      <p:ext uri="{BB962C8B-B14F-4D97-AF65-F5344CB8AC3E}">
        <p14:creationId xmlns:p14="http://schemas.microsoft.com/office/powerpoint/2010/main" val="2215442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boneca palito escola | Школьные проект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55637"/>
            <a:ext cx="21412199" cy="1363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96541" y="8626127"/>
            <a:ext cx="14815659"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LUYỆN TẬP</a:t>
            </a:r>
          </a:p>
        </p:txBody>
      </p:sp>
    </p:spTree>
    <p:extLst>
      <p:ext uri="{BB962C8B-B14F-4D97-AF65-F5344CB8AC3E}">
        <p14:creationId xmlns:p14="http://schemas.microsoft.com/office/powerpoint/2010/main" val="23625847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12990895_1173655219320678_69925097641116227_n.jpg (960×742) | Kids ..."/>
          <p:cNvSpPr>
            <a:spLocks noChangeAspect="1" noChangeArrowheads="1"/>
          </p:cNvSpPr>
          <p:nvPr/>
        </p:nvSpPr>
        <p:spPr bwMode="auto">
          <a:xfrm>
            <a:off x="420054" y="-329386"/>
            <a:ext cx="822960" cy="694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316" tIns="75158" rIns="150316" bIns="75158" numCol="1" anchor="t" anchorCtr="0" compatLnSpc="1">
            <a:prstTxWarp prst="textNoShape">
              <a:avLst/>
            </a:prstTxWarp>
          </a:bodyPr>
          <a:lstStyle/>
          <a:p>
            <a:endParaRPr lang="en-US"/>
          </a:p>
        </p:txBody>
      </p:sp>
      <p:sp>
        <p:nvSpPr>
          <p:cNvPr id="9" name="TextBox 8"/>
          <p:cNvSpPr txBox="1"/>
          <p:nvPr/>
        </p:nvSpPr>
        <p:spPr>
          <a:xfrm>
            <a:off x="0" y="122237"/>
            <a:ext cx="24688800" cy="1158779"/>
          </a:xfrm>
          <a:prstGeom prst="rect">
            <a:avLst/>
          </a:prstGeom>
          <a:solidFill>
            <a:srgbClr val="92D050"/>
          </a:solidFill>
        </p:spPr>
        <p:txBody>
          <a:bodyPr wrap="square" lIns="96012" tIns="48006" rIns="96012" bIns="48006" rtlCol="0">
            <a:spAutoFit/>
          </a:bodyPr>
          <a:lstStyle/>
          <a:p>
            <a:r>
              <a:rPr lang="en-US" sz="6900" b="1" dirty="0">
                <a:latin typeface="Times New Roman" pitchFamily="18" charset="0"/>
                <a:cs typeface="Times New Roman" pitchFamily="18" charset="0"/>
              </a:rPr>
              <a:t>a. </a:t>
            </a:r>
            <a:r>
              <a:rPr lang="en-US" sz="6000" b="1" dirty="0" err="1">
                <a:latin typeface="Times New Roman" pitchFamily="18" charset="0"/>
                <a:cs typeface="Times New Roman" pitchFamily="18" charset="0"/>
              </a:rPr>
              <a:t>Nhận</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xét</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việc</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làm</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của</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các</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bạn</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trong</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tranh</a:t>
            </a:r>
            <a:r>
              <a:rPr lang="en-US" sz="6900" b="1" dirty="0">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74837"/>
            <a:ext cx="11005141" cy="653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600" y="1874837"/>
            <a:ext cx="10896600" cy="653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8413750"/>
            <a:ext cx="12413695" cy="687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9649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12990895_1173655219320678_69925097641116227_n.jpg (960×742) | Kids ..."/>
          <p:cNvSpPr>
            <a:spLocks noChangeAspect="1" noChangeArrowheads="1"/>
          </p:cNvSpPr>
          <p:nvPr/>
        </p:nvSpPr>
        <p:spPr bwMode="auto">
          <a:xfrm>
            <a:off x="420054" y="-329386"/>
            <a:ext cx="822960" cy="694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316" tIns="75158" rIns="150316" bIns="75158" numCol="1" anchor="t" anchorCtr="0" compatLnSpc="1">
            <a:prstTxWarp prst="textNoShape">
              <a:avLst/>
            </a:prstTxWarp>
          </a:bodyPr>
          <a:lstStyle/>
          <a:p>
            <a:endParaRPr lang="en-US"/>
          </a:p>
        </p:txBody>
      </p:sp>
      <p:sp>
        <p:nvSpPr>
          <p:cNvPr id="9" name="TextBox 8"/>
          <p:cNvSpPr txBox="1"/>
          <p:nvPr/>
        </p:nvSpPr>
        <p:spPr>
          <a:xfrm>
            <a:off x="0" y="122237"/>
            <a:ext cx="24688799" cy="1158779"/>
          </a:xfrm>
          <a:prstGeom prst="rect">
            <a:avLst/>
          </a:prstGeom>
          <a:noFill/>
        </p:spPr>
        <p:txBody>
          <a:bodyPr wrap="square" lIns="96012" tIns="48006" rIns="96012" bIns="48006" rtlCol="0">
            <a:spAutoFit/>
          </a:bodyPr>
          <a:lstStyle/>
          <a:p>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Bày</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tỏ</a:t>
            </a:r>
            <a:r>
              <a:rPr lang="en-US" sz="6900" b="1" dirty="0">
                <a:latin typeface="Times New Roman" pitchFamily="18" charset="0"/>
                <a:cs typeface="Times New Roman" pitchFamily="18" charset="0"/>
              </a:rPr>
              <a:t> ý </a:t>
            </a:r>
            <a:r>
              <a:rPr lang="en-US" sz="6900" b="1" dirty="0" err="1">
                <a:latin typeface="Times New Roman" pitchFamily="18" charset="0"/>
                <a:cs typeface="Times New Roman" pitchFamily="18" charset="0"/>
              </a:rPr>
              <a:t>kiến</a:t>
            </a:r>
            <a:endParaRPr lang="en-US" sz="69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199" y="1281016"/>
            <a:ext cx="19915955" cy="1034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38401" y="12390437"/>
            <a:ext cx="19964399" cy="1158779"/>
          </a:xfrm>
          <a:prstGeom prst="rect">
            <a:avLst/>
          </a:prstGeom>
          <a:noFill/>
        </p:spPr>
        <p:txBody>
          <a:bodyPr wrap="square" lIns="96012" tIns="48006" rIns="96012" bIns="48006" rtlCol="0">
            <a:spAutoFit/>
          </a:bodyPr>
          <a:lstStyle/>
          <a:p>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Tranh</a:t>
            </a:r>
            <a:r>
              <a:rPr lang="en-US" sz="6900" b="1" dirty="0">
                <a:latin typeface="Times New Roman" pitchFamily="18" charset="0"/>
                <a:cs typeface="Times New Roman" pitchFamily="18" charset="0"/>
              </a:rPr>
              <a:t> 1: </a:t>
            </a:r>
            <a:r>
              <a:rPr lang="en-US" sz="6900" b="1" dirty="0" err="1">
                <a:latin typeface="Times New Roman" pitchFamily="18" charset="0"/>
                <a:cs typeface="Times New Roman" pitchFamily="18" charset="0"/>
              </a:rPr>
              <a:t>Lan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mải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chơi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chưa</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tắm</a:t>
            </a:r>
            <a:r>
              <a:rPr lang="en-US" sz="6900" b="1" dirty="0">
                <a:latin typeface="Times New Roman" pitchFamily="18" charset="0"/>
                <a:cs typeface="Times New Roman" pitchFamily="18" charset="0"/>
              </a:rPr>
              <a:t>.</a:t>
            </a:r>
          </a:p>
        </p:txBody>
      </p:sp>
      <p:sp>
        <p:nvSpPr>
          <p:cNvPr id="8" name="TextBox 7"/>
          <p:cNvSpPr txBox="1"/>
          <p:nvPr/>
        </p:nvSpPr>
        <p:spPr>
          <a:xfrm>
            <a:off x="2590801" y="13441458"/>
            <a:ext cx="198119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Em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không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tán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thành</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đó</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vì</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chưa</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spTree>
    <p:extLst>
      <p:ext uri="{BB962C8B-B14F-4D97-AF65-F5344CB8AC3E}">
        <p14:creationId xmlns:p14="http://schemas.microsoft.com/office/powerpoint/2010/main" val="14082136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plus(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12990895_1173655219320678_69925097641116227_n.jpg (960×742) | Kids ..."/>
          <p:cNvSpPr>
            <a:spLocks noChangeAspect="1" noChangeArrowheads="1"/>
          </p:cNvSpPr>
          <p:nvPr/>
        </p:nvSpPr>
        <p:spPr bwMode="auto">
          <a:xfrm>
            <a:off x="420054" y="-329386"/>
            <a:ext cx="822960" cy="694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316" tIns="75158" rIns="150316" bIns="75158" numCol="1" anchor="t" anchorCtr="0" compatLnSpc="1">
            <a:prstTxWarp prst="textNoShape">
              <a:avLst/>
            </a:prstTxWarp>
          </a:bodyPr>
          <a:lstStyle/>
          <a:p>
            <a:endParaRPr lang="en-US"/>
          </a:p>
        </p:txBody>
      </p:sp>
      <p:sp>
        <p:nvSpPr>
          <p:cNvPr id="7" name="TextBox 6"/>
          <p:cNvSpPr txBox="1"/>
          <p:nvPr/>
        </p:nvSpPr>
        <p:spPr>
          <a:xfrm>
            <a:off x="2438401" y="12390437"/>
            <a:ext cx="199643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Tranh</a:t>
            </a:r>
            <a:r>
              <a:rPr lang="en-US" sz="6900" b="1" dirty="0">
                <a:latin typeface="Times New Roman" pitchFamily="18" charset="0"/>
                <a:cs typeface="Times New Roman" pitchFamily="18" charset="0"/>
              </a:rPr>
              <a:t> 2: </a:t>
            </a:r>
            <a:r>
              <a:rPr lang="en-US" sz="6900" b="1" dirty="0" err="1">
                <a:latin typeface="Times New Roman" pitchFamily="18" charset="0"/>
                <a:cs typeface="Times New Roman" pitchFamily="18" charset="0"/>
              </a:rPr>
              <a:t>Tiến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nhớ</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đến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phải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về</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nhà</a:t>
            </a:r>
            <a:r>
              <a:rPr lang="en-US" sz="6900" b="1" dirty="0">
                <a:latin typeface="Times New Roman" pitchFamily="18" charset="0"/>
                <a:cs typeface="Times New Roman" pitchFamily="18" charset="0"/>
              </a:rPr>
              <a:t>.</a:t>
            </a:r>
          </a:p>
        </p:txBody>
      </p:sp>
      <p:sp>
        <p:nvSpPr>
          <p:cNvPr id="8" name="TextBox 7"/>
          <p:cNvSpPr txBox="1"/>
          <p:nvPr/>
        </p:nvSpPr>
        <p:spPr>
          <a:xfrm>
            <a:off x="2590801" y="13441458"/>
            <a:ext cx="198119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Em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tán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thành</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46237"/>
            <a:ext cx="16687799" cy="1000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3871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12990895_1173655219320678_69925097641116227_n.jpg (960×742) | Kids ..."/>
          <p:cNvSpPr>
            <a:spLocks noChangeAspect="1" noChangeArrowheads="1"/>
          </p:cNvSpPr>
          <p:nvPr/>
        </p:nvSpPr>
        <p:spPr bwMode="auto">
          <a:xfrm>
            <a:off x="420054" y="-329386"/>
            <a:ext cx="822960" cy="694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316" tIns="75158" rIns="150316" bIns="75158" numCol="1" anchor="t" anchorCtr="0" compatLnSpc="1">
            <a:prstTxWarp prst="textNoShape">
              <a:avLst/>
            </a:prstTxWarp>
          </a:bodyPr>
          <a:lstStyle/>
          <a:p>
            <a:endParaRPr lang="en-US"/>
          </a:p>
        </p:txBody>
      </p:sp>
      <p:sp>
        <p:nvSpPr>
          <p:cNvPr id="7" name="TextBox 6"/>
          <p:cNvSpPr txBox="1"/>
          <p:nvPr/>
        </p:nvSpPr>
        <p:spPr>
          <a:xfrm>
            <a:off x="1600200" y="11857037"/>
            <a:ext cx="22021799" cy="2220608"/>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Tranh</a:t>
            </a:r>
            <a:r>
              <a:rPr lang="en-US" sz="6900" b="1" dirty="0">
                <a:latin typeface="Times New Roman" pitchFamily="18" charset="0"/>
                <a:cs typeface="Times New Roman" pitchFamily="18" charset="0"/>
              </a:rPr>
              <a:t> 3: </a:t>
            </a:r>
            <a:r>
              <a:rPr lang="en-US" sz="6900" b="1" dirty="0" err="1">
                <a:latin typeface="Times New Roman" pitchFamily="18" charset="0"/>
                <a:cs typeface="Times New Roman" pitchFamily="18" charset="0"/>
              </a:rPr>
              <a:t>Trung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nhờ</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mẹ</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hướng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dẫn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cách</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đặt</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chuông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báo</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thức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để</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sp>
        <p:nvSpPr>
          <p:cNvPr id="8" name="TextBox 7"/>
          <p:cNvSpPr txBox="1"/>
          <p:nvPr/>
        </p:nvSpPr>
        <p:spPr>
          <a:xfrm>
            <a:off x="1676400" y="13974858"/>
            <a:ext cx="198119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Đó</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nên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171" y="960437"/>
            <a:ext cx="19600429" cy="1029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40536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trips(down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265237"/>
            <a:ext cx="23012399" cy="1158779"/>
          </a:xfrm>
          <a:prstGeom prst="rect">
            <a:avLst/>
          </a:prstGeom>
          <a:solidFill>
            <a:srgbClr val="92D050"/>
          </a:solidFill>
        </p:spPr>
        <p:txBody>
          <a:bodyPr wrap="square" lIns="96012" tIns="48006" rIns="96012" bIns="48006" rtlCol="0">
            <a:spAutoFit/>
          </a:bodyPr>
          <a:lstStyle/>
          <a:p>
            <a:r>
              <a:rPr lang="en-US" sz="6900" b="1" dirty="0">
                <a:latin typeface="Times New Roman" pitchFamily="18" charset="0"/>
                <a:cs typeface="Times New Roman" pitchFamily="18" charset="0"/>
              </a:rPr>
              <a:t>b. </a:t>
            </a:r>
            <a:r>
              <a:rPr lang="en-US" sz="6900" b="1" dirty="0" err="1">
                <a:latin typeface="Times New Roman" pitchFamily="18" charset="0"/>
                <a:cs typeface="Times New Roman" pitchFamily="18" charset="0"/>
              </a:rPr>
              <a:t>Tự</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liên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hệ</a:t>
            </a:r>
            <a:endParaRPr lang="en-US" sz="6900" b="1" dirty="0">
              <a:latin typeface="Times New Roman" pitchFamily="18" charset="0"/>
              <a:cs typeface="Times New Roman" pitchFamily="18" charset="0"/>
            </a:endParaRPr>
          </a:p>
        </p:txBody>
      </p:sp>
      <p:sp>
        <p:nvSpPr>
          <p:cNvPr id="3" name="TextBox 2"/>
          <p:cNvSpPr txBox="1"/>
          <p:nvPr/>
        </p:nvSpPr>
        <p:spPr>
          <a:xfrm>
            <a:off x="914400" y="3078258"/>
            <a:ext cx="220217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Em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đã</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thực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hiện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được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những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nào</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sp>
        <p:nvSpPr>
          <p:cNvPr id="4" name="TextBox 3"/>
          <p:cNvSpPr txBox="1"/>
          <p:nvPr/>
        </p:nvSpPr>
        <p:spPr>
          <a:xfrm>
            <a:off x="1066800" y="4602258"/>
            <a:ext cx="22021799" cy="6467924"/>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Đi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học</a:t>
            </a:r>
            <a:endParaRPr lang="en-US" sz="6900" b="1" dirty="0">
              <a:latin typeface="Times New Roman" pitchFamily="18" charset="0"/>
              <a:cs typeface="Times New Roman" pitchFamily="18" charset="0"/>
            </a:endParaRPr>
          </a:p>
          <a:p>
            <a:r>
              <a:rPr lang="en-US" sz="6900" b="1" dirty="0" err="1">
                <a:latin typeface="Times New Roman" pitchFamily="18" charset="0"/>
                <a:cs typeface="Times New Roman" pitchFamily="18" charset="0"/>
              </a:rPr>
              <a:t>Ăn</a:t>
            </a:r>
            <a:endParaRPr lang="en-US" sz="6900" b="1" dirty="0">
              <a:latin typeface="Times New Roman" pitchFamily="18" charset="0"/>
              <a:cs typeface="Times New Roman" pitchFamily="18" charset="0"/>
            </a:endParaRPr>
          </a:p>
          <a:p>
            <a:r>
              <a:rPr lang="en-US" sz="6900" b="1" dirty="0" err="1">
                <a:latin typeface="Times New Roman" pitchFamily="18" charset="0"/>
                <a:cs typeface="Times New Roman" pitchFamily="18" charset="0"/>
              </a:rPr>
              <a:t>Ngủ</a:t>
            </a:r>
            <a:endParaRPr lang="en-US" sz="6900" b="1" dirty="0">
              <a:latin typeface="Times New Roman" pitchFamily="18" charset="0"/>
              <a:cs typeface="Times New Roman" pitchFamily="18" charset="0"/>
            </a:endParaRPr>
          </a:p>
          <a:p>
            <a:r>
              <a:rPr lang="en-US" sz="6900" b="1" dirty="0" err="1">
                <a:latin typeface="Times New Roman" pitchFamily="18" charset="0"/>
                <a:cs typeface="Times New Roman" pitchFamily="18" charset="0"/>
              </a:rPr>
              <a:t>Vui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chơi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giải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trí</a:t>
            </a:r>
            <a:endParaRPr lang="en-US" sz="6900" b="1" dirty="0">
              <a:latin typeface="Times New Roman" pitchFamily="18" charset="0"/>
              <a:cs typeface="Times New Roman" pitchFamily="18" charset="0"/>
            </a:endParaRPr>
          </a:p>
          <a:p>
            <a:r>
              <a:rPr lang="en-US" sz="6900" b="1" dirty="0" err="1">
                <a:latin typeface="Times New Roman" pitchFamily="18" charset="0"/>
                <a:cs typeface="Times New Roman" pitchFamily="18" charset="0"/>
              </a:rPr>
              <a:t>Xem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ti</a:t>
            </a:r>
            <a:r>
              <a:rPr lang="en-US" sz="6900" b="1" dirty="0">
                <a:latin typeface="Times New Roman" pitchFamily="18" charset="0"/>
                <a:cs typeface="Times New Roman" pitchFamily="18" charset="0"/>
              </a:rPr>
              <a:t> vi</a:t>
            </a:r>
          </a:p>
          <a:p>
            <a:r>
              <a:rPr lang="en-US" sz="6900" b="1" dirty="0">
                <a:latin typeface="Times New Roman" pitchFamily="18" charset="0"/>
                <a:cs typeface="Times New Roman" pitchFamily="18" charset="0"/>
              </a:rPr>
              <a:t>…</a:t>
            </a:r>
          </a:p>
        </p:txBody>
      </p:sp>
    </p:spTree>
    <p:extLst>
      <p:ext uri="{BB962C8B-B14F-4D97-AF65-F5344CB8AC3E}">
        <p14:creationId xmlns:p14="http://schemas.microsoft.com/office/powerpoint/2010/main" val="376499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 y="0"/>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12028" y="4770437"/>
            <a:ext cx="18587140" cy="264687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Thảo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luận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nhóm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đôi</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736340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order Design With Little Girl Illustration Royalty Free Clipar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0" y="145201"/>
            <a:ext cx="24667779" cy="156512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2BF13792-2ED0-46A2-AD9C-6287F1E7EFF7}"/>
              </a:ext>
            </a:extLst>
          </p:cNvPr>
          <p:cNvSpPr txBox="1"/>
          <p:nvPr/>
        </p:nvSpPr>
        <p:spPr>
          <a:xfrm>
            <a:off x="3429000" y="3322637"/>
            <a:ext cx="17754600" cy="4648200"/>
          </a:xfrm>
          <a:prstGeom prst="rect">
            <a:avLst/>
          </a:prstGeom>
          <a:noFill/>
        </p:spPr>
        <p:txBody>
          <a:bodyPr>
            <a:prstTxWarp prst="textPlain">
              <a:avLst/>
            </a:prstTxWarp>
            <a:spAutoFit/>
          </a:bodyPr>
          <a:lstStyle/>
          <a:p>
            <a:pPr eaLnBrk="1" hangingPunct="1">
              <a:defRPr/>
            </a:pP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Nghe </a:t>
            </a:r>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kể</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chuyện</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24897518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boneca palito escola | Школьные проект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55637"/>
            <a:ext cx="20878799" cy="1363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70424" y="8626127"/>
            <a:ext cx="13867900"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VẬN DỤNG</a:t>
            </a:r>
          </a:p>
        </p:txBody>
      </p:sp>
    </p:spTree>
    <p:extLst>
      <p:ext uri="{BB962C8B-B14F-4D97-AF65-F5344CB8AC3E}">
        <p14:creationId xmlns:p14="http://schemas.microsoft.com/office/powerpoint/2010/main" val="14384097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74837"/>
            <a:ext cx="22555200" cy="1112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914400" y="427037"/>
            <a:ext cx="220217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Cùng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bạn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phiếu</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nhắc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học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tập</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sinh</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hoạt</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spTree>
    <p:extLst>
      <p:ext uri="{BB962C8B-B14F-4D97-AF65-F5344CB8AC3E}">
        <p14:creationId xmlns:p14="http://schemas.microsoft.com/office/powerpoint/2010/main" val="3984594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1" y="808037"/>
            <a:ext cx="17221200" cy="2123658"/>
          </a:xfrm>
          <a:prstGeom prst="rect">
            <a:avLst/>
          </a:prstGeom>
          <a:noFill/>
        </p:spPr>
        <p:txBody>
          <a:bodyPr wrap="square" lIns="91440" tIns="45720" rIns="91440" bIns="45720">
            <a:spAutoFit/>
          </a:bodyPr>
          <a:lstStyle/>
          <a:p>
            <a:pPr algn="ctr">
              <a:lnSpc>
                <a:spcPct val="150000"/>
              </a:lnSpc>
            </a:pPr>
            <a:r>
              <a:rPr lang="vi-VN"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a:t>
            </a:r>
            <a:r>
              <a:rPr lang="en-US" sz="88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rưng</a:t>
            </a:r>
            <a:r>
              <a:rPr lang="en-US"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88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bày</a:t>
            </a:r>
            <a:r>
              <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8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Phiếu</a:t>
            </a:r>
            <a:r>
              <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8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nhắc</a:t>
            </a:r>
            <a:endParaRPr lang="en-US"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856037"/>
            <a:ext cx="16382999" cy="960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7809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order Design With Little Girl Illustration Royalty Free Clipar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1" y="-14397"/>
            <a:ext cx="24667779" cy="156512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90292" y="2332037"/>
            <a:ext cx="6825908" cy="1323439"/>
          </a:xfrm>
          <a:prstGeom prst="rect">
            <a:avLst/>
          </a:prstGeom>
          <a:solidFill>
            <a:schemeClr val="accent3">
              <a:lumMod val="60000"/>
              <a:lumOff val="40000"/>
            </a:schemeClr>
          </a:solidFill>
        </p:spPr>
        <p:txBody>
          <a:bodyPr wrap="none" rtlCol="0">
            <a:spAutoFit/>
          </a:bodyPr>
          <a:lstStyle/>
          <a:p>
            <a:r>
              <a:rPr lang="vi-VN" sz="8000" b="1" dirty="0">
                <a:solidFill>
                  <a:srgbClr val="FF0000"/>
                </a:solidFill>
                <a:latin typeface="Times New Roman" pitchFamily="18" charset="0"/>
                <a:cs typeface="Times New Roman" pitchFamily="18" charset="0"/>
              </a:rPr>
              <a:t>LỜI KHUYÊN</a:t>
            </a:r>
            <a:endParaRPr lang="en-US" sz="8000" b="1" dirty="0">
              <a:solidFill>
                <a:srgbClr val="FF0000"/>
              </a:solidFill>
              <a:latin typeface="Times New Roman" pitchFamily="18" charset="0"/>
              <a:cs typeface="Times New Roman" pitchFamily="18" charset="0"/>
            </a:endParaRPr>
          </a:p>
        </p:txBody>
      </p:sp>
      <p:sp>
        <p:nvSpPr>
          <p:cNvPr id="4" name="TextBox 3"/>
          <p:cNvSpPr txBox="1"/>
          <p:nvPr/>
        </p:nvSpPr>
        <p:spPr>
          <a:xfrm>
            <a:off x="3962400" y="4609643"/>
            <a:ext cx="17726328" cy="3093154"/>
          </a:xfrm>
          <a:prstGeom prst="rect">
            <a:avLst/>
          </a:prstGeom>
          <a:solidFill>
            <a:schemeClr val="accent6">
              <a:lumMod val="20000"/>
              <a:lumOff val="80000"/>
            </a:schemeClr>
          </a:solidFill>
        </p:spPr>
        <p:txBody>
          <a:bodyPr wrap="none" rtlCol="0">
            <a:spAutoFit/>
          </a:bodyPr>
          <a:lstStyle/>
          <a:p>
            <a:pPr algn="ctr"/>
            <a:r>
              <a:rPr lang="en-US" sz="8000" b="1" dirty="0" err="1">
                <a:solidFill>
                  <a:srgbClr val="002060"/>
                </a:solidFill>
                <a:latin typeface="Times New Roman" pitchFamily="18" charset="0"/>
                <a:cs typeface="Times New Roman" pitchFamily="18" charset="0"/>
              </a:rPr>
              <a:t>Đúng</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giờ</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nhớ</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nhé</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em</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ơi</a:t>
            </a:r>
            <a:endParaRPr lang="en-US" sz="8000" b="1" dirty="0">
              <a:solidFill>
                <a:srgbClr val="002060"/>
              </a:solidFill>
              <a:latin typeface="Times New Roman" pitchFamily="18" charset="0"/>
              <a:cs typeface="Times New Roman" pitchFamily="18" charset="0"/>
            </a:endParaRPr>
          </a:p>
          <a:p>
            <a:pPr algn="ctr"/>
            <a:r>
              <a:rPr lang="en-US" sz="8000" b="1" dirty="0" err="1">
                <a:solidFill>
                  <a:srgbClr val="002060"/>
                </a:solidFill>
                <a:latin typeface="Times New Roman" pitchFamily="18" charset="0"/>
                <a:cs typeface="Times New Roman" pitchFamily="18" charset="0"/>
              </a:rPr>
              <a:t>Sinh</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hoạt</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nền</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nếp</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mọi</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người</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mến</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yêu</a:t>
            </a:r>
            <a:r>
              <a:rPr lang="en-US" sz="11500" b="1"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12389812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 y="0"/>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12028" y="2408237"/>
            <a:ext cx="18587140" cy="264687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Thảo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luận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nhóm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đôi</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xmlns="" id="{AC53970B-C1CE-4E60-B1CC-8B1F19E96216}"/>
              </a:ext>
            </a:extLst>
          </p:cNvPr>
          <p:cNvSpPr/>
          <p:nvPr/>
        </p:nvSpPr>
        <p:spPr>
          <a:xfrm>
            <a:off x="4581959" y="5151437"/>
            <a:ext cx="17250235"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a)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Xem</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và</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kể</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chuyện</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theo</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tranh</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9600" b="1" cap="none" spc="0"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xmlns="" id="{6CF5691B-D136-4497-B2EF-1818666D1AA8}"/>
              </a:ext>
            </a:extLst>
          </p:cNvPr>
          <p:cNvSpPr/>
          <p:nvPr/>
        </p:nvSpPr>
        <p:spPr>
          <a:xfrm>
            <a:off x="6659499" y="7033607"/>
            <a:ext cx="1376210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Sách</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giáo</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khoa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trang</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13, 14.</a:t>
            </a:r>
            <a:endParaRPr lang="en-US" sz="88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000825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67D5333-6AB2-4F8F-9184-15BD386B1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84237"/>
            <a:ext cx="22631400" cy="13213140"/>
          </a:xfrm>
          <a:prstGeom prst="rect">
            <a:avLst/>
          </a:prstGeom>
        </p:spPr>
      </p:pic>
      <p:sp>
        <p:nvSpPr>
          <p:cNvPr id="6" name="TextBox 5">
            <a:extLst>
              <a:ext uri="{FF2B5EF4-FFF2-40B4-BE49-F238E27FC236}">
                <a16:creationId xmlns:a16="http://schemas.microsoft.com/office/drawing/2014/main" xmlns="" id="{D9EEF4E8-8A99-4F45-AC14-062A8C0F3E66}"/>
              </a:ext>
            </a:extLst>
          </p:cNvPr>
          <p:cNvSpPr txBox="1"/>
          <p:nvPr/>
        </p:nvSpPr>
        <p:spPr>
          <a:xfrm>
            <a:off x="2590800" y="13685837"/>
            <a:ext cx="20497800" cy="1446550"/>
          </a:xfrm>
          <a:prstGeom prst="rect">
            <a:avLst/>
          </a:prstGeom>
          <a:noFill/>
        </p:spPr>
        <p:txBody>
          <a:bodyPr wrap="square" rtlCol="0">
            <a:spAutoFit/>
          </a:bodyPr>
          <a:lstStyle/>
          <a:p>
            <a:r>
              <a:rPr lang="en-US" sz="8800" dirty="0" err="1">
                <a:latin typeface="Times New Roman" panose="02020603050405020304" pitchFamily="18" charset="0"/>
                <a:cs typeface="Times New Roman" panose="02020603050405020304" pitchFamily="18" charset="0"/>
              </a:rPr>
              <a:t>Buổi</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sáng</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Thỏ</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và</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rùa</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cùng</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nhau</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đi</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học</a:t>
            </a:r>
            <a:r>
              <a:rPr lang="en-US" sz="8800" dirty="0">
                <a:latin typeface="Times New Roman" panose="02020603050405020304" pitchFamily="18" charset="0"/>
                <a:cs typeface="Times New Roman" panose="02020603050405020304" pitchFamily="18" charset="0"/>
              </a:rPr>
              <a:t>.</a:t>
            </a:r>
            <a:endParaRPr lang="vi-VN" sz="8800"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xmlns="" id="{3B68C9FD-1B90-43D6-A12D-A864C340A7A4}"/>
              </a:ext>
            </a:extLst>
          </p:cNvPr>
          <p:cNvSpPr/>
          <p:nvPr/>
        </p:nvSpPr>
        <p:spPr>
          <a:xfrm>
            <a:off x="483972" y="13924379"/>
            <a:ext cx="1676400"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1</a:t>
            </a:r>
            <a:endParaRPr lang="vi-VN" sz="8800" dirty="0"/>
          </a:p>
        </p:txBody>
      </p:sp>
    </p:spTree>
    <p:extLst>
      <p:ext uri="{BB962C8B-B14F-4D97-AF65-F5344CB8AC3E}">
        <p14:creationId xmlns:p14="http://schemas.microsoft.com/office/powerpoint/2010/main" val="252391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A6209-3664-43C2-B46A-E627A8FF9C9C}"/>
              </a:ext>
            </a:extLst>
          </p:cNvPr>
          <p:cNvPicPr>
            <a:picLocks noChangeAspect="1"/>
          </p:cNvPicPr>
          <p:nvPr/>
        </p:nvPicPr>
        <p:blipFill rotWithShape="1">
          <a:blip r:embed="rId2">
            <a:extLst>
              <a:ext uri="{28A0092B-C50C-407E-A947-70E740481C1C}">
                <a14:useLocalDpi xmlns:a14="http://schemas.microsoft.com/office/drawing/2010/main" val="0"/>
              </a:ext>
            </a:extLst>
          </a:blip>
          <a:srcRect l="30833" t="41852" r="30266" b="20438"/>
          <a:stretch/>
        </p:blipFill>
        <p:spPr>
          <a:xfrm>
            <a:off x="1309816" y="674509"/>
            <a:ext cx="22159784" cy="12858928"/>
          </a:xfrm>
          <a:prstGeom prst="rect">
            <a:avLst/>
          </a:prstGeom>
        </p:spPr>
      </p:pic>
      <p:sp>
        <p:nvSpPr>
          <p:cNvPr id="7" name="TextBox 6">
            <a:extLst>
              <a:ext uri="{FF2B5EF4-FFF2-40B4-BE49-F238E27FC236}">
                <a16:creationId xmlns:a16="http://schemas.microsoft.com/office/drawing/2014/main" xmlns="" id="{19B1A93B-F39D-4166-B56F-1D80602B7D70}"/>
              </a:ext>
            </a:extLst>
          </p:cNvPr>
          <p:cNvSpPr txBox="1"/>
          <p:nvPr/>
        </p:nvSpPr>
        <p:spPr>
          <a:xfrm>
            <a:off x="1752600" y="13762037"/>
            <a:ext cx="22631400" cy="1200329"/>
          </a:xfrm>
          <a:prstGeom prst="rect">
            <a:avLst/>
          </a:prstGeom>
          <a:noFill/>
        </p:spPr>
        <p:txBody>
          <a:bodyPr wrap="square" rtlCol="0">
            <a:spAutoFit/>
          </a:bodyPr>
          <a:lstStyle/>
          <a:p>
            <a:r>
              <a:rPr lang="en-US" sz="7200" dirty="0" err="1">
                <a:latin typeface="Times New Roman" panose="02020603050405020304" pitchFamily="18" charset="0"/>
                <a:cs typeface="Times New Roman" panose="02020603050405020304" pitchFamily="18" charset="0"/>
              </a:rPr>
              <a:t>Rùa</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biết</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mình</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chậm</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chạp</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nên</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đi</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thẳng</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một</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mạch</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đến</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trường</a:t>
            </a:r>
            <a:r>
              <a:rPr lang="en-US" sz="7200" dirty="0">
                <a:latin typeface="Times New Roman" panose="02020603050405020304" pitchFamily="18" charset="0"/>
                <a:cs typeface="Times New Roman" panose="02020603050405020304" pitchFamily="18" charset="0"/>
              </a:rPr>
              <a:t>.</a:t>
            </a:r>
            <a:endParaRPr lang="vi-VN" sz="7200" dirty="0">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xmlns="" id="{BCC3736D-BDAC-46A8-8A46-A9997FBDB178}"/>
              </a:ext>
            </a:extLst>
          </p:cNvPr>
          <p:cNvSpPr/>
          <p:nvPr/>
        </p:nvSpPr>
        <p:spPr>
          <a:xfrm>
            <a:off x="381000" y="13924379"/>
            <a:ext cx="1116228"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2</a:t>
            </a:r>
            <a:endParaRPr lang="vi-VN" sz="8800" dirty="0"/>
          </a:p>
        </p:txBody>
      </p:sp>
    </p:spTree>
    <p:extLst>
      <p:ext uri="{BB962C8B-B14F-4D97-AF65-F5344CB8AC3E}">
        <p14:creationId xmlns:p14="http://schemas.microsoft.com/office/powerpoint/2010/main" val="329169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ED7D67E-6768-4B10-8F5C-883E1E25A906}"/>
              </a:ext>
            </a:extLst>
          </p:cNvPr>
          <p:cNvPicPr>
            <a:picLocks noChangeAspect="1"/>
          </p:cNvPicPr>
          <p:nvPr/>
        </p:nvPicPr>
        <p:blipFill rotWithShape="1">
          <a:blip r:embed="rId2">
            <a:extLst>
              <a:ext uri="{28A0092B-C50C-407E-A947-70E740481C1C}">
                <a14:useLocalDpi xmlns:a14="http://schemas.microsoft.com/office/drawing/2010/main" val="0"/>
              </a:ext>
            </a:extLst>
          </a:blip>
          <a:srcRect l="23333" t="21004" r="52917" b="61587"/>
          <a:stretch/>
        </p:blipFill>
        <p:spPr>
          <a:xfrm>
            <a:off x="228600" y="551399"/>
            <a:ext cx="23393400" cy="12829638"/>
          </a:xfrm>
          <a:prstGeom prst="rect">
            <a:avLst/>
          </a:prstGeom>
        </p:spPr>
      </p:pic>
      <p:sp>
        <p:nvSpPr>
          <p:cNvPr id="4" name="TextBox 3">
            <a:extLst>
              <a:ext uri="{FF2B5EF4-FFF2-40B4-BE49-F238E27FC236}">
                <a16:creationId xmlns:a16="http://schemas.microsoft.com/office/drawing/2014/main" xmlns="" id="{C75FC5A6-E5AF-4DFF-82B5-8A061C90E9AB}"/>
              </a:ext>
            </a:extLst>
          </p:cNvPr>
          <p:cNvSpPr txBox="1"/>
          <p:nvPr/>
        </p:nvSpPr>
        <p:spPr>
          <a:xfrm>
            <a:off x="1752600" y="13762037"/>
            <a:ext cx="22631400" cy="1323439"/>
          </a:xfrm>
          <a:prstGeom prst="rect">
            <a:avLst/>
          </a:prstGeom>
          <a:noFill/>
        </p:spPr>
        <p:txBody>
          <a:bodyPr wrap="square" rtlCol="0">
            <a:spAutoFit/>
          </a:bodyPr>
          <a:lstStyle/>
          <a:p>
            <a:r>
              <a:rPr lang="en-US" sz="8000" dirty="0" err="1">
                <a:latin typeface="Times New Roman" panose="02020603050405020304" pitchFamily="18" charset="0"/>
                <a:cs typeface="Times New Roman" panose="02020603050405020304" pitchFamily="18" charset="0"/>
              </a:rPr>
              <a:t>Còn</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Thỏ</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cậy</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mình</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nhanh</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nhẹn</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nên</a:t>
            </a:r>
            <a:r>
              <a:rPr lang="en-US" sz="8000" dirty="0">
                <a:latin typeface="Times New Roman" panose="02020603050405020304" pitchFamily="18" charset="0"/>
                <a:cs typeface="Times New Roman" panose="02020603050405020304" pitchFamily="18" charset="0"/>
              </a:rPr>
              <a:t> la </a:t>
            </a:r>
            <a:r>
              <a:rPr lang="en-US" sz="8000" dirty="0" err="1">
                <a:latin typeface="Times New Roman" panose="02020603050405020304" pitchFamily="18" charset="0"/>
                <a:cs typeface="Times New Roman" panose="02020603050405020304" pitchFamily="18" charset="0"/>
              </a:rPr>
              <a:t>cà</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dọc</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đường</a:t>
            </a:r>
            <a:r>
              <a:rPr lang="en-US" sz="8000" dirty="0">
                <a:latin typeface="Times New Roman" panose="02020603050405020304" pitchFamily="18" charset="0"/>
                <a:cs typeface="Times New Roman" panose="02020603050405020304" pitchFamily="18" charset="0"/>
              </a:rPr>
              <a:t>.</a:t>
            </a:r>
            <a:endParaRPr lang="vi-VN" sz="80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xmlns="" id="{36CF7D28-9F3B-4558-A283-F045C102F3A3}"/>
              </a:ext>
            </a:extLst>
          </p:cNvPr>
          <p:cNvSpPr/>
          <p:nvPr/>
        </p:nvSpPr>
        <p:spPr>
          <a:xfrm>
            <a:off x="381000" y="13924379"/>
            <a:ext cx="1116228"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3</a:t>
            </a:r>
            <a:endParaRPr lang="vi-VN" sz="8800" dirty="0"/>
          </a:p>
        </p:txBody>
      </p:sp>
    </p:spTree>
    <p:extLst>
      <p:ext uri="{BB962C8B-B14F-4D97-AF65-F5344CB8AC3E}">
        <p14:creationId xmlns:p14="http://schemas.microsoft.com/office/powerpoint/2010/main" val="135121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ED7D67E-6768-4B10-8F5C-883E1E25A906}"/>
              </a:ext>
            </a:extLst>
          </p:cNvPr>
          <p:cNvPicPr>
            <a:picLocks noChangeAspect="1"/>
          </p:cNvPicPr>
          <p:nvPr/>
        </p:nvPicPr>
        <p:blipFill rotWithShape="1">
          <a:blip r:embed="rId2">
            <a:extLst>
              <a:ext uri="{28A0092B-C50C-407E-A947-70E740481C1C}">
                <a14:useLocalDpi xmlns:a14="http://schemas.microsoft.com/office/drawing/2010/main" val="0"/>
              </a:ext>
            </a:extLst>
          </a:blip>
          <a:srcRect l="23884" t="40394" r="53299" b="43883"/>
          <a:stretch/>
        </p:blipFill>
        <p:spPr>
          <a:xfrm>
            <a:off x="990600" y="579437"/>
            <a:ext cx="22631400" cy="13106400"/>
          </a:xfrm>
          <a:prstGeom prst="rect">
            <a:avLst/>
          </a:prstGeom>
        </p:spPr>
      </p:pic>
      <p:sp>
        <p:nvSpPr>
          <p:cNvPr id="4" name="TextBox 3">
            <a:extLst>
              <a:ext uri="{FF2B5EF4-FFF2-40B4-BE49-F238E27FC236}">
                <a16:creationId xmlns:a16="http://schemas.microsoft.com/office/drawing/2014/main" xmlns="" id="{E8143570-F6C1-4154-8617-C3A3A585AAB1}"/>
              </a:ext>
            </a:extLst>
          </p:cNvPr>
          <p:cNvSpPr txBox="1"/>
          <p:nvPr/>
        </p:nvSpPr>
        <p:spPr>
          <a:xfrm>
            <a:off x="1752600" y="13762037"/>
            <a:ext cx="22631400" cy="1323439"/>
          </a:xfrm>
          <a:prstGeom prst="rect">
            <a:avLst/>
          </a:prstGeom>
          <a:noFill/>
        </p:spPr>
        <p:txBody>
          <a:bodyPr wrap="square" rtlCol="0">
            <a:spAutoFit/>
          </a:bodyPr>
          <a:lstStyle/>
          <a:p>
            <a:r>
              <a:rPr lang="en-US" sz="8000" dirty="0">
                <a:latin typeface="Times New Roman" panose="02020603050405020304" pitchFamily="18" charset="0"/>
                <a:cs typeface="Times New Roman" panose="02020603050405020304" pitchFamily="18" charset="0"/>
              </a:rPr>
              <a:t>Nghe </a:t>
            </a:r>
            <a:r>
              <a:rPr lang="en-US" sz="8000" dirty="0" err="1">
                <a:latin typeface="Times New Roman" panose="02020603050405020304" pitchFamily="18" charset="0"/>
                <a:cs typeface="Times New Roman" panose="02020603050405020304" pitchFamily="18" charset="0"/>
              </a:rPr>
              <a:t>tiếng</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trống</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trường</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Thỏ</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chạy</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cuống</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cuồng</a:t>
            </a:r>
            <a:r>
              <a:rPr lang="en-US" sz="8000" dirty="0">
                <a:latin typeface="Times New Roman" panose="02020603050405020304" pitchFamily="18" charset="0"/>
                <a:cs typeface="Times New Roman" panose="02020603050405020304" pitchFamily="18" charset="0"/>
              </a:rPr>
              <a:t>.</a:t>
            </a:r>
            <a:endParaRPr lang="vi-VN" sz="80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xmlns="" id="{52256CE9-958B-4E3C-9961-5D076839C2B1}"/>
              </a:ext>
            </a:extLst>
          </p:cNvPr>
          <p:cNvSpPr/>
          <p:nvPr/>
        </p:nvSpPr>
        <p:spPr>
          <a:xfrm>
            <a:off x="381000" y="13924379"/>
            <a:ext cx="1116228"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4</a:t>
            </a:r>
            <a:endParaRPr lang="vi-VN" sz="8800" dirty="0"/>
          </a:p>
        </p:txBody>
      </p:sp>
    </p:spTree>
    <p:extLst>
      <p:ext uri="{BB962C8B-B14F-4D97-AF65-F5344CB8AC3E}">
        <p14:creationId xmlns:p14="http://schemas.microsoft.com/office/powerpoint/2010/main" val="187965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755</TotalTime>
  <Words>649</Words>
  <Application>Microsoft Office PowerPoint</Application>
  <PresentationFormat>Custom</PresentationFormat>
  <Paragraphs>74</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c:creator>
  <cp:lastModifiedBy>Nguyen </cp:lastModifiedBy>
  <cp:revision>54</cp:revision>
  <dcterms:created xsi:type="dcterms:W3CDTF">2020-08-26T00:54:00Z</dcterms:created>
  <dcterms:modified xsi:type="dcterms:W3CDTF">2024-04-06T05:31:29Z</dcterms:modified>
</cp:coreProperties>
</file>