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1449" r:id="rId2"/>
    <p:sldId id="270" r:id="rId3"/>
    <p:sldId id="257" r:id="rId4"/>
    <p:sldId id="295" r:id="rId5"/>
    <p:sldId id="296" r:id="rId6"/>
    <p:sldId id="298" r:id="rId7"/>
    <p:sldId id="299" r:id="rId8"/>
    <p:sldId id="300" r:id="rId9"/>
    <p:sldId id="301" r:id="rId10"/>
    <p:sldId id="302" r:id="rId11"/>
    <p:sldId id="303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9F7C4-BBCB-41C3-A50A-C1FB9C3BAE18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ED42D-E1EB-4D59-BB3F-AB9BAE82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4183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8167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8099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4485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4748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7345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D8386-BAEC-4EF1-BE42-B4BF718FFC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2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688426" y="1648606"/>
            <a:ext cx="881523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Tô chữ hoa G, 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66521" y="2708042"/>
            <a:ext cx="8901298" cy="14419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từ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ứng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dụng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76" y="533284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8022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37836" y="352423"/>
            <a:ext cx="7216775" cy="6505577"/>
            <a:chOff x="1143000" y="123827"/>
            <a:chExt cx="7216775" cy="6505577"/>
          </a:xfrm>
        </p:grpSpPr>
        <p:pic>
          <p:nvPicPr>
            <p:cNvPr id="3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0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166696" y="647681"/>
            <a:ext cx="306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ang 1 ô ly" pitchFamily="34" charset="0"/>
                <a:ea typeface="HP001" pitchFamily="34" charset="0"/>
              </a:rPr>
              <a:t>c</a:t>
            </a:r>
            <a:r>
              <a:rPr lang="en-US" sz="3600" b="1" smtClean="0">
                <a:solidFill>
                  <a:srgbClr val="FF0000"/>
                </a:solidFill>
                <a:latin typeface="HP001 4 hang 1 ô ly" pitchFamily="34" charset="0"/>
                <a:ea typeface="HP001" pitchFamily="34" charset="0"/>
              </a:rPr>
              <a:t>hói </a:t>
            </a:r>
            <a:r>
              <a:rPr lang="en-US" sz="3600" b="1" dirty="0" err="1">
                <a:solidFill>
                  <a:srgbClr val="FF0000"/>
                </a:solidFill>
                <a:latin typeface="HP001 4 hang 1 ô ly" pitchFamily="34" charset="0"/>
                <a:ea typeface="HP001" pitchFamily="34" charset="0"/>
              </a:rPr>
              <a:t>chang</a:t>
            </a:r>
            <a:endParaRPr lang="vi-VN" sz="3600" b="1" dirty="0">
              <a:solidFill>
                <a:srgbClr val="FF0000"/>
              </a:solidFill>
              <a:latin typeface="HP001 4 hang 1 ô ly" pitchFamily="34" charset="0"/>
              <a:ea typeface="HP00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37835" y="2105423"/>
            <a:ext cx="7850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pic>
        <p:nvPicPr>
          <p:cNvPr id="15" name="Picture 1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75" y="4596779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83047" y="1378603"/>
            <a:ext cx="306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HP001" pitchFamily="34" charset="0"/>
              </a:rPr>
              <a:t>r</a:t>
            </a:r>
            <a:r>
              <a:rPr lang="en-US" sz="3600" b="1" smtClean="0">
                <a:solidFill>
                  <a:srgbClr val="FF0000"/>
                </a:solidFill>
                <a:latin typeface="HP001 4 hàng" pitchFamily="34" charset="0"/>
                <a:ea typeface="HP001" pitchFamily="34" charset="0"/>
              </a:rPr>
              <a:t>ung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HP001" pitchFamily="34" charset="0"/>
              </a:rPr>
              <a:t>rinh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1029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2242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48328" y="354084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7935070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 Chú Chim Cánh Cụt Nhỏ - Vần Điệu Trẻ - Bài Hát Trẻ Em - Five Little Penguins - Kids Tv Vietn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2910"/>
            <a:ext cx="12192000" cy="64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95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/>
          <p:nvPr/>
        </p:nvSpPr>
        <p:spPr>
          <a:xfrm>
            <a:off x="2580502" y="1066801"/>
            <a:ext cx="6477000" cy="80021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Tô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chữ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hoa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: G, H</a:t>
            </a:r>
            <a:endParaRPr lang="en-US" altLang="en-US" sz="4400" b="1" dirty="0">
              <a:solidFill>
                <a:srgbClr val="FF0000"/>
              </a:solidFill>
              <a:latin typeface="UTM Avo" panose="02040603050506020204" pitchFamily="18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0064" y="2269115"/>
            <a:ext cx="1002515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UTM Avo" panose="02040603050506020204" pitchFamily="18" charset="0"/>
              </a:rPr>
              <a:t>Tô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ứng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dụng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:    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ch</a:t>
            </a:r>
            <a:r>
              <a:rPr lang="en-GB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ói</a:t>
            </a:r>
            <a:r>
              <a:rPr lang="en-GB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chang</a:t>
            </a:r>
            <a:r>
              <a:rPr lang="en-GB" sz="2800" dirty="0">
                <a:solidFill>
                  <a:srgbClr val="00B050"/>
                </a:solidFill>
                <a:latin typeface="UTM Avo" panose="02040603050506020204" pitchFamily="18" charset="0"/>
              </a:rPr>
              <a:t>, rung </a:t>
            </a:r>
            <a:r>
              <a:rPr lang="en-GB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rinh</a:t>
            </a:r>
            <a:endParaRPr lang="en-US" sz="2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                                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yêu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mọi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nên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kết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trái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14369" r="10384" b="13808"/>
          <a:stretch/>
        </p:blipFill>
        <p:spPr bwMode="auto">
          <a:xfrm>
            <a:off x="4685214" y="2046513"/>
            <a:ext cx="997328" cy="12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21594" r="9810" b="22036"/>
          <a:stretch/>
        </p:blipFill>
        <p:spPr bwMode="auto">
          <a:xfrm>
            <a:off x="5950856" y="2051740"/>
            <a:ext cx="1293606" cy="126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64276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957220" y="805538"/>
            <a:ext cx="8277560" cy="9115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QUAN SÁT VÀ NHẬN XÉT</a:t>
            </a:r>
          </a:p>
        </p:txBody>
      </p:sp>
      <p:pic>
        <p:nvPicPr>
          <p:cNvPr id="8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14369" r="10384" b="13808"/>
          <a:stretch/>
        </p:blipFill>
        <p:spPr bwMode="auto">
          <a:xfrm>
            <a:off x="2103404" y="2108988"/>
            <a:ext cx="3396502" cy="380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DBE54CDE-CB2B-4B09-96B9-331F435FF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21594" r="9810" b="22036"/>
          <a:stretch/>
        </p:blipFill>
        <p:spPr bwMode="auto">
          <a:xfrm>
            <a:off x="6096000" y="2009257"/>
            <a:ext cx="3992596" cy="390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84990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2951"/>
            <a:ext cx="12192000" cy="645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44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659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1593"/>
            <a:ext cx="12192000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21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43150" y="2708042"/>
            <a:ext cx="7505700" cy="14419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Tô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ch</a:t>
            </a:r>
            <a:r>
              <a:rPr lang="en-US" alt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</a:t>
            </a:r>
            <a:r>
              <a:rPr lang="en-US" alt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hoa</a:t>
            </a:r>
            <a:r>
              <a:rPr lang="en-US" alt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: G - H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76" y="655204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6885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49205" y="249311"/>
            <a:ext cx="7216775" cy="6505577"/>
            <a:chOff x="1143000" y="123827"/>
            <a:chExt cx="7216775" cy="6505577"/>
          </a:xfrm>
        </p:grpSpPr>
        <p:pic>
          <p:nvPicPr>
            <p:cNvPr id="3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0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125314" y="249311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521787" y="249311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702840" y="2425774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150025" y="2408065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226965" y="2408065"/>
            <a:ext cx="144780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endParaRPr lang="en-US" sz="7300" dirty="0">
              <a:solidFill>
                <a:srgbClr val="FF0000"/>
              </a:solidFill>
              <a:latin typeface="HP001 4 hàng" panose="020B0603050302020204" pitchFamily="34" charset="0"/>
              <a:ea typeface="HP001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975412" y="249311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8455065" y="249311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6665239" y="2391908"/>
            <a:ext cx="1510351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endParaRPr lang="en-US" sz="7300" dirty="0">
              <a:solidFill>
                <a:srgbClr val="FF0000"/>
              </a:solidFill>
              <a:latin typeface="HP001 4 hàng" panose="020B0603050302020204" pitchFamily="34" charset="0"/>
              <a:ea typeface="HP001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8108917" y="2391908"/>
            <a:ext cx="1657063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H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2693484" y="3710821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137161" y="3713229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579559" y="373343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7027359" y="373343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8458980" y="373343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2604633" y="5133822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4063210" y="5133823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5521787" y="5133823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6947693" y="5140969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8363826" y="5133823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pic>
        <p:nvPicPr>
          <p:cNvPr id="38" name="Picture 37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1" y="4308585"/>
            <a:ext cx="2219325" cy="20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0">
            <a:extLst>
              <a:ext uri="{FF2B5EF4-FFF2-40B4-BE49-F238E27FC236}">
                <a16:creationId xmlns:a16="http://schemas.microsoft.com/office/drawing/2014/main" xmlns="" id="{BE58B871-0497-4379-AD3B-623A6A83E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441" y="249311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001731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106</Words>
  <Application>Microsoft Office PowerPoint</Application>
  <PresentationFormat>Custom</PresentationFormat>
  <Paragraphs>57</Paragraphs>
  <Slides>12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</cp:lastModifiedBy>
  <cp:revision>29</cp:revision>
  <dcterms:created xsi:type="dcterms:W3CDTF">2022-02-24T02:58:09Z</dcterms:created>
  <dcterms:modified xsi:type="dcterms:W3CDTF">2024-04-06T04:57:45Z</dcterms:modified>
</cp:coreProperties>
</file>