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583" r:id="rId2"/>
    <p:sldId id="429" r:id="rId3"/>
    <p:sldId id="430" r:id="rId4"/>
    <p:sldId id="432" r:id="rId5"/>
    <p:sldId id="431" r:id="rId6"/>
    <p:sldId id="433" r:id="rId7"/>
    <p:sldId id="434" r:id="rId8"/>
    <p:sldId id="435" r:id="rId9"/>
    <p:sldId id="441" r:id="rId10"/>
    <p:sldId id="442" r:id="rId11"/>
    <p:sldId id="443" r:id="rId12"/>
    <p:sldId id="438" r:id="rId13"/>
    <p:sldId id="439" r:id="rId14"/>
    <p:sldId id="440" r:id="rId15"/>
    <p:sldId id="270" r:id="rId16"/>
  </p:sldIdLst>
  <p:sldSz cx="12192000" cy="6858000"/>
  <p:notesSz cx="6858000" cy="9144000"/>
  <p:embeddedFontLst>
    <p:embeddedFont>
      <p:font typeface="Microsoft YaHei" pitchFamily="34" charset="-122"/>
      <p:regular r:id="rId18"/>
      <p:bold r:id="rId19"/>
    </p:embeddedFont>
    <p:embeddedFont>
      <p:font typeface="Cambria Math" pitchFamily="18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SimSun" pitchFamily="2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6" d="100"/>
          <a:sy n="66" d="100"/>
        </p:scale>
        <p:origin x="-60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9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4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1596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1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8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6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4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5.png"/><Relationship Id="rId5" Type="http://schemas.openxmlformats.org/officeDocument/2006/relationships/image" Target="../media/image44.png"/><Relationship Id="rId15" Type="http://schemas.openxmlformats.org/officeDocument/2006/relationships/image" Target="../media/image37.png"/><Relationship Id="rId10" Type="http://schemas.openxmlformats.org/officeDocument/2006/relationships/image" Target="../media/image54.png"/><Relationship Id="rId4" Type="http://schemas.openxmlformats.org/officeDocument/2006/relationships/image" Target="../media/image52.jpeg"/><Relationship Id="rId9" Type="http://schemas.openxmlformats.org/officeDocument/2006/relationships/image" Target="../media/image53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923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62: Luyện 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0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2182" y="1111102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85 + 4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612640" y="3570605"/>
            <a:ext cx="3627120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5725" y="2677997"/>
              <a:ext cx="1829276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/>
                <a:t>89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12640" y="4631055"/>
            <a:ext cx="3626485" cy="892175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/>
                <a:t>88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612640" y="5686425"/>
            <a:ext cx="3626485" cy="892175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08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/>
                <a:t>87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9288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20981" y="1040885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54 + 4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4976" y="3270296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55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281170" y="4357206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56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52926" y="5397722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58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8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0"/>
            <a:ext cx="6666575" cy="6858000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-6477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0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16490" y="1050765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23 + 4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27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28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-10160" y="-10160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4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98924" y="208772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60800" y="1141794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 err="1">
                <a:solidFill>
                  <a:srgbClr val="FF6600"/>
                </a:solidFill>
              </a:rPr>
              <a:t>31+ 8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31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542905" y="161925"/>
            <a:ext cx="1515745" cy="65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6453"/>
            <a:ext cx="12191365" cy="45557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4794"/>
          <a:stretch>
            <a:fillRect/>
          </a:stretch>
        </p:blipFill>
        <p:spPr>
          <a:xfrm>
            <a:off x="2101850" y="4988560"/>
            <a:ext cx="5902960" cy="1931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8873" r="11152" b="29402"/>
          <a:stretch>
            <a:fillRect/>
          </a:stretch>
        </p:blipFill>
        <p:spPr>
          <a:xfrm rot="21210618">
            <a:off x="-62230" y="4961255"/>
            <a:ext cx="3019425" cy="163576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SO_Shape"/>
          <p:cNvSpPr/>
          <p:nvPr/>
        </p:nvSpPr>
        <p:spPr bwMode="auto">
          <a:xfrm>
            <a:off x="798830" y="711200"/>
            <a:ext cx="4485005" cy="28384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200910"/>
            <a:ext cx="1228090" cy="18643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3321685" y="641985"/>
            <a:ext cx="2370455" cy="16871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54" y="847107"/>
            <a:ext cx="1121761" cy="107298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77670" y="1934845"/>
            <a:ext cx="2155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 5 + 2 =</a:t>
            </a:r>
          </a:p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65 + 2 =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08045" y="194500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441700" y="250888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67</a:t>
            </a:r>
          </a:p>
        </p:txBody>
      </p:sp>
      <p:sp>
        <p:nvSpPr>
          <p:cNvPr id="5" name="KSO_Shape"/>
          <p:cNvSpPr/>
          <p:nvPr/>
        </p:nvSpPr>
        <p:spPr bwMode="auto">
          <a:xfrm>
            <a:off x="6960235" y="430530"/>
            <a:ext cx="4485005" cy="28384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85" y="1920240"/>
            <a:ext cx="1228090" cy="1864360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9603105" y="430530"/>
            <a:ext cx="2370455" cy="1687195"/>
          </a:xfrm>
          <a:prstGeom prst="rect">
            <a:avLst/>
          </a:prstGeom>
        </p:spPr>
      </p:pic>
      <p:pic>
        <p:nvPicPr>
          <p:cNvPr id="8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579" y="642002"/>
            <a:ext cx="1121761" cy="1072989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839075" y="1654175"/>
            <a:ext cx="2155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 6 + 3 =</a:t>
            </a:r>
          </a:p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96 + 3 =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569450" y="166433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9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03105" y="222821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99</a:t>
            </a:r>
          </a:p>
        </p:txBody>
      </p:sp>
      <p:sp>
        <p:nvSpPr>
          <p:cNvPr id="12" name="KSO_Shape"/>
          <p:cNvSpPr/>
          <p:nvPr/>
        </p:nvSpPr>
        <p:spPr bwMode="auto">
          <a:xfrm>
            <a:off x="4073525" y="3784600"/>
            <a:ext cx="4485005" cy="28384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3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5050790"/>
            <a:ext cx="1228090" cy="1864360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6802755" y="3780790"/>
            <a:ext cx="2370455" cy="1687195"/>
          </a:xfrm>
          <a:prstGeom prst="rect">
            <a:avLst/>
          </a:prstGeom>
        </p:spPr>
      </p:pic>
      <p:pic>
        <p:nvPicPr>
          <p:cNvPr id="15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239" y="3780807"/>
            <a:ext cx="1121761" cy="1072989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4952365" y="5008245"/>
            <a:ext cx="2155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 4 + 4 =</a:t>
            </a:r>
          </a:p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54 + 4 =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682740" y="501840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8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788150" y="556196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58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0" grpId="0"/>
      <p:bldP spid="10" grpId="1"/>
      <p:bldP spid="11" grpId="0"/>
      <p:bldP spid="11" grpId="1"/>
      <p:bldP spid="19" grpId="0"/>
      <p:bldP spid="19" grpId="1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0210"/>
            <a:ext cx="12192000" cy="644779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 flipV="1">
            <a:off x="3437255" y="4786630"/>
            <a:ext cx="2658745" cy="109347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37255" y="4817110"/>
            <a:ext cx="1934845" cy="106299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7569200" y="4817110"/>
            <a:ext cx="1752600" cy="106299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3437255" y="4817110"/>
            <a:ext cx="6303645" cy="106299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345"/>
            <a:ext cx="12192000" cy="6383655"/>
          </a:xfrm>
          <a:prstGeom prst="rect">
            <a:avLst/>
          </a:prstGeom>
        </p:spPr>
      </p:pic>
      <p:pic>
        <p:nvPicPr>
          <p:cNvPr id="8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2322830" y="358775"/>
            <a:ext cx="5871210" cy="28784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-13970" y="441960"/>
            <a:ext cx="356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3. a,</a:t>
            </a:r>
            <a:r>
              <a:rPr lang="vi-VN" altLang="en-US" sz="36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Tính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08680" y="1384300"/>
            <a:ext cx="278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 + 40 +10 =</a:t>
            </a:r>
          </a:p>
        </p:txBody>
      </p:sp>
      <p:pic>
        <p:nvPicPr>
          <p:cNvPr id="4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7028180" y="155575"/>
            <a:ext cx="5871210" cy="2878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114030" y="1150620"/>
            <a:ext cx="278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50 + 10 + 3 =</a:t>
            </a:r>
          </a:p>
        </p:txBody>
      </p:sp>
      <p:pic>
        <p:nvPicPr>
          <p:cNvPr id="6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-190500" y="3414395"/>
            <a:ext cx="5871210" cy="28784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92785" y="4490720"/>
            <a:ext cx="3116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60 + 20 + 12 =</a:t>
            </a:r>
          </a:p>
        </p:txBody>
      </p:sp>
      <p:pic>
        <p:nvPicPr>
          <p:cNvPr id="9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5024755" y="3034030"/>
            <a:ext cx="5871210" cy="28784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110605" y="4181475"/>
            <a:ext cx="278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70 + 8 +1 =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080760" y="1327150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80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31500" y="1126490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63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75685" y="4429125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92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22640" y="4110355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79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685"/>
            <a:ext cx="12192000" cy="63303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47128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65"/>
            <a:ext cx="12192000" cy="59696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19310" y="6042073"/>
            <a:ext cx="4318781" cy="71745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822831" y="6042073"/>
            <a:ext cx="4121834" cy="71745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63039" y="6051640"/>
            <a:ext cx="44313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10 + 15 + 30 = 55</a:t>
            </a:r>
            <a:endParaRPr lang="en-US" sz="36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24357" y="5990085"/>
            <a:ext cx="43187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+ 20 + 25 = 55 </a:t>
            </a:r>
            <a:endParaRPr lang="en-US" sz="3600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414020"/>
            <a:ext cx="10341429" cy="644398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2975428" y="5654040"/>
            <a:ext cx="668655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31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322264" y="5654040"/>
            <a:ext cx="668655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8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222966" y="5664200"/>
            <a:ext cx="668655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  <p:sp>
        <p:nvSpPr>
          <p:cNvPr id="5" name="Oval 4"/>
          <p:cNvSpPr/>
          <p:nvPr/>
        </p:nvSpPr>
        <p:spPr>
          <a:xfrm>
            <a:off x="3659960" y="5657397"/>
            <a:ext cx="655320" cy="478790"/>
          </a:xfrm>
          <a:prstGeom prst="ellipse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131560" y="6176010"/>
            <a:ext cx="668655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27940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180</Words>
  <Application>Microsoft Office PowerPoint</Application>
  <PresentationFormat>Custom</PresentationFormat>
  <Paragraphs>52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SVN-Gretoon</vt:lpstr>
      <vt:lpstr>Microsoft YaHei</vt:lpstr>
      <vt:lpstr>Times New Roman</vt:lpstr>
      <vt:lpstr>Cambria Math</vt:lpstr>
      <vt:lpstr>Calibri</vt:lpstr>
      <vt:lpstr>UTM Avo</vt:lpstr>
      <vt:lpstr>Wingdings</vt:lpstr>
      <vt:lpstr>SimSun</vt:lpstr>
      <vt:lpstr>Green Color</vt:lpstr>
      <vt:lpstr>Tuần 29 Bài 62: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</cp:lastModifiedBy>
  <cp:revision>64</cp:revision>
  <dcterms:created xsi:type="dcterms:W3CDTF">2021-11-01T08:16:00Z</dcterms:created>
  <dcterms:modified xsi:type="dcterms:W3CDTF">2024-04-06T04:55:07Z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5174ACD4C9F24FDF80FDCFE9D3040B5A</vt:lpwstr>
  </property>
  <property fmtid="{D5CDD505-2E9C-101B-9397-08002B2CF9AE}" pid="3" name="KSOProductBuildVer">
    <vt:lpwstr>1033-11.2.0.10463</vt:lpwstr>
  </property>
</Properties>
</file>