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83.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84.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85.xml" ContentType="application/vnd.openxmlformats-officedocument.presentationml.tags+xml"/>
  <Override PartName="/ppt/notesSlides/notesSlide19.xml" ContentType="application/vnd.openxmlformats-officedocument.presentationml.notesSlide+xml"/>
  <Override PartName="/ppt/tags/tag86.xml" ContentType="application/vnd.openxmlformats-officedocument.presentationml.tags+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Lst>
  <p:notesMasterIdLst>
    <p:notesMasterId r:id="rId34"/>
  </p:notesMasterIdLst>
  <p:sldIdLst>
    <p:sldId id="2007577191" r:id="rId5"/>
    <p:sldId id="323" r:id="rId6"/>
    <p:sldId id="2007577192" r:id="rId7"/>
    <p:sldId id="324" r:id="rId8"/>
    <p:sldId id="256" r:id="rId9"/>
    <p:sldId id="328" r:id="rId10"/>
    <p:sldId id="330" r:id="rId11"/>
    <p:sldId id="2007577189" r:id="rId12"/>
    <p:sldId id="331" r:id="rId13"/>
    <p:sldId id="332" r:id="rId14"/>
    <p:sldId id="355" r:id="rId15"/>
    <p:sldId id="356" r:id="rId16"/>
    <p:sldId id="357" r:id="rId17"/>
    <p:sldId id="336" r:id="rId18"/>
    <p:sldId id="274" r:id="rId19"/>
    <p:sldId id="366" r:id="rId20"/>
    <p:sldId id="367" r:id="rId21"/>
    <p:sldId id="2007577190" r:id="rId22"/>
    <p:sldId id="368" r:id="rId23"/>
    <p:sldId id="369" r:id="rId24"/>
    <p:sldId id="370" r:id="rId25"/>
    <p:sldId id="346" r:id="rId26"/>
    <p:sldId id="371" r:id="rId27"/>
    <p:sldId id="372" r:id="rId28"/>
    <p:sldId id="373" r:id="rId29"/>
    <p:sldId id="348" r:id="rId30"/>
    <p:sldId id="2007577188" r:id="rId31"/>
    <p:sldId id="2007577184" r:id="rId32"/>
    <p:sldId id="2007577185"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838" autoAdjust="0"/>
    <p:restoredTop sz="89339" autoAdjust="0"/>
  </p:normalViewPr>
  <p:slideViewPr>
    <p:cSldViewPr snapToGrid="0">
      <p:cViewPr varScale="1">
        <p:scale>
          <a:sx n="59" d="100"/>
          <a:sy n="59" d="100"/>
        </p:scale>
        <p:origin x="968"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CDA0868-F147-412C-AE80-E55ECA4EFA86}" type="datetimeFigureOut">
              <a:rPr lang="en-US" smtClean="0"/>
              <a:t>10/23/2023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E0409F6-35B1-40E7-B43B-545C7BC1EA69}" type="slidenum">
              <a:rPr lang="en-US" smtClean="0"/>
              <a:t>‹#›</a:t>
            </a:fld>
            <a:endParaRPr lang="en-US"/>
          </a:p>
        </p:txBody>
      </p:sp>
    </p:spTree>
    <p:extLst>
      <p:ext uri="{BB962C8B-B14F-4D97-AF65-F5344CB8AC3E}">
        <p14:creationId xmlns:p14="http://schemas.microsoft.com/office/powerpoint/2010/main" val="14074095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77E4A1-AA4E-4BC9-A38F-D1B484F28D1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87493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200"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0409F6-35B1-40E7-B43B-545C7BC1EA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4156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solidFill>
                  <a:srgbClr val="002060"/>
                </a:solidFill>
                <a:latin typeface="#9Slide03 Arima Madurai Black" panose="00000A00000000000000" pitchFamily="2" charset="0"/>
                <a:cs typeface="#9Slide03 Arima Madurai Black" panose="00000A00000000000000" pitchFamily="2" charset="0"/>
              </a:rPr>
              <a:t>Thiết</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kế</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Hương</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Thảo</a:t>
            </a:r>
            <a:r>
              <a:rPr lang="en-US" sz="1200" dirty="0">
                <a:solidFill>
                  <a:srgbClr val="002060"/>
                </a:solidFill>
                <a:latin typeface="#9Slide03 Arima Madurai Black" panose="00000A00000000000000" pitchFamily="2" charset="0"/>
                <a:cs typeface="#9Slide03 Arima Madurai Black" panose="00000A00000000000000" pitchFamily="2" charset="0"/>
              </a:rPr>
              <a:t> – </a:t>
            </a:r>
            <a:r>
              <a:rPr lang="en-US" sz="1200" dirty="0" err="1">
                <a:solidFill>
                  <a:srgbClr val="002060"/>
                </a:solidFill>
                <a:latin typeface="#9Slide03 Arima Madurai Black" panose="00000A00000000000000" pitchFamily="2" charset="0"/>
                <a:cs typeface="#9Slide03 Arima Madurai Black" panose="00000A00000000000000" pitchFamily="2" charset="0"/>
              </a:rPr>
              <a:t>Zalo</a:t>
            </a:r>
            <a:r>
              <a:rPr lang="en-US" sz="1200" dirty="0">
                <a:solidFill>
                  <a:srgbClr val="002060"/>
                </a:solidFill>
                <a:latin typeface="#9Slide03 Arima Madurai Black" panose="00000A00000000000000" pitchFamily="2" charset="0"/>
                <a:cs typeface="#9Slide03 Arima Madurai Black" panose="00000A00000000000000" pitchFamily="2" charset="0"/>
              </a:rPr>
              <a:t> 0972.115.126. </a:t>
            </a:r>
            <a:r>
              <a:rPr lang="en-US" sz="1200" dirty="0" err="1">
                <a:solidFill>
                  <a:srgbClr val="002060"/>
                </a:solidFill>
                <a:latin typeface="#9Slide03 Arima Madurai Black" panose="00000A00000000000000" pitchFamily="2" charset="0"/>
                <a:cs typeface="#9Slide03 Arima Madurai Black" panose="00000A00000000000000" pitchFamily="2" charset="0"/>
              </a:rPr>
              <a:t>Các</a:t>
            </a:r>
            <a:r>
              <a:rPr lang="en-US" sz="1200" dirty="0">
                <a:solidFill>
                  <a:srgbClr val="002060"/>
                </a:solidFill>
                <a:latin typeface="#9Slide03 Arima Madurai Black" panose="00000A00000000000000" pitchFamily="2" charset="0"/>
                <a:cs typeface="#9Slide03 Arima Madurai Black" panose="00000A00000000000000" pitchFamily="2" charset="0"/>
              </a:rPr>
              <a:t> nick </a:t>
            </a:r>
            <a:r>
              <a:rPr lang="en-US" sz="1200" dirty="0" err="1">
                <a:solidFill>
                  <a:srgbClr val="002060"/>
                </a:solidFill>
                <a:latin typeface="#9Slide03 Arima Madurai Black" panose="00000A00000000000000" pitchFamily="2" charset="0"/>
                <a:cs typeface="#9Slide03 Arima Madurai Black" panose="00000A00000000000000" pitchFamily="2" charset="0"/>
              </a:rPr>
              <a:t>khác</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đều</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là</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giả</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mạo</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ăn</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cắp</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chất</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xám</a:t>
            </a:r>
            <a:endParaRPr lang="en-US" sz="1200" dirty="0">
              <a:solidFill>
                <a:srgbClr val="002060"/>
              </a:solidFill>
              <a:latin typeface="#9Slide03 Arima Madurai Black" panose="00000A00000000000000" pitchFamily="2" charset="0"/>
              <a:cs typeface="#9Slide03 Arima Madurai Black" panose="00000A00000000000000" pitchFamily="2" charset="0"/>
            </a:endParaRPr>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270381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200" dirty="0" err="1">
                <a:solidFill>
                  <a:srgbClr val="002060"/>
                </a:solidFill>
                <a:latin typeface="#9Slide03 Arima Madurai Black" panose="00000A00000000000000" pitchFamily="2" charset="0"/>
                <a:cs typeface="#9Slide03 Arima Madurai Black" panose="00000A00000000000000" pitchFamily="2" charset="0"/>
              </a:rPr>
              <a:t>Thiết</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kế</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Hương</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Thảo</a:t>
            </a:r>
            <a:r>
              <a:rPr lang="en-US" sz="1200" dirty="0">
                <a:solidFill>
                  <a:srgbClr val="002060"/>
                </a:solidFill>
                <a:latin typeface="#9Slide03 Arima Madurai Black" panose="00000A00000000000000" pitchFamily="2" charset="0"/>
                <a:cs typeface="#9Slide03 Arima Madurai Black" panose="00000A00000000000000" pitchFamily="2" charset="0"/>
              </a:rPr>
              <a:t> – </a:t>
            </a:r>
            <a:r>
              <a:rPr lang="en-US" sz="1200" dirty="0" err="1">
                <a:solidFill>
                  <a:srgbClr val="002060"/>
                </a:solidFill>
                <a:latin typeface="#9Slide03 Arima Madurai Black" panose="00000A00000000000000" pitchFamily="2" charset="0"/>
                <a:cs typeface="#9Slide03 Arima Madurai Black" panose="00000A00000000000000" pitchFamily="2" charset="0"/>
              </a:rPr>
              <a:t>Zalo</a:t>
            </a:r>
            <a:r>
              <a:rPr lang="en-US" sz="1200" dirty="0">
                <a:solidFill>
                  <a:srgbClr val="002060"/>
                </a:solidFill>
                <a:latin typeface="#9Slide03 Arima Madurai Black" panose="00000A00000000000000" pitchFamily="2" charset="0"/>
                <a:cs typeface="#9Slide03 Arima Madurai Black" panose="00000A00000000000000" pitchFamily="2" charset="0"/>
              </a:rPr>
              <a:t> 0972.115.126. </a:t>
            </a:r>
            <a:r>
              <a:rPr lang="en-US" sz="1200" dirty="0" err="1">
                <a:solidFill>
                  <a:srgbClr val="002060"/>
                </a:solidFill>
                <a:latin typeface="#9Slide03 Arima Madurai Black" panose="00000A00000000000000" pitchFamily="2" charset="0"/>
                <a:cs typeface="#9Slide03 Arima Madurai Black" panose="00000A00000000000000" pitchFamily="2" charset="0"/>
              </a:rPr>
              <a:t>Các</a:t>
            </a:r>
            <a:r>
              <a:rPr lang="en-US" sz="1200" dirty="0">
                <a:solidFill>
                  <a:srgbClr val="002060"/>
                </a:solidFill>
                <a:latin typeface="#9Slide03 Arima Madurai Black" panose="00000A00000000000000" pitchFamily="2" charset="0"/>
                <a:cs typeface="#9Slide03 Arima Madurai Black" panose="00000A00000000000000" pitchFamily="2" charset="0"/>
              </a:rPr>
              <a:t> nick </a:t>
            </a:r>
            <a:r>
              <a:rPr lang="en-US" sz="1200" dirty="0" err="1">
                <a:solidFill>
                  <a:srgbClr val="002060"/>
                </a:solidFill>
                <a:latin typeface="#9Slide03 Arima Madurai Black" panose="00000A00000000000000" pitchFamily="2" charset="0"/>
                <a:cs typeface="#9Slide03 Arima Madurai Black" panose="00000A00000000000000" pitchFamily="2" charset="0"/>
              </a:rPr>
              <a:t>khác</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đều</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là</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giả</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mạo</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ăn</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cắp</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chất</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xám</a:t>
            </a:r>
            <a:endParaRPr lang="en-US" sz="1200" dirty="0">
              <a:solidFill>
                <a:srgbClr val="002060"/>
              </a:solidFill>
              <a:latin typeface="#9Slide03 Arima Madurai Black" panose="00000A00000000000000" pitchFamily="2" charset="0"/>
              <a:cs typeface="#9Slide03 Arima Madurai Black" panose="00000A00000000000000" pitchFamily="2"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0409F6-35B1-40E7-B43B-545C7BC1EA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26790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200"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0409F6-35B1-40E7-B43B-545C7BC1EA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40692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200"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0409F6-35B1-40E7-B43B-545C7BC1EA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21679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200"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0409F6-35B1-40E7-B43B-545C7BC1EA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43363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200"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0409F6-35B1-40E7-B43B-545C7BC1EA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26884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solidFill>
                  <a:srgbClr val="002060"/>
                </a:solidFill>
                <a:latin typeface="#9Slide03 Arima Madurai Black" panose="00000A00000000000000" pitchFamily="2" charset="0"/>
                <a:cs typeface="#9Slide03 Arima Madurai Black" panose="00000A00000000000000" pitchFamily="2" charset="0"/>
              </a:rPr>
              <a:t>Thiết</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kế</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Hương</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Thảo</a:t>
            </a:r>
            <a:r>
              <a:rPr lang="en-US" sz="1200" dirty="0">
                <a:solidFill>
                  <a:srgbClr val="002060"/>
                </a:solidFill>
                <a:latin typeface="#9Slide03 Arima Madurai Black" panose="00000A00000000000000" pitchFamily="2" charset="0"/>
                <a:cs typeface="#9Slide03 Arima Madurai Black" panose="00000A00000000000000" pitchFamily="2" charset="0"/>
              </a:rPr>
              <a:t> – </a:t>
            </a:r>
            <a:r>
              <a:rPr lang="en-US" sz="1200" dirty="0" err="1">
                <a:solidFill>
                  <a:srgbClr val="002060"/>
                </a:solidFill>
                <a:latin typeface="#9Slide03 Arima Madurai Black" panose="00000A00000000000000" pitchFamily="2" charset="0"/>
                <a:cs typeface="#9Slide03 Arima Madurai Black" panose="00000A00000000000000" pitchFamily="2" charset="0"/>
              </a:rPr>
              <a:t>Zalo</a:t>
            </a:r>
            <a:r>
              <a:rPr lang="en-US" sz="1200" dirty="0">
                <a:solidFill>
                  <a:srgbClr val="002060"/>
                </a:solidFill>
                <a:latin typeface="#9Slide03 Arima Madurai Black" panose="00000A00000000000000" pitchFamily="2" charset="0"/>
                <a:cs typeface="#9Slide03 Arima Madurai Black" panose="00000A00000000000000" pitchFamily="2" charset="0"/>
              </a:rPr>
              <a:t> 0972.115.126. </a:t>
            </a:r>
            <a:r>
              <a:rPr lang="en-US" sz="1200" dirty="0" err="1">
                <a:solidFill>
                  <a:srgbClr val="002060"/>
                </a:solidFill>
                <a:latin typeface="#9Slide03 Arima Madurai Black" panose="00000A00000000000000" pitchFamily="2" charset="0"/>
                <a:cs typeface="#9Slide03 Arima Madurai Black" panose="00000A00000000000000" pitchFamily="2" charset="0"/>
              </a:rPr>
              <a:t>Các</a:t>
            </a:r>
            <a:r>
              <a:rPr lang="en-US" sz="1200" dirty="0">
                <a:solidFill>
                  <a:srgbClr val="002060"/>
                </a:solidFill>
                <a:latin typeface="#9Slide03 Arima Madurai Black" panose="00000A00000000000000" pitchFamily="2" charset="0"/>
                <a:cs typeface="#9Slide03 Arima Madurai Black" panose="00000A00000000000000" pitchFamily="2" charset="0"/>
              </a:rPr>
              <a:t> nick </a:t>
            </a:r>
            <a:r>
              <a:rPr lang="en-US" sz="1200" dirty="0" err="1">
                <a:solidFill>
                  <a:srgbClr val="002060"/>
                </a:solidFill>
                <a:latin typeface="#9Slide03 Arima Madurai Black" panose="00000A00000000000000" pitchFamily="2" charset="0"/>
                <a:cs typeface="#9Slide03 Arima Madurai Black" panose="00000A00000000000000" pitchFamily="2" charset="0"/>
              </a:rPr>
              <a:t>khác</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đều</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là</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giả</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mạo</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ăn</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cắp</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chất</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xám</a:t>
            </a:r>
            <a:endParaRPr lang="en-US" sz="1200" dirty="0">
              <a:solidFill>
                <a:srgbClr val="002060"/>
              </a:solidFill>
              <a:latin typeface="#9Slide03 Arima Madurai Black" panose="00000A00000000000000" pitchFamily="2" charset="0"/>
              <a:cs typeface="#9Slide03 Arima Madurai Black" panose="00000A00000000000000" pitchFamily="2" charset="0"/>
            </a:endParaRPr>
          </a:p>
        </p:txBody>
      </p:sp>
      <p:sp>
        <p:nvSpPr>
          <p:cNvPr id="4" name="Slide Number Placeholder 3"/>
          <p:cNvSpPr>
            <a:spLocks noGrp="1"/>
          </p:cNvSpPr>
          <p:nvPr>
            <p:ph type="sldNum" sz="quarter" idx="5"/>
          </p:nvPr>
        </p:nvSpPr>
        <p:spPr/>
        <p:txBody>
          <a:bodyPr/>
          <a:lstStyle/>
          <a:p>
            <a:fld id="{3E0409F6-35B1-40E7-B43B-545C7BC1EA69}" type="slidenum">
              <a:rPr lang="en-US" smtClean="0"/>
              <a:t>22</a:t>
            </a:fld>
            <a:endParaRPr lang="en-US"/>
          </a:p>
        </p:txBody>
      </p:sp>
    </p:spTree>
    <p:extLst>
      <p:ext uri="{BB962C8B-B14F-4D97-AF65-F5344CB8AC3E}">
        <p14:creationId xmlns:p14="http://schemas.microsoft.com/office/powerpoint/2010/main" val="9540977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200"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0409F6-35B1-40E7-B43B-545C7BC1EA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21740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solidFill>
                  <a:srgbClr val="002060"/>
                </a:solidFill>
                <a:latin typeface="#9Slide03 Arima Madurai Black" panose="00000A00000000000000" pitchFamily="2" charset="0"/>
                <a:cs typeface="#9Slide03 Arima Madurai Black" panose="00000A00000000000000" pitchFamily="2" charset="0"/>
              </a:rPr>
              <a:t>Thiết</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kế</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Hương</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Thảo</a:t>
            </a:r>
            <a:r>
              <a:rPr lang="en-US" sz="1200" dirty="0">
                <a:solidFill>
                  <a:srgbClr val="002060"/>
                </a:solidFill>
                <a:latin typeface="#9Slide03 Arima Madurai Black" panose="00000A00000000000000" pitchFamily="2" charset="0"/>
                <a:cs typeface="#9Slide03 Arima Madurai Black" panose="00000A00000000000000" pitchFamily="2" charset="0"/>
              </a:rPr>
              <a:t> – </a:t>
            </a:r>
            <a:r>
              <a:rPr lang="en-US" sz="1200" dirty="0" err="1">
                <a:solidFill>
                  <a:srgbClr val="002060"/>
                </a:solidFill>
                <a:latin typeface="#9Slide03 Arima Madurai Black" panose="00000A00000000000000" pitchFamily="2" charset="0"/>
                <a:cs typeface="#9Slide03 Arima Madurai Black" panose="00000A00000000000000" pitchFamily="2" charset="0"/>
              </a:rPr>
              <a:t>Zalo</a:t>
            </a:r>
            <a:r>
              <a:rPr lang="en-US" sz="1200" dirty="0">
                <a:solidFill>
                  <a:srgbClr val="002060"/>
                </a:solidFill>
                <a:latin typeface="#9Slide03 Arima Madurai Black" panose="00000A00000000000000" pitchFamily="2" charset="0"/>
                <a:cs typeface="#9Slide03 Arima Madurai Black" panose="00000A00000000000000" pitchFamily="2" charset="0"/>
              </a:rPr>
              <a:t> 0972.115.126. </a:t>
            </a:r>
            <a:r>
              <a:rPr lang="en-US" sz="1200" dirty="0" err="1">
                <a:solidFill>
                  <a:srgbClr val="002060"/>
                </a:solidFill>
                <a:latin typeface="#9Slide03 Arima Madurai Black" panose="00000A00000000000000" pitchFamily="2" charset="0"/>
                <a:cs typeface="#9Slide03 Arima Madurai Black" panose="00000A00000000000000" pitchFamily="2" charset="0"/>
              </a:rPr>
              <a:t>Các</a:t>
            </a:r>
            <a:r>
              <a:rPr lang="en-US" sz="1200" dirty="0">
                <a:solidFill>
                  <a:srgbClr val="002060"/>
                </a:solidFill>
                <a:latin typeface="#9Slide03 Arima Madurai Black" panose="00000A00000000000000" pitchFamily="2" charset="0"/>
                <a:cs typeface="#9Slide03 Arima Madurai Black" panose="00000A00000000000000" pitchFamily="2" charset="0"/>
              </a:rPr>
              <a:t> nick </a:t>
            </a:r>
            <a:r>
              <a:rPr lang="en-US" sz="1200" dirty="0" err="1">
                <a:solidFill>
                  <a:srgbClr val="002060"/>
                </a:solidFill>
                <a:latin typeface="#9Slide03 Arima Madurai Black" panose="00000A00000000000000" pitchFamily="2" charset="0"/>
                <a:cs typeface="#9Slide03 Arima Madurai Black" panose="00000A00000000000000" pitchFamily="2" charset="0"/>
              </a:rPr>
              <a:t>khác</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đều</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là</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giả</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mạo</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ăn</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cắp</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chất</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xám</a:t>
            </a:r>
            <a:endParaRPr lang="en-US" sz="1200" dirty="0">
              <a:solidFill>
                <a:srgbClr val="002060"/>
              </a:solidFill>
              <a:latin typeface="#9Slide03 Arima Madurai Black" panose="00000A00000000000000" pitchFamily="2" charset="0"/>
              <a:cs typeface="#9Slide03 Arima Madurai Black" panose="00000A00000000000000" pitchFamily="2" charset="0"/>
            </a:endParaRPr>
          </a:p>
        </p:txBody>
      </p:sp>
      <p:sp>
        <p:nvSpPr>
          <p:cNvPr id="4" name="Slide Number Placeholder 3"/>
          <p:cNvSpPr>
            <a:spLocks noGrp="1"/>
          </p:cNvSpPr>
          <p:nvPr>
            <p:ph type="sldNum" sz="quarter" idx="5"/>
          </p:nvPr>
        </p:nvSpPr>
        <p:spPr/>
        <p:txBody>
          <a:bodyPr/>
          <a:lstStyle/>
          <a:p>
            <a:fld id="{3E0409F6-35B1-40E7-B43B-545C7BC1EA69}" type="slidenum">
              <a:rPr lang="en-US" smtClean="0"/>
              <a:t>26</a:t>
            </a:fld>
            <a:endParaRPr lang="en-US"/>
          </a:p>
        </p:txBody>
      </p:sp>
    </p:spTree>
    <p:extLst>
      <p:ext uri="{BB962C8B-B14F-4D97-AF65-F5344CB8AC3E}">
        <p14:creationId xmlns:p14="http://schemas.microsoft.com/office/powerpoint/2010/main" val="37844764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200"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0409F6-35B1-40E7-B43B-545C7BC1EA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56730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9917214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solidFill>
                  <a:srgbClr val="002060"/>
                </a:solidFill>
                <a:latin typeface="#9Slide03 Arima Madurai Black" panose="00000A00000000000000" pitchFamily="2" charset="0"/>
                <a:cs typeface="#9Slide03 Arima Madurai Black" panose="00000A00000000000000" pitchFamily="2" charset="0"/>
              </a:rPr>
              <a:t>Thiết</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kế</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Hương</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Thảo</a:t>
            </a:r>
            <a:r>
              <a:rPr lang="en-US" sz="1200" dirty="0">
                <a:solidFill>
                  <a:srgbClr val="002060"/>
                </a:solidFill>
                <a:latin typeface="#9Slide03 Arima Madurai Black" panose="00000A00000000000000" pitchFamily="2" charset="0"/>
                <a:cs typeface="#9Slide03 Arima Madurai Black" panose="00000A00000000000000" pitchFamily="2" charset="0"/>
              </a:rPr>
              <a:t> – </a:t>
            </a:r>
            <a:r>
              <a:rPr lang="en-US" sz="1200" dirty="0" err="1">
                <a:solidFill>
                  <a:srgbClr val="002060"/>
                </a:solidFill>
                <a:latin typeface="#9Slide03 Arima Madurai Black" panose="00000A00000000000000" pitchFamily="2" charset="0"/>
                <a:cs typeface="#9Slide03 Arima Madurai Black" panose="00000A00000000000000" pitchFamily="2" charset="0"/>
              </a:rPr>
              <a:t>Zalo</a:t>
            </a:r>
            <a:r>
              <a:rPr lang="en-US" sz="1200" dirty="0">
                <a:solidFill>
                  <a:srgbClr val="002060"/>
                </a:solidFill>
                <a:latin typeface="#9Slide03 Arima Madurai Black" panose="00000A00000000000000" pitchFamily="2" charset="0"/>
                <a:cs typeface="#9Slide03 Arima Madurai Black" panose="00000A00000000000000" pitchFamily="2" charset="0"/>
              </a:rPr>
              <a:t> 0972.115.126. </a:t>
            </a:r>
            <a:r>
              <a:rPr lang="en-US" sz="1200" dirty="0" err="1">
                <a:solidFill>
                  <a:srgbClr val="002060"/>
                </a:solidFill>
                <a:latin typeface="#9Slide03 Arima Madurai Black" panose="00000A00000000000000" pitchFamily="2" charset="0"/>
                <a:cs typeface="#9Slide03 Arima Madurai Black" panose="00000A00000000000000" pitchFamily="2" charset="0"/>
              </a:rPr>
              <a:t>Các</a:t>
            </a:r>
            <a:r>
              <a:rPr lang="en-US" sz="1200" dirty="0">
                <a:solidFill>
                  <a:srgbClr val="002060"/>
                </a:solidFill>
                <a:latin typeface="#9Slide03 Arima Madurai Black" panose="00000A00000000000000" pitchFamily="2" charset="0"/>
                <a:cs typeface="#9Slide03 Arima Madurai Black" panose="00000A00000000000000" pitchFamily="2" charset="0"/>
              </a:rPr>
              <a:t> nick </a:t>
            </a:r>
            <a:r>
              <a:rPr lang="en-US" sz="1200" dirty="0" err="1">
                <a:solidFill>
                  <a:srgbClr val="002060"/>
                </a:solidFill>
                <a:latin typeface="#9Slide03 Arima Madurai Black" panose="00000A00000000000000" pitchFamily="2" charset="0"/>
                <a:cs typeface="#9Slide03 Arima Madurai Black" panose="00000A00000000000000" pitchFamily="2" charset="0"/>
              </a:rPr>
              <a:t>khác</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đều</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là</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giả</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mạo</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ăn</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cắp</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chất</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xám</a:t>
            </a:r>
            <a:endParaRPr lang="en-US" sz="1200" dirty="0">
              <a:solidFill>
                <a:srgbClr val="002060"/>
              </a:solidFill>
              <a:latin typeface="#9Slide03 Arima Madurai Black" panose="00000A00000000000000" pitchFamily="2" charset="0"/>
              <a:cs typeface="#9Slide03 Arima Madurai Black" panose="00000A00000000000000" pitchFamily="2" charset="0"/>
            </a:endParaRPr>
          </a:p>
          <a:p>
            <a:endParaRPr lang="en-US" dirty="0"/>
          </a:p>
        </p:txBody>
      </p:sp>
      <p:sp>
        <p:nvSpPr>
          <p:cNvPr id="4" name="Slide Number Placeholder 3"/>
          <p:cNvSpPr>
            <a:spLocks noGrp="1"/>
          </p:cNvSpPr>
          <p:nvPr>
            <p:ph type="sldNum" sz="quarter" idx="5"/>
          </p:nvPr>
        </p:nvSpPr>
        <p:spPr/>
        <p:txBody>
          <a:bodyPr/>
          <a:lstStyle/>
          <a:p>
            <a:fld id="{3E0409F6-35B1-40E7-B43B-545C7BC1EA69}" type="slidenum">
              <a:rPr lang="en-US" smtClean="0"/>
              <a:t>5</a:t>
            </a:fld>
            <a:endParaRPr lang="en-US"/>
          </a:p>
        </p:txBody>
      </p:sp>
    </p:spTree>
    <p:extLst>
      <p:ext uri="{BB962C8B-B14F-4D97-AF65-F5344CB8AC3E}">
        <p14:creationId xmlns:p14="http://schemas.microsoft.com/office/powerpoint/2010/main" val="5620740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solidFill>
                  <a:srgbClr val="002060"/>
                </a:solidFill>
                <a:latin typeface="#9Slide03 Arima Madurai Black" panose="00000A00000000000000" pitchFamily="2" charset="0"/>
                <a:cs typeface="#9Slide03 Arima Madurai Black" panose="00000A00000000000000" pitchFamily="2" charset="0"/>
              </a:rPr>
              <a:t>Thiết</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kế</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Hương</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Thảo</a:t>
            </a:r>
            <a:r>
              <a:rPr lang="en-US" sz="1200" dirty="0">
                <a:solidFill>
                  <a:srgbClr val="002060"/>
                </a:solidFill>
                <a:latin typeface="#9Slide03 Arima Madurai Black" panose="00000A00000000000000" pitchFamily="2" charset="0"/>
                <a:cs typeface="#9Slide03 Arima Madurai Black" panose="00000A00000000000000" pitchFamily="2" charset="0"/>
              </a:rPr>
              <a:t> – </a:t>
            </a:r>
            <a:r>
              <a:rPr lang="en-US" sz="1200" dirty="0" err="1">
                <a:solidFill>
                  <a:srgbClr val="002060"/>
                </a:solidFill>
                <a:latin typeface="#9Slide03 Arima Madurai Black" panose="00000A00000000000000" pitchFamily="2" charset="0"/>
                <a:cs typeface="#9Slide03 Arima Madurai Black" panose="00000A00000000000000" pitchFamily="2" charset="0"/>
              </a:rPr>
              <a:t>Zalo</a:t>
            </a:r>
            <a:r>
              <a:rPr lang="en-US" sz="1200" dirty="0">
                <a:solidFill>
                  <a:srgbClr val="002060"/>
                </a:solidFill>
                <a:latin typeface="#9Slide03 Arima Madurai Black" panose="00000A00000000000000" pitchFamily="2" charset="0"/>
                <a:cs typeface="#9Slide03 Arima Madurai Black" panose="00000A00000000000000" pitchFamily="2" charset="0"/>
              </a:rPr>
              <a:t> 0972.115.126. </a:t>
            </a:r>
            <a:r>
              <a:rPr lang="en-US" sz="1200" dirty="0" err="1">
                <a:solidFill>
                  <a:srgbClr val="002060"/>
                </a:solidFill>
                <a:latin typeface="#9Slide03 Arima Madurai Black" panose="00000A00000000000000" pitchFamily="2" charset="0"/>
                <a:cs typeface="#9Slide03 Arima Madurai Black" panose="00000A00000000000000" pitchFamily="2" charset="0"/>
              </a:rPr>
              <a:t>Các</a:t>
            </a:r>
            <a:r>
              <a:rPr lang="en-US" sz="1200" dirty="0">
                <a:solidFill>
                  <a:srgbClr val="002060"/>
                </a:solidFill>
                <a:latin typeface="#9Slide03 Arima Madurai Black" panose="00000A00000000000000" pitchFamily="2" charset="0"/>
                <a:cs typeface="#9Slide03 Arima Madurai Black" panose="00000A00000000000000" pitchFamily="2" charset="0"/>
              </a:rPr>
              <a:t> nick </a:t>
            </a:r>
            <a:r>
              <a:rPr lang="en-US" sz="1200" dirty="0" err="1">
                <a:solidFill>
                  <a:srgbClr val="002060"/>
                </a:solidFill>
                <a:latin typeface="#9Slide03 Arima Madurai Black" panose="00000A00000000000000" pitchFamily="2" charset="0"/>
                <a:cs typeface="#9Slide03 Arima Madurai Black" panose="00000A00000000000000" pitchFamily="2" charset="0"/>
              </a:rPr>
              <a:t>khác</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đều</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là</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giả</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mạo</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ăn</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cắp</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chất</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xám</a:t>
            </a:r>
            <a:endParaRPr lang="en-US" sz="1200" dirty="0">
              <a:solidFill>
                <a:srgbClr val="002060"/>
              </a:solidFill>
              <a:latin typeface="#9Slide03 Arima Madurai Black" panose="00000A00000000000000" pitchFamily="2" charset="0"/>
              <a:cs typeface="#9Slide03 Arima Madurai Black" panose="00000A00000000000000" pitchFamily="2" charset="0"/>
            </a:endParaRPr>
          </a:p>
        </p:txBody>
      </p:sp>
      <p:sp>
        <p:nvSpPr>
          <p:cNvPr id="4" name="Slide Number Placeholder 3"/>
          <p:cNvSpPr>
            <a:spLocks noGrp="1"/>
          </p:cNvSpPr>
          <p:nvPr>
            <p:ph type="sldNum" sz="quarter" idx="5"/>
          </p:nvPr>
        </p:nvSpPr>
        <p:spPr/>
        <p:txBody>
          <a:bodyPr/>
          <a:lstStyle/>
          <a:p>
            <a:fld id="{3E0409F6-35B1-40E7-B43B-545C7BC1EA69}" type="slidenum">
              <a:rPr lang="en-US" smtClean="0"/>
              <a:t>7</a:t>
            </a:fld>
            <a:endParaRPr lang="en-US"/>
          </a:p>
        </p:txBody>
      </p:sp>
    </p:spTree>
    <p:extLst>
      <p:ext uri="{BB962C8B-B14F-4D97-AF65-F5344CB8AC3E}">
        <p14:creationId xmlns:p14="http://schemas.microsoft.com/office/powerpoint/2010/main" val="15983657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200" b="1" dirty="0">
                <a:latin typeface="+mn-lt"/>
              </a:rPr>
              <a:t>HS </a:t>
            </a:r>
            <a:r>
              <a:rPr lang="en-US" sz="1200" b="1" dirty="0" err="1">
                <a:latin typeface="+mn-lt"/>
              </a:rPr>
              <a:t>nêu</a:t>
            </a:r>
            <a:r>
              <a:rPr lang="en-US" sz="1200" b="1" dirty="0">
                <a:latin typeface="+mn-lt"/>
              </a:rPr>
              <a:t> </a:t>
            </a:r>
            <a:r>
              <a:rPr lang="en-US" sz="1200" b="1" dirty="0" err="1">
                <a:latin typeface="+mn-lt"/>
              </a:rPr>
              <a:t>từ</a:t>
            </a:r>
            <a:r>
              <a:rPr lang="en-US" sz="1200" b="1" dirty="0">
                <a:latin typeface="+mn-lt"/>
              </a:rPr>
              <a:t> </a:t>
            </a:r>
            <a:r>
              <a:rPr lang="en-US" sz="1200" b="1" dirty="0" err="1">
                <a:latin typeface="+mn-lt"/>
              </a:rPr>
              <a:t>khó</a:t>
            </a:r>
            <a:r>
              <a:rPr lang="en-US" sz="1200" b="1" dirty="0">
                <a:latin typeface="+mn-lt"/>
              </a:rPr>
              <a:t> GV </a:t>
            </a:r>
            <a:r>
              <a:rPr lang="en-US" sz="1200" b="1" dirty="0" err="1">
                <a:latin typeface="+mn-lt"/>
              </a:rPr>
              <a:t>gõ</a:t>
            </a:r>
            <a:r>
              <a:rPr lang="en-US" sz="1200" b="1" dirty="0">
                <a:latin typeface="+mn-lt"/>
              </a:rPr>
              <a:t> </a:t>
            </a:r>
            <a:r>
              <a:rPr lang="en-US" sz="1200" b="1" dirty="0" err="1">
                <a:latin typeface="+mn-lt"/>
              </a:rPr>
              <a:t>ngay</a:t>
            </a:r>
            <a:r>
              <a:rPr lang="en-US" sz="1200" b="1" dirty="0">
                <a:latin typeface="+mn-lt"/>
              </a:rPr>
              <a:t> </a:t>
            </a:r>
            <a:r>
              <a:rPr lang="en-US" sz="1200" b="1" dirty="0" err="1">
                <a:latin typeface="+mn-lt"/>
              </a:rPr>
              <a:t>từ</a:t>
            </a:r>
            <a:r>
              <a:rPr lang="en-US" sz="1200" b="1" dirty="0">
                <a:latin typeface="+mn-lt"/>
              </a:rPr>
              <a:t> </a:t>
            </a:r>
            <a:r>
              <a:rPr lang="en-US" sz="1200" b="1" dirty="0" err="1">
                <a:latin typeface="+mn-lt"/>
              </a:rPr>
              <a:t>đó</a:t>
            </a:r>
            <a:r>
              <a:rPr lang="en-US" sz="1200" b="1" dirty="0">
                <a:latin typeface="+mn-lt"/>
              </a:rPr>
              <a:t> </a:t>
            </a:r>
            <a:r>
              <a:rPr lang="en-US" sz="1200" b="1" dirty="0" err="1">
                <a:latin typeface="+mn-lt"/>
              </a:rPr>
              <a:t>trên</a:t>
            </a:r>
            <a:r>
              <a:rPr lang="en-US" sz="1200" b="1" dirty="0">
                <a:latin typeface="+mn-lt"/>
              </a:rPr>
              <a:t> BÀI GIẢNG ĐANG TRÌNH CHIẾU </a:t>
            </a:r>
            <a:r>
              <a:rPr lang="en-US" sz="1200" b="1" dirty="0" err="1">
                <a:latin typeface="+mn-lt"/>
              </a:rPr>
              <a:t>luôn</a:t>
            </a:r>
            <a:r>
              <a:rPr lang="en-US" sz="1200" b="1" dirty="0">
                <a:latin typeface="+mn-lt"/>
              </a:rPr>
              <a:t> </a:t>
            </a:r>
            <a:r>
              <a:rPr lang="en-US" sz="1200" b="1" dirty="0" err="1">
                <a:latin typeface="+mn-lt"/>
              </a:rPr>
              <a:t>mà</a:t>
            </a:r>
            <a:r>
              <a:rPr lang="en-US" sz="1200" b="1" dirty="0">
                <a:latin typeface="+mn-lt"/>
              </a:rPr>
              <a:t> </a:t>
            </a:r>
            <a:r>
              <a:rPr lang="en-US" sz="1200" b="1" dirty="0" err="1">
                <a:latin typeface="+mn-lt"/>
              </a:rPr>
              <a:t>không</a:t>
            </a:r>
            <a:r>
              <a:rPr lang="en-US" sz="1200" b="1" dirty="0">
                <a:latin typeface="+mn-lt"/>
              </a:rPr>
              <a:t> </a:t>
            </a:r>
            <a:r>
              <a:rPr lang="en-US" sz="1200" b="1" dirty="0" err="1">
                <a:latin typeface="+mn-lt"/>
              </a:rPr>
              <a:t>cần</a:t>
            </a:r>
            <a:r>
              <a:rPr lang="en-US" sz="1200" b="1" dirty="0">
                <a:latin typeface="+mn-lt"/>
              </a:rPr>
              <a:t> </a:t>
            </a:r>
            <a:r>
              <a:rPr lang="en-US" sz="1200" b="1" dirty="0" err="1">
                <a:latin typeface="+mn-lt"/>
              </a:rPr>
              <a:t>thoát</a:t>
            </a:r>
            <a:r>
              <a:rPr lang="en-US" sz="1200" b="1" dirty="0">
                <a:latin typeface="+mn-lt"/>
              </a:rPr>
              <a:t> </a:t>
            </a:r>
            <a:r>
              <a:rPr lang="en-US" sz="1200" b="1" dirty="0" err="1">
                <a:latin typeface="+mn-lt"/>
              </a:rPr>
              <a:t>ra.</a:t>
            </a:r>
            <a:r>
              <a:rPr lang="en-US" sz="1200" b="1" dirty="0">
                <a:latin typeface="+mn-lt"/>
              </a:rPr>
              <a:t> (CLICK CHUỘT VÀO KHUNG TỪ KHÓ ĐỌC VÀ GÕ)</a:t>
            </a:r>
            <a:endParaRPr lang="en-US" sz="1200" b="1" dirty="0"/>
          </a:p>
        </p:txBody>
      </p:sp>
      <p:sp>
        <p:nvSpPr>
          <p:cNvPr id="4" name="Slide Number Placeholder 3"/>
          <p:cNvSpPr>
            <a:spLocks noGrp="1"/>
          </p:cNvSpPr>
          <p:nvPr>
            <p:ph type="sldNum" sz="quarter" idx="5"/>
          </p:nvPr>
        </p:nvSpPr>
        <p:spPr/>
        <p:txBody>
          <a:bodyPr/>
          <a:lstStyle/>
          <a:p>
            <a:fld id="{3E0409F6-35B1-40E7-B43B-545C7BC1EA69}" type="slidenum">
              <a:rPr lang="en-US" smtClean="0"/>
              <a:t>9</a:t>
            </a:fld>
            <a:endParaRPr lang="en-US"/>
          </a:p>
        </p:txBody>
      </p:sp>
    </p:spTree>
    <p:extLst>
      <p:ext uri="{BB962C8B-B14F-4D97-AF65-F5344CB8AC3E}">
        <p14:creationId xmlns:p14="http://schemas.microsoft.com/office/powerpoint/2010/main" val="2261069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200"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0409F6-35B1-40E7-B43B-545C7BC1EA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11865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200"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0409F6-35B1-40E7-B43B-545C7BC1EA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86115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200"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0409F6-35B1-40E7-B43B-545C7BC1EA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03511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200"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0409F6-35B1-40E7-B43B-545C7BC1EA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889317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slideMaster" Target="../slideMasters/slideMaster1.xml"/><Relationship Id="rId5" Type="http://schemas.openxmlformats.org/officeDocument/2006/relationships/tags" Target="../tags/tag6.xml"/><Relationship Id="rId4" Type="http://schemas.openxmlformats.org/officeDocument/2006/relationships/tags" Target="../tags/tag5.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tags" Target="../tags/tag33.xml"/><Relationship Id="rId5" Type="http://schemas.openxmlformats.org/officeDocument/2006/relationships/slideMaster" Target="../slideMasters/slideMaster1.xml"/><Relationship Id="rId4" Type="http://schemas.openxmlformats.org/officeDocument/2006/relationships/tags" Target="../tags/tag36.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39.xml"/><Relationship Id="rId2" Type="http://schemas.openxmlformats.org/officeDocument/2006/relationships/tags" Target="../tags/tag38.xml"/><Relationship Id="rId1" Type="http://schemas.openxmlformats.org/officeDocument/2006/relationships/tags" Target="../tags/tag37.xml"/><Relationship Id="rId6" Type="http://schemas.openxmlformats.org/officeDocument/2006/relationships/slideMaster" Target="../slideMasters/slideMaster1.xml"/><Relationship Id="rId5" Type="http://schemas.openxmlformats.org/officeDocument/2006/relationships/tags" Target="../tags/tag41.xml"/><Relationship Id="rId4" Type="http://schemas.openxmlformats.org/officeDocument/2006/relationships/tags" Target="../tags/tag40.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45.xml"/><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slideMaster" Target="../slideMasters/slideMaster2.xml"/><Relationship Id="rId5" Type="http://schemas.openxmlformats.org/officeDocument/2006/relationships/tags" Target="../tags/tag47.xml"/><Relationship Id="rId4" Type="http://schemas.openxmlformats.org/officeDocument/2006/relationships/tags" Target="../tags/tag46.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hyperlink" Target="https://www.facebook.com/groups/629898828017053" TargetMode="External"/><Relationship Id="rId5" Type="http://schemas.openxmlformats.org/officeDocument/2006/relationships/image" Target="../media/image5.png"/><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8.png"/><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hyperlink" Target="https://www.facebook.com/groups/629898828017053" TargetMode="External"/><Relationship Id="rId5" Type="http://schemas.openxmlformats.org/officeDocument/2006/relationships/image" Target="../media/image10.png"/><Relationship Id="rId4" Type="http://schemas.openxmlformats.org/officeDocument/2006/relationships/image" Target="../media/image9.pn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8.png"/><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hyperlink" Target="https://www.facebook.com/groups/629898828017053" TargetMode="External"/><Relationship Id="rId5" Type="http://schemas.openxmlformats.org/officeDocument/2006/relationships/image" Target="../media/image10.png"/><Relationship Id="rId4" Type="http://schemas.openxmlformats.org/officeDocument/2006/relationships/image" Target="../media/image9.png"/></Relationships>
</file>

<file path=ppt/slideLayouts/_rels/slideLayout16.xml.rels><?xml version="1.0" encoding="UTF-8" standalone="yes"?>
<Relationships xmlns="http://schemas.openxmlformats.org/package/2006/relationships"><Relationship Id="rId8" Type="http://schemas.openxmlformats.org/officeDocument/2006/relationships/tags" Target="../tags/tag55.xml"/><Relationship Id="rId3" Type="http://schemas.openxmlformats.org/officeDocument/2006/relationships/tags" Target="../tags/tag50.xml"/><Relationship Id="rId7" Type="http://schemas.openxmlformats.org/officeDocument/2006/relationships/tags" Target="../tags/tag54.xml"/><Relationship Id="rId2" Type="http://schemas.openxmlformats.org/officeDocument/2006/relationships/tags" Target="../tags/tag49.xml"/><Relationship Id="rId1" Type="http://schemas.openxmlformats.org/officeDocument/2006/relationships/tags" Target="../tags/tag48.xml"/><Relationship Id="rId6" Type="http://schemas.openxmlformats.org/officeDocument/2006/relationships/tags" Target="../tags/tag53.xml"/><Relationship Id="rId5" Type="http://schemas.openxmlformats.org/officeDocument/2006/relationships/tags" Target="../tags/tag52.xml"/><Relationship Id="rId4" Type="http://schemas.openxmlformats.org/officeDocument/2006/relationships/tags" Target="../tags/tag51.xml"/><Relationship Id="rId9"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58.xml"/><Relationship Id="rId2" Type="http://schemas.openxmlformats.org/officeDocument/2006/relationships/tags" Target="../tags/tag57.xml"/><Relationship Id="rId1" Type="http://schemas.openxmlformats.org/officeDocument/2006/relationships/tags" Target="../tags/tag56.xml"/><Relationship Id="rId5" Type="http://schemas.openxmlformats.org/officeDocument/2006/relationships/slideMaster" Target="../slideMasters/slideMaster2.xml"/><Relationship Id="rId4" Type="http://schemas.openxmlformats.org/officeDocument/2006/relationships/tags" Target="../tags/tag59.xml"/></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62.xml"/><Relationship Id="rId2" Type="http://schemas.openxmlformats.org/officeDocument/2006/relationships/tags" Target="../tags/tag61.xml"/><Relationship Id="rId1" Type="http://schemas.openxmlformats.org/officeDocument/2006/relationships/tags" Target="../tags/tag60.xml"/><Relationship Id="rId4"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tags" Target="../tags/tag65.xml"/><Relationship Id="rId7" Type="http://schemas.openxmlformats.org/officeDocument/2006/relationships/slideMaster" Target="../slideMasters/slideMaster2.xml"/><Relationship Id="rId2" Type="http://schemas.openxmlformats.org/officeDocument/2006/relationships/tags" Target="../tags/tag64.xml"/><Relationship Id="rId1" Type="http://schemas.openxmlformats.org/officeDocument/2006/relationships/tags" Target="../tags/tag63.xml"/><Relationship Id="rId6" Type="http://schemas.openxmlformats.org/officeDocument/2006/relationships/tags" Target="../tags/tag68.xml"/><Relationship Id="rId5" Type="http://schemas.openxmlformats.org/officeDocument/2006/relationships/tags" Target="../tags/tag67.xml"/><Relationship Id="rId4" Type="http://schemas.openxmlformats.org/officeDocument/2006/relationships/tags" Target="../tags/tag66.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hyperlink" Target="https://www.facebook.com/groups/629898828017053" TargetMode="External"/><Relationship Id="rId5" Type="http://schemas.openxmlformats.org/officeDocument/2006/relationships/image" Target="../media/image5.png"/><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3" Type="http://schemas.openxmlformats.org/officeDocument/2006/relationships/tags" Target="../tags/tag71.xml"/><Relationship Id="rId2" Type="http://schemas.openxmlformats.org/officeDocument/2006/relationships/tags" Target="../tags/tag70.xml"/><Relationship Id="rId1" Type="http://schemas.openxmlformats.org/officeDocument/2006/relationships/tags" Target="../tags/tag69.xml"/><Relationship Id="rId6" Type="http://schemas.openxmlformats.org/officeDocument/2006/relationships/slideMaster" Target="../slideMasters/slideMaster2.xml"/><Relationship Id="rId5" Type="http://schemas.openxmlformats.org/officeDocument/2006/relationships/tags" Target="../tags/tag73.xml"/><Relationship Id="rId4" Type="http://schemas.openxmlformats.org/officeDocument/2006/relationships/tags" Target="../tags/tag72.xml"/></Relationships>
</file>

<file path=ppt/slideLayouts/_rels/slideLayout21.xml.rels><?xml version="1.0" encoding="UTF-8" standalone="yes"?>
<Relationships xmlns="http://schemas.openxmlformats.org/package/2006/relationships"><Relationship Id="rId3" Type="http://schemas.openxmlformats.org/officeDocument/2006/relationships/tags" Target="../tags/tag76.xml"/><Relationship Id="rId2" Type="http://schemas.openxmlformats.org/officeDocument/2006/relationships/tags" Target="../tags/tag75.xml"/><Relationship Id="rId1" Type="http://schemas.openxmlformats.org/officeDocument/2006/relationships/tags" Target="../tags/tag74.xml"/><Relationship Id="rId5" Type="http://schemas.openxmlformats.org/officeDocument/2006/relationships/slideMaster" Target="../slideMasters/slideMaster2.xml"/><Relationship Id="rId4" Type="http://schemas.openxmlformats.org/officeDocument/2006/relationships/tags" Target="../tags/tag77.xml"/></Relationships>
</file>

<file path=ppt/slideLayouts/_rels/slideLayout22.xml.rels><?xml version="1.0" encoding="UTF-8" standalone="yes"?>
<Relationships xmlns="http://schemas.openxmlformats.org/package/2006/relationships"><Relationship Id="rId3" Type="http://schemas.openxmlformats.org/officeDocument/2006/relationships/tags" Target="../tags/tag80.xml"/><Relationship Id="rId2" Type="http://schemas.openxmlformats.org/officeDocument/2006/relationships/tags" Target="../tags/tag79.xml"/><Relationship Id="rId1" Type="http://schemas.openxmlformats.org/officeDocument/2006/relationships/tags" Target="../tags/tag78.xml"/><Relationship Id="rId6" Type="http://schemas.openxmlformats.org/officeDocument/2006/relationships/slideMaster" Target="../slideMasters/slideMaster2.xml"/><Relationship Id="rId5" Type="http://schemas.openxmlformats.org/officeDocument/2006/relationships/tags" Target="../tags/tag82.xml"/><Relationship Id="rId4" Type="http://schemas.openxmlformats.org/officeDocument/2006/relationships/tags" Target="../tags/tag8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5.xml.rels><?xml version="1.0" encoding="UTF-8" standalone="yes"?>
<Relationships xmlns="http://schemas.openxmlformats.org/package/2006/relationships"><Relationship Id="rId8" Type="http://schemas.openxmlformats.org/officeDocument/2006/relationships/tags" Target="../tags/tag14.xml"/><Relationship Id="rId3" Type="http://schemas.openxmlformats.org/officeDocument/2006/relationships/tags" Target="../tags/tag9.xml"/><Relationship Id="rId7" Type="http://schemas.openxmlformats.org/officeDocument/2006/relationships/tags" Target="../tags/tag13.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tags" Target="../tags/tag12.xml"/><Relationship Id="rId5" Type="http://schemas.openxmlformats.org/officeDocument/2006/relationships/tags" Target="../tags/tag11.xml"/><Relationship Id="rId4" Type="http://schemas.openxmlformats.org/officeDocument/2006/relationships/tags" Target="../tags/tag10.xml"/><Relationship Id="rId9"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tags" Target="../tags/tag15.xml"/><Relationship Id="rId5" Type="http://schemas.openxmlformats.org/officeDocument/2006/relationships/slideMaster" Target="../slideMasters/slideMaster1.xml"/><Relationship Id="rId4" Type="http://schemas.openxmlformats.org/officeDocument/2006/relationships/tags" Target="../tags/tag18.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21.xml"/><Relationship Id="rId2" Type="http://schemas.openxmlformats.org/officeDocument/2006/relationships/tags" Target="../tags/tag20.xml"/><Relationship Id="rId1" Type="http://schemas.openxmlformats.org/officeDocument/2006/relationships/tags" Target="../tags/tag19.xml"/><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24.xml"/><Relationship Id="rId7" Type="http://schemas.openxmlformats.org/officeDocument/2006/relationships/slideMaster" Target="../slideMasters/slideMaster1.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tags" Target="../tags/tag27.xml"/><Relationship Id="rId5" Type="http://schemas.openxmlformats.org/officeDocument/2006/relationships/tags" Target="../tags/tag26.xml"/><Relationship Id="rId4" Type="http://schemas.openxmlformats.org/officeDocument/2006/relationships/tags" Target="../tags/tag25.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30.xm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slideMaster" Target="../slideMasters/slideMaster1.xml"/><Relationship Id="rId5" Type="http://schemas.openxmlformats.org/officeDocument/2006/relationships/tags" Target="../tags/tag32.xml"/><Relationship Id="rId4" Type="http://schemas.openxmlformats.org/officeDocument/2006/relationships/tags" Target="../tags/tag3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a:prstGeom prst="rect">
            <a:avLst/>
          </a:prstGeo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a:prstGeom prst="rect">
            <a:avLst/>
          </a:prstGeo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a:xfrm>
            <a:off x="612000" y="6314400"/>
            <a:ext cx="2700000" cy="316800"/>
          </a:xfrm>
          <a:prstGeom prst="rect">
            <a:avLst/>
          </a:prstGeom>
        </p:spPr>
        <p:txBody>
          <a:bodyPr/>
          <a:lstStyle/>
          <a:p>
            <a:fld id="{760FBDFE-C587-4B4C-A407-44438C67B59E}" type="datetimeFigureOut">
              <a:rPr lang="zh-CN" altLang="en-US" smtClean="0"/>
              <a:t>2023/10/23</a:t>
            </a:fld>
            <a:endParaRPr lang="zh-CN" altLang="en-US"/>
          </a:p>
        </p:txBody>
      </p:sp>
      <p:sp>
        <p:nvSpPr>
          <p:cNvPr id="17" name="页脚占位符 16"/>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dirty="0"/>
          </a:p>
        </p:txBody>
      </p:sp>
      <p:sp>
        <p:nvSpPr>
          <p:cNvPr id="18" name="灯片编号占位符 17"/>
          <p:cNvSpPr>
            <a:spLocks noGrp="1"/>
          </p:cNvSpPr>
          <p:nvPr>
            <p:ph type="sldNum" sz="quarter" idx="12"/>
            <p:custDataLst>
              <p:tags r:id="rId5"/>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20963477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t>2023/10/23</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a:prstGeom prst="rect">
            <a:avLst/>
          </a:prstGeo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12570836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t>2023/10/23</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a:prstGeom prst="rect">
            <a:avLst/>
          </a:prstGeom>
        </p:spPr>
        <p:txBody>
          <a:bodyPr vert="horz" lIns="90000" tIns="46800" rIns="90000" bIns="46800" rtlCol="0" anchor="t" anchorCtr="0">
            <a:normAutofit/>
          </a:bodyPr>
          <a:lstStyle>
            <a:lvl1pPr algn="ctr">
              <a:defRPr sz="6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a:prstGeom prst="rect">
            <a:avLst/>
          </a:prstGeo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13381170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a:prstGeom prst="rect">
            <a:avLst/>
          </a:prstGeo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a:prstGeom prst="rect">
            <a:avLst/>
          </a:prstGeo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a:xfrm>
            <a:off x="612000" y="6314400"/>
            <a:ext cx="2700000" cy="316800"/>
          </a:xfrm>
          <a:prstGeom prst="rect">
            <a:avLst/>
          </a:prstGeom>
        </p:spPr>
        <p:txBody>
          <a:bodyPr/>
          <a:lstStyle/>
          <a:p>
            <a:fld id="{760FBDFE-C587-4B4C-A407-44438C67B59E}" type="datetimeFigureOut">
              <a:rPr lang="zh-CN" altLang="en-US" smtClean="0"/>
              <a:t>2023/10/23</a:t>
            </a:fld>
            <a:endParaRPr lang="zh-CN" altLang="en-US"/>
          </a:p>
        </p:txBody>
      </p:sp>
      <p:sp>
        <p:nvSpPr>
          <p:cNvPr id="17" name="页脚占位符 16"/>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dirty="0"/>
          </a:p>
        </p:txBody>
      </p:sp>
      <p:sp>
        <p:nvSpPr>
          <p:cNvPr id="18" name="灯片编号占位符 17"/>
          <p:cNvSpPr>
            <a:spLocks noGrp="1"/>
          </p:cNvSpPr>
          <p:nvPr>
            <p:ph type="sldNum" sz="quarter" idx="12"/>
            <p:custDataLst>
              <p:tags r:id="rId5"/>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40667572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39883"/>
            <a:ext cx="12216506" cy="6897883"/>
          </a:xfrm>
          <a:prstGeom prst="rect">
            <a:avLst/>
          </a:prstGeom>
        </p:spPr>
      </p:pic>
      <p:sp>
        <p:nvSpPr>
          <p:cNvPr id="14" name="矩形 13"/>
          <p:cNvSpPr/>
          <p:nvPr userDrawn="1"/>
        </p:nvSpPr>
        <p:spPr>
          <a:xfrm>
            <a:off x="346075" y="803910"/>
            <a:ext cx="11524615" cy="546925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15" name="图片 14" descr="椭圆 1"/>
          <p:cNvPicPr>
            <a:picLocks noChangeAspect="1"/>
          </p:cNvPicPr>
          <p:nvPr userDrawn="1"/>
        </p:nvPicPr>
        <p:blipFill>
          <a:blip r:embed="rId3"/>
          <a:stretch>
            <a:fillRect/>
          </a:stretch>
        </p:blipFill>
        <p:spPr>
          <a:xfrm>
            <a:off x="-437515" y="241935"/>
            <a:ext cx="5868670" cy="5447030"/>
          </a:xfrm>
          <a:prstGeom prst="rect">
            <a:avLst/>
          </a:prstGeom>
        </p:spPr>
      </p:pic>
      <p:pic>
        <p:nvPicPr>
          <p:cNvPr id="16" name="图片 15" descr="椭圆 1 拷贝 5"/>
          <p:cNvPicPr>
            <a:picLocks noChangeAspect="1"/>
          </p:cNvPicPr>
          <p:nvPr userDrawn="1"/>
        </p:nvPicPr>
        <p:blipFill>
          <a:blip r:embed="rId4"/>
          <a:stretch>
            <a:fillRect/>
          </a:stretch>
        </p:blipFill>
        <p:spPr>
          <a:xfrm>
            <a:off x="-163830" y="2498725"/>
            <a:ext cx="5321300" cy="3190240"/>
          </a:xfrm>
          <a:prstGeom prst="rect">
            <a:avLst/>
          </a:prstGeom>
        </p:spPr>
      </p:pic>
      <p:pic>
        <p:nvPicPr>
          <p:cNvPr id="13" name="图片 12" descr="7"/>
          <p:cNvPicPr>
            <a:picLocks noChangeAspect="1"/>
          </p:cNvPicPr>
          <p:nvPr userDrawn="1"/>
        </p:nvPicPr>
        <p:blipFill>
          <a:blip r:embed="rId5"/>
          <a:srcRect t="64676"/>
          <a:stretch>
            <a:fillRect/>
          </a:stretch>
        </p:blipFill>
        <p:spPr>
          <a:xfrm>
            <a:off x="0" y="4076700"/>
            <a:ext cx="12204065" cy="2781300"/>
          </a:xfrm>
          <a:prstGeom prst="rect">
            <a:avLst/>
          </a:prstGeom>
        </p:spPr>
      </p:pic>
      <p:sp>
        <p:nvSpPr>
          <p:cNvPr id="2" name="TextBox 3">
            <a:extLst>
              <a:ext uri="{FF2B5EF4-FFF2-40B4-BE49-F238E27FC236}">
                <a16:creationId xmlns:a16="http://schemas.microsoft.com/office/drawing/2014/main" id="{D1F3D884-A6B1-BB6D-47F1-72EF167B3B7B}"/>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3" name="Title 1">
            <a:extLst>
              <a:ext uri="{FF2B5EF4-FFF2-40B4-BE49-F238E27FC236}">
                <a16:creationId xmlns:a16="http://schemas.microsoft.com/office/drawing/2014/main" id="{7FF49411-0DAF-9565-5240-68A4B9684943}"/>
              </a:ext>
            </a:extLst>
          </p:cNvPr>
          <p:cNvSpPr txBox="1">
            <a:spLocks/>
          </p:cNvSpPr>
          <p:nvPr userDrawn="1"/>
        </p:nvSpPr>
        <p:spPr>
          <a:xfrm>
            <a:off x="10975792" y="0"/>
            <a:ext cx="1540006" cy="324925"/>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2">
                    <a:lumMod val="20000"/>
                    <a:lumOff val="80000"/>
                  </a:schemeClr>
                </a:solidFill>
                <a:latin typeface="#9Slide07 HoneyCream" pitchFamily="2" charset="0"/>
              </a:rPr>
              <a:t>Măng</a:t>
            </a:r>
            <a:r>
              <a:rPr lang="en-US" sz="2000" b="0" dirty="0">
                <a:solidFill>
                  <a:schemeClr val="accent2">
                    <a:lumMod val="20000"/>
                    <a:lumOff val="80000"/>
                  </a:schemeClr>
                </a:solidFill>
                <a:latin typeface="#9Slide07 HoneyCream" pitchFamily="2" charset="0"/>
              </a:rPr>
              <a:t> Non</a:t>
            </a:r>
          </a:p>
        </p:txBody>
      </p:sp>
      <p:pic>
        <p:nvPicPr>
          <p:cNvPr id="4" name="Picture 3">
            <a:extLst>
              <a:ext uri="{FF2B5EF4-FFF2-40B4-BE49-F238E27FC236}">
                <a16:creationId xmlns:a16="http://schemas.microsoft.com/office/drawing/2014/main" id="{CDA4D92C-2B4B-7ABB-50E3-655D1A11A691}"/>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a16="http://schemas.microsoft.com/office/drawing/2014/main" id="{214FA208-E84B-F0C2-5E98-BBF7990B094C}"/>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6" name="Picture 5">
            <a:extLst>
              <a:ext uri="{FF2B5EF4-FFF2-40B4-BE49-F238E27FC236}">
                <a16:creationId xmlns:a16="http://schemas.microsoft.com/office/drawing/2014/main" id="{CBEFC8C5-C2A1-A5E1-83D1-B09F2583B407}"/>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7" name="Picture 6">
            <a:extLst>
              <a:ext uri="{FF2B5EF4-FFF2-40B4-BE49-F238E27FC236}">
                <a16:creationId xmlns:a16="http://schemas.microsoft.com/office/drawing/2014/main" id="{8B6A5413-2100-9DB3-1B01-A8F0E19CF9C8}"/>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8" name="Title 1">
            <a:extLst>
              <a:ext uri="{FF2B5EF4-FFF2-40B4-BE49-F238E27FC236}">
                <a16:creationId xmlns:a16="http://schemas.microsoft.com/office/drawing/2014/main" id="{1B736BDB-6CA0-DCBB-EC06-277AF7996E09}"/>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sp>
        <p:nvSpPr>
          <p:cNvPr id="9" name="Title 1">
            <a:extLst>
              <a:ext uri="{FF2B5EF4-FFF2-40B4-BE49-F238E27FC236}">
                <a16:creationId xmlns:a16="http://schemas.microsoft.com/office/drawing/2014/main" id="{308D34B9-9D51-C114-B5AC-781394598050}"/>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accent3">
                    <a:lumMod val="60000"/>
                    <a:lumOff val="40000"/>
                  </a:schemeClr>
                </a:solidFill>
                <a:latin typeface="#9Slide07 HoneyCream" pitchFamily="2" charset="0"/>
              </a:rPr>
              <a:t>Măng</a:t>
            </a:r>
            <a:r>
              <a:rPr lang="en-US" sz="1800" b="0" dirty="0">
                <a:solidFill>
                  <a:schemeClr val="accent3">
                    <a:lumMod val="60000"/>
                    <a:lumOff val="40000"/>
                  </a:schemeClr>
                </a:solidFill>
                <a:latin typeface="#9Slide07 HoneyCream" pitchFamily="2" charset="0"/>
              </a:rPr>
              <a:t> Non</a:t>
            </a:r>
          </a:p>
        </p:txBody>
      </p:sp>
      <p:pic>
        <p:nvPicPr>
          <p:cNvPr id="10" name="Picture 9">
            <a:extLst>
              <a:ext uri="{FF2B5EF4-FFF2-40B4-BE49-F238E27FC236}">
                <a16:creationId xmlns:a16="http://schemas.microsoft.com/office/drawing/2014/main" id="{F5B1BA3C-0332-C8F0-D23D-E5BBBCA7B96A}"/>
              </a:ext>
            </a:extLst>
          </p:cNvPr>
          <p:cNvPicPr>
            <a:picLocks noChangeAspect="1"/>
          </p:cNvPicPr>
          <p:nvPr userDrawn="1"/>
        </p:nvPicPr>
        <p:blipFill>
          <a:blip r:embed="rId8"/>
          <a:stretch>
            <a:fillRect/>
          </a:stretch>
        </p:blipFill>
        <p:spPr>
          <a:xfrm>
            <a:off x="523006" y="7903349"/>
            <a:ext cx="2188654" cy="2658086"/>
          </a:xfrm>
          <a:prstGeom prst="rect">
            <a:avLst/>
          </a:prstGeom>
        </p:spPr>
      </p:pic>
      <p:pic>
        <p:nvPicPr>
          <p:cNvPr id="11" name="Picture 10">
            <a:extLst>
              <a:ext uri="{FF2B5EF4-FFF2-40B4-BE49-F238E27FC236}">
                <a16:creationId xmlns:a16="http://schemas.microsoft.com/office/drawing/2014/main" id="{9D578340-275B-A2AB-3183-0E3368C52D1F}"/>
              </a:ext>
            </a:extLst>
          </p:cNvPr>
          <p:cNvPicPr>
            <a:picLocks noChangeAspect="1"/>
          </p:cNvPicPr>
          <p:nvPr userDrawn="1"/>
        </p:nvPicPr>
        <p:blipFill>
          <a:blip r:embed="rId8"/>
          <a:stretch>
            <a:fillRect/>
          </a:stretch>
        </p:blipFill>
        <p:spPr>
          <a:xfrm>
            <a:off x="-8487112" y="-76200"/>
            <a:ext cx="2188654" cy="2658086"/>
          </a:xfrm>
          <a:prstGeom prst="rect">
            <a:avLst/>
          </a:prstGeom>
        </p:spPr>
      </p:pic>
    </p:spTree>
    <p:extLst>
      <p:ext uri="{BB962C8B-B14F-4D97-AF65-F5344CB8AC3E}">
        <p14:creationId xmlns:p14="http://schemas.microsoft.com/office/powerpoint/2010/main" val="22401844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39883"/>
            <a:ext cx="12216506" cy="6897883"/>
          </a:xfrm>
          <a:prstGeom prst="rect">
            <a:avLst/>
          </a:prstGeom>
        </p:spPr>
      </p:pic>
      <p:sp>
        <p:nvSpPr>
          <p:cNvPr id="12" name="矩形 11"/>
          <p:cNvSpPr/>
          <p:nvPr userDrawn="1"/>
        </p:nvSpPr>
        <p:spPr>
          <a:xfrm>
            <a:off x="1434465" y="1610360"/>
            <a:ext cx="8517890" cy="423354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7" name="图片 6" descr="02"/>
          <p:cNvPicPr>
            <a:picLocks noChangeAspect="1"/>
          </p:cNvPicPr>
          <p:nvPr userDrawn="1"/>
        </p:nvPicPr>
        <p:blipFill>
          <a:blip r:embed="rId3"/>
          <a:stretch>
            <a:fillRect/>
          </a:stretch>
        </p:blipFill>
        <p:spPr>
          <a:xfrm>
            <a:off x="-12700" y="-40005"/>
            <a:ext cx="12217400" cy="6858000"/>
          </a:xfrm>
          <a:prstGeom prst="rect">
            <a:avLst/>
          </a:prstGeom>
        </p:spPr>
      </p:pic>
      <p:pic>
        <p:nvPicPr>
          <p:cNvPr id="11" name="图片 10" descr="图层 7 拷贝"/>
          <p:cNvPicPr>
            <a:picLocks noChangeAspect="1"/>
          </p:cNvPicPr>
          <p:nvPr userDrawn="1"/>
        </p:nvPicPr>
        <p:blipFill>
          <a:blip r:embed="rId4"/>
          <a:stretch>
            <a:fillRect/>
          </a:stretch>
        </p:blipFill>
        <p:spPr>
          <a:xfrm>
            <a:off x="2524760" y="6090285"/>
            <a:ext cx="1057275" cy="767715"/>
          </a:xfrm>
          <a:prstGeom prst="rect">
            <a:avLst/>
          </a:prstGeom>
        </p:spPr>
      </p:pic>
      <p:pic>
        <p:nvPicPr>
          <p:cNvPr id="9" name="图片 8" descr="图层 9 拷贝"/>
          <p:cNvPicPr>
            <a:picLocks noChangeAspect="1"/>
          </p:cNvPicPr>
          <p:nvPr userDrawn="1"/>
        </p:nvPicPr>
        <p:blipFill>
          <a:blip r:embed="rId5"/>
          <a:stretch>
            <a:fillRect/>
          </a:stretch>
        </p:blipFill>
        <p:spPr>
          <a:xfrm>
            <a:off x="3081655" y="5153660"/>
            <a:ext cx="4750435" cy="1664335"/>
          </a:xfrm>
          <a:prstGeom prst="rect">
            <a:avLst/>
          </a:prstGeom>
        </p:spPr>
      </p:pic>
      <p:pic>
        <p:nvPicPr>
          <p:cNvPr id="10" name="图片 9" descr="图层 7 拷贝"/>
          <p:cNvPicPr>
            <a:picLocks noChangeAspect="1"/>
          </p:cNvPicPr>
          <p:nvPr userDrawn="1"/>
        </p:nvPicPr>
        <p:blipFill>
          <a:blip r:embed="rId4"/>
          <a:stretch>
            <a:fillRect/>
          </a:stretch>
        </p:blipFill>
        <p:spPr>
          <a:xfrm>
            <a:off x="6402070" y="5427345"/>
            <a:ext cx="1914525" cy="1390650"/>
          </a:xfrm>
          <a:prstGeom prst="rect">
            <a:avLst/>
          </a:prstGeom>
        </p:spPr>
      </p:pic>
      <p:pic>
        <p:nvPicPr>
          <p:cNvPr id="15" name="图片 14" descr="图层 7 拷贝"/>
          <p:cNvPicPr>
            <a:picLocks noChangeAspect="1"/>
          </p:cNvPicPr>
          <p:nvPr userDrawn="1"/>
        </p:nvPicPr>
        <p:blipFill>
          <a:blip r:embed="rId4"/>
          <a:stretch>
            <a:fillRect/>
          </a:stretch>
        </p:blipFill>
        <p:spPr>
          <a:xfrm flipH="1">
            <a:off x="8920480" y="5269865"/>
            <a:ext cx="2131695" cy="1548130"/>
          </a:xfrm>
          <a:prstGeom prst="rect">
            <a:avLst/>
          </a:prstGeom>
        </p:spPr>
      </p:pic>
      <p:sp>
        <p:nvSpPr>
          <p:cNvPr id="2" name="TextBox 3">
            <a:extLst>
              <a:ext uri="{FF2B5EF4-FFF2-40B4-BE49-F238E27FC236}">
                <a16:creationId xmlns:a16="http://schemas.microsoft.com/office/drawing/2014/main" id="{C8FC6DA3-BF55-7CF3-090E-C9AD424E7F3E}"/>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93BE46DD-DEDF-51C2-F24D-C3018ADE144F}"/>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a16="http://schemas.microsoft.com/office/drawing/2014/main" id="{B3CCBD91-C510-F646-EBCF-6FDBFD317D08}"/>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6" name="Picture 5">
            <a:extLst>
              <a:ext uri="{FF2B5EF4-FFF2-40B4-BE49-F238E27FC236}">
                <a16:creationId xmlns:a16="http://schemas.microsoft.com/office/drawing/2014/main" id="{19AA071C-9FAC-FEBE-33A8-C0C4C53C26DF}"/>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8" name="Picture 7">
            <a:extLst>
              <a:ext uri="{FF2B5EF4-FFF2-40B4-BE49-F238E27FC236}">
                <a16:creationId xmlns:a16="http://schemas.microsoft.com/office/drawing/2014/main" id="{F1BE5AD5-648A-F3F6-BE66-2CCA48C9DCA5}"/>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3" name="Title 1">
            <a:extLst>
              <a:ext uri="{FF2B5EF4-FFF2-40B4-BE49-F238E27FC236}">
                <a16:creationId xmlns:a16="http://schemas.microsoft.com/office/drawing/2014/main" id="{FD7B84F7-382B-7A32-8709-88B9C90CDA69}"/>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sp>
        <p:nvSpPr>
          <p:cNvPr id="14" name="Title 1">
            <a:extLst>
              <a:ext uri="{FF2B5EF4-FFF2-40B4-BE49-F238E27FC236}">
                <a16:creationId xmlns:a16="http://schemas.microsoft.com/office/drawing/2014/main" id="{6301AC42-512B-816D-1231-7A6289469635}"/>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1800" b="0" dirty="0">
              <a:solidFill>
                <a:schemeClr val="accent3">
                  <a:lumMod val="60000"/>
                  <a:lumOff val="40000"/>
                </a:schemeClr>
              </a:solidFill>
              <a:latin typeface="#9Slide07 HoneyCream" pitchFamily="2" charset="0"/>
            </a:endParaRPr>
          </a:p>
        </p:txBody>
      </p:sp>
      <p:pic>
        <p:nvPicPr>
          <p:cNvPr id="16" name="Picture 15">
            <a:extLst>
              <a:ext uri="{FF2B5EF4-FFF2-40B4-BE49-F238E27FC236}">
                <a16:creationId xmlns:a16="http://schemas.microsoft.com/office/drawing/2014/main" id="{26C6AC87-550E-92FB-046A-760EF6657D34}"/>
              </a:ext>
            </a:extLst>
          </p:cNvPr>
          <p:cNvPicPr>
            <a:picLocks noChangeAspect="1"/>
          </p:cNvPicPr>
          <p:nvPr userDrawn="1"/>
        </p:nvPicPr>
        <p:blipFill>
          <a:blip r:embed="rId8"/>
          <a:stretch>
            <a:fillRect/>
          </a:stretch>
        </p:blipFill>
        <p:spPr>
          <a:xfrm>
            <a:off x="523006" y="7903349"/>
            <a:ext cx="2188654" cy="2658086"/>
          </a:xfrm>
          <a:prstGeom prst="rect">
            <a:avLst/>
          </a:prstGeom>
        </p:spPr>
      </p:pic>
      <p:pic>
        <p:nvPicPr>
          <p:cNvPr id="17" name="Picture 16">
            <a:extLst>
              <a:ext uri="{FF2B5EF4-FFF2-40B4-BE49-F238E27FC236}">
                <a16:creationId xmlns:a16="http://schemas.microsoft.com/office/drawing/2014/main" id="{FF7BC5F0-A7C2-4692-82E9-BD2FD1DA667E}"/>
              </a:ext>
            </a:extLst>
          </p:cNvPr>
          <p:cNvPicPr>
            <a:picLocks noChangeAspect="1"/>
          </p:cNvPicPr>
          <p:nvPr userDrawn="1"/>
        </p:nvPicPr>
        <p:blipFill>
          <a:blip r:embed="rId8"/>
          <a:stretch>
            <a:fillRect/>
          </a:stretch>
        </p:blipFill>
        <p:spPr>
          <a:xfrm>
            <a:off x="-8487112" y="-76200"/>
            <a:ext cx="2188654" cy="2658086"/>
          </a:xfrm>
          <a:prstGeom prst="rect">
            <a:avLst/>
          </a:prstGeom>
        </p:spPr>
      </p:pic>
    </p:spTree>
    <p:extLst>
      <p:ext uri="{BB962C8B-B14F-4D97-AF65-F5344CB8AC3E}">
        <p14:creationId xmlns:p14="http://schemas.microsoft.com/office/powerpoint/2010/main" val="18735144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53853"/>
            <a:ext cx="12216506" cy="6897883"/>
          </a:xfrm>
          <a:prstGeom prst="rect">
            <a:avLst/>
          </a:prstGeom>
        </p:spPr>
      </p:pic>
      <p:pic>
        <p:nvPicPr>
          <p:cNvPr id="8" name="图片 7" descr="02"/>
          <p:cNvPicPr>
            <a:picLocks noChangeAspect="1"/>
          </p:cNvPicPr>
          <p:nvPr userDrawn="1"/>
        </p:nvPicPr>
        <p:blipFill>
          <a:blip r:embed="rId3"/>
          <a:stretch>
            <a:fillRect/>
          </a:stretch>
        </p:blipFill>
        <p:spPr>
          <a:xfrm>
            <a:off x="-12700" y="-53975"/>
            <a:ext cx="12217400" cy="6858000"/>
          </a:xfrm>
          <a:prstGeom prst="rect">
            <a:avLst/>
          </a:prstGeom>
        </p:spPr>
      </p:pic>
      <p:pic>
        <p:nvPicPr>
          <p:cNvPr id="11" name="图片 10" descr="图层 7 拷贝"/>
          <p:cNvPicPr>
            <a:picLocks noChangeAspect="1"/>
          </p:cNvPicPr>
          <p:nvPr userDrawn="1"/>
        </p:nvPicPr>
        <p:blipFill>
          <a:blip r:embed="rId4"/>
          <a:stretch>
            <a:fillRect/>
          </a:stretch>
        </p:blipFill>
        <p:spPr>
          <a:xfrm>
            <a:off x="2524760" y="6076315"/>
            <a:ext cx="1057275" cy="767715"/>
          </a:xfrm>
          <a:prstGeom prst="rect">
            <a:avLst/>
          </a:prstGeom>
        </p:spPr>
      </p:pic>
      <p:pic>
        <p:nvPicPr>
          <p:cNvPr id="9" name="图片 8" descr="图层 9 拷贝"/>
          <p:cNvPicPr>
            <a:picLocks noChangeAspect="1"/>
          </p:cNvPicPr>
          <p:nvPr userDrawn="1"/>
        </p:nvPicPr>
        <p:blipFill>
          <a:blip r:embed="rId5"/>
          <a:stretch>
            <a:fillRect/>
          </a:stretch>
        </p:blipFill>
        <p:spPr>
          <a:xfrm>
            <a:off x="3081655" y="5139690"/>
            <a:ext cx="4750435" cy="1664335"/>
          </a:xfrm>
          <a:prstGeom prst="rect">
            <a:avLst/>
          </a:prstGeom>
        </p:spPr>
      </p:pic>
      <p:pic>
        <p:nvPicPr>
          <p:cNvPr id="10" name="图片 9" descr="图层 7 拷贝"/>
          <p:cNvPicPr>
            <a:picLocks noChangeAspect="1"/>
          </p:cNvPicPr>
          <p:nvPr userDrawn="1"/>
        </p:nvPicPr>
        <p:blipFill>
          <a:blip r:embed="rId4"/>
          <a:stretch>
            <a:fillRect/>
          </a:stretch>
        </p:blipFill>
        <p:spPr>
          <a:xfrm>
            <a:off x="6402070" y="5413375"/>
            <a:ext cx="1914525" cy="1390650"/>
          </a:xfrm>
          <a:prstGeom prst="rect">
            <a:avLst/>
          </a:prstGeom>
        </p:spPr>
      </p:pic>
      <p:sp>
        <p:nvSpPr>
          <p:cNvPr id="12" name="矩形 11"/>
          <p:cNvSpPr/>
          <p:nvPr userDrawn="1"/>
        </p:nvSpPr>
        <p:spPr>
          <a:xfrm>
            <a:off x="237490" y="537210"/>
            <a:ext cx="11524615" cy="572833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18" name="图片 17" descr="02"/>
          <p:cNvPicPr>
            <a:picLocks noChangeAspect="1"/>
          </p:cNvPicPr>
          <p:nvPr userDrawn="1"/>
        </p:nvPicPr>
        <p:blipFill>
          <a:blip r:embed="rId3"/>
          <a:srcRect t="60806" r="60696" b="-488"/>
          <a:stretch>
            <a:fillRect/>
          </a:stretch>
        </p:blipFill>
        <p:spPr>
          <a:xfrm>
            <a:off x="-835025" y="4512945"/>
            <a:ext cx="4043680" cy="2345055"/>
          </a:xfrm>
          <a:prstGeom prst="rect">
            <a:avLst/>
          </a:prstGeom>
        </p:spPr>
      </p:pic>
      <p:pic>
        <p:nvPicPr>
          <p:cNvPr id="15" name="图片 14" descr="图层 7 拷贝"/>
          <p:cNvPicPr>
            <a:picLocks noChangeAspect="1"/>
          </p:cNvPicPr>
          <p:nvPr userDrawn="1"/>
        </p:nvPicPr>
        <p:blipFill>
          <a:blip r:embed="rId4"/>
          <a:stretch>
            <a:fillRect/>
          </a:stretch>
        </p:blipFill>
        <p:spPr>
          <a:xfrm flipH="1">
            <a:off x="2061210" y="5621655"/>
            <a:ext cx="1628775" cy="1182370"/>
          </a:xfrm>
          <a:prstGeom prst="rect">
            <a:avLst/>
          </a:prstGeom>
        </p:spPr>
      </p:pic>
      <p:pic>
        <p:nvPicPr>
          <p:cNvPr id="16" name="图片 15" descr="图层 9 拷贝"/>
          <p:cNvPicPr>
            <a:picLocks noChangeAspect="1"/>
          </p:cNvPicPr>
          <p:nvPr userDrawn="1"/>
        </p:nvPicPr>
        <p:blipFill>
          <a:blip r:embed="rId5"/>
          <a:stretch>
            <a:fillRect/>
          </a:stretch>
        </p:blipFill>
        <p:spPr>
          <a:xfrm>
            <a:off x="2923540" y="5179695"/>
            <a:ext cx="4750435" cy="1664335"/>
          </a:xfrm>
          <a:prstGeom prst="rect">
            <a:avLst/>
          </a:prstGeom>
        </p:spPr>
      </p:pic>
      <p:pic>
        <p:nvPicPr>
          <p:cNvPr id="17" name="图片 16" descr="图层 7 拷贝"/>
          <p:cNvPicPr>
            <a:picLocks noChangeAspect="1"/>
          </p:cNvPicPr>
          <p:nvPr userDrawn="1"/>
        </p:nvPicPr>
        <p:blipFill>
          <a:blip r:embed="rId4"/>
          <a:stretch>
            <a:fillRect/>
          </a:stretch>
        </p:blipFill>
        <p:spPr>
          <a:xfrm>
            <a:off x="-488950" y="5219700"/>
            <a:ext cx="2254885" cy="1638300"/>
          </a:xfrm>
          <a:prstGeom prst="rect">
            <a:avLst/>
          </a:prstGeom>
        </p:spPr>
      </p:pic>
      <p:pic>
        <p:nvPicPr>
          <p:cNvPr id="23" name="图片 22" descr="02"/>
          <p:cNvPicPr>
            <a:picLocks noChangeAspect="1"/>
          </p:cNvPicPr>
          <p:nvPr userDrawn="1"/>
        </p:nvPicPr>
        <p:blipFill>
          <a:blip r:embed="rId3"/>
          <a:srcRect l="43349" t="64262" r="16065" b="661"/>
          <a:stretch>
            <a:fillRect/>
          </a:stretch>
        </p:blipFill>
        <p:spPr>
          <a:xfrm>
            <a:off x="5883910" y="3352165"/>
            <a:ext cx="6308090" cy="3491865"/>
          </a:xfrm>
          <a:prstGeom prst="rect">
            <a:avLst/>
          </a:prstGeom>
        </p:spPr>
      </p:pic>
      <p:pic>
        <p:nvPicPr>
          <p:cNvPr id="24" name="图片 23" descr="图层 7 拷贝"/>
          <p:cNvPicPr>
            <a:picLocks noChangeAspect="1"/>
          </p:cNvPicPr>
          <p:nvPr userDrawn="1"/>
        </p:nvPicPr>
        <p:blipFill>
          <a:blip r:embed="rId4"/>
          <a:stretch>
            <a:fillRect/>
          </a:stretch>
        </p:blipFill>
        <p:spPr>
          <a:xfrm flipH="1">
            <a:off x="10466705" y="4757420"/>
            <a:ext cx="2816225" cy="2046605"/>
          </a:xfrm>
          <a:prstGeom prst="rect">
            <a:avLst/>
          </a:prstGeom>
        </p:spPr>
      </p:pic>
      <p:sp>
        <p:nvSpPr>
          <p:cNvPr id="2" name="TextBox 3">
            <a:extLst>
              <a:ext uri="{FF2B5EF4-FFF2-40B4-BE49-F238E27FC236}">
                <a16:creationId xmlns:a16="http://schemas.microsoft.com/office/drawing/2014/main" id="{190CC991-469B-7D93-F7C5-D7A5B3B1440F}"/>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3" name="Title 1">
            <a:extLst>
              <a:ext uri="{FF2B5EF4-FFF2-40B4-BE49-F238E27FC236}">
                <a16:creationId xmlns:a16="http://schemas.microsoft.com/office/drawing/2014/main" id="{D3B2A0F9-B030-8DAA-C556-3D4F58AFC6DE}"/>
              </a:ext>
            </a:extLst>
          </p:cNvPr>
          <p:cNvSpPr txBox="1">
            <a:spLocks/>
          </p:cNvSpPr>
          <p:nvPr userDrawn="1"/>
        </p:nvSpPr>
        <p:spPr>
          <a:xfrm>
            <a:off x="10975792" y="0"/>
            <a:ext cx="1540006" cy="324925"/>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2">
                    <a:lumMod val="20000"/>
                    <a:lumOff val="80000"/>
                  </a:schemeClr>
                </a:solidFill>
                <a:latin typeface="#9Slide07 HoneyCream" pitchFamily="2" charset="0"/>
              </a:rPr>
              <a:t>Măng</a:t>
            </a:r>
            <a:r>
              <a:rPr lang="en-US" sz="2000" b="0" dirty="0">
                <a:solidFill>
                  <a:schemeClr val="accent2">
                    <a:lumMod val="20000"/>
                    <a:lumOff val="80000"/>
                  </a:schemeClr>
                </a:solidFill>
                <a:latin typeface="#9Slide07 HoneyCream" pitchFamily="2" charset="0"/>
              </a:rPr>
              <a:t> Non</a:t>
            </a:r>
          </a:p>
        </p:txBody>
      </p:sp>
      <p:pic>
        <p:nvPicPr>
          <p:cNvPr id="4" name="Picture 3">
            <a:extLst>
              <a:ext uri="{FF2B5EF4-FFF2-40B4-BE49-F238E27FC236}">
                <a16:creationId xmlns:a16="http://schemas.microsoft.com/office/drawing/2014/main" id="{4FB1CFC8-6C23-AE10-DB2D-205D268F7360}"/>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a16="http://schemas.microsoft.com/office/drawing/2014/main" id="{2DBCDBCB-CEDA-AFDC-DAEB-4415315734F4}"/>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6" name="Picture 5">
            <a:extLst>
              <a:ext uri="{FF2B5EF4-FFF2-40B4-BE49-F238E27FC236}">
                <a16:creationId xmlns:a16="http://schemas.microsoft.com/office/drawing/2014/main" id="{85C21192-6C89-93E1-215D-138866F4C6DE}"/>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7" name="Picture 6">
            <a:extLst>
              <a:ext uri="{FF2B5EF4-FFF2-40B4-BE49-F238E27FC236}">
                <a16:creationId xmlns:a16="http://schemas.microsoft.com/office/drawing/2014/main" id="{F2B6FB04-A220-0CA1-D17A-6A0E4E5EBA26}"/>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3" name="Title 1">
            <a:extLst>
              <a:ext uri="{FF2B5EF4-FFF2-40B4-BE49-F238E27FC236}">
                <a16:creationId xmlns:a16="http://schemas.microsoft.com/office/drawing/2014/main" id="{E0B88CCE-952C-88D1-5D41-997BD3192386}"/>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sp>
        <p:nvSpPr>
          <p:cNvPr id="14" name="Title 1">
            <a:extLst>
              <a:ext uri="{FF2B5EF4-FFF2-40B4-BE49-F238E27FC236}">
                <a16:creationId xmlns:a16="http://schemas.microsoft.com/office/drawing/2014/main" id="{F6215875-4A4D-2CE2-57C2-D511A3D75E93}"/>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accent3">
                    <a:lumMod val="60000"/>
                    <a:lumOff val="40000"/>
                  </a:schemeClr>
                </a:solidFill>
                <a:latin typeface="#9Slide07 HoneyCream" pitchFamily="2" charset="0"/>
              </a:rPr>
              <a:t>Măng</a:t>
            </a:r>
            <a:r>
              <a:rPr lang="en-US" sz="1800" b="0" dirty="0">
                <a:solidFill>
                  <a:schemeClr val="accent3">
                    <a:lumMod val="60000"/>
                    <a:lumOff val="40000"/>
                  </a:schemeClr>
                </a:solidFill>
                <a:latin typeface="#9Slide07 HoneyCream" pitchFamily="2" charset="0"/>
              </a:rPr>
              <a:t> Non</a:t>
            </a:r>
          </a:p>
        </p:txBody>
      </p:sp>
      <p:pic>
        <p:nvPicPr>
          <p:cNvPr id="19" name="Picture 18">
            <a:extLst>
              <a:ext uri="{FF2B5EF4-FFF2-40B4-BE49-F238E27FC236}">
                <a16:creationId xmlns:a16="http://schemas.microsoft.com/office/drawing/2014/main" id="{B7C25819-DB76-8AD4-3A39-BCE3DEC7AA0E}"/>
              </a:ext>
            </a:extLst>
          </p:cNvPr>
          <p:cNvPicPr>
            <a:picLocks noChangeAspect="1"/>
          </p:cNvPicPr>
          <p:nvPr userDrawn="1"/>
        </p:nvPicPr>
        <p:blipFill>
          <a:blip r:embed="rId8"/>
          <a:stretch>
            <a:fillRect/>
          </a:stretch>
        </p:blipFill>
        <p:spPr>
          <a:xfrm>
            <a:off x="523006" y="7903349"/>
            <a:ext cx="2188654" cy="2658086"/>
          </a:xfrm>
          <a:prstGeom prst="rect">
            <a:avLst/>
          </a:prstGeom>
        </p:spPr>
      </p:pic>
      <p:pic>
        <p:nvPicPr>
          <p:cNvPr id="20" name="Picture 19">
            <a:extLst>
              <a:ext uri="{FF2B5EF4-FFF2-40B4-BE49-F238E27FC236}">
                <a16:creationId xmlns:a16="http://schemas.microsoft.com/office/drawing/2014/main" id="{B8BB93C7-F4B2-6272-DA9E-10273AF52877}"/>
              </a:ext>
            </a:extLst>
          </p:cNvPr>
          <p:cNvPicPr>
            <a:picLocks noChangeAspect="1"/>
          </p:cNvPicPr>
          <p:nvPr userDrawn="1"/>
        </p:nvPicPr>
        <p:blipFill>
          <a:blip r:embed="rId8"/>
          <a:stretch>
            <a:fillRect/>
          </a:stretch>
        </p:blipFill>
        <p:spPr>
          <a:xfrm>
            <a:off x="-8487112" y="-76200"/>
            <a:ext cx="2188654" cy="2658086"/>
          </a:xfrm>
          <a:prstGeom prst="rect">
            <a:avLst/>
          </a:prstGeom>
        </p:spPr>
      </p:pic>
    </p:spTree>
    <p:extLst>
      <p:ext uri="{BB962C8B-B14F-4D97-AF65-F5344CB8AC3E}">
        <p14:creationId xmlns:p14="http://schemas.microsoft.com/office/powerpoint/2010/main" val="39423658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a:prstGeom prst="rect">
            <a:avLst/>
          </a:prstGeo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a:prstGeom prst="rect">
            <a:avLst/>
          </a:prstGeo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a:prstGeom prst="rect">
            <a:avLst/>
          </a:prstGeo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a:prstGeom prst="rect">
            <a:avLst/>
          </a:prstGeo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a:prstGeom prst="rect">
            <a:avLst/>
          </a:prstGeo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a:xfrm>
            <a:off x="612000" y="6314400"/>
            <a:ext cx="2700000" cy="316800"/>
          </a:xfrm>
          <a:prstGeom prst="rect">
            <a:avLst/>
          </a:prstGeom>
        </p:spPr>
        <p:txBody>
          <a:bodyPr/>
          <a:lstStyle/>
          <a:p>
            <a:fld id="{760FBDFE-C587-4B4C-A407-44438C67B59E}" type="datetimeFigureOut">
              <a:rPr lang="zh-CN" altLang="en-US" smtClean="0"/>
              <a:t>2023/10/23</a:t>
            </a:fld>
            <a:endParaRPr lang="zh-CN" altLang="en-US"/>
          </a:p>
        </p:txBody>
      </p:sp>
      <p:sp>
        <p:nvSpPr>
          <p:cNvPr id="8" name="页脚占位符 7"/>
          <p:cNvSpPr>
            <a:spLocks noGrp="1"/>
          </p:cNvSpPr>
          <p:nvPr>
            <p:ph type="ftr" sz="quarter" idx="11"/>
            <p:custDataLst>
              <p:tags r:id="rId7"/>
            </p:custDataLst>
          </p:nvPr>
        </p:nvSpPr>
        <p:spPr>
          <a:xfrm>
            <a:off x="4116000" y="6314400"/>
            <a:ext cx="3960000" cy="316800"/>
          </a:xfrm>
          <a:prstGeom prst="rect">
            <a:avLst/>
          </a:prstGeom>
        </p:spPr>
        <p:txBody>
          <a:bodyPr/>
          <a:lstStyle/>
          <a:p>
            <a:endParaRPr lang="zh-CN" altLang="en-US"/>
          </a:p>
        </p:txBody>
      </p:sp>
      <p:sp>
        <p:nvSpPr>
          <p:cNvPr id="9" name="灯片编号占位符 8"/>
          <p:cNvSpPr>
            <a:spLocks noGrp="1"/>
          </p:cNvSpPr>
          <p:nvPr>
            <p:ph type="sldNum" sz="quarter" idx="12"/>
            <p:custDataLst>
              <p:tags r:id="rId8"/>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9862885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a:prstGeom prst="rect">
            <a:avLst/>
          </a:prstGeo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a:xfrm>
            <a:off x="612000" y="6314400"/>
            <a:ext cx="2700000" cy="316800"/>
          </a:xfrm>
          <a:prstGeom prst="rect">
            <a:avLst/>
          </a:prstGeom>
        </p:spPr>
        <p:txBody>
          <a:bodyPr/>
          <a:lstStyle/>
          <a:p>
            <a:fld id="{760FBDFE-C587-4B4C-A407-44438C67B59E}" type="datetimeFigureOut">
              <a:rPr lang="zh-CN" altLang="en-US" smtClean="0"/>
              <a:t>2023/10/23</a:t>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1615260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t>2023/10/23</a:t>
            </a:fld>
            <a:endParaRPr lang="zh-CN" altLang="en-US"/>
          </a:p>
        </p:txBody>
      </p:sp>
      <p:sp>
        <p:nvSpPr>
          <p:cNvPr id="3" name="页脚占位符 2"/>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4" name="灯片编号占位符 3"/>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1513785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a:prstGeom prst="rect">
            <a:avLst/>
          </a:prstGeo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a:prstGeom prst="rect">
            <a:avLst/>
          </a:prstGeom>
        </p:spPr>
        <p:txBody>
          <a:bodyPr vert="horz" lIns="90000" tIns="46800" rIns="90000" bIns="46800" rtlCol="0">
            <a:normAutofit/>
          </a:bodyPr>
          <a:lstStyle>
            <a:lvl1pPr>
              <a:buNone/>
              <a:defRPr sz="16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a:xfrm>
            <a:off x="612000" y="6314400"/>
            <a:ext cx="2700000" cy="316800"/>
          </a:xfrm>
          <a:prstGeom prst="rect">
            <a:avLst/>
          </a:prstGeom>
        </p:spPr>
        <p:txBody>
          <a:bodyPr/>
          <a:lstStyle/>
          <a:p>
            <a:fld id="{9EFD9D74-47D9-4702-A33C-335B63B48DBF}" type="datetimeFigureOut">
              <a:rPr lang="zh-CN" altLang="en-US" smtClean="0"/>
              <a:t>2023/10/23</a:t>
            </a:fld>
            <a:endParaRPr lang="zh-CN" altLang="en-US" dirty="0"/>
          </a:p>
        </p:txBody>
      </p:sp>
      <p:sp>
        <p:nvSpPr>
          <p:cNvPr id="6" name="页脚占位符 5"/>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dirty="0"/>
          </a:p>
        </p:txBody>
      </p:sp>
      <p:sp>
        <p:nvSpPr>
          <p:cNvPr id="7" name="灯片编号占位符 6"/>
          <p:cNvSpPr>
            <a:spLocks noGrp="1"/>
          </p:cNvSpPr>
          <p:nvPr>
            <p:ph type="sldNum" sz="quarter" idx="12"/>
            <p:custDataLst>
              <p:tags r:id="rId5"/>
            </p:custDataLst>
          </p:nvPr>
        </p:nvSpPr>
        <p:spPr>
          <a:xfrm>
            <a:off x="8877600" y="6314400"/>
            <a:ext cx="2700000" cy="316800"/>
          </a:xfrm>
          <a:prstGeom prst="rect">
            <a:avLst/>
          </a:prstGeom>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a:xfrm>
            <a:off x="608400" y="608400"/>
            <a:ext cx="10969200" cy="7056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993571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39883"/>
            <a:ext cx="12216506" cy="6897883"/>
          </a:xfrm>
          <a:prstGeom prst="rect">
            <a:avLst/>
          </a:prstGeom>
        </p:spPr>
      </p:pic>
      <p:sp>
        <p:nvSpPr>
          <p:cNvPr id="14" name="矩形 13"/>
          <p:cNvSpPr/>
          <p:nvPr userDrawn="1"/>
        </p:nvSpPr>
        <p:spPr>
          <a:xfrm>
            <a:off x="346075" y="803910"/>
            <a:ext cx="11524615" cy="546925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15" name="图片 14" descr="椭圆 1"/>
          <p:cNvPicPr>
            <a:picLocks noChangeAspect="1"/>
          </p:cNvPicPr>
          <p:nvPr userDrawn="1"/>
        </p:nvPicPr>
        <p:blipFill>
          <a:blip r:embed="rId3"/>
          <a:stretch>
            <a:fillRect/>
          </a:stretch>
        </p:blipFill>
        <p:spPr>
          <a:xfrm>
            <a:off x="-437515" y="241935"/>
            <a:ext cx="5868670" cy="5447030"/>
          </a:xfrm>
          <a:prstGeom prst="rect">
            <a:avLst/>
          </a:prstGeom>
        </p:spPr>
      </p:pic>
      <p:pic>
        <p:nvPicPr>
          <p:cNvPr id="16" name="图片 15" descr="椭圆 1 拷贝 5"/>
          <p:cNvPicPr>
            <a:picLocks noChangeAspect="1"/>
          </p:cNvPicPr>
          <p:nvPr userDrawn="1"/>
        </p:nvPicPr>
        <p:blipFill>
          <a:blip r:embed="rId4"/>
          <a:stretch>
            <a:fillRect/>
          </a:stretch>
        </p:blipFill>
        <p:spPr>
          <a:xfrm>
            <a:off x="-163830" y="2498725"/>
            <a:ext cx="5321300" cy="3190240"/>
          </a:xfrm>
          <a:prstGeom prst="rect">
            <a:avLst/>
          </a:prstGeom>
        </p:spPr>
      </p:pic>
      <p:pic>
        <p:nvPicPr>
          <p:cNvPr id="13" name="图片 12" descr="7"/>
          <p:cNvPicPr>
            <a:picLocks noChangeAspect="1"/>
          </p:cNvPicPr>
          <p:nvPr userDrawn="1"/>
        </p:nvPicPr>
        <p:blipFill>
          <a:blip r:embed="rId5"/>
          <a:srcRect t="64676"/>
          <a:stretch>
            <a:fillRect/>
          </a:stretch>
        </p:blipFill>
        <p:spPr>
          <a:xfrm>
            <a:off x="0" y="4076700"/>
            <a:ext cx="12204065" cy="2781300"/>
          </a:xfrm>
          <a:prstGeom prst="rect">
            <a:avLst/>
          </a:prstGeom>
        </p:spPr>
      </p:pic>
      <p:sp>
        <p:nvSpPr>
          <p:cNvPr id="2" name="TextBox 3">
            <a:extLst>
              <a:ext uri="{FF2B5EF4-FFF2-40B4-BE49-F238E27FC236}">
                <a16:creationId xmlns:a16="http://schemas.microsoft.com/office/drawing/2014/main" id="{D1F3D884-A6B1-BB6D-47F1-72EF167B3B7B}"/>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3" name="Title 1">
            <a:extLst>
              <a:ext uri="{FF2B5EF4-FFF2-40B4-BE49-F238E27FC236}">
                <a16:creationId xmlns:a16="http://schemas.microsoft.com/office/drawing/2014/main" id="{7FF49411-0DAF-9565-5240-68A4B9684943}"/>
              </a:ext>
            </a:extLst>
          </p:cNvPr>
          <p:cNvSpPr txBox="1">
            <a:spLocks/>
          </p:cNvSpPr>
          <p:nvPr userDrawn="1"/>
        </p:nvSpPr>
        <p:spPr>
          <a:xfrm>
            <a:off x="10975792" y="0"/>
            <a:ext cx="1540006" cy="324925"/>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2">
                    <a:lumMod val="20000"/>
                    <a:lumOff val="80000"/>
                  </a:schemeClr>
                </a:solidFill>
                <a:latin typeface="#9Slide07 HoneyCream" pitchFamily="2" charset="0"/>
              </a:rPr>
              <a:t>Măng</a:t>
            </a:r>
            <a:r>
              <a:rPr lang="en-US" sz="2000" b="0" dirty="0">
                <a:solidFill>
                  <a:schemeClr val="accent2">
                    <a:lumMod val="20000"/>
                    <a:lumOff val="80000"/>
                  </a:schemeClr>
                </a:solidFill>
                <a:latin typeface="#9Slide07 HoneyCream" pitchFamily="2" charset="0"/>
              </a:rPr>
              <a:t> Non</a:t>
            </a:r>
          </a:p>
        </p:txBody>
      </p:sp>
      <p:pic>
        <p:nvPicPr>
          <p:cNvPr id="4" name="Picture 3">
            <a:extLst>
              <a:ext uri="{FF2B5EF4-FFF2-40B4-BE49-F238E27FC236}">
                <a16:creationId xmlns:a16="http://schemas.microsoft.com/office/drawing/2014/main" id="{CDA4D92C-2B4B-7ABB-50E3-655D1A11A691}"/>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a16="http://schemas.microsoft.com/office/drawing/2014/main" id="{214FA208-E84B-F0C2-5E98-BBF7990B094C}"/>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6" name="Picture 5">
            <a:extLst>
              <a:ext uri="{FF2B5EF4-FFF2-40B4-BE49-F238E27FC236}">
                <a16:creationId xmlns:a16="http://schemas.microsoft.com/office/drawing/2014/main" id="{CBEFC8C5-C2A1-A5E1-83D1-B09F2583B407}"/>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7" name="Picture 6">
            <a:extLst>
              <a:ext uri="{FF2B5EF4-FFF2-40B4-BE49-F238E27FC236}">
                <a16:creationId xmlns:a16="http://schemas.microsoft.com/office/drawing/2014/main" id="{8B6A5413-2100-9DB3-1B01-A8F0E19CF9C8}"/>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8" name="Title 1">
            <a:extLst>
              <a:ext uri="{FF2B5EF4-FFF2-40B4-BE49-F238E27FC236}">
                <a16:creationId xmlns:a16="http://schemas.microsoft.com/office/drawing/2014/main" id="{1B736BDB-6CA0-DCBB-EC06-277AF7996E09}"/>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sp>
        <p:nvSpPr>
          <p:cNvPr id="9" name="Title 1">
            <a:extLst>
              <a:ext uri="{FF2B5EF4-FFF2-40B4-BE49-F238E27FC236}">
                <a16:creationId xmlns:a16="http://schemas.microsoft.com/office/drawing/2014/main" id="{308D34B9-9D51-C114-B5AC-781394598050}"/>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accent3">
                    <a:lumMod val="60000"/>
                    <a:lumOff val="40000"/>
                  </a:schemeClr>
                </a:solidFill>
                <a:latin typeface="#9Slide07 HoneyCream" pitchFamily="2" charset="0"/>
              </a:rPr>
              <a:t>Măng</a:t>
            </a:r>
            <a:r>
              <a:rPr lang="en-US" sz="1800" b="0" dirty="0">
                <a:solidFill>
                  <a:schemeClr val="accent3">
                    <a:lumMod val="60000"/>
                    <a:lumOff val="40000"/>
                  </a:schemeClr>
                </a:solidFill>
                <a:latin typeface="#9Slide07 HoneyCream" pitchFamily="2" charset="0"/>
              </a:rPr>
              <a:t> Non</a:t>
            </a:r>
          </a:p>
        </p:txBody>
      </p:sp>
      <p:pic>
        <p:nvPicPr>
          <p:cNvPr id="10" name="Picture 9">
            <a:extLst>
              <a:ext uri="{FF2B5EF4-FFF2-40B4-BE49-F238E27FC236}">
                <a16:creationId xmlns:a16="http://schemas.microsoft.com/office/drawing/2014/main" id="{F5B1BA3C-0332-C8F0-D23D-E5BBBCA7B96A}"/>
              </a:ext>
            </a:extLst>
          </p:cNvPr>
          <p:cNvPicPr>
            <a:picLocks noChangeAspect="1"/>
          </p:cNvPicPr>
          <p:nvPr userDrawn="1"/>
        </p:nvPicPr>
        <p:blipFill>
          <a:blip r:embed="rId8"/>
          <a:stretch>
            <a:fillRect/>
          </a:stretch>
        </p:blipFill>
        <p:spPr>
          <a:xfrm>
            <a:off x="523006" y="7903349"/>
            <a:ext cx="2188654" cy="2658086"/>
          </a:xfrm>
          <a:prstGeom prst="rect">
            <a:avLst/>
          </a:prstGeom>
        </p:spPr>
      </p:pic>
      <p:pic>
        <p:nvPicPr>
          <p:cNvPr id="11" name="Picture 10">
            <a:extLst>
              <a:ext uri="{FF2B5EF4-FFF2-40B4-BE49-F238E27FC236}">
                <a16:creationId xmlns:a16="http://schemas.microsoft.com/office/drawing/2014/main" id="{9D578340-275B-A2AB-3183-0E3368C52D1F}"/>
              </a:ext>
            </a:extLst>
          </p:cNvPr>
          <p:cNvPicPr>
            <a:picLocks noChangeAspect="1"/>
          </p:cNvPicPr>
          <p:nvPr userDrawn="1"/>
        </p:nvPicPr>
        <p:blipFill>
          <a:blip r:embed="rId8"/>
          <a:stretch>
            <a:fillRect/>
          </a:stretch>
        </p:blipFill>
        <p:spPr>
          <a:xfrm>
            <a:off x="-8487112" y="-76200"/>
            <a:ext cx="2188654" cy="2658086"/>
          </a:xfrm>
          <a:prstGeom prst="rect">
            <a:avLst/>
          </a:prstGeom>
        </p:spPr>
      </p:pic>
    </p:spTree>
    <p:extLst>
      <p:ext uri="{BB962C8B-B14F-4D97-AF65-F5344CB8AC3E}">
        <p14:creationId xmlns:p14="http://schemas.microsoft.com/office/powerpoint/2010/main" val="6642849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a:prstGeom prst="rect">
            <a:avLst/>
          </a:prstGeom>
        </p:spPr>
        <p:txBody>
          <a:bodyPr vert="eaVert" lIns="90000" tIns="46800" rIns="90000" bIns="46800" rtlCol="0" anchor="ctr" anchorCtr="0">
            <a:normAutofit/>
          </a:bodyPr>
          <a:lstStyle>
            <a:lvl1pPr>
              <a:buNone/>
              <a:defRPr sz="28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a:prstGeom prst="rect">
            <a:avLst/>
          </a:prstGeo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a:xfrm>
            <a:off x="612000" y="6314400"/>
            <a:ext cx="2700000" cy="316800"/>
          </a:xfrm>
          <a:prstGeom prst="rect">
            <a:avLst/>
          </a:prstGeom>
        </p:spPr>
        <p:txBody>
          <a:bodyPr/>
          <a:lstStyle/>
          <a:p>
            <a:fld id="{760FBDFE-C587-4B4C-A407-44438C67B59E}" type="datetimeFigureOut">
              <a:rPr lang="zh-CN" altLang="en-US" smtClean="0"/>
              <a:t>2023/10/23</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42180156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t>2023/10/23</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a:prstGeom prst="rect">
            <a:avLst/>
          </a:prstGeo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34107536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t>2023/10/23</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a:prstGeom prst="rect">
            <a:avLst/>
          </a:prstGeom>
        </p:spPr>
        <p:txBody>
          <a:bodyPr vert="horz" lIns="90000" tIns="46800" rIns="90000" bIns="46800" rtlCol="0" anchor="t" anchorCtr="0">
            <a:normAutofit/>
          </a:bodyPr>
          <a:lstStyle>
            <a:lvl1pPr algn="ctr">
              <a:defRPr sz="6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a:prstGeom prst="rect">
            <a:avLst/>
          </a:prstGeo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9709915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D80A3012-D26C-4D37-AE6C-1BCF8B566C82}"/>
              </a:ext>
            </a:extLst>
          </p:cNvPr>
          <p:cNvPicPr>
            <a:picLocks noChangeAspect="1"/>
          </p:cNvPicPr>
          <p:nvPr userDrawn="1"/>
        </p:nvPicPr>
        <p:blipFill>
          <a:blip r:embed="rId2"/>
          <a:stretch>
            <a:fillRect/>
          </a:stretch>
        </p:blipFill>
        <p:spPr>
          <a:xfrm>
            <a:off x="-527" y="-1314"/>
            <a:ext cx="12193057" cy="6860627"/>
          </a:xfrm>
          <a:prstGeom prst="rect">
            <a:avLst/>
          </a:prstGeom>
        </p:spPr>
      </p:pic>
      <p:pic>
        <p:nvPicPr>
          <p:cNvPr id="6" name="图片 5">
            <a:extLst>
              <a:ext uri="{FF2B5EF4-FFF2-40B4-BE49-F238E27FC236}">
                <a16:creationId xmlns:a16="http://schemas.microsoft.com/office/drawing/2014/main" id="{D230C292-4FCB-4F0D-9B99-667E1032FC8C}"/>
              </a:ext>
            </a:extLst>
          </p:cNvPr>
          <p:cNvPicPr>
            <a:picLocks noChangeAspect="1"/>
          </p:cNvPicPr>
          <p:nvPr userDrawn="1"/>
        </p:nvPicPr>
        <p:blipFill>
          <a:blip r:embed="rId3"/>
          <a:stretch>
            <a:fillRect/>
          </a:stretch>
        </p:blipFill>
        <p:spPr>
          <a:xfrm>
            <a:off x="-178527" y="-236046"/>
            <a:ext cx="12697036" cy="6860627"/>
          </a:xfrm>
          <a:prstGeom prst="rect">
            <a:avLst/>
          </a:prstGeom>
        </p:spPr>
      </p:pic>
    </p:spTree>
    <p:extLst>
      <p:ext uri="{BB962C8B-B14F-4D97-AF65-F5344CB8AC3E}">
        <p14:creationId xmlns:p14="http://schemas.microsoft.com/office/powerpoint/2010/main" val="11802109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BD05D83-12F7-4801-84F5-69B5D0F0F21F}"/>
              </a:ext>
            </a:extLst>
          </p:cNvPr>
          <p:cNvPicPr>
            <a:picLocks noChangeAspect="1"/>
          </p:cNvPicPr>
          <p:nvPr userDrawn="1"/>
        </p:nvPicPr>
        <p:blipFill>
          <a:blip r:embed="rId2"/>
          <a:stretch>
            <a:fillRect/>
          </a:stretch>
        </p:blipFill>
        <p:spPr>
          <a:xfrm>
            <a:off x="-527" y="-1314"/>
            <a:ext cx="12193057" cy="6860627"/>
          </a:xfrm>
          <a:prstGeom prst="rect">
            <a:avLst/>
          </a:prstGeom>
        </p:spPr>
      </p:pic>
    </p:spTree>
    <p:extLst>
      <p:ext uri="{BB962C8B-B14F-4D97-AF65-F5344CB8AC3E}">
        <p14:creationId xmlns:p14="http://schemas.microsoft.com/office/powerpoint/2010/main" val="10122837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F48484D2-C01F-4EA8-81EF-09692B85756F}" type="datetimeFigureOut">
              <a:rPr lang="zh-CN" altLang="en-US" smtClean="0"/>
              <a:t>2023/10/23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12010311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F48484D2-C01F-4EA8-81EF-09692B85756F}" type="datetimeFigureOut">
              <a:rPr lang="zh-CN" altLang="en-US" smtClean="0"/>
              <a:t>2023/10/23</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25304205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Content Placeholder 3"/>
          <p:cNvSpPr>
            <a:spLocks noGrp="1"/>
          </p:cNvSpPr>
          <p:nvPr>
            <p:ph sz="half" idx="2"/>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Content Placeholder 5"/>
          <p:cNvSpPr>
            <a:spLocks noGrp="1"/>
          </p:cNvSpPr>
          <p:nvPr>
            <p:ph sz="quarter" idx="4"/>
          </p:nvPr>
        </p:nvSpPr>
        <p:spPr>
          <a:xfrm>
            <a:off x="6172201"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F48484D2-C01F-4EA8-81EF-09692B85756F}" type="datetimeFigureOut">
              <a:rPr lang="zh-CN" altLang="en-US" smtClean="0"/>
              <a:t>2023/10/23</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23080983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F48484D2-C01F-4EA8-81EF-09692B85756F}" type="datetimeFigureOut">
              <a:rPr lang="zh-CN" altLang="en-US" smtClean="0"/>
              <a:t>2023/10/23</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25735965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48484D2-C01F-4EA8-81EF-09692B85756F}" type="datetimeFigureOut">
              <a:rPr lang="zh-CN" altLang="en-US" smtClean="0"/>
              <a:t>2023/10/23</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27708771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39883"/>
            <a:ext cx="12216506" cy="6897883"/>
          </a:xfrm>
          <a:prstGeom prst="rect">
            <a:avLst/>
          </a:prstGeom>
        </p:spPr>
      </p:pic>
      <p:sp>
        <p:nvSpPr>
          <p:cNvPr id="12" name="矩形 11"/>
          <p:cNvSpPr/>
          <p:nvPr userDrawn="1"/>
        </p:nvSpPr>
        <p:spPr>
          <a:xfrm>
            <a:off x="1434465" y="1610360"/>
            <a:ext cx="8517890" cy="423354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7" name="图片 6" descr="02"/>
          <p:cNvPicPr>
            <a:picLocks noChangeAspect="1"/>
          </p:cNvPicPr>
          <p:nvPr userDrawn="1"/>
        </p:nvPicPr>
        <p:blipFill>
          <a:blip r:embed="rId3"/>
          <a:stretch>
            <a:fillRect/>
          </a:stretch>
        </p:blipFill>
        <p:spPr>
          <a:xfrm>
            <a:off x="-12700" y="-40005"/>
            <a:ext cx="12217400" cy="6858000"/>
          </a:xfrm>
          <a:prstGeom prst="rect">
            <a:avLst/>
          </a:prstGeom>
        </p:spPr>
      </p:pic>
      <p:pic>
        <p:nvPicPr>
          <p:cNvPr id="11" name="图片 10" descr="图层 7 拷贝"/>
          <p:cNvPicPr>
            <a:picLocks noChangeAspect="1"/>
          </p:cNvPicPr>
          <p:nvPr userDrawn="1"/>
        </p:nvPicPr>
        <p:blipFill>
          <a:blip r:embed="rId4"/>
          <a:stretch>
            <a:fillRect/>
          </a:stretch>
        </p:blipFill>
        <p:spPr>
          <a:xfrm>
            <a:off x="2524760" y="6090285"/>
            <a:ext cx="1057275" cy="767715"/>
          </a:xfrm>
          <a:prstGeom prst="rect">
            <a:avLst/>
          </a:prstGeom>
        </p:spPr>
      </p:pic>
      <p:pic>
        <p:nvPicPr>
          <p:cNvPr id="9" name="图片 8" descr="图层 9 拷贝"/>
          <p:cNvPicPr>
            <a:picLocks noChangeAspect="1"/>
          </p:cNvPicPr>
          <p:nvPr userDrawn="1"/>
        </p:nvPicPr>
        <p:blipFill>
          <a:blip r:embed="rId5"/>
          <a:stretch>
            <a:fillRect/>
          </a:stretch>
        </p:blipFill>
        <p:spPr>
          <a:xfrm>
            <a:off x="3081655" y="5153660"/>
            <a:ext cx="4750435" cy="1664335"/>
          </a:xfrm>
          <a:prstGeom prst="rect">
            <a:avLst/>
          </a:prstGeom>
        </p:spPr>
      </p:pic>
      <p:pic>
        <p:nvPicPr>
          <p:cNvPr id="10" name="图片 9" descr="图层 7 拷贝"/>
          <p:cNvPicPr>
            <a:picLocks noChangeAspect="1"/>
          </p:cNvPicPr>
          <p:nvPr userDrawn="1"/>
        </p:nvPicPr>
        <p:blipFill>
          <a:blip r:embed="rId4"/>
          <a:stretch>
            <a:fillRect/>
          </a:stretch>
        </p:blipFill>
        <p:spPr>
          <a:xfrm>
            <a:off x="6402070" y="5427345"/>
            <a:ext cx="1914525" cy="1390650"/>
          </a:xfrm>
          <a:prstGeom prst="rect">
            <a:avLst/>
          </a:prstGeom>
        </p:spPr>
      </p:pic>
      <p:pic>
        <p:nvPicPr>
          <p:cNvPr id="15" name="图片 14" descr="图层 7 拷贝"/>
          <p:cNvPicPr>
            <a:picLocks noChangeAspect="1"/>
          </p:cNvPicPr>
          <p:nvPr userDrawn="1"/>
        </p:nvPicPr>
        <p:blipFill>
          <a:blip r:embed="rId4"/>
          <a:stretch>
            <a:fillRect/>
          </a:stretch>
        </p:blipFill>
        <p:spPr>
          <a:xfrm flipH="1">
            <a:off x="8920480" y="5269865"/>
            <a:ext cx="2131695" cy="1548130"/>
          </a:xfrm>
          <a:prstGeom prst="rect">
            <a:avLst/>
          </a:prstGeom>
        </p:spPr>
      </p:pic>
      <p:sp>
        <p:nvSpPr>
          <p:cNvPr id="3" name="Title 1">
            <a:extLst>
              <a:ext uri="{FF2B5EF4-FFF2-40B4-BE49-F238E27FC236}">
                <a16:creationId xmlns:a16="http://schemas.microsoft.com/office/drawing/2014/main" id="{40C87004-CA66-DB1D-59A9-0A92D3C21BD6}"/>
              </a:ext>
            </a:extLst>
          </p:cNvPr>
          <p:cNvSpPr txBox="1">
            <a:spLocks/>
          </p:cNvSpPr>
          <p:nvPr userDrawn="1"/>
        </p:nvSpPr>
        <p:spPr>
          <a:xfrm>
            <a:off x="10975792" y="0"/>
            <a:ext cx="1540006" cy="324925"/>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2000" b="0" dirty="0">
              <a:solidFill>
                <a:schemeClr val="accent2">
                  <a:lumMod val="20000"/>
                  <a:lumOff val="80000"/>
                </a:schemeClr>
              </a:solidFill>
              <a:latin typeface="#9Slide07 HoneyCream" pitchFamily="2" charset="0"/>
            </a:endParaRPr>
          </a:p>
        </p:txBody>
      </p:sp>
      <p:pic>
        <p:nvPicPr>
          <p:cNvPr id="4" name="Picture 3">
            <a:extLst>
              <a:ext uri="{FF2B5EF4-FFF2-40B4-BE49-F238E27FC236}">
                <a16:creationId xmlns:a16="http://schemas.microsoft.com/office/drawing/2014/main" id="{93BE46DD-DEDF-51C2-F24D-C3018ADE144F}"/>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a16="http://schemas.microsoft.com/office/drawing/2014/main" id="{B3CCBD91-C510-F646-EBCF-6FDBFD317D08}"/>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6" name="Picture 5">
            <a:extLst>
              <a:ext uri="{FF2B5EF4-FFF2-40B4-BE49-F238E27FC236}">
                <a16:creationId xmlns:a16="http://schemas.microsoft.com/office/drawing/2014/main" id="{19AA071C-9FAC-FEBE-33A8-C0C4C53C26DF}"/>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8" name="Picture 7">
            <a:extLst>
              <a:ext uri="{FF2B5EF4-FFF2-40B4-BE49-F238E27FC236}">
                <a16:creationId xmlns:a16="http://schemas.microsoft.com/office/drawing/2014/main" id="{F1BE5AD5-648A-F3F6-BE66-2CCA48C9DCA5}"/>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4" name="Title 1">
            <a:extLst>
              <a:ext uri="{FF2B5EF4-FFF2-40B4-BE49-F238E27FC236}">
                <a16:creationId xmlns:a16="http://schemas.microsoft.com/office/drawing/2014/main" id="{6301AC42-512B-816D-1231-7A6289469635}"/>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1800" b="0" dirty="0">
              <a:solidFill>
                <a:schemeClr val="accent3">
                  <a:lumMod val="60000"/>
                  <a:lumOff val="40000"/>
                </a:schemeClr>
              </a:solidFill>
              <a:latin typeface="#9Slide07 HoneyCream" pitchFamily="2" charset="0"/>
            </a:endParaRPr>
          </a:p>
        </p:txBody>
      </p:sp>
    </p:spTree>
    <p:extLst>
      <p:ext uri="{BB962C8B-B14F-4D97-AF65-F5344CB8AC3E}">
        <p14:creationId xmlns:p14="http://schemas.microsoft.com/office/powerpoint/2010/main" val="39424091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F48484D2-C01F-4EA8-81EF-09692B85756F}" type="datetimeFigureOut">
              <a:rPr lang="zh-CN" altLang="en-US" smtClean="0"/>
              <a:t>2023/10/23</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14523710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F48484D2-C01F-4EA8-81EF-09692B85756F}" type="datetimeFigureOut">
              <a:rPr lang="zh-CN" altLang="en-US" smtClean="0"/>
              <a:t>2023/10/23</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11563888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F48484D2-C01F-4EA8-81EF-09692B85756F}" type="datetimeFigureOut">
              <a:rPr lang="zh-CN" altLang="en-US" smtClean="0"/>
              <a:t>2023/10/23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35014197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F48484D2-C01F-4EA8-81EF-09692B85756F}" type="datetimeFigureOut">
              <a:rPr lang="zh-CN" altLang="en-US" smtClean="0"/>
              <a:t>2023/10/23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16660124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t>2023/10/23</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5073291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t>2023/10/23</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31257151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73121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53853"/>
            <a:ext cx="12216506" cy="6897883"/>
          </a:xfrm>
          <a:prstGeom prst="rect">
            <a:avLst/>
          </a:prstGeom>
        </p:spPr>
      </p:pic>
      <p:pic>
        <p:nvPicPr>
          <p:cNvPr id="8" name="图片 7" descr="02"/>
          <p:cNvPicPr>
            <a:picLocks noChangeAspect="1"/>
          </p:cNvPicPr>
          <p:nvPr userDrawn="1"/>
        </p:nvPicPr>
        <p:blipFill>
          <a:blip r:embed="rId3"/>
          <a:stretch>
            <a:fillRect/>
          </a:stretch>
        </p:blipFill>
        <p:spPr>
          <a:xfrm>
            <a:off x="-12700" y="-53975"/>
            <a:ext cx="12217400" cy="6858000"/>
          </a:xfrm>
          <a:prstGeom prst="rect">
            <a:avLst/>
          </a:prstGeom>
        </p:spPr>
      </p:pic>
      <p:pic>
        <p:nvPicPr>
          <p:cNvPr id="11" name="图片 10" descr="图层 7 拷贝"/>
          <p:cNvPicPr>
            <a:picLocks noChangeAspect="1"/>
          </p:cNvPicPr>
          <p:nvPr userDrawn="1"/>
        </p:nvPicPr>
        <p:blipFill>
          <a:blip r:embed="rId4"/>
          <a:stretch>
            <a:fillRect/>
          </a:stretch>
        </p:blipFill>
        <p:spPr>
          <a:xfrm>
            <a:off x="2524760" y="6076315"/>
            <a:ext cx="1057275" cy="767715"/>
          </a:xfrm>
          <a:prstGeom prst="rect">
            <a:avLst/>
          </a:prstGeom>
        </p:spPr>
      </p:pic>
      <p:pic>
        <p:nvPicPr>
          <p:cNvPr id="9" name="图片 8" descr="图层 9 拷贝"/>
          <p:cNvPicPr>
            <a:picLocks noChangeAspect="1"/>
          </p:cNvPicPr>
          <p:nvPr userDrawn="1"/>
        </p:nvPicPr>
        <p:blipFill>
          <a:blip r:embed="rId5"/>
          <a:stretch>
            <a:fillRect/>
          </a:stretch>
        </p:blipFill>
        <p:spPr>
          <a:xfrm>
            <a:off x="3081655" y="5139690"/>
            <a:ext cx="4750435" cy="1664335"/>
          </a:xfrm>
          <a:prstGeom prst="rect">
            <a:avLst/>
          </a:prstGeom>
        </p:spPr>
      </p:pic>
      <p:pic>
        <p:nvPicPr>
          <p:cNvPr id="10" name="图片 9" descr="图层 7 拷贝"/>
          <p:cNvPicPr>
            <a:picLocks noChangeAspect="1"/>
          </p:cNvPicPr>
          <p:nvPr userDrawn="1"/>
        </p:nvPicPr>
        <p:blipFill>
          <a:blip r:embed="rId4"/>
          <a:stretch>
            <a:fillRect/>
          </a:stretch>
        </p:blipFill>
        <p:spPr>
          <a:xfrm>
            <a:off x="6402070" y="5413375"/>
            <a:ext cx="1914525" cy="1390650"/>
          </a:xfrm>
          <a:prstGeom prst="rect">
            <a:avLst/>
          </a:prstGeom>
        </p:spPr>
      </p:pic>
      <p:sp>
        <p:nvSpPr>
          <p:cNvPr id="12" name="矩形 11"/>
          <p:cNvSpPr/>
          <p:nvPr userDrawn="1"/>
        </p:nvSpPr>
        <p:spPr>
          <a:xfrm>
            <a:off x="237490" y="537210"/>
            <a:ext cx="11524615" cy="572833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18" name="图片 17" descr="02"/>
          <p:cNvPicPr>
            <a:picLocks noChangeAspect="1"/>
          </p:cNvPicPr>
          <p:nvPr userDrawn="1"/>
        </p:nvPicPr>
        <p:blipFill>
          <a:blip r:embed="rId3"/>
          <a:srcRect t="60806" r="60696" b="-488"/>
          <a:stretch>
            <a:fillRect/>
          </a:stretch>
        </p:blipFill>
        <p:spPr>
          <a:xfrm>
            <a:off x="-835025" y="4512945"/>
            <a:ext cx="4043680" cy="2345055"/>
          </a:xfrm>
          <a:prstGeom prst="rect">
            <a:avLst/>
          </a:prstGeom>
        </p:spPr>
      </p:pic>
      <p:pic>
        <p:nvPicPr>
          <p:cNvPr id="15" name="图片 14" descr="图层 7 拷贝"/>
          <p:cNvPicPr>
            <a:picLocks noChangeAspect="1"/>
          </p:cNvPicPr>
          <p:nvPr userDrawn="1"/>
        </p:nvPicPr>
        <p:blipFill>
          <a:blip r:embed="rId4"/>
          <a:stretch>
            <a:fillRect/>
          </a:stretch>
        </p:blipFill>
        <p:spPr>
          <a:xfrm flipH="1">
            <a:off x="2061210" y="5621655"/>
            <a:ext cx="1628775" cy="1182370"/>
          </a:xfrm>
          <a:prstGeom prst="rect">
            <a:avLst/>
          </a:prstGeom>
        </p:spPr>
      </p:pic>
      <p:pic>
        <p:nvPicPr>
          <p:cNvPr id="16" name="图片 15" descr="图层 9 拷贝"/>
          <p:cNvPicPr>
            <a:picLocks noChangeAspect="1"/>
          </p:cNvPicPr>
          <p:nvPr userDrawn="1"/>
        </p:nvPicPr>
        <p:blipFill>
          <a:blip r:embed="rId5"/>
          <a:stretch>
            <a:fillRect/>
          </a:stretch>
        </p:blipFill>
        <p:spPr>
          <a:xfrm>
            <a:off x="2923540" y="5179695"/>
            <a:ext cx="4750435" cy="1664335"/>
          </a:xfrm>
          <a:prstGeom prst="rect">
            <a:avLst/>
          </a:prstGeom>
        </p:spPr>
      </p:pic>
      <p:pic>
        <p:nvPicPr>
          <p:cNvPr id="17" name="图片 16" descr="图层 7 拷贝"/>
          <p:cNvPicPr>
            <a:picLocks noChangeAspect="1"/>
          </p:cNvPicPr>
          <p:nvPr userDrawn="1"/>
        </p:nvPicPr>
        <p:blipFill>
          <a:blip r:embed="rId4"/>
          <a:stretch>
            <a:fillRect/>
          </a:stretch>
        </p:blipFill>
        <p:spPr>
          <a:xfrm>
            <a:off x="-488950" y="5219700"/>
            <a:ext cx="2254885" cy="1638300"/>
          </a:xfrm>
          <a:prstGeom prst="rect">
            <a:avLst/>
          </a:prstGeom>
        </p:spPr>
      </p:pic>
      <p:pic>
        <p:nvPicPr>
          <p:cNvPr id="23" name="图片 22" descr="02"/>
          <p:cNvPicPr>
            <a:picLocks noChangeAspect="1"/>
          </p:cNvPicPr>
          <p:nvPr userDrawn="1"/>
        </p:nvPicPr>
        <p:blipFill>
          <a:blip r:embed="rId3"/>
          <a:srcRect l="43349" t="64262" r="16065" b="661"/>
          <a:stretch>
            <a:fillRect/>
          </a:stretch>
        </p:blipFill>
        <p:spPr>
          <a:xfrm>
            <a:off x="5883910" y="3352165"/>
            <a:ext cx="6308090" cy="3491865"/>
          </a:xfrm>
          <a:prstGeom prst="rect">
            <a:avLst/>
          </a:prstGeom>
        </p:spPr>
      </p:pic>
      <p:pic>
        <p:nvPicPr>
          <p:cNvPr id="24" name="图片 23" descr="图层 7 拷贝"/>
          <p:cNvPicPr>
            <a:picLocks noChangeAspect="1"/>
          </p:cNvPicPr>
          <p:nvPr userDrawn="1"/>
        </p:nvPicPr>
        <p:blipFill>
          <a:blip r:embed="rId4"/>
          <a:stretch>
            <a:fillRect/>
          </a:stretch>
        </p:blipFill>
        <p:spPr>
          <a:xfrm flipH="1">
            <a:off x="10466705" y="4757420"/>
            <a:ext cx="2816225" cy="2046605"/>
          </a:xfrm>
          <a:prstGeom prst="rect">
            <a:avLst/>
          </a:prstGeom>
        </p:spPr>
      </p:pic>
      <p:pic>
        <p:nvPicPr>
          <p:cNvPr id="4" name="Picture 3">
            <a:extLst>
              <a:ext uri="{FF2B5EF4-FFF2-40B4-BE49-F238E27FC236}">
                <a16:creationId xmlns:a16="http://schemas.microsoft.com/office/drawing/2014/main" id="{4FB1CFC8-6C23-AE10-DB2D-205D268F7360}"/>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a16="http://schemas.microsoft.com/office/drawing/2014/main" id="{2DBCDBCB-CEDA-AFDC-DAEB-4415315734F4}"/>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6" name="Picture 5">
            <a:extLst>
              <a:ext uri="{FF2B5EF4-FFF2-40B4-BE49-F238E27FC236}">
                <a16:creationId xmlns:a16="http://schemas.microsoft.com/office/drawing/2014/main" id="{85C21192-6C89-93E1-215D-138866F4C6DE}"/>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7" name="Picture 6">
            <a:extLst>
              <a:ext uri="{FF2B5EF4-FFF2-40B4-BE49-F238E27FC236}">
                <a16:creationId xmlns:a16="http://schemas.microsoft.com/office/drawing/2014/main" id="{F2B6FB04-A220-0CA1-D17A-6A0E4E5EBA26}"/>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Tree>
    <p:extLst>
      <p:ext uri="{BB962C8B-B14F-4D97-AF65-F5344CB8AC3E}">
        <p14:creationId xmlns:p14="http://schemas.microsoft.com/office/powerpoint/2010/main" val="32681307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a:prstGeom prst="rect">
            <a:avLst/>
          </a:prstGeo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a:prstGeom prst="rect">
            <a:avLst/>
          </a:prstGeo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a:prstGeom prst="rect">
            <a:avLst/>
          </a:prstGeo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a:prstGeom prst="rect">
            <a:avLst/>
          </a:prstGeo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a:prstGeom prst="rect">
            <a:avLst/>
          </a:prstGeo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a:xfrm>
            <a:off x="612000" y="6314400"/>
            <a:ext cx="2700000" cy="316800"/>
          </a:xfrm>
          <a:prstGeom prst="rect">
            <a:avLst/>
          </a:prstGeom>
        </p:spPr>
        <p:txBody>
          <a:bodyPr/>
          <a:lstStyle/>
          <a:p>
            <a:fld id="{760FBDFE-C587-4B4C-A407-44438C67B59E}" type="datetimeFigureOut">
              <a:rPr lang="zh-CN" altLang="en-US" smtClean="0"/>
              <a:t>2023/10/23</a:t>
            </a:fld>
            <a:endParaRPr lang="zh-CN" altLang="en-US"/>
          </a:p>
        </p:txBody>
      </p:sp>
      <p:sp>
        <p:nvSpPr>
          <p:cNvPr id="8" name="页脚占位符 7"/>
          <p:cNvSpPr>
            <a:spLocks noGrp="1"/>
          </p:cNvSpPr>
          <p:nvPr>
            <p:ph type="ftr" sz="quarter" idx="11"/>
            <p:custDataLst>
              <p:tags r:id="rId7"/>
            </p:custDataLst>
          </p:nvPr>
        </p:nvSpPr>
        <p:spPr>
          <a:xfrm>
            <a:off x="4116000" y="6314400"/>
            <a:ext cx="3960000" cy="316800"/>
          </a:xfrm>
          <a:prstGeom prst="rect">
            <a:avLst/>
          </a:prstGeom>
        </p:spPr>
        <p:txBody>
          <a:bodyPr/>
          <a:lstStyle/>
          <a:p>
            <a:endParaRPr lang="zh-CN" altLang="en-US"/>
          </a:p>
        </p:txBody>
      </p:sp>
      <p:sp>
        <p:nvSpPr>
          <p:cNvPr id="9" name="灯片编号占位符 8"/>
          <p:cNvSpPr>
            <a:spLocks noGrp="1"/>
          </p:cNvSpPr>
          <p:nvPr>
            <p:ph type="sldNum" sz="quarter" idx="12"/>
            <p:custDataLst>
              <p:tags r:id="rId8"/>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42277593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a:prstGeom prst="rect">
            <a:avLst/>
          </a:prstGeo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a:xfrm>
            <a:off x="612000" y="6314400"/>
            <a:ext cx="2700000" cy="316800"/>
          </a:xfrm>
          <a:prstGeom prst="rect">
            <a:avLst/>
          </a:prstGeom>
        </p:spPr>
        <p:txBody>
          <a:bodyPr/>
          <a:lstStyle/>
          <a:p>
            <a:fld id="{760FBDFE-C587-4B4C-A407-44438C67B59E}" type="datetimeFigureOut">
              <a:rPr lang="zh-CN" altLang="en-US" smtClean="0"/>
              <a:t>2023/10/23</a:t>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2995480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t>2023/10/23</a:t>
            </a:fld>
            <a:endParaRPr lang="zh-CN" altLang="en-US"/>
          </a:p>
        </p:txBody>
      </p:sp>
      <p:sp>
        <p:nvSpPr>
          <p:cNvPr id="3" name="页脚占位符 2"/>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4" name="灯片编号占位符 3"/>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3955724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a:prstGeom prst="rect">
            <a:avLst/>
          </a:prstGeo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a:prstGeom prst="rect">
            <a:avLst/>
          </a:prstGeom>
        </p:spPr>
        <p:txBody>
          <a:bodyPr vert="horz" lIns="90000" tIns="46800" rIns="90000" bIns="46800" rtlCol="0">
            <a:normAutofit/>
          </a:bodyPr>
          <a:lstStyle>
            <a:lvl1pPr>
              <a:buNone/>
              <a:defRPr sz="16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a:xfrm>
            <a:off x="612000" y="6314400"/>
            <a:ext cx="2700000" cy="316800"/>
          </a:xfrm>
          <a:prstGeom prst="rect">
            <a:avLst/>
          </a:prstGeom>
        </p:spPr>
        <p:txBody>
          <a:bodyPr/>
          <a:lstStyle/>
          <a:p>
            <a:fld id="{9EFD9D74-47D9-4702-A33C-335B63B48DBF}" type="datetimeFigureOut">
              <a:rPr lang="zh-CN" altLang="en-US" smtClean="0"/>
              <a:t>2023/10/23</a:t>
            </a:fld>
            <a:endParaRPr lang="zh-CN" altLang="en-US" dirty="0"/>
          </a:p>
        </p:txBody>
      </p:sp>
      <p:sp>
        <p:nvSpPr>
          <p:cNvPr id="6" name="页脚占位符 5"/>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dirty="0"/>
          </a:p>
        </p:txBody>
      </p:sp>
      <p:sp>
        <p:nvSpPr>
          <p:cNvPr id="7" name="灯片编号占位符 6"/>
          <p:cNvSpPr>
            <a:spLocks noGrp="1"/>
          </p:cNvSpPr>
          <p:nvPr>
            <p:ph type="sldNum" sz="quarter" idx="12"/>
            <p:custDataLst>
              <p:tags r:id="rId5"/>
            </p:custDataLst>
          </p:nvPr>
        </p:nvSpPr>
        <p:spPr>
          <a:xfrm>
            <a:off x="8877600" y="6314400"/>
            <a:ext cx="2700000" cy="316800"/>
          </a:xfrm>
          <a:prstGeom prst="rect">
            <a:avLst/>
          </a:prstGeom>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a:xfrm>
            <a:off x="608400" y="608400"/>
            <a:ext cx="10969200" cy="7056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4626168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a:prstGeom prst="rect">
            <a:avLst/>
          </a:prstGeom>
        </p:spPr>
        <p:txBody>
          <a:bodyPr vert="eaVert" lIns="90000" tIns="46800" rIns="90000" bIns="46800" rtlCol="0" anchor="ctr" anchorCtr="0">
            <a:normAutofit/>
          </a:bodyPr>
          <a:lstStyle>
            <a:lvl1pPr>
              <a:buNone/>
              <a:defRPr sz="28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a:prstGeom prst="rect">
            <a:avLst/>
          </a:prstGeo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a:xfrm>
            <a:off x="612000" y="6314400"/>
            <a:ext cx="2700000" cy="316800"/>
          </a:xfrm>
          <a:prstGeom prst="rect">
            <a:avLst/>
          </a:prstGeom>
        </p:spPr>
        <p:txBody>
          <a:bodyPr/>
          <a:lstStyle/>
          <a:p>
            <a:fld id="{760FBDFE-C587-4B4C-A407-44438C67B59E}" type="datetimeFigureOut">
              <a:rPr lang="zh-CN" altLang="en-US" smtClean="0"/>
              <a:t>2023/10/23</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4269587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ags" Target="../tags/tag4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slideLayout" Target="../slideLayouts/slideLayout35.xml"/><Relationship Id="rId1" Type="http://schemas.openxmlformats.org/officeDocument/2006/relationships/slideLayout" Target="../slideLayouts/slideLayout34.xml"/><Relationship Id="rId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descr="A pink background with white leaves and black text&#10;&#10;Description automatically generated">
            <a:extLst>
              <a:ext uri="{FF2B5EF4-FFF2-40B4-BE49-F238E27FC236}">
                <a16:creationId xmlns:a16="http://schemas.microsoft.com/office/drawing/2014/main" id="{9D68AEC6-C412-6E22-62F0-18C3BB0AAE11}"/>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2334874" y="161924"/>
            <a:ext cx="1657351" cy="1657351"/>
          </a:xfrm>
          <a:prstGeom prst="rect">
            <a:avLst/>
          </a:prstGeom>
        </p:spPr>
      </p:pic>
    </p:spTree>
    <p:custDataLst>
      <p:tags r:id="rId13"/>
    </p:custDataLst>
    <p:extLst>
      <p:ext uri="{BB962C8B-B14F-4D97-AF65-F5344CB8AC3E}">
        <p14:creationId xmlns:p14="http://schemas.microsoft.com/office/powerpoint/2010/main" val="4505395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 name="Picture 2" descr="A pink background with white leaves and black text&#10;&#10;Description automatically generated">
            <a:extLst>
              <a:ext uri="{FF2B5EF4-FFF2-40B4-BE49-F238E27FC236}">
                <a16:creationId xmlns:a16="http://schemas.microsoft.com/office/drawing/2014/main" id="{3683358F-EEEF-7462-AF81-C82325B49ACE}"/>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2334874" y="161924"/>
            <a:ext cx="1657351" cy="1657351"/>
          </a:xfrm>
          <a:prstGeom prst="rect">
            <a:avLst/>
          </a:prstGeom>
        </p:spPr>
      </p:pic>
    </p:spTree>
    <p:custDataLst>
      <p:tags r:id="rId13"/>
    </p:custDataLst>
    <p:extLst>
      <p:ext uri="{BB962C8B-B14F-4D97-AF65-F5344CB8AC3E}">
        <p14:creationId xmlns:p14="http://schemas.microsoft.com/office/powerpoint/2010/main" val="153981972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8484D2-C01F-4EA8-81EF-09692B85756F}" type="datetimeFigureOut">
              <a:rPr lang="zh-CN" altLang="en-US" smtClean="0"/>
              <a:t>2023/10/23</a:t>
            </a:fld>
            <a:endParaRPr lang="zh-CN" alt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104764084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23840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25.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26.jpeg"/></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27.jpeg"/></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28.pn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3" Type="http://schemas.openxmlformats.org/officeDocument/2006/relationships/image" Target="../media/image11.png"/><Relationship Id="rId7" Type="http://schemas.openxmlformats.org/officeDocument/2006/relationships/image" Target="../media/image32.png"/><Relationship Id="rId12" Type="http://schemas.openxmlformats.org/officeDocument/2006/relationships/image" Target="../media/image37.emf"/><Relationship Id="rId2" Type="http://schemas.openxmlformats.org/officeDocument/2006/relationships/notesSlide" Target="../notesSlides/notesSlide11.xml"/><Relationship Id="rId1" Type="http://schemas.openxmlformats.org/officeDocument/2006/relationships/slideLayout" Target="../slideLayouts/slideLayout29.xml"/><Relationship Id="rId6" Type="http://schemas.openxmlformats.org/officeDocument/2006/relationships/image" Target="../media/image31.png"/><Relationship Id="rId11" Type="http://schemas.openxmlformats.org/officeDocument/2006/relationships/image" Target="../media/image36.emf"/><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14.jpg"/><Relationship Id="rId7"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56.svg"/><Relationship Id="rId5" Type="http://schemas.openxmlformats.org/officeDocument/2006/relationships/image" Target="../media/image40.png"/><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56.svg"/><Relationship Id="rId5" Type="http://schemas.openxmlformats.org/officeDocument/2006/relationships/image" Target="../media/image41.png"/><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56.svg"/><Relationship Id="rId5" Type="http://schemas.openxmlformats.org/officeDocument/2006/relationships/image" Target="../media/image43.png"/><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3.xml"/><Relationship Id="rId1" Type="http://schemas.openxmlformats.org/officeDocument/2006/relationships/tags" Target="../tags/tag83.xml"/><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56.svg"/><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audio" Target="../media/audio1.wav"/><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audio" Target="../media/audio1.wav"/><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4.xml"/><Relationship Id="rId1" Type="http://schemas.openxmlformats.org/officeDocument/2006/relationships/tags" Target="../tags/tag85.xml"/><Relationship Id="rId4" Type="http://schemas.openxmlformats.org/officeDocument/2006/relationships/image" Target="../media/image47.png"/></Relationships>
</file>

<file path=ppt/slides/_rels/slide2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28.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notesSlide" Target="../notesSlides/notesSlide20.xml"/><Relationship Id="rId7" Type="http://schemas.openxmlformats.org/officeDocument/2006/relationships/image" Target="../media/image51.png"/><Relationship Id="rId2" Type="http://schemas.openxmlformats.org/officeDocument/2006/relationships/slideLayout" Target="../slideLayouts/slideLayout36.xml"/><Relationship Id="rId1" Type="http://schemas.openxmlformats.org/officeDocument/2006/relationships/tags" Target="../tags/tag86.xml"/><Relationship Id="rId6" Type="http://schemas.openxmlformats.org/officeDocument/2006/relationships/image" Target="../media/image50.png"/><Relationship Id="rId11" Type="http://schemas.openxmlformats.org/officeDocument/2006/relationships/image" Target="../media/image54.png"/><Relationship Id="rId5" Type="http://schemas.openxmlformats.org/officeDocument/2006/relationships/image" Target="../media/image49.png"/><Relationship Id="rId10" Type="http://schemas.microsoft.com/office/2007/relationships/hdphoto" Target="../media/hdphoto1.wdp"/><Relationship Id="rId4" Type="http://schemas.openxmlformats.org/officeDocument/2006/relationships/image" Target="../media/image48.png"/><Relationship Id="rId9" Type="http://schemas.openxmlformats.org/officeDocument/2006/relationships/image" Target="../media/image53.png"/></Relationships>
</file>

<file path=ppt/slides/_rels/slide29.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16.png"/><Relationship Id="rId7" Type="http://schemas.openxmlformats.org/officeDocument/2006/relationships/image" Target="../media/image20.svg"/><Relationship Id="rId2" Type="http://schemas.openxmlformats.org/officeDocument/2006/relationships/image" Target="../media/image14.jpg"/><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emf"/><Relationship Id="rId4" Type="http://schemas.openxmlformats.org/officeDocument/2006/relationships/image" Target="../media/image15.svg"/></Relationships>
</file>

<file path=ppt/slides/_rels/slide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4.jpg"/><Relationship Id="rId7"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7.emf"/><Relationship Id="rId5" Type="http://schemas.openxmlformats.org/officeDocument/2006/relationships/image" Target="../media/image15.svg"/><Relationship Id="rId10" Type="http://schemas.openxmlformats.org/officeDocument/2006/relationships/image" Target="../media/image20.sv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14.xml"/><Relationship Id="rId1" Type="http://schemas.openxmlformats.org/officeDocument/2006/relationships/tags" Target="../tags/tag84.xml"/></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20.png"/><Relationship Id="rId4" Type="http://schemas.openxmlformats.org/officeDocument/2006/relationships/image" Target="../media/image15.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20.png"/><Relationship Id="rId4" Type="http://schemas.openxmlformats.org/officeDocument/2006/relationships/image" Target="../media/image1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rot="10800000" flipV="1">
            <a:off x="1458686" y="1632338"/>
            <a:ext cx="8458197" cy="1446550"/>
          </a:xfrm>
          <a:prstGeom prst="rect">
            <a:avLst/>
          </a:prstGeom>
          <a:noFill/>
        </p:spPr>
        <p:txBody>
          <a:bodyPr wrap="square" rtlCol="0">
            <a:spAutoFit/>
          </a:bodyPr>
          <a:lstStyle/>
          <a:p>
            <a:r>
              <a:rPr lang="en-US" sz="4400" dirty="0" err="1" smtClean="0"/>
              <a:t>Chào</a:t>
            </a:r>
            <a:r>
              <a:rPr lang="en-US" sz="4400" dirty="0" smtClean="0"/>
              <a:t> </a:t>
            </a:r>
            <a:r>
              <a:rPr lang="en-US" sz="4400" dirty="0" err="1" smtClean="0"/>
              <a:t>mừng</a:t>
            </a:r>
            <a:r>
              <a:rPr lang="en-US" sz="4400" dirty="0" smtClean="0"/>
              <a:t> </a:t>
            </a:r>
            <a:r>
              <a:rPr lang="en-US" sz="4400" dirty="0" err="1" smtClean="0"/>
              <a:t>các</a:t>
            </a:r>
            <a:r>
              <a:rPr lang="en-US" sz="4400" dirty="0" smtClean="0"/>
              <a:t>  </a:t>
            </a:r>
            <a:r>
              <a:rPr lang="en-US" sz="4400" dirty="0" err="1" smtClean="0"/>
              <a:t>thầy</a:t>
            </a:r>
            <a:r>
              <a:rPr lang="en-US" sz="4400" dirty="0" smtClean="0"/>
              <a:t> </a:t>
            </a:r>
            <a:r>
              <a:rPr lang="en-US" sz="4400" dirty="0" err="1" smtClean="0"/>
              <a:t>cô</a:t>
            </a:r>
            <a:r>
              <a:rPr lang="en-US" sz="4400" dirty="0" smtClean="0"/>
              <a:t> </a:t>
            </a:r>
            <a:r>
              <a:rPr lang="en-US" sz="4400" dirty="0" err="1" smtClean="0"/>
              <a:t>đến</a:t>
            </a:r>
            <a:r>
              <a:rPr lang="en-US" sz="4400" dirty="0" smtClean="0"/>
              <a:t> </a:t>
            </a:r>
            <a:r>
              <a:rPr lang="en-US" sz="4400" dirty="0" err="1" smtClean="0"/>
              <a:t>dự</a:t>
            </a:r>
            <a:r>
              <a:rPr lang="en-US" sz="4400" dirty="0" smtClean="0"/>
              <a:t> </a:t>
            </a:r>
          </a:p>
          <a:p>
            <a:r>
              <a:rPr lang="en-US" sz="4400" dirty="0"/>
              <a:t> </a:t>
            </a:r>
            <a:r>
              <a:rPr lang="en-US" sz="4400" dirty="0" err="1" smtClean="0"/>
              <a:t>giờ</a:t>
            </a:r>
            <a:r>
              <a:rPr lang="en-US" sz="4400" dirty="0" smtClean="0"/>
              <a:t> </a:t>
            </a:r>
            <a:r>
              <a:rPr lang="en-US" sz="4400" dirty="0" err="1" smtClean="0"/>
              <a:t>và</a:t>
            </a:r>
            <a:r>
              <a:rPr lang="en-US" sz="4400" dirty="0" smtClean="0"/>
              <a:t> </a:t>
            </a:r>
            <a:r>
              <a:rPr lang="en-US" sz="4400" dirty="0" err="1" smtClean="0"/>
              <a:t>thăm</a:t>
            </a:r>
            <a:r>
              <a:rPr lang="en-US" sz="4400" dirty="0" smtClean="0"/>
              <a:t> </a:t>
            </a:r>
            <a:r>
              <a:rPr lang="en-US" sz="4400" dirty="0" err="1" smtClean="0"/>
              <a:t>lớp</a:t>
            </a:r>
            <a:r>
              <a:rPr lang="en-US" sz="4400" dirty="0" smtClean="0"/>
              <a:t> </a:t>
            </a:r>
            <a:endParaRPr lang="en-US" sz="4400" dirty="0"/>
          </a:p>
        </p:txBody>
      </p:sp>
      <p:sp>
        <p:nvSpPr>
          <p:cNvPr id="5" name="TextBox 4"/>
          <p:cNvSpPr txBox="1"/>
          <p:nvPr/>
        </p:nvSpPr>
        <p:spPr>
          <a:xfrm>
            <a:off x="2569029" y="3078889"/>
            <a:ext cx="6270172" cy="2123658"/>
          </a:xfrm>
          <a:prstGeom prst="rect">
            <a:avLst/>
          </a:prstGeom>
          <a:noFill/>
        </p:spPr>
        <p:txBody>
          <a:bodyPr wrap="square" rtlCol="0">
            <a:spAutoFit/>
          </a:bodyPr>
          <a:lstStyle/>
          <a:p>
            <a:r>
              <a:rPr lang="en-US" sz="4400" dirty="0" err="1" smtClean="0"/>
              <a:t>Môn</a:t>
            </a:r>
            <a:r>
              <a:rPr lang="en-US" sz="4400" dirty="0" smtClean="0"/>
              <a:t> : </a:t>
            </a:r>
            <a:r>
              <a:rPr lang="en-US" sz="4400" dirty="0" err="1" smtClean="0"/>
              <a:t>Tiếng</a:t>
            </a:r>
            <a:r>
              <a:rPr lang="en-US" sz="4400" dirty="0" smtClean="0"/>
              <a:t> </a:t>
            </a:r>
            <a:r>
              <a:rPr lang="en-US" sz="4400" dirty="0" err="1" smtClean="0"/>
              <a:t>Việt</a:t>
            </a:r>
            <a:endParaRPr lang="en-US" sz="4400" dirty="0" smtClean="0"/>
          </a:p>
          <a:p>
            <a:r>
              <a:rPr lang="en-US" sz="4400" dirty="0" smtClean="0"/>
              <a:t>      </a:t>
            </a:r>
            <a:r>
              <a:rPr lang="en-US" sz="4400" dirty="0" err="1" smtClean="0"/>
              <a:t>Lớp</a:t>
            </a:r>
            <a:r>
              <a:rPr lang="en-US" sz="4400" dirty="0" smtClean="0"/>
              <a:t> : 4a4</a:t>
            </a:r>
          </a:p>
          <a:p>
            <a:r>
              <a:rPr lang="en-US" sz="4400" dirty="0"/>
              <a:t> </a:t>
            </a:r>
            <a:r>
              <a:rPr lang="en-US" sz="4400" dirty="0" smtClean="0"/>
              <a:t>   GVCN : </a:t>
            </a:r>
            <a:r>
              <a:rPr lang="en-US" sz="4400" dirty="0" err="1" smtClean="0"/>
              <a:t>Từ</a:t>
            </a:r>
            <a:r>
              <a:rPr lang="en-US" sz="4400" dirty="0" smtClean="0"/>
              <a:t> </a:t>
            </a:r>
            <a:r>
              <a:rPr lang="en-US" sz="4400" dirty="0" err="1" smtClean="0"/>
              <a:t>Thị</a:t>
            </a:r>
            <a:r>
              <a:rPr lang="en-US" sz="4400" dirty="0" smtClean="0"/>
              <a:t> </a:t>
            </a:r>
            <a:r>
              <a:rPr lang="en-US" sz="4400" dirty="0" err="1" smtClean="0"/>
              <a:t>Tuyến</a:t>
            </a:r>
            <a:endParaRPr lang="en-US" sz="4400" dirty="0"/>
          </a:p>
        </p:txBody>
      </p:sp>
    </p:spTree>
    <p:extLst>
      <p:ext uri="{BB962C8B-B14F-4D97-AF65-F5344CB8AC3E}">
        <p14:creationId xmlns:p14="http://schemas.microsoft.com/office/powerpoint/2010/main" val="89388418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een field with a tree and a road&#10;&#10;Description automatically generated">
            <a:extLst>
              <a:ext uri="{FF2B5EF4-FFF2-40B4-BE49-F238E27FC236}">
                <a16:creationId xmlns:a16="http://schemas.microsoft.com/office/drawing/2014/main" id="{8D3A0AB5-4E4E-B3C5-61BC-8F2D118E0AF0}"/>
              </a:ext>
            </a:extLst>
          </p:cNvPr>
          <p:cNvPicPr>
            <a:picLocks noChangeAspect="1"/>
          </p:cNvPicPr>
          <p:nvPr/>
        </p:nvPicPr>
        <p:blipFill rotWithShape="1">
          <a:blip r:embed="rId3">
            <a:extLst>
              <a:ext uri="{28A0092B-C50C-407E-A947-70E740481C1C}">
                <a14:useLocalDpi xmlns:a14="http://schemas.microsoft.com/office/drawing/2010/main" val="0"/>
              </a:ext>
            </a:extLst>
          </a:blip>
          <a:srcRect r="15540"/>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17DD369D-0A99-57CC-2577-8FC7C5002ED8}"/>
              </a:ext>
            </a:extLst>
          </p:cNvPr>
          <p:cNvSpPr/>
          <p:nvPr/>
        </p:nvSpPr>
        <p:spPr>
          <a:xfrm>
            <a:off x="238126" y="266699"/>
            <a:ext cx="11715750" cy="637222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2" name="Nhóm 1">
            <a:extLst>
              <a:ext uri="{FF2B5EF4-FFF2-40B4-BE49-F238E27FC236}">
                <a16:creationId xmlns:a16="http://schemas.microsoft.com/office/drawing/2014/main" id="{01B33F4B-B4E8-B47E-2D68-CA494CD4A9D9}"/>
              </a:ext>
            </a:extLst>
          </p:cNvPr>
          <p:cNvGrpSpPr/>
          <p:nvPr/>
        </p:nvGrpSpPr>
        <p:grpSpPr>
          <a:xfrm>
            <a:off x="7602369" y="567204"/>
            <a:ext cx="3674300" cy="1566931"/>
            <a:chOff x="5502282" y="983017"/>
            <a:chExt cx="4034970" cy="851652"/>
          </a:xfrm>
          <a:noFill/>
        </p:grpSpPr>
        <p:sp>
          <p:nvSpPr>
            <p:cNvPr id="73" name="Hình tự do: Hình 10">
              <a:extLst>
                <a:ext uri="{FF2B5EF4-FFF2-40B4-BE49-F238E27FC236}">
                  <a16:creationId xmlns:a16="http://schemas.microsoft.com/office/drawing/2014/main" id="{FDEF3F49-58FB-CC72-D2E2-489F01E6F61F}"/>
                </a:ext>
              </a:extLst>
            </p:cNvPr>
            <p:cNvSpPr/>
            <p:nvPr/>
          </p:nvSpPr>
          <p:spPr>
            <a:xfrm flipH="1">
              <a:off x="5502282" y="991667"/>
              <a:ext cx="4034970" cy="843002"/>
            </a:xfrm>
            <a:prstGeom prst="cloud">
              <a:avLst/>
            </a:prstGeom>
            <a:solidFill>
              <a:schemeClr val="accent5">
                <a:lumMod val="40000"/>
                <a:lumOff val="60000"/>
              </a:schemeClr>
            </a:solidFill>
          </p:spPr>
          <p:style>
            <a:lnRef idx="2">
              <a:schemeClr val="accent6">
                <a:shade val="50000"/>
              </a:schemeClr>
            </a:lnRef>
            <a:fillRef idx="1">
              <a:schemeClr val="accent6"/>
            </a:fillRef>
            <a:effectRef idx="0">
              <a:schemeClr val="accent6"/>
            </a:effectRef>
            <a:fontRef idx="minor">
              <a:schemeClr val="lt1"/>
            </a:fontRef>
          </p:style>
          <p:txBody>
            <a:bodyPr wrap="square" rtlCol="0" anchor="ctr">
              <a:noAutofit/>
            </a:bodyPr>
            <a:lstStyle/>
            <a:p>
              <a:pPr algn="ctr" defTabSz="1219170">
                <a:buClr>
                  <a:srgbClr val="000000"/>
                </a:buClr>
                <a:defRPr/>
              </a:pPr>
              <a:endParaRPr lang="en-US" sz="1867" kern="0">
                <a:solidFill>
                  <a:srgbClr val="2A153D"/>
                </a:solidFill>
                <a:latin typeface="Calibri"/>
                <a:sym typeface="Arial"/>
              </a:endParaRPr>
            </a:p>
          </p:txBody>
        </p:sp>
        <p:sp>
          <p:nvSpPr>
            <p:cNvPr id="74" name="Hộp Văn bản 3">
              <a:extLst>
                <a:ext uri="{FF2B5EF4-FFF2-40B4-BE49-F238E27FC236}">
                  <a16:creationId xmlns:a16="http://schemas.microsoft.com/office/drawing/2014/main" id="{3E216857-C2DB-1C18-7AFB-CDA02C1A9BCD}"/>
                </a:ext>
              </a:extLst>
            </p:cNvPr>
            <p:cNvSpPr txBox="1"/>
            <p:nvPr/>
          </p:nvSpPr>
          <p:spPr>
            <a:xfrm>
              <a:off x="5705596" y="983017"/>
              <a:ext cx="3710136" cy="746402"/>
            </a:xfrm>
            <a:prstGeom prst="roundRect">
              <a:avLst/>
            </a:prstGeom>
            <a:grpFill/>
            <a:ln>
              <a:noFill/>
              <a:headEnd type="none" w="med" len="med"/>
              <a:tailEnd type="none" w="med" len="med"/>
            </a:ln>
          </p:spPr>
          <p:style>
            <a:lnRef idx="3">
              <a:schemeClr val="lt1"/>
            </a:lnRef>
            <a:fillRef idx="1">
              <a:schemeClr val="accent4"/>
            </a:fillRef>
            <a:effectRef idx="1">
              <a:schemeClr val="accent4"/>
            </a:effectRef>
            <a:fontRef idx="minor">
              <a:schemeClr val="lt1"/>
            </a:fontRef>
          </p:style>
          <p:txBody>
            <a:bodyPr wrap="square" rtlCol="0">
              <a:spAutoFit/>
            </a:bodyPr>
            <a:lstStyle/>
            <a:p>
              <a:pPr algn="ctr" defTabSz="1219170">
                <a:buClr>
                  <a:srgbClr val="000000"/>
                </a:buClr>
                <a:defRPr/>
              </a:pPr>
              <a:r>
                <a:rPr lang="en-US" sz="3733" b="1" kern="0" dirty="0" err="1">
                  <a:solidFill>
                    <a:srgbClr val="85A8CE">
                      <a:lumMod val="75000"/>
                    </a:srgbClr>
                  </a:solidFill>
                  <a:latin typeface="Calibri"/>
                  <a:sym typeface="Arial"/>
                </a:rPr>
                <a:t>Luyện</a:t>
              </a:r>
              <a:r>
                <a:rPr lang="en-US" sz="3733" b="1" kern="0" dirty="0">
                  <a:solidFill>
                    <a:srgbClr val="85A8CE">
                      <a:lumMod val="75000"/>
                    </a:srgbClr>
                  </a:solidFill>
                  <a:latin typeface="Calibri"/>
                  <a:sym typeface="Arial"/>
                </a:rPr>
                <a:t> </a:t>
              </a:r>
              <a:r>
                <a:rPr lang="en-US" sz="3733" b="1" kern="0" dirty="0" err="1">
                  <a:solidFill>
                    <a:srgbClr val="85A8CE">
                      <a:lumMod val="75000"/>
                    </a:srgbClr>
                  </a:solidFill>
                  <a:latin typeface="Calibri"/>
                  <a:sym typeface="Arial"/>
                </a:rPr>
                <a:t>đọc</a:t>
              </a:r>
              <a:endParaRPr lang="en-US" sz="3733" b="1" kern="0" dirty="0">
                <a:solidFill>
                  <a:srgbClr val="85A8CE">
                    <a:lumMod val="75000"/>
                  </a:srgbClr>
                </a:solidFill>
                <a:latin typeface="Calibri"/>
                <a:sym typeface="Arial"/>
              </a:endParaRPr>
            </a:p>
            <a:p>
              <a:pPr algn="ctr" defTabSz="1219170">
                <a:buClr>
                  <a:srgbClr val="000000"/>
                </a:buClr>
                <a:defRPr/>
              </a:pPr>
              <a:r>
                <a:rPr lang="en-US" sz="3733" b="1" kern="0" dirty="0">
                  <a:solidFill>
                    <a:srgbClr val="85A8CE">
                      <a:lumMod val="75000"/>
                    </a:srgbClr>
                  </a:solidFill>
                  <a:latin typeface="Calibri"/>
                  <a:sym typeface="Arial"/>
                </a:rPr>
                <a:t> </a:t>
              </a:r>
              <a:r>
                <a:rPr lang="vi-VN" sz="3733" b="1" kern="0" dirty="0">
                  <a:solidFill>
                    <a:srgbClr val="85A8CE">
                      <a:lumMod val="75000"/>
                    </a:srgbClr>
                  </a:solidFill>
                  <a:latin typeface="Calibri"/>
                  <a:sym typeface="Arial"/>
                </a:rPr>
                <a:t>trong </a:t>
              </a:r>
              <a:r>
                <a:rPr lang="vi-VN" sz="3733" b="1" kern="0" dirty="0" err="1">
                  <a:solidFill>
                    <a:srgbClr val="85A8CE">
                      <a:lumMod val="75000"/>
                    </a:srgbClr>
                  </a:solidFill>
                  <a:latin typeface="Calibri"/>
                  <a:sym typeface="Arial"/>
                </a:rPr>
                <a:t>nhóm</a:t>
              </a:r>
              <a:endParaRPr lang="en-US" sz="3733" b="1" kern="0" dirty="0">
                <a:solidFill>
                  <a:srgbClr val="85A8CE">
                    <a:lumMod val="75000"/>
                  </a:srgbClr>
                </a:solidFill>
                <a:latin typeface="Calibri"/>
                <a:sym typeface="Arial"/>
              </a:endParaRPr>
            </a:p>
          </p:txBody>
        </p:sp>
      </p:grpSp>
      <p:pic>
        <p:nvPicPr>
          <p:cNvPr id="75" name="Hình ảnh 4" descr="Ảnh có chứa đồ chơi, búp bê&#10;&#10;Mô tả được tạo tự động">
            <a:extLst>
              <a:ext uri="{FF2B5EF4-FFF2-40B4-BE49-F238E27FC236}">
                <a16:creationId xmlns:a16="http://schemas.microsoft.com/office/drawing/2014/main" id="{74BCE154-CB58-CA1C-4040-AA869800CC85}"/>
              </a:ext>
            </a:extLst>
          </p:cNvPr>
          <p:cNvPicPr>
            <a:picLocks noChangeAspect="1"/>
          </p:cNvPicPr>
          <p:nvPr/>
        </p:nvPicPr>
        <p:blipFill>
          <a:blip r:embed="rId4"/>
          <a:stretch>
            <a:fillRect/>
          </a:stretch>
        </p:blipFill>
        <p:spPr>
          <a:xfrm>
            <a:off x="709491" y="3574417"/>
            <a:ext cx="3380656" cy="1709591"/>
          </a:xfrm>
          <a:prstGeom prst="rect">
            <a:avLst/>
          </a:prstGeom>
          <a:effectLst/>
        </p:spPr>
      </p:pic>
      <p:grpSp>
        <p:nvGrpSpPr>
          <p:cNvPr id="76" name="Nhóm 5">
            <a:extLst>
              <a:ext uri="{FF2B5EF4-FFF2-40B4-BE49-F238E27FC236}">
                <a16:creationId xmlns:a16="http://schemas.microsoft.com/office/drawing/2014/main" id="{F4EF02F2-8104-5930-02A8-4BE78514B7BC}"/>
              </a:ext>
            </a:extLst>
          </p:cNvPr>
          <p:cNvGrpSpPr/>
          <p:nvPr/>
        </p:nvGrpSpPr>
        <p:grpSpPr>
          <a:xfrm>
            <a:off x="3871706" y="2591486"/>
            <a:ext cx="7460323" cy="3533481"/>
            <a:chOff x="3287591" y="2326844"/>
            <a:chExt cx="5595242" cy="2530571"/>
          </a:xfrm>
        </p:grpSpPr>
        <p:grpSp>
          <p:nvGrpSpPr>
            <p:cNvPr id="77" name="Nhóm 6">
              <a:extLst>
                <a:ext uri="{FF2B5EF4-FFF2-40B4-BE49-F238E27FC236}">
                  <a16:creationId xmlns:a16="http://schemas.microsoft.com/office/drawing/2014/main" id="{8D042A33-99C3-91A2-96EE-C850DA5876FD}"/>
                </a:ext>
              </a:extLst>
            </p:cNvPr>
            <p:cNvGrpSpPr/>
            <p:nvPr/>
          </p:nvGrpSpPr>
          <p:grpSpPr>
            <a:xfrm flipH="1">
              <a:off x="3287591" y="2326844"/>
              <a:ext cx="5595242" cy="2530571"/>
              <a:chOff x="549669" y="1441977"/>
              <a:chExt cx="4699756" cy="2155028"/>
            </a:xfrm>
          </p:grpSpPr>
          <p:grpSp>
            <p:nvGrpSpPr>
              <p:cNvPr id="88" name="Nhóm 17">
                <a:extLst>
                  <a:ext uri="{FF2B5EF4-FFF2-40B4-BE49-F238E27FC236}">
                    <a16:creationId xmlns:a16="http://schemas.microsoft.com/office/drawing/2014/main" id="{5D971D67-0848-2AE3-A0C2-B2D3536F59A7}"/>
                  </a:ext>
                </a:extLst>
              </p:cNvPr>
              <p:cNvGrpSpPr/>
              <p:nvPr/>
            </p:nvGrpSpPr>
            <p:grpSpPr>
              <a:xfrm>
                <a:off x="712687" y="1805790"/>
                <a:ext cx="4536738" cy="1791215"/>
                <a:chOff x="871014" y="3415425"/>
                <a:chExt cx="4017971" cy="1791215"/>
              </a:xfrm>
            </p:grpSpPr>
            <p:grpSp>
              <p:nvGrpSpPr>
                <p:cNvPr id="90" name="Nhóm 19">
                  <a:extLst>
                    <a:ext uri="{FF2B5EF4-FFF2-40B4-BE49-F238E27FC236}">
                      <a16:creationId xmlns:a16="http://schemas.microsoft.com/office/drawing/2014/main" id="{C0EE7CBC-102F-6694-6BDE-68981A45F8FD}"/>
                    </a:ext>
                  </a:extLst>
                </p:cNvPr>
                <p:cNvGrpSpPr/>
                <p:nvPr/>
              </p:nvGrpSpPr>
              <p:grpSpPr>
                <a:xfrm>
                  <a:off x="878187" y="3415425"/>
                  <a:ext cx="4010798" cy="1791215"/>
                  <a:chOff x="666377" y="1770293"/>
                  <a:chExt cx="4010798" cy="1791215"/>
                </a:xfrm>
              </p:grpSpPr>
              <p:sp>
                <p:nvSpPr>
                  <p:cNvPr id="95" name="Hình chữ nhật: Góc Tròn 12">
                    <a:extLst>
                      <a:ext uri="{FF2B5EF4-FFF2-40B4-BE49-F238E27FC236}">
                        <a16:creationId xmlns:a16="http://schemas.microsoft.com/office/drawing/2014/main" id="{2049D591-04FD-FB11-A158-8DE944CD872B}"/>
                      </a:ext>
                    </a:extLst>
                  </p:cNvPr>
                  <p:cNvSpPr/>
                  <p:nvPr/>
                </p:nvSpPr>
                <p:spPr>
                  <a:xfrm flipV="1">
                    <a:off x="666377" y="1770293"/>
                    <a:ext cx="3817522" cy="1710822"/>
                  </a:xfrm>
                  <a:custGeom>
                    <a:avLst/>
                    <a:gdLst>
                      <a:gd name="connsiteX0" fmla="*/ 0 w 3804811"/>
                      <a:gd name="connsiteY0" fmla="*/ 27650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0 w 3804811"/>
                      <a:gd name="connsiteY8" fmla="*/ 27650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327660 w 3804811"/>
                      <a:gd name="connsiteY8" fmla="*/ 817527 h 165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4811" h="1659008">
                        <a:moveTo>
                          <a:pt x="327660" y="817527"/>
                        </a:moveTo>
                        <a:cubicBezTo>
                          <a:pt x="327660" y="664816"/>
                          <a:pt x="123796" y="0"/>
                          <a:pt x="276507" y="0"/>
                        </a:cubicBezTo>
                        <a:lnTo>
                          <a:pt x="3528304" y="0"/>
                        </a:lnTo>
                        <a:cubicBezTo>
                          <a:pt x="3681015" y="0"/>
                          <a:pt x="3804811" y="123796"/>
                          <a:pt x="3804811" y="276507"/>
                        </a:cubicBezTo>
                        <a:lnTo>
                          <a:pt x="3804811" y="1382501"/>
                        </a:lnTo>
                        <a:cubicBezTo>
                          <a:pt x="3804811" y="1535212"/>
                          <a:pt x="3681015" y="1659008"/>
                          <a:pt x="3528304" y="1659008"/>
                        </a:cubicBezTo>
                        <a:lnTo>
                          <a:pt x="276507" y="1659008"/>
                        </a:lnTo>
                        <a:cubicBezTo>
                          <a:pt x="123796" y="1659008"/>
                          <a:pt x="0" y="1535212"/>
                          <a:pt x="0" y="1382501"/>
                        </a:cubicBezTo>
                        <a:cubicBezTo>
                          <a:pt x="0" y="1013836"/>
                          <a:pt x="327660" y="1186192"/>
                          <a:pt x="327660" y="817527"/>
                        </a:cubicBez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1E0E2F"/>
                      </a:solidFill>
                      <a:latin typeface="Calibri"/>
                      <a:sym typeface="Arial"/>
                    </a:endParaRPr>
                  </a:p>
                </p:txBody>
              </p:sp>
              <p:sp>
                <p:nvSpPr>
                  <p:cNvPr id="96" name="Hình chữ nhật: Góc Tròn 12">
                    <a:extLst>
                      <a:ext uri="{FF2B5EF4-FFF2-40B4-BE49-F238E27FC236}">
                        <a16:creationId xmlns:a16="http://schemas.microsoft.com/office/drawing/2014/main" id="{7DCC2451-4DD0-ECEF-6468-5568153BB366}"/>
                      </a:ext>
                    </a:extLst>
                  </p:cNvPr>
                  <p:cNvSpPr/>
                  <p:nvPr/>
                </p:nvSpPr>
                <p:spPr>
                  <a:xfrm flipV="1">
                    <a:off x="872364" y="1877942"/>
                    <a:ext cx="3804811" cy="1683566"/>
                  </a:xfrm>
                  <a:custGeom>
                    <a:avLst/>
                    <a:gdLst>
                      <a:gd name="connsiteX0" fmla="*/ 0 w 3804811"/>
                      <a:gd name="connsiteY0" fmla="*/ 27650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0 w 3804811"/>
                      <a:gd name="connsiteY8" fmla="*/ 27650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327660 w 3804811"/>
                      <a:gd name="connsiteY8" fmla="*/ 817527 h 165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4811" h="1659008">
                        <a:moveTo>
                          <a:pt x="327660" y="817527"/>
                        </a:moveTo>
                        <a:cubicBezTo>
                          <a:pt x="327660" y="664816"/>
                          <a:pt x="123796" y="0"/>
                          <a:pt x="276507" y="0"/>
                        </a:cubicBezTo>
                        <a:lnTo>
                          <a:pt x="3528304" y="0"/>
                        </a:lnTo>
                        <a:cubicBezTo>
                          <a:pt x="3681015" y="0"/>
                          <a:pt x="3804811" y="123796"/>
                          <a:pt x="3804811" y="276507"/>
                        </a:cubicBezTo>
                        <a:lnTo>
                          <a:pt x="3804811" y="1382501"/>
                        </a:lnTo>
                        <a:cubicBezTo>
                          <a:pt x="3804811" y="1535212"/>
                          <a:pt x="3681015" y="1659008"/>
                          <a:pt x="3528304" y="1659008"/>
                        </a:cubicBezTo>
                        <a:lnTo>
                          <a:pt x="276507" y="1659008"/>
                        </a:lnTo>
                        <a:cubicBezTo>
                          <a:pt x="123796" y="1659008"/>
                          <a:pt x="0" y="1535212"/>
                          <a:pt x="0" y="1382501"/>
                        </a:cubicBezTo>
                        <a:cubicBezTo>
                          <a:pt x="0" y="1013836"/>
                          <a:pt x="327660" y="1186192"/>
                          <a:pt x="327660" y="817527"/>
                        </a:cubicBezTo>
                        <a:close/>
                      </a:path>
                    </a:pathLst>
                  </a:custGeom>
                  <a:noFill/>
                  <a:ln>
                    <a:solidFill>
                      <a:srgbClr val="E56D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1E0E2F"/>
                      </a:solidFill>
                      <a:latin typeface="Calibri"/>
                      <a:sym typeface="Arial"/>
                    </a:endParaRPr>
                  </a:p>
                </p:txBody>
              </p:sp>
            </p:grpSp>
            <p:grpSp>
              <p:nvGrpSpPr>
                <p:cNvPr id="91" name="Nhóm 20">
                  <a:extLst>
                    <a:ext uri="{FF2B5EF4-FFF2-40B4-BE49-F238E27FC236}">
                      <a16:creationId xmlns:a16="http://schemas.microsoft.com/office/drawing/2014/main" id="{8076C9CA-C4B4-BF19-BFD6-8DAB05A373B8}"/>
                    </a:ext>
                  </a:extLst>
                </p:cNvPr>
                <p:cNvGrpSpPr/>
                <p:nvPr/>
              </p:nvGrpSpPr>
              <p:grpSpPr>
                <a:xfrm>
                  <a:off x="871014" y="3638210"/>
                  <a:ext cx="3689420" cy="1136541"/>
                  <a:chOff x="697485" y="1969559"/>
                  <a:chExt cx="3689420" cy="1136541"/>
                </a:xfrm>
              </p:grpSpPr>
              <p:sp>
                <p:nvSpPr>
                  <p:cNvPr id="92" name="Hộp Văn bản 21">
                    <a:extLst>
                      <a:ext uri="{FF2B5EF4-FFF2-40B4-BE49-F238E27FC236}">
                        <a16:creationId xmlns:a16="http://schemas.microsoft.com/office/drawing/2014/main" id="{39507BA0-9064-591B-4227-6613050663FE}"/>
                      </a:ext>
                    </a:extLst>
                  </p:cNvPr>
                  <p:cNvSpPr txBox="1"/>
                  <p:nvPr/>
                </p:nvSpPr>
                <p:spPr>
                  <a:xfrm>
                    <a:off x="704657" y="1969559"/>
                    <a:ext cx="3682248" cy="356647"/>
                  </a:xfrm>
                  <a:prstGeom prst="rect">
                    <a:avLst/>
                  </a:prstGeom>
                  <a:noFill/>
                </p:spPr>
                <p:txBody>
                  <a:bodyPr wrap="square" rtlCol="0">
                    <a:spAutoFit/>
                  </a:bodyPr>
                  <a:lstStyle/>
                  <a:p>
                    <a:pPr defTabSz="1219170">
                      <a:buClr>
                        <a:srgbClr val="000000"/>
                      </a:buClr>
                      <a:defRPr/>
                    </a:pPr>
                    <a:r>
                      <a:rPr lang="vi-VN" sz="3200" b="1" kern="0" dirty="0">
                        <a:solidFill>
                          <a:srgbClr val="EF8B26"/>
                        </a:solidFill>
                        <a:latin typeface="Calibri"/>
                        <a:cs typeface="Arial"/>
                        <a:sym typeface="Arial"/>
                      </a:rPr>
                      <a:t>1. </a:t>
                    </a:r>
                    <a:r>
                      <a:rPr lang="vi-VN" sz="3200" b="1" kern="0" dirty="0" err="1">
                        <a:solidFill>
                          <a:srgbClr val="EF8B26"/>
                        </a:solidFill>
                        <a:latin typeface="Calibri"/>
                        <a:cs typeface="Arial"/>
                        <a:sym typeface="Arial"/>
                      </a:rPr>
                      <a:t>Đọc</a:t>
                    </a:r>
                    <a:r>
                      <a:rPr lang="vi-VN" sz="3200" b="1" kern="0" dirty="0">
                        <a:solidFill>
                          <a:srgbClr val="EF8B26"/>
                        </a:solidFill>
                        <a:latin typeface="Calibri"/>
                        <a:cs typeface="Arial"/>
                        <a:sym typeface="Arial"/>
                      </a:rPr>
                      <a:t> </a:t>
                    </a:r>
                    <a:r>
                      <a:rPr lang="vi-VN" sz="3200" b="1" kern="0" dirty="0" err="1">
                        <a:solidFill>
                          <a:srgbClr val="EF8B26"/>
                        </a:solidFill>
                        <a:latin typeface="Calibri"/>
                        <a:cs typeface="Arial"/>
                        <a:sym typeface="Arial"/>
                      </a:rPr>
                      <a:t>đúng</a:t>
                    </a:r>
                    <a:endParaRPr lang="en-US" sz="3200" b="1" kern="0" dirty="0">
                      <a:solidFill>
                        <a:srgbClr val="EF8B26"/>
                      </a:solidFill>
                      <a:latin typeface="Calibri"/>
                      <a:cs typeface="Arial"/>
                      <a:sym typeface="Arial"/>
                    </a:endParaRPr>
                  </a:p>
                </p:txBody>
              </p:sp>
              <p:sp>
                <p:nvSpPr>
                  <p:cNvPr id="93" name="Hộp Văn bản 22">
                    <a:extLst>
                      <a:ext uri="{FF2B5EF4-FFF2-40B4-BE49-F238E27FC236}">
                        <a16:creationId xmlns:a16="http://schemas.microsoft.com/office/drawing/2014/main" id="{D5A48698-418F-F7FE-C68C-C91AE8FCBB53}"/>
                      </a:ext>
                    </a:extLst>
                  </p:cNvPr>
                  <p:cNvSpPr txBox="1"/>
                  <p:nvPr/>
                </p:nvSpPr>
                <p:spPr>
                  <a:xfrm>
                    <a:off x="697485" y="2390114"/>
                    <a:ext cx="3682248" cy="356647"/>
                  </a:xfrm>
                  <a:prstGeom prst="rect">
                    <a:avLst/>
                  </a:prstGeom>
                  <a:noFill/>
                </p:spPr>
                <p:txBody>
                  <a:bodyPr wrap="square" rtlCol="0">
                    <a:spAutoFit/>
                  </a:bodyPr>
                  <a:lstStyle/>
                  <a:p>
                    <a:pPr defTabSz="1219170">
                      <a:buClr>
                        <a:srgbClr val="000000"/>
                      </a:buClr>
                      <a:defRPr/>
                    </a:pPr>
                    <a:r>
                      <a:rPr lang="vi-VN" sz="3200" b="1" kern="0" dirty="0">
                        <a:solidFill>
                          <a:srgbClr val="002060"/>
                        </a:solidFill>
                        <a:latin typeface="Calibri"/>
                        <a:cs typeface="Arial"/>
                        <a:sym typeface="Arial"/>
                      </a:rPr>
                      <a:t>2. Đọc </a:t>
                    </a:r>
                    <a:r>
                      <a:rPr lang="en-US" sz="3200" b="1" kern="0" dirty="0" err="1">
                        <a:solidFill>
                          <a:srgbClr val="002060"/>
                        </a:solidFill>
                        <a:latin typeface="Calibri"/>
                        <a:cs typeface="Arial"/>
                        <a:sym typeface="Arial"/>
                      </a:rPr>
                      <a:t>diễm</a:t>
                    </a:r>
                    <a:r>
                      <a:rPr lang="en-US" sz="3200" b="1" kern="0" dirty="0">
                        <a:solidFill>
                          <a:srgbClr val="002060"/>
                        </a:solidFill>
                        <a:latin typeface="Calibri"/>
                        <a:cs typeface="Arial"/>
                        <a:sym typeface="Arial"/>
                      </a:rPr>
                      <a:t> </a:t>
                    </a:r>
                    <a:r>
                      <a:rPr lang="en-US" sz="3200" b="1" kern="0" dirty="0" err="1">
                        <a:solidFill>
                          <a:srgbClr val="002060"/>
                        </a:solidFill>
                        <a:latin typeface="Calibri"/>
                        <a:cs typeface="Arial"/>
                        <a:sym typeface="Arial"/>
                      </a:rPr>
                      <a:t>cảm</a:t>
                    </a:r>
                    <a:endParaRPr lang="en-US" sz="3200" b="1" kern="0" dirty="0">
                      <a:solidFill>
                        <a:srgbClr val="002060"/>
                      </a:solidFill>
                      <a:latin typeface="Calibri"/>
                      <a:cs typeface="Arial"/>
                      <a:sym typeface="Arial"/>
                    </a:endParaRPr>
                  </a:p>
                </p:txBody>
              </p:sp>
              <p:sp>
                <p:nvSpPr>
                  <p:cNvPr id="94" name="Hộp Văn bản 23">
                    <a:extLst>
                      <a:ext uri="{FF2B5EF4-FFF2-40B4-BE49-F238E27FC236}">
                        <a16:creationId xmlns:a16="http://schemas.microsoft.com/office/drawing/2014/main" id="{A3965E29-9847-ACF3-F516-0CFB014612C0}"/>
                      </a:ext>
                    </a:extLst>
                  </p:cNvPr>
                  <p:cNvSpPr txBox="1"/>
                  <p:nvPr/>
                </p:nvSpPr>
                <p:spPr>
                  <a:xfrm>
                    <a:off x="1133284" y="2749453"/>
                    <a:ext cx="3246450" cy="356647"/>
                  </a:xfrm>
                  <a:prstGeom prst="rect">
                    <a:avLst/>
                  </a:prstGeom>
                  <a:noFill/>
                </p:spPr>
                <p:txBody>
                  <a:bodyPr wrap="square" rtlCol="0">
                    <a:spAutoFit/>
                  </a:bodyPr>
                  <a:lstStyle/>
                  <a:p>
                    <a:pPr defTabSz="1219170">
                      <a:buClr>
                        <a:srgbClr val="000000"/>
                      </a:buClr>
                      <a:defRPr/>
                    </a:pPr>
                    <a:r>
                      <a:rPr lang="vi-VN" sz="3200" b="1" kern="0" dirty="0">
                        <a:solidFill>
                          <a:srgbClr val="992E2E">
                            <a:lumMod val="60000"/>
                            <a:lumOff val="40000"/>
                          </a:srgbClr>
                        </a:solidFill>
                        <a:latin typeface="Calibri"/>
                        <a:cs typeface="Arial"/>
                        <a:sym typeface="Arial"/>
                      </a:rPr>
                      <a:t>3. </a:t>
                    </a:r>
                    <a:r>
                      <a:rPr lang="vi-VN" sz="3200" b="1" kern="0" dirty="0" err="1">
                        <a:solidFill>
                          <a:srgbClr val="992E2E">
                            <a:lumMod val="60000"/>
                            <a:lumOff val="40000"/>
                          </a:srgbClr>
                        </a:solidFill>
                        <a:latin typeface="Calibri"/>
                        <a:cs typeface="Arial"/>
                        <a:sym typeface="Arial"/>
                      </a:rPr>
                      <a:t>Đọc</a:t>
                    </a:r>
                    <a:r>
                      <a:rPr lang="vi-VN" sz="3200" b="1" kern="0" dirty="0">
                        <a:solidFill>
                          <a:srgbClr val="992E2E">
                            <a:lumMod val="60000"/>
                            <a:lumOff val="40000"/>
                          </a:srgbClr>
                        </a:solidFill>
                        <a:latin typeface="Calibri"/>
                        <a:cs typeface="Arial"/>
                        <a:sym typeface="Arial"/>
                      </a:rPr>
                      <a:t> </a:t>
                    </a:r>
                    <a:r>
                      <a:rPr lang="vi-VN" sz="3200" b="1" kern="0" dirty="0" err="1">
                        <a:solidFill>
                          <a:srgbClr val="992E2E">
                            <a:lumMod val="60000"/>
                            <a:lumOff val="40000"/>
                          </a:srgbClr>
                        </a:solidFill>
                        <a:latin typeface="Calibri"/>
                        <a:cs typeface="Arial"/>
                        <a:sym typeface="Arial"/>
                      </a:rPr>
                      <a:t>ngắt</a:t>
                    </a:r>
                    <a:r>
                      <a:rPr lang="vi-VN" sz="3200" b="1" kern="0" dirty="0">
                        <a:solidFill>
                          <a:srgbClr val="992E2E">
                            <a:lumMod val="60000"/>
                            <a:lumOff val="40000"/>
                          </a:srgbClr>
                        </a:solidFill>
                        <a:latin typeface="Calibri"/>
                        <a:cs typeface="Arial"/>
                        <a:sym typeface="Arial"/>
                      </a:rPr>
                      <a:t>, </a:t>
                    </a:r>
                    <a:r>
                      <a:rPr lang="vi-VN" sz="3200" b="1" kern="0" dirty="0" err="1">
                        <a:solidFill>
                          <a:srgbClr val="992E2E">
                            <a:lumMod val="60000"/>
                            <a:lumOff val="40000"/>
                          </a:srgbClr>
                        </a:solidFill>
                        <a:latin typeface="Calibri"/>
                        <a:cs typeface="Arial"/>
                        <a:sym typeface="Arial"/>
                      </a:rPr>
                      <a:t>nghỉ</a:t>
                    </a:r>
                    <a:r>
                      <a:rPr lang="vi-VN" sz="3200" b="1" kern="0" dirty="0">
                        <a:solidFill>
                          <a:srgbClr val="992E2E">
                            <a:lumMod val="60000"/>
                            <a:lumOff val="40000"/>
                          </a:srgbClr>
                        </a:solidFill>
                        <a:latin typeface="Calibri"/>
                        <a:cs typeface="Arial"/>
                        <a:sym typeface="Arial"/>
                      </a:rPr>
                      <a:t> </a:t>
                    </a:r>
                    <a:r>
                      <a:rPr lang="vi-VN" sz="3200" b="1" kern="0" dirty="0" err="1">
                        <a:solidFill>
                          <a:srgbClr val="992E2E">
                            <a:lumMod val="60000"/>
                            <a:lumOff val="40000"/>
                          </a:srgbClr>
                        </a:solidFill>
                        <a:latin typeface="Calibri"/>
                        <a:cs typeface="Arial"/>
                        <a:sym typeface="Arial"/>
                      </a:rPr>
                      <a:t>đúng</a:t>
                    </a:r>
                    <a:r>
                      <a:rPr lang="vi-VN" sz="3200" b="1" kern="0" dirty="0">
                        <a:solidFill>
                          <a:srgbClr val="992E2E">
                            <a:lumMod val="60000"/>
                            <a:lumOff val="40000"/>
                          </a:srgbClr>
                        </a:solidFill>
                        <a:latin typeface="Calibri"/>
                        <a:cs typeface="Arial"/>
                        <a:sym typeface="Arial"/>
                      </a:rPr>
                      <a:t> </a:t>
                    </a:r>
                    <a:r>
                      <a:rPr lang="vi-VN" sz="3200" b="1" kern="0" dirty="0" err="1">
                        <a:solidFill>
                          <a:srgbClr val="992E2E">
                            <a:lumMod val="60000"/>
                            <a:lumOff val="40000"/>
                          </a:srgbClr>
                        </a:solidFill>
                        <a:latin typeface="Calibri"/>
                        <a:cs typeface="Arial"/>
                        <a:sym typeface="Arial"/>
                      </a:rPr>
                      <a:t>nhịp</a:t>
                    </a:r>
                    <a:r>
                      <a:rPr lang="vi-VN" sz="3200" b="1" kern="0" dirty="0">
                        <a:solidFill>
                          <a:srgbClr val="992E2E">
                            <a:lumMod val="60000"/>
                            <a:lumOff val="40000"/>
                          </a:srgbClr>
                        </a:solidFill>
                        <a:latin typeface="Calibri"/>
                        <a:cs typeface="Arial"/>
                        <a:sym typeface="Arial"/>
                      </a:rPr>
                      <a:t> thơ</a:t>
                    </a:r>
                    <a:endParaRPr lang="en-US" sz="3200" b="1" kern="0" dirty="0">
                      <a:solidFill>
                        <a:srgbClr val="992E2E">
                          <a:lumMod val="60000"/>
                          <a:lumOff val="40000"/>
                        </a:srgbClr>
                      </a:solidFill>
                      <a:latin typeface="Calibri"/>
                      <a:cs typeface="Arial"/>
                      <a:sym typeface="Arial"/>
                    </a:endParaRPr>
                  </a:p>
                </p:txBody>
              </p:sp>
            </p:grpSp>
          </p:grpSp>
          <p:sp>
            <p:nvSpPr>
              <p:cNvPr id="89" name="Hộp Văn bản 18">
                <a:extLst>
                  <a:ext uri="{FF2B5EF4-FFF2-40B4-BE49-F238E27FC236}">
                    <a16:creationId xmlns:a16="http://schemas.microsoft.com/office/drawing/2014/main" id="{6687991B-51D7-7A05-F7FD-78708771BA64}"/>
                  </a:ext>
                </a:extLst>
              </p:cNvPr>
              <p:cNvSpPr txBox="1"/>
              <p:nvPr/>
            </p:nvSpPr>
            <p:spPr>
              <a:xfrm>
                <a:off x="549669" y="1441977"/>
                <a:ext cx="3214044" cy="506815"/>
              </a:xfrm>
              <a:prstGeom prst="rect">
                <a:avLst/>
              </a:prstGeom>
              <a:noFill/>
            </p:spPr>
            <p:txBody>
              <a:bodyPr wrap="square" rtlCol="0">
                <a:spAutoFit/>
              </a:bodyPr>
              <a:lstStyle/>
              <a:p>
                <a:pPr marL="0" lvl="1" algn="ctr" defTabSz="1219170">
                  <a:buClr>
                    <a:srgbClr val="000000"/>
                  </a:buClr>
                  <a:defRPr/>
                </a:pPr>
                <a:r>
                  <a:rPr lang="vi-VN" sz="4800" b="1" kern="0" dirty="0">
                    <a:solidFill>
                      <a:srgbClr val="FF0000"/>
                    </a:solidFill>
                    <a:latin typeface="Cambria" panose="02040503050406030204" pitchFamily="18" charset="0"/>
                    <a:ea typeface="Cambria" panose="02040503050406030204" pitchFamily="18" charset="0"/>
                    <a:cs typeface="Arial"/>
                    <a:sym typeface="Arial"/>
                  </a:rPr>
                  <a:t>Tiêu </a:t>
                </a:r>
                <a:r>
                  <a:rPr lang="vi-VN" sz="4800" b="1" kern="0" dirty="0" err="1">
                    <a:solidFill>
                      <a:srgbClr val="FF0000"/>
                    </a:solidFill>
                    <a:latin typeface="Cambria" panose="02040503050406030204" pitchFamily="18" charset="0"/>
                    <a:ea typeface="Cambria" panose="02040503050406030204" pitchFamily="18" charset="0"/>
                    <a:cs typeface="Arial"/>
                    <a:sym typeface="Arial"/>
                  </a:rPr>
                  <a:t>chí</a:t>
                </a:r>
                <a:r>
                  <a:rPr lang="vi-VN" sz="4800" b="1" kern="0" dirty="0">
                    <a:solidFill>
                      <a:srgbClr val="FF0000"/>
                    </a:solidFill>
                    <a:latin typeface="Cambria" panose="02040503050406030204" pitchFamily="18" charset="0"/>
                    <a:ea typeface="Cambria" panose="02040503050406030204" pitchFamily="18" charset="0"/>
                    <a:cs typeface="Arial"/>
                    <a:sym typeface="Arial"/>
                  </a:rPr>
                  <a:t> </a:t>
                </a:r>
                <a:r>
                  <a:rPr lang="vi-VN" sz="4800" b="1" kern="0" dirty="0" err="1">
                    <a:solidFill>
                      <a:srgbClr val="FF0000"/>
                    </a:solidFill>
                    <a:latin typeface="Cambria" panose="02040503050406030204" pitchFamily="18" charset="0"/>
                    <a:ea typeface="Cambria" panose="02040503050406030204" pitchFamily="18" charset="0"/>
                    <a:cs typeface="Arial"/>
                    <a:sym typeface="Arial"/>
                  </a:rPr>
                  <a:t>đánh</a:t>
                </a:r>
                <a:r>
                  <a:rPr lang="vi-VN" sz="4800" b="1" kern="0" dirty="0">
                    <a:solidFill>
                      <a:srgbClr val="FF0000"/>
                    </a:solidFill>
                    <a:latin typeface="Cambria" panose="02040503050406030204" pitchFamily="18" charset="0"/>
                    <a:ea typeface="Cambria" panose="02040503050406030204" pitchFamily="18" charset="0"/>
                    <a:cs typeface="Arial"/>
                    <a:sym typeface="Arial"/>
                  </a:rPr>
                  <a:t> </a:t>
                </a:r>
                <a:r>
                  <a:rPr lang="vi-VN" sz="4800" b="1" kern="0" dirty="0" err="1">
                    <a:solidFill>
                      <a:srgbClr val="FF0000"/>
                    </a:solidFill>
                    <a:latin typeface="Cambria" panose="02040503050406030204" pitchFamily="18" charset="0"/>
                    <a:ea typeface="Cambria" panose="02040503050406030204" pitchFamily="18" charset="0"/>
                    <a:cs typeface="Arial"/>
                    <a:sym typeface="Arial"/>
                  </a:rPr>
                  <a:t>giá</a:t>
                </a:r>
                <a:endParaRPr lang="en-US" sz="4800" b="1" kern="0" dirty="0">
                  <a:solidFill>
                    <a:srgbClr val="FF0000"/>
                  </a:solidFill>
                  <a:latin typeface="Cambria" panose="02040503050406030204" pitchFamily="18" charset="0"/>
                  <a:ea typeface="Cambria" panose="02040503050406030204" pitchFamily="18" charset="0"/>
                  <a:cs typeface="Arial"/>
                  <a:sym typeface="Arial"/>
                </a:endParaRPr>
              </a:p>
            </p:txBody>
          </p:sp>
        </p:grpSp>
        <p:grpSp>
          <p:nvGrpSpPr>
            <p:cNvPr id="78" name="Nhóm 7">
              <a:extLst>
                <a:ext uri="{FF2B5EF4-FFF2-40B4-BE49-F238E27FC236}">
                  <a16:creationId xmlns:a16="http://schemas.microsoft.com/office/drawing/2014/main" id="{4507C93E-49C9-1C69-5309-11286C48FFFB}"/>
                </a:ext>
              </a:extLst>
            </p:cNvPr>
            <p:cNvGrpSpPr/>
            <p:nvPr/>
          </p:nvGrpSpPr>
          <p:grpSpPr>
            <a:xfrm>
              <a:off x="5475196" y="3044557"/>
              <a:ext cx="1760145" cy="1750423"/>
              <a:chOff x="5475196" y="3044557"/>
              <a:chExt cx="1760145" cy="1750423"/>
            </a:xfrm>
          </p:grpSpPr>
          <p:pic>
            <p:nvPicPr>
              <p:cNvPr id="79" name="Hình ảnh 8">
                <a:extLst>
                  <a:ext uri="{FF2B5EF4-FFF2-40B4-BE49-F238E27FC236}">
                    <a16:creationId xmlns:a16="http://schemas.microsoft.com/office/drawing/2014/main" id="{BB2DCCCE-3D9B-FD89-3E5E-C461A15722AA}"/>
                  </a:ext>
                </a:extLst>
              </p:cNvPr>
              <p:cNvPicPr>
                <a:picLocks noChangeAspect="1"/>
              </p:cNvPicPr>
              <p:nvPr/>
            </p:nvPicPr>
            <p:blipFill rotWithShape="1">
              <a:blip r:embed="rId5"/>
              <a:srcRect l="51268" t="8949" r="19792" b="48444"/>
              <a:stretch/>
            </p:blipFill>
            <p:spPr>
              <a:xfrm rot="20944439">
                <a:off x="5475196" y="3044557"/>
                <a:ext cx="582414" cy="482317"/>
              </a:xfrm>
              <a:prstGeom prst="rect">
                <a:avLst/>
              </a:prstGeom>
            </p:spPr>
          </p:pic>
          <p:pic>
            <p:nvPicPr>
              <p:cNvPr id="80" name="Hình ảnh 9">
                <a:extLst>
                  <a:ext uri="{FF2B5EF4-FFF2-40B4-BE49-F238E27FC236}">
                    <a16:creationId xmlns:a16="http://schemas.microsoft.com/office/drawing/2014/main" id="{3FEC5109-5643-BEFD-C19B-89892B57CC89}"/>
                  </a:ext>
                </a:extLst>
              </p:cNvPr>
              <p:cNvPicPr>
                <a:picLocks noChangeAspect="1"/>
              </p:cNvPicPr>
              <p:nvPr/>
            </p:nvPicPr>
            <p:blipFill rotWithShape="1">
              <a:blip r:embed="rId5"/>
              <a:srcRect l="51268" t="8949" r="19792" b="48444"/>
              <a:stretch/>
            </p:blipFill>
            <p:spPr>
              <a:xfrm rot="20944439">
                <a:off x="5954688" y="3051130"/>
                <a:ext cx="582414" cy="482317"/>
              </a:xfrm>
              <a:prstGeom prst="rect">
                <a:avLst/>
              </a:prstGeom>
            </p:spPr>
          </p:pic>
          <p:pic>
            <p:nvPicPr>
              <p:cNvPr id="81" name="Hình ảnh 10">
                <a:extLst>
                  <a:ext uri="{FF2B5EF4-FFF2-40B4-BE49-F238E27FC236}">
                    <a16:creationId xmlns:a16="http://schemas.microsoft.com/office/drawing/2014/main" id="{A3F3DA66-B6FB-B8AF-C174-05154706BA31}"/>
                  </a:ext>
                </a:extLst>
              </p:cNvPr>
              <p:cNvPicPr>
                <a:picLocks noChangeAspect="1"/>
              </p:cNvPicPr>
              <p:nvPr/>
            </p:nvPicPr>
            <p:blipFill rotWithShape="1">
              <a:blip r:embed="rId5"/>
              <a:srcRect l="51268" t="8949" r="19792" b="48444"/>
              <a:stretch/>
            </p:blipFill>
            <p:spPr>
              <a:xfrm rot="20944439">
                <a:off x="6434181" y="3065233"/>
                <a:ext cx="582414" cy="482317"/>
              </a:xfrm>
              <a:prstGeom prst="rect">
                <a:avLst/>
              </a:prstGeom>
            </p:spPr>
          </p:pic>
          <p:pic>
            <p:nvPicPr>
              <p:cNvPr id="82" name="Hình ảnh 11">
                <a:extLst>
                  <a:ext uri="{FF2B5EF4-FFF2-40B4-BE49-F238E27FC236}">
                    <a16:creationId xmlns:a16="http://schemas.microsoft.com/office/drawing/2014/main" id="{54F91D3D-89FB-0F52-6D6A-D479FA391AE6}"/>
                  </a:ext>
                </a:extLst>
              </p:cNvPr>
              <p:cNvPicPr>
                <a:picLocks noChangeAspect="1"/>
              </p:cNvPicPr>
              <p:nvPr/>
            </p:nvPicPr>
            <p:blipFill rotWithShape="1">
              <a:blip r:embed="rId5"/>
              <a:srcRect l="51268" t="8949" r="19792" b="48444"/>
              <a:stretch/>
            </p:blipFill>
            <p:spPr>
              <a:xfrm rot="20944439">
                <a:off x="5824570" y="3492234"/>
                <a:ext cx="582414" cy="482317"/>
              </a:xfrm>
              <a:prstGeom prst="rect">
                <a:avLst/>
              </a:prstGeom>
            </p:spPr>
          </p:pic>
          <p:pic>
            <p:nvPicPr>
              <p:cNvPr id="83" name="Hình ảnh 12">
                <a:extLst>
                  <a:ext uri="{FF2B5EF4-FFF2-40B4-BE49-F238E27FC236}">
                    <a16:creationId xmlns:a16="http://schemas.microsoft.com/office/drawing/2014/main" id="{9C00CB64-AD79-7174-6153-945D0670AB2F}"/>
                  </a:ext>
                </a:extLst>
              </p:cNvPr>
              <p:cNvPicPr>
                <a:picLocks noChangeAspect="1"/>
              </p:cNvPicPr>
              <p:nvPr/>
            </p:nvPicPr>
            <p:blipFill rotWithShape="1">
              <a:blip r:embed="rId5"/>
              <a:srcRect l="51268" t="8949" r="19792" b="48444"/>
              <a:stretch/>
            </p:blipFill>
            <p:spPr>
              <a:xfrm rot="20944439">
                <a:off x="6230583" y="3514399"/>
                <a:ext cx="582414" cy="482317"/>
              </a:xfrm>
              <a:prstGeom prst="rect">
                <a:avLst/>
              </a:prstGeom>
            </p:spPr>
          </p:pic>
          <p:pic>
            <p:nvPicPr>
              <p:cNvPr id="84" name="Hình ảnh 13">
                <a:extLst>
                  <a:ext uri="{FF2B5EF4-FFF2-40B4-BE49-F238E27FC236}">
                    <a16:creationId xmlns:a16="http://schemas.microsoft.com/office/drawing/2014/main" id="{045BA615-5172-C1C9-7CBD-48CB9772A8DE}"/>
                  </a:ext>
                </a:extLst>
              </p:cNvPr>
              <p:cNvPicPr>
                <a:picLocks noChangeAspect="1"/>
              </p:cNvPicPr>
              <p:nvPr/>
            </p:nvPicPr>
            <p:blipFill rotWithShape="1">
              <a:blip r:embed="rId5"/>
              <a:srcRect l="51268" t="8949" r="19792" b="48444"/>
              <a:stretch/>
            </p:blipFill>
            <p:spPr>
              <a:xfrm rot="20944439">
                <a:off x="6652927" y="3528502"/>
                <a:ext cx="582414" cy="482317"/>
              </a:xfrm>
              <a:prstGeom prst="rect">
                <a:avLst/>
              </a:prstGeom>
            </p:spPr>
          </p:pic>
          <p:pic>
            <p:nvPicPr>
              <p:cNvPr id="85" name="Hình ảnh 14">
                <a:extLst>
                  <a:ext uri="{FF2B5EF4-FFF2-40B4-BE49-F238E27FC236}">
                    <a16:creationId xmlns:a16="http://schemas.microsoft.com/office/drawing/2014/main" id="{A17AB027-7E85-6FB0-BBE3-9D4A4AEC2C16}"/>
                  </a:ext>
                </a:extLst>
              </p:cNvPr>
              <p:cNvPicPr>
                <a:picLocks noChangeAspect="1"/>
              </p:cNvPicPr>
              <p:nvPr/>
            </p:nvPicPr>
            <p:blipFill rotWithShape="1">
              <a:blip r:embed="rId5"/>
              <a:srcRect l="51268" t="8949" r="19792" b="48444"/>
              <a:stretch/>
            </p:blipFill>
            <p:spPr>
              <a:xfrm rot="20944439">
                <a:off x="5548246" y="4291989"/>
                <a:ext cx="582414" cy="482317"/>
              </a:xfrm>
              <a:prstGeom prst="rect">
                <a:avLst/>
              </a:prstGeom>
            </p:spPr>
          </p:pic>
          <p:pic>
            <p:nvPicPr>
              <p:cNvPr id="86" name="Hình ảnh 15">
                <a:extLst>
                  <a:ext uri="{FF2B5EF4-FFF2-40B4-BE49-F238E27FC236}">
                    <a16:creationId xmlns:a16="http://schemas.microsoft.com/office/drawing/2014/main" id="{75391E4E-A4EE-C356-101B-7F12FEFDC8A8}"/>
                  </a:ext>
                </a:extLst>
              </p:cNvPr>
              <p:cNvPicPr>
                <a:picLocks noChangeAspect="1"/>
              </p:cNvPicPr>
              <p:nvPr/>
            </p:nvPicPr>
            <p:blipFill rotWithShape="1">
              <a:blip r:embed="rId5"/>
              <a:srcRect l="51268" t="8949" r="19792" b="48444"/>
              <a:stretch/>
            </p:blipFill>
            <p:spPr>
              <a:xfrm rot="20944439">
                <a:off x="6027738" y="4298561"/>
                <a:ext cx="582414" cy="482317"/>
              </a:xfrm>
              <a:prstGeom prst="rect">
                <a:avLst/>
              </a:prstGeom>
            </p:spPr>
          </p:pic>
          <p:pic>
            <p:nvPicPr>
              <p:cNvPr id="87" name="Hình ảnh 16">
                <a:extLst>
                  <a:ext uri="{FF2B5EF4-FFF2-40B4-BE49-F238E27FC236}">
                    <a16:creationId xmlns:a16="http://schemas.microsoft.com/office/drawing/2014/main" id="{AABB0A42-1971-D47F-43EC-4842EEFAED28}"/>
                  </a:ext>
                </a:extLst>
              </p:cNvPr>
              <p:cNvPicPr>
                <a:picLocks noChangeAspect="1"/>
              </p:cNvPicPr>
              <p:nvPr/>
            </p:nvPicPr>
            <p:blipFill rotWithShape="1">
              <a:blip r:embed="rId5"/>
              <a:srcRect l="51268" t="8949" r="19792" b="48444"/>
              <a:stretch/>
            </p:blipFill>
            <p:spPr>
              <a:xfrm rot="20944439">
                <a:off x="6507231" y="4312663"/>
                <a:ext cx="582414" cy="482317"/>
              </a:xfrm>
              <a:prstGeom prst="rect">
                <a:avLst/>
              </a:prstGeom>
            </p:spPr>
          </p:pic>
        </p:grpSp>
      </p:grpSp>
      <p:grpSp>
        <p:nvGrpSpPr>
          <p:cNvPr id="97" name="Nhóm 26">
            <a:extLst>
              <a:ext uri="{FF2B5EF4-FFF2-40B4-BE49-F238E27FC236}">
                <a16:creationId xmlns:a16="http://schemas.microsoft.com/office/drawing/2014/main" id="{778A8A4E-E03A-1BC1-69FA-5B1740AE910C}"/>
              </a:ext>
            </a:extLst>
          </p:cNvPr>
          <p:cNvGrpSpPr/>
          <p:nvPr/>
        </p:nvGrpSpPr>
        <p:grpSpPr>
          <a:xfrm>
            <a:off x="915332" y="369052"/>
            <a:ext cx="7220405" cy="2805141"/>
            <a:chOff x="716691" y="229309"/>
            <a:chExt cx="5676051" cy="2188967"/>
          </a:xfrm>
        </p:grpSpPr>
        <p:grpSp>
          <p:nvGrpSpPr>
            <p:cNvPr id="98" name="Nhóm 27">
              <a:extLst>
                <a:ext uri="{FF2B5EF4-FFF2-40B4-BE49-F238E27FC236}">
                  <a16:creationId xmlns:a16="http://schemas.microsoft.com/office/drawing/2014/main" id="{A01E6743-B564-3BF7-B7AF-F9515D857ACB}"/>
                </a:ext>
              </a:extLst>
            </p:cNvPr>
            <p:cNvGrpSpPr/>
            <p:nvPr/>
          </p:nvGrpSpPr>
          <p:grpSpPr>
            <a:xfrm>
              <a:off x="716691" y="229309"/>
              <a:ext cx="5676051" cy="2188967"/>
              <a:chOff x="734678" y="1497298"/>
              <a:chExt cx="5288217" cy="2188967"/>
            </a:xfrm>
          </p:grpSpPr>
          <p:grpSp>
            <p:nvGrpSpPr>
              <p:cNvPr id="120" name="Nhóm 49">
                <a:extLst>
                  <a:ext uri="{FF2B5EF4-FFF2-40B4-BE49-F238E27FC236}">
                    <a16:creationId xmlns:a16="http://schemas.microsoft.com/office/drawing/2014/main" id="{929E4319-AD63-D11F-27A3-F67826E12066}"/>
                  </a:ext>
                </a:extLst>
              </p:cNvPr>
              <p:cNvGrpSpPr/>
              <p:nvPr/>
            </p:nvGrpSpPr>
            <p:grpSpPr>
              <a:xfrm>
                <a:off x="734678" y="1913416"/>
                <a:ext cx="5288217" cy="1772849"/>
                <a:chOff x="890490" y="3523051"/>
                <a:chExt cx="4683520" cy="1772849"/>
              </a:xfrm>
            </p:grpSpPr>
            <p:sp>
              <p:nvSpPr>
                <p:cNvPr id="122" name="Hình chữ nhật: Góc Tròn 12">
                  <a:extLst>
                    <a:ext uri="{FF2B5EF4-FFF2-40B4-BE49-F238E27FC236}">
                      <a16:creationId xmlns:a16="http://schemas.microsoft.com/office/drawing/2014/main" id="{CCABF4CA-AA9E-543F-13A2-39C9A11B30CB}"/>
                    </a:ext>
                  </a:extLst>
                </p:cNvPr>
                <p:cNvSpPr/>
                <p:nvPr/>
              </p:nvSpPr>
              <p:spPr>
                <a:xfrm>
                  <a:off x="890490" y="3523051"/>
                  <a:ext cx="4030718" cy="1659008"/>
                </a:xfrm>
                <a:custGeom>
                  <a:avLst/>
                  <a:gdLst>
                    <a:gd name="connsiteX0" fmla="*/ 0 w 3804811"/>
                    <a:gd name="connsiteY0" fmla="*/ 27650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0 w 3804811"/>
                    <a:gd name="connsiteY8" fmla="*/ 27650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327660 w 3804811"/>
                    <a:gd name="connsiteY8" fmla="*/ 81752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89811 w 3804811"/>
                    <a:gd name="connsiteY5" fmla="*/ 1300193 h 1659008"/>
                    <a:gd name="connsiteX6" fmla="*/ 276507 w 3804811"/>
                    <a:gd name="connsiteY6" fmla="*/ 1659008 h 1659008"/>
                    <a:gd name="connsiteX7" fmla="*/ 0 w 3804811"/>
                    <a:gd name="connsiteY7" fmla="*/ 1382501 h 1659008"/>
                    <a:gd name="connsiteX8" fmla="*/ 327660 w 3804811"/>
                    <a:gd name="connsiteY8" fmla="*/ 81752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2705736 w 3804811"/>
                    <a:gd name="connsiteY5" fmla="*/ 1391633 h 1659008"/>
                    <a:gd name="connsiteX6" fmla="*/ 276507 w 3804811"/>
                    <a:gd name="connsiteY6" fmla="*/ 1659008 h 1659008"/>
                    <a:gd name="connsiteX7" fmla="*/ 0 w 3804811"/>
                    <a:gd name="connsiteY7" fmla="*/ 1382501 h 1659008"/>
                    <a:gd name="connsiteX8" fmla="*/ 327660 w 3804811"/>
                    <a:gd name="connsiteY8" fmla="*/ 81752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575356 w 3804811"/>
                    <a:gd name="connsiteY4" fmla="*/ 1214861 h 1659008"/>
                    <a:gd name="connsiteX5" fmla="*/ 2705736 w 3804811"/>
                    <a:gd name="connsiteY5" fmla="*/ 1391633 h 1659008"/>
                    <a:gd name="connsiteX6" fmla="*/ 276507 w 3804811"/>
                    <a:gd name="connsiteY6" fmla="*/ 1659008 h 1659008"/>
                    <a:gd name="connsiteX7" fmla="*/ 0 w 3804811"/>
                    <a:gd name="connsiteY7" fmla="*/ 1382501 h 1659008"/>
                    <a:gd name="connsiteX8" fmla="*/ 327660 w 3804811"/>
                    <a:gd name="connsiteY8" fmla="*/ 817527 h 165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4811" h="1659008">
                      <a:moveTo>
                        <a:pt x="327660" y="817527"/>
                      </a:moveTo>
                      <a:cubicBezTo>
                        <a:pt x="327660" y="664816"/>
                        <a:pt x="123796" y="0"/>
                        <a:pt x="276507" y="0"/>
                      </a:cubicBezTo>
                      <a:lnTo>
                        <a:pt x="3528304" y="0"/>
                      </a:lnTo>
                      <a:cubicBezTo>
                        <a:pt x="3681015" y="0"/>
                        <a:pt x="3804811" y="123796"/>
                        <a:pt x="3804811" y="276507"/>
                      </a:cubicBezTo>
                      <a:lnTo>
                        <a:pt x="3575356" y="1214861"/>
                      </a:lnTo>
                      <a:cubicBezTo>
                        <a:pt x="3575356" y="1367572"/>
                        <a:pt x="2858447" y="1391633"/>
                        <a:pt x="2705736" y="1391633"/>
                      </a:cubicBezTo>
                      <a:lnTo>
                        <a:pt x="276507" y="1659008"/>
                      </a:lnTo>
                      <a:cubicBezTo>
                        <a:pt x="123796" y="1659008"/>
                        <a:pt x="0" y="1535212"/>
                        <a:pt x="0" y="1382501"/>
                      </a:cubicBezTo>
                      <a:cubicBezTo>
                        <a:pt x="0" y="1013836"/>
                        <a:pt x="327660" y="1186192"/>
                        <a:pt x="327660" y="817527"/>
                      </a:cubicBezTo>
                      <a:close/>
                    </a:path>
                  </a:pathLst>
                </a:custGeom>
                <a:solidFill>
                  <a:srgbClr val="FCF5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1E0E2F"/>
                    </a:solidFill>
                    <a:latin typeface="Calibri"/>
                    <a:sym typeface="Arial"/>
                  </a:endParaRPr>
                </a:p>
              </p:txBody>
            </p:sp>
            <p:sp>
              <p:nvSpPr>
                <p:cNvPr id="123" name="Hình chữ nhật: Góc Tròn 12">
                  <a:extLst>
                    <a:ext uri="{FF2B5EF4-FFF2-40B4-BE49-F238E27FC236}">
                      <a16:creationId xmlns:a16="http://schemas.microsoft.com/office/drawing/2014/main" id="{ABE3E8B4-B0CF-1A50-9258-2644C132ED3B}"/>
                    </a:ext>
                  </a:extLst>
                </p:cNvPr>
                <p:cNvSpPr/>
                <p:nvPr/>
              </p:nvSpPr>
              <p:spPr>
                <a:xfrm>
                  <a:off x="1079210" y="3636892"/>
                  <a:ext cx="4030718" cy="1659008"/>
                </a:xfrm>
                <a:custGeom>
                  <a:avLst/>
                  <a:gdLst>
                    <a:gd name="connsiteX0" fmla="*/ 0 w 3804811"/>
                    <a:gd name="connsiteY0" fmla="*/ 27650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0 w 3804811"/>
                    <a:gd name="connsiteY8" fmla="*/ 27650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327660 w 3804811"/>
                    <a:gd name="connsiteY8" fmla="*/ 81752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89811 w 3804811"/>
                    <a:gd name="connsiteY5" fmla="*/ 1300193 h 1659008"/>
                    <a:gd name="connsiteX6" fmla="*/ 276507 w 3804811"/>
                    <a:gd name="connsiteY6" fmla="*/ 1659008 h 1659008"/>
                    <a:gd name="connsiteX7" fmla="*/ 0 w 3804811"/>
                    <a:gd name="connsiteY7" fmla="*/ 1382501 h 1659008"/>
                    <a:gd name="connsiteX8" fmla="*/ 327660 w 3804811"/>
                    <a:gd name="connsiteY8" fmla="*/ 81752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2705736 w 3804811"/>
                    <a:gd name="connsiteY5" fmla="*/ 1391633 h 1659008"/>
                    <a:gd name="connsiteX6" fmla="*/ 276507 w 3804811"/>
                    <a:gd name="connsiteY6" fmla="*/ 1659008 h 1659008"/>
                    <a:gd name="connsiteX7" fmla="*/ 0 w 3804811"/>
                    <a:gd name="connsiteY7" fmla="*/ 1382501 h 1659008"/>
                    <a:gd name="connsiteX8" fmla="*/ 327660 w 3804811"/>
                    <a:gd name="connsiteY8" fmla="*/ 81752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575356 w 3804811"/>
                    <a:gd name="connsiteY4" fmla="*/ 1214861 h 1659008"/>
                    <a:gd name="connsiteX5" fmla="*/ 2705736 w 3804811"/>
                    <a:gd name="connsiteY5" fmla="*/ 1391633 h 1659008"/>
                    <a:gd name="connsiteX6" fmla="*/ 276507 w 3804811"/>
                    <a:gd name="connsiteY6" fmla="*/ 1659008 h 1659008"/>
                    <a:gd name="connsiteX7" fmla="*/ 0 w 3804811"/>
                    <a:gd name="connsiteY7" fmla="*/ 1382501 h 1659008"/>
                    <a:gd name="connsiteX8" fmla="*/ 327660 w 3804811"/>
                    <a:gd name="connsiteY8" fmla="*/ 817527 h 165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4811" h="1659008">
                      <a:moveTo>
                        <a:pt x="327660" y="817527"/>
                      </a:moveTo>
                      <a:cubicBezTo>
                        <a:pt x="327660" y="664816"/>
                        <a:pt x="123796" y="0"/>
                        <a:pt x="276507" y="0"/>
                      </a:cubicBezTo>
                      <a:lnTo>
                        <a:pt x="3528304" y="0"/>
                      </a:lnTo>
                      <a:cubicBezTo>
                        <a:pt x="3681015" y="0"/>
                        <a:pt x="3804811" y="123796"/>
                        <a:pt x="3804811" y="276507"/>
                      </a:cubicBezTo>
                      <a:lnTo>
                        <a:pt x="3575356" y="1214861"/>
                      </a:lnTo>
                      <a:cubicBezTo>
                        <a:pt x="3575356" y="1367572"/>
                        <a:pt x="2858447" y="1391633"/>
                        <a:pt x="2705736" y="1391633"/>
                      </a:cubicBezTo>
                      <a:lnTo>
                        <a:pt x="276507" y="1659008"/>
                      </a:lnTo>
                      <a:cubicBezTo>
                        <a:pt x="123796" y="1659008"/>
                        <a:pt x="0" y="1535212"/>
                        <a:pt x="0" y="1382501"/>
                      </a:cubicBezTo>
                      <a:cubicBezTo>
                        <a:pt x="0" y="1013836"/>
                        <a:pt x="327660" y="1186192"/>
                        <a:pt x="327660" y="817527"/>
                      </a:cubicBezTo>
                      <a:close/>
                    </a:path>
                  </a:pathLst>
                </a:custGeom>
                <a:noFill/>
                <a:ln>
                  <a:solidFill>
                    <a:srgbClr val="E56D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1E0E2F"/>
                    </a:solidFill>
                    <a:latin typeface="Calibri"/>
                    <a:sym typeface="Arial"/>
                  </a:endParaRPr>
                </a:p>
              </p:txBody>
            </p:sp>
            <p:grpSp>
              <p:nvGrpSpPr>
                <p:cNvPr id="124" name="Nhóm 53">
                  <a:extLst>
                    <a:ext uri="{FF2B5EF4-FFF2-40B4-BE49-F238E27FC236}">
                      <a16:creationId xmlns:a16="http://schemas.microsoft.com/office/drawing/2014/main" id="{76D4D6E0-7115-7A83-43CE-C757CB5482B3}"/>
                    </a:ext>
                  </a:extLst>
                </p:cNvPr>
                <p:cNvGrpSpPr/>
                <p:nvPr/>
              </p:nvGrpSpPr>
              <p:grpSpPr>
                <a:xfrm>
                  <a:off x="1871779" y="3690935"/>
                  <a:ext cx="3702231" cy="1252129"/>
                  <a:chOff x="1698250" y="2022284"/>
                  <a:chExt cx="3702231" cy="1252129"/>
                </a:xfrm>
              </p:grpSpPr>
              <p:sp>
                <p:nvSpPr>
                  <p:cNvPr id="125" name="Hộp Văn bản 54">
                    <a:extLst>
                      <a:ext uri="{FF2B5EF4-FFF2-40B4-BE49-F238E27FC236}">
                        <a16:creationId xmlns:a16="http://schemas.microsoft.com/office/drawing/2014/main" id="{5B1442EC-E60C-AB53-8202-401C1A12FF9F}"/>
                      </a:ext>
                    </a:extLst>
                  </p:cNvPr>
                  <p:cNvSpPr txBox="1"/>
                  <p:nvPr/>
                </p:nvSpPr>
                <p:spPr>
                  <a:xfrm>
                    <a:off x="1702638" y="2022284"/>
                    <a:ext cx="3682248" cy="456324"/>
                  </a:xfrm>
                  <a:prstGeom prst="rect">
                    <a:avLst/>
                  </a:prstGeom>
                  <a:noFill/>
                </p:spPr>
                <p:txBody>
                  <a:bodyPr wrap="square" rtlCol="0">
                    <a:spAutoFit/>
                  </a:bodyPr>
                  <a:lstStyle/>
                  <a:p>
                    <a:pPr defTabSz="1219170">
                      <a:buClr>
                        <a:srgbClr val="000000"/>
                      </a:buClr>
                      <a:defRPr/>
                    </a:pPr>
                    <a:r>
                      <a:rPr lang="vi-VN" sz="3200" b="1" kern="0" dirty="0">
                        <a:solidFill>
                          <a:srgbClr val="EF8B26"/>
                        </a:solidFill>
                        <a:latin typeface="Calibri"/>
                        <a:cs typeface="Arial"/>
                        <a:sym typeface="Arial"/>
                      </a:rPr>
                      <a:t>Phân công </a:t>
                    </a:r>
                    <a:r>
                      <a:rPr lang="vi-VN" sz="3200" b="1" kern="0" dirty="0" err="1">
                        <a:solidFill>
                          <a:srgbClr val="EF8B26"/>
                        </a:solidFill>
                        <a:latin typeface="Calibri"/>
                        <a:cs typeface="Arial"/>
                        <a:sym typeface="Arial"/>
                      </a:rPr>
                      <a:t>đọc</a:t>
                    </a:r>
                    <a:r>
                      <a:rPr lang="vi-VN" sz="3200" b="1" kern="0" dirty="0">
                        <a:solidFill>
                          <a:srgbClr val="EF8B26"/>
                        </a:solidFill>
                        <a:latin typeface="Calibri"/>
                        <a:cs typeface="Arial"/>
                        <a:sym typeface="Arial"/>
                      </a:rPr>
                      <a:t> theo </a:t>
                    </a:r>
                    <a:r>
                      <a:rPr lang="vi-VN" sz="3200" b="1" kern="0" dirty="0" err="1">
                        <a:solidFill>
                          <a:srgbClr val="EF8B26"/>
                        </a:solidFill>
                        <a:latin typeface="Calibri"/>
                        <a:cs typeface="Arial"/>
                        <a:sym typeface="Arial"/>
                      </a:rPr>
                      <a:t>đoạn</a:t>
                    </a:r>
                    <a:endParaRPr lang="en-US" sz="3200" b="1" kern="0" dirty="0">
                      <a:solidFill>
                        <a:srgbClr val="EF8B26"/>
                      </a:solidFill>
                      <a:latin typeface="Calibri"/>
                      <a:cs typeface="Arial"/>
                      <a:sym typeface="Arial"/>
                    </a:endParaRPr>
                  </a:p>
                </p:txBody>
              </p:sp>
              <p:sp>
                <p:nvSpPr>
                  <p:cNvPr id="126" name="Hộp Văn bản 55">
                    <a:extLst>
                      <a:ext uri="{FF2B5EF4-FFF2-40B4-BE49-F238E27FC236}">
                        <a16:creationId xmlns:a16="http://schemas.microsoft.com/office/drawing/2014/main" id="{74A5B275-AA85-2DCD-B8AD-E0E1E42DE0AC}"/>
                      </a:ext>
                    </a:extLst>
                  </p:cNvPr>
                  <p:cNvSpPr txBox="1"/>
                  <p:nvPr/>
                </p:nvSpPr>
                <p:spPr>
                  <a:xfrm>
                    <a:off x="1718233" y="2415036"/>
                    <a:ext cx="3682248" cy="456324"/>
                  </a:xfrm>
                  <a:prstGeom prst="rect">
                    <a:avLst/>
                  </a:prstGeom>
                  <a:noFill/>
                </p:spPr>
                <p:txBody>
                  <a:bodyPr wrap="square" rtlCol="0">
                    <a:spAutoFit/>
                  </a:bodyPr>
                  <a:lstStyle/>
                  <a:p>
                    <a:pPr defTabSz="1219170">
                      <a:buClr>
                        <a:srgbClr val="000000"/>
                      </a:buClr>
                      <a:defRPr/>
                    </a:pPr>
                    <a:r>
                      <a:rPr lang="vi-VN" sz="3200" b="1" kern="0" dirty="0">
                        <a:solidFill>
                          <a:srgbClr val="9BCA40"/>
                        </a:solidFill>
                        <a:latin typeface="Calibri"/>
                        <a:cs typeface="Arial"/>
                        <a:sym typeface="Arial"/>
                      </a:rPr>
                      <a:t>Tất cả th</a:t>
                    </a:r>
                    <a:r>
                      <a:rPr lang="en-US" sz="3200" b="1" kern="0" dirty="0">
                        <a:solidFill>
                          <a:srgbClr val="9BCA40"/>
                        </a:solidFill>
                        <a:latin typeface="Calibri"/>
                        <a:cs typeface="Arial"/>
                        <a:sym typeface="Arial"/>
                      </a:rPr>
                      <a:t>à</a:t>
                    </a:r>
                    <a:r>
                      <a:rPr lang="vi-VN" sz="3200" b="1" kern="0" dirty="0">
                        <a:solidFill>
                          <a:srgbClr val="9BCA40"/>
                        </a:solidFill>
                        <a:latin typeface="Calibri"/>
                        <a:cs typeface="Arial"/>
                        <a:sym typeface="Arial"/>
                      </a:rPr>
                      <a:t>nh viên đều đọc</a:t>
                    </a:r>
                    <a:endParaRPr lang="en-US" sz="3200" b="1" kern="0" dirty="0">
                      <a:solidFill>
                        <a:srgbClr val="9BCA40"/>
                      </a:solidFill>
                      <a:latin typeface="Calibri"/>
                      <a:cs typeface="Arial"/>
                      <a:sym typeface="Arial"/>
                    </a:endParaRPr>
                  </a:p>
                </p:txBody>
              </p:sp>
              <p:sp>
                <p:nvSpPr>
                  <p:cNvPr id="127" name="Hộp Văn bản 56">
                    <a:extLst>
                      <a:ext uri="{FF2B5EF4-FFF2-40B4-BE49-F238E27FC236}">
                        <a16:creationId xmlns:a16="http://schemas.microsoft.com/office/drawing/2014/main" id="{EB3336E9-D016-002C-2238-5D42ADECC0E1}"/>
                      </a:ext>
                    </a:extLst>
                  </p:cNvPr>
                  <p:cNvSpPr txBox="1"/>
                  <p:nvPr/>
                </p:nvSpPr>
                <p:spPr>
                  <a:xfrm>
                    <a:off x="1698250" y="2818089"/>
                    <a:ext cx="3682248" cy="456324"/>
                  </a:xfrm>
                  <a:prstGeom prst="rect">
                    <a:avLst/>
                  </a:prstGeom>
                  <a:noFill/>
                </p:spPr>
                <p:txBody>
                  <a:bodyPr wrap="square" rtlCol="0">
                    <a:spAutoFit/>
                  </a:bodyPr>
                  <a:lstStyle/>
                  <a:p>
                    <a:pPr defTabSz="1219170">
                      <a:buClr>
                        <a:srgbClr val="000000"/>
                      </a:buClr>
                      <a:defRPr/>
                    </a:pPr>
                    <a:r>
                      <a:rPr lang="vi-VN" sz="3200" b="1" kern="0" dirty="0" err="1">
                        <a:solidFill>
                          <a:srgbClr val="992E2E">
                            <a:lumMod val="60000"/>
                            <a:lumOff val="40000"/>
                          </a:srgbClr>
                        </a:solidFill>
                        <a:latin typeface="Calibri"/>
                        <a:cs typeface="Arial"/>
                        <a:sym typeface="Arial"/>
                      </a:rPr>
                      <a:t>Giải</a:t>
                    </a:r>
                    <a:r>
                      <a:rPr lang="vi-VN" sz="3200" b="1" kern="0" dirty="0">
                        <a:solidFill>
                          <a:srgbClr val="992E2E">
                            <a:lumMod val="60000"/>
                            <a:lumOff val="40000"/>
                          </a:srgbClr>
                        </a:solidFill>
                        <a:latin typeface="Calibri"/>
                        <a:cs typeface="Arial"/>
                        <a:sym typeface="Arial"/>
                      </a:rPr>
                      <a:t> </a:t>
                    </a:r>
                    <a:r>
                      <a:rPr lang="vi-VN" sz="3200" b="1" kern="0" dirty="0" err="1">
                        <a:solidFill>
                          <a:srgbClr val="992E2E">
                            <a:lumMod val="60000"/>
                            <a:lumOff val="40000"/>
                          </a:srgbClr>
                        </a:solidFill>
                        <a:latin typeface="Calibri"/>
                        <a:cs typeface="Arial"/>
                        <a:sym typeface="Arial"/>
                      </a:rPr>
                      <a:t>nghĩa</a:t>
                    </a:r>
                    <a:r>
                      <a:rPr lang="vi-VN" sz="3200" b="1" kern="0" dirty="0">
                        <a:solidFill>
                          <a:srgbClr val="992E2E">
                            <a:lumMod val="60000"/>
                            <a:lumOff val="40000"/>
                          </a:srgbClr>
                        </a:solidFill>
                        <a:latin typeface="Calibri"/>
                        <a:cs typeface="Arial"/>
                        <a:sym typeface="Arial"/>
                      </a:rPr>
                      <a:t> </a:t>
                    </a:r>
                    <a:r>
                      <a:rPr lang="vi-VN" sz="3200" b="1" kern="0" dirty="0" err="1">
                        <a:solidFill>
                          <a:srgbClr val="992E2E">
                            <a:lumMod val="60000"/>
                            <a:lumOff val="40000"/>
                          </a:srgbClr>
                        </a:solidFill>
                        <a:latin typeface="Calibri"/>
                        <a:cs typeface="Arial"/>
                        <a:sym typeface="Arial"/>
                      </a:rPr>
                      <a:t>từ</a:t>
                    </a:r>
                    <a:r>
                      <a:rPr lang="vi-VN" sz="3200" b="1" kern="0" dirty="0">
                        <a:solidFill>
                          <a:srgbClr val="992E2E">
                            <a:lumMod val="60000"/>
                            <a:lumOff val="40000"/>
                          </a:srgbClr>
                        </a:solidFill>
                        <a:latin typeface="Calibri"/>
                        <a:cs typeface="Arial"/>
                        <a:sym typeface="Arial"/>
                      </a:rPr>
                      <a:t> </a:t>
                    </a:r>
                    <a:r>
                      <a:rPr lang="vi-VN" sz="3200" b="1" kern="0" dirty="0" err="1">
                        <a:solidFill>
                          <a:srgbClr val="992E2E">
                            <a:lumMod val="60000"/>
                            <a:lumOff val="40000"/>
                          </a:srgbClr>
                        </a:solidFill>
                        <a:latin typeface="Calibri"/>
                        <a:cs typeface="Arial"/>
                        <a:sym typeface="Arial"/>
                      </a:rPr>
                      <a:t>cùng</a:t>
                    </a:r>
                    <a:r>
                      <a:rPr lang="vi-VN" sz="3200" b="1" kern="0" dirty="0">
                        <a:solidFill>
                          <a:srgbClr val="992E2E">
                            <a:lumMod val="60000"/>
                            <a:lumOff val="40000"/>
                          </a:srgbClr>
                        </a:solidFill>
                        <a:latin typeface="Calibri"/>
                        <a:cs typeface="Arial"/>
                        <a:sym typeface="Arial"/>
                      </a:rPr>
                      <a:t> nhau</a:t>
                    </a:r>
                    <a:endParaRPr lang="en-US" sz="3200" b="1" kern="0" dirty="0">
                      <a:solidFill>
                        <a:srgbClr val="992E2E">
                          <a:lumMod val="60000"/>
                          <a:lumOff val="40000"/>
                        </a:srgbClr>
                      </a:solidFill>
                      <a:latin typeface="Calibri"/>
                      <a:cs typeface="Arial"/>
                      <a:sym typeface="Arial"/>
                    </a:endParaRPr>
                  </a:p>
                </p:txBody>
              </p:sp>
            </p:grpSp>
          </p:grpSp>
          <p:sp>
            <p:nvSpPr>
              <p:cNvPr id="121" name="Hộp Văn bản 50">
                <a:extLst>
                  <a:ext uri="{FF2B5EF4-FFF2-40B4-BE49-F238E27FC236}">
                    <a16:creationId xmlns:a16="http://schemas.microsoft.com/office/drawing/2014/main" id="{C97FC2B7-58EE-2948-9556-FC9A85E5D7AF}"/>
                  </a:ext>
                </a:extLst>
              </p:cNvPr>
              <p:cNvSpPr txBox="1"/>
              <p:nvPr/>
            </p:nvSpPr>
            <p:spPr>
              <a:xfrm>
                <a:off x="1456818" y="1497298"/>
                <a:ext cx="2092339" cy="648461"/>
              </a:xfrm>
              <a:prstGeom prst="rect">
                <a:avLst/>
              </a:prstGeom>
              <a:noFill/>
            </p:spPr>
            <p:txBody>
              <a:bodyPr wrap="square" rtlCol="0">
                <a:spAutoFit/>
              </a:bodyPr>
              <a:lstStyle/>
              <a:p>
                <a:pPr algn="ctr" defTabSz="1219170">
                  <a:buClr>
                    <a:srgbClr val="000000"/>
                  </a:buClr>
                  <a:defRPr/>
                </a:pPr>
                <a:r>
                  <a:rPr lang="vi-VN" sz="4800" b="1" kern="0" dirty="0">
                    <a:solidFill>
                      <a:srgbClr val="FF0000"/>
                    </a:solidFill>
                    <a:latin typeface="Cambria" panose="02040503050406030204" pitchFamily="18" charset="0"/>
                    <a:ea typeface="Cambria" panose="02040503050406030204" pitchFamily="18" charset="0"/>
                    <a:cs typeface="Arial"/>
                    <a:sym typeface="Arial"/>
                  </a:rPr>
                  <a:t>Yêu </a:t>
                </a:r>
                <a:r>
                  <a:rPr lang="vi-VN" sz="4800" b="1" kern="0" dirty="0" err="1">
                    <a:solidFill>
                      <a:srgbClr val="FF0000"/>
                    </a:solidFill>
                    <a:latin typeface="Cambria" panose="02040503050406030204" pitchFamily="18" charset="0"/>
                    <a:ea typeface="Cambria" panose="02040503050406030204" pitchFamily="18" charset="0"/>
                    <a:cs typeface="Arial"/>
                    <a:sym typeface="Arial"/>
                  </a:rPr>
                  <a:t>cầu</a:t>
                </a:r>
                <a:endParaRPr lang="en-US" sz="4800" b="1" kern="0" dirty="0">
                  <a:solidFill>
                    <a:srgbClr val="FF0000"/>
                  </a:solidFill>
                  <a:latin typeface="Cambria" panose="02040503050406030204" pitchFamily="18" charset="0"/>
                  <a:ea typeface="Cambria" panose="02040503050406030204" pitchFamily="18" charset="0"/>
                  <a:cs typeface="Arial"/>
                  <a:sym typeface="Arial"/>
                </a:endParaRPr>
              </a:p>
            </p:txBody>
          </p:sp>
        </p:grpSp>
        <p:grpSp>
          <p:nvGrpSpPr>
            <p:cNvPr id="99" name="Nhóm 28">
              <a:extLst>
                <a:ext uri="{FF2B5EF4-FFF2-40B4-BE49-F238E27FC236}">
                  <a16:creationId xmlns:a16="http://schemas.microsoft.com/office/drawing/2014/main" id="{4789CE47-2301-EA99-32C7-EE5B84831E36}"/>
                </a:ext>
              </a:extLst>
            </p:cNvPr>
            <p:cNvGrpSpPr/>
            <p:nvPr/>
          </p:nvGrpSpPr>
          <p:grpSpPr>
            <a:xfrm>
              <a:off x="1451675" y="780445"/>
              <a:ext cx="495116" cy="556163"/>
              <a:chOff x="1357497" y="832266"/>
              <a:chExt cx="656208" cy="847339"/>
            </a:xfrm>
          </p:grpSpPr>
          <p:grpSp>
            <p:nvGrpSpPr>
              <p:cNvPr id="114" name="Nhóm 43">
                <a:extLst>
                  <a:ext uri="{FF2B5EF4-FFF2-40B4-BE49-F238E27FC236}">
                    <a16:creationId xmlns:a16="http://schemas.microsoft.com/office/drawing/2014/main" id="{5A698323-F2B5-4885-5AAD-AEBBE23294F5}"/>
                  </a:ext>
                </a:extLst>
              </p:cNvPr>
              <p:cNvGrpSpPr/>
              <p:nvPr/>
            </p:nvGrpSpPr>
            <p:grpSpPr>
              <a:xfrm>
                <a:off x="1357497" y="916633"/>
                <a:ext cx="607120" cy="762972"/>
                <a:chOff x="4234875" y="1979179"/>
                <a:chExt cx="607120" cy="762972"/>
              </a:xfrm>
            </p:grpSpPr>
            <p:grpSp>
              <p:nvGrpSpPr>
                <p:cNvPr id="116" name="Nhóm 45">
                  <a:extLst>
                    <a:ext uri="{FF2B5EF4-FFF2-40B4-BE49-F238E27FC236}">
                      <a16:creationId xmlns:a16="http://schemas.microsoft.com/office/drawing/2014/main" id="{5819D634-7CA0-4AC0-F94B-D59BE3E84AB7}"/>
                    </a:ext>
                  </a:extLst>
                </p:cNvPr>
                <p:cNvGrpSpPr/>
                <p:nvPr/>
              </p:nvGrpSpPr>
              <p:grpSpPr>
                <a:xfrm>
                  <a:off x="4234875" y="1979179"/>
                  <a:ext cx="607120" cy="577549"/>
                  <a:chOff x="4297137" y="1963045"/>
                  <a:chExt cx="607120" cy="577549"/>
                </a:xfrm>
              </p:grpSpPr>
              <p:sp>
                <p:nvSpPr>
                  <p:cNvPr id="118" name="Hình Bầu dục 47">
                    <a:extLst>
                      <a:ext uri="{FF2B5EF4-FFF2-40B4-BE49-F238E27FC236}">
                        <a16:creationId xmlns:a16="http://schemas.microsoft.com/office/drawing/2014/main" id="{1BE07B89-47A2-F180-74CA-0388C24E4FB4}"/>
                      </a:ext>
                    </a:extLst>
                  </p:cNvPr>
                  <p:cNvSpPr/>
                  <p:nvPr/>
                </p:nvSpPr>
                <p:spPr>
                  <a:xfrm>
                    <a:off x="4297137" y="1982649"/>
                    <a:ext cx="549726" cy="557945"/>
                  </a:xfrm>
                  <a:prstGeom prst="ellipse">
                    <a:avLst/>
                  </a:prstGeom>
                  <a:solidFill>
                    <a:srgbClr val="FFFFFF"/>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FFFFF"/>
                      </a:solidFill>
                      <a:latin typeface="Calibri"/>
                      <a:sym typeface="Arial"/>
                    </a:endParaRPr>
                  </a:p>
                </p:txBody>
              </p:sp>
              <p:sp>
                <p:nvSpPr>
                  <p:cNvPr id="119" name="Hình Bầu dục 48">
                    <a:extLst>
                      <a:ext uri="{FF2B5EF4-FFF2-40B4-BE49-F238E27FC236}">
                        <a16:creationId xmlns:a16="http://schemas.microsoft.com/office/drawing/2014/main" id="{6D82ED3C-546A-6F2C-BE7C-9B6EA559BFF3}"/>
                      </a:ext>
                    </a:extLst>
                  </p:cNvPr>
                  <p:cNvSpPr/>
                  <p:nvPr/>
                </p:nvSpPr>
                <p:spPr>
                  <a:xfrm>
                    <a:off x="4354531" y="1963045"/>
                    <a:ext cx="549726" cy="557945"/>
                  </a:xfrm>
                  <a:prstGeom prst="ellipse">
                    <a:avLst/>
                  </a:prstGeom>
                  <a:noFill/>
                  <a:ln>
                    <a:solidFill>
                      <a:srgbClr val="221F1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FFFFF"/>
                      </a:solidFill>
                      <a:latin typeface="Calibri"/>
                      <a:sym typeface="Arial"/>
                    </a:endParaRPr>
                  </a:p>
                </p:txBody>
              </p:sp>
            </p:grpSp>
            <p:sp>
              <p:nvSpPr>
                <p:cNvPr id="117" name="Hộp Văn bản 46">
                  <a:extLst>
                    <a:ext uri="{FF2B5EF4-FFF2-40B4-BE49-F238E27FC236}">
                      <a16:creationId xmlns:a16="http://schemas.microsoft.com/office/drawing/2014/main" id="{F3DAAA1F-2FD1-D3D9-58CA-8455FD2816EF}"/>
                    </a:ext>
                  </a:extLst>
                </p:cNvPr>
                <p:cNvSpPr txBox="1"/>
                <p:nvPr/>
              </p:nvSpPr>
              <p:spPr>
                <a:xfrm flipH="1">
                  <a:off x="4452344" y="2046922"/>
                  <a:ext cx="57394" cy="695229"/>
                </a:xfrm>
                <a:prstGeom prst="rect">
                  <a:avLst/>
                </a:prstGeom>
                <a:noFill/>
              </p:spPr>
              <p:txBody>
                <a:bodyPr wrap="square" rtlCol="0">
                  <a:spAutoFit/>
                </a:bodyPr>
                <a:lstStyle/>
                <a:p>
                  <a:pPr defTabSz="1219170">
                    <a:buClr>
                      <a:srgbClr val="000000"/>
                    </a:buClr>
                    <a:defRPr/>
                  </a:pPr>
                  <a:endParaRPr lang="en-US" sz="3200" kern="0" dirty="0">
                    <a:solidFill>
                      <a:srgbClr val="000000"/>
                    </a:solidFill>
                    <a:latin typeface="Coiny"/>
                    <a:cs typeface="Arial"/>
                    <a:sym typeface="Arial"/>
                  </a:endParaRPr>
                </a:p>
              </p:txBody>
            </p:sp>
          </p:grpSp>
          <p:pic>
            <p:nvPicPr>
              <p:cNvPr id="115" name="Hình ảnh 44" descr="Ảnh có chứa đồng hồ, tối&#10;&#10;Mô tả được tạo tự động">
                <a:extLst>
                  <a:ext uri="{FF2B5EF4-FFF2-40B4-BE49-F238E27FC236}">
                    <a16:creationId xmlns:a16="http://schemas.microsoft.com/office/drawing/2014/main" id="{08235288-EF24-45EE-79A3-3C4A5E388ADA}"/>
                  </a:ext>
                </a:extLst>
              </p:cNvPr>
              <p:cNvPicPr>
                <a:picLocks noChangeAspect="1"/>
              </p:cNvPicPr>
              <p:nvPr/>
            </p:nvPicPr>
            <p:blipFill rotWithShape="1">
              <a:blip r:embed="rId6"/>
              <a:srcRect t="27390" r="49735" b="25821"/>
              <a:stretch/>
            </p:blipFill>
            <p:spPr>
              <a:xfrm>
                <a:off x="1393119" y="832266"/>
                <a:ext cx="620586" cy="577676"/>
              </a:xfrm>
              <a:prstGeom prst="rect">
                <a:avLst/>
              </a:prstGeom>
            </p:spPr>
          </p:pic>
        </p:grpSp>
        <p:grpSp>
          <p:nvGrpSpPr>
            <p:cNvPr id="100" name="Nhóm 29">
              <a:extLst>
                <a:ext uri="{FF2B5EF4-FFF2-40B4-BE49-F238E27FC236}">
                  <a16:creationId xmlns:a16="http://schemas.microsoft.com/office/drawing/2014/main" id="{3D0EBC8A-6DB9-8B18-8AF0-1892F34074BB}"/>
                </a:ext>
              </a:extLst>
            </p:cNvPr>
            <p:cNvGrpSpPr/>
            <p:nvPr/>
          </p:nvGrpSpPr>
          <p:grpSpPr>
            <a:xfrm>
              <a:off x="1425586" y="1227510"/>
              <a:ext cx="495116" cy="556163"/>
              <a:chOff x="1357497" y="832266"/>
              <a:chExt cx="656208" cy="847339"/>
            </a:xfrm>
          </p:grpSpPr>
          <p:grpSp>
            <p:nvGrpSpPr>
              <p:cNvPr id="108" name="Nhóm 37">
                <a:extLst>
                  <a:ext uri="{FF2B5EF4-FFF2-40B4-BE49-F238E27FC236}">
                    <a16:creationId xmlns:a16="http://schemas.microsoft.com/office/drawing/2014/main" id="{3050B2FD-5615-D024-8AEA-C9A8A6C631C8}"/>
                  </a:ext>
                </a:extLst>
              </p:cNvPr>
              <p:cNvGrpSpPr/>
              <p:nvPr/>
            </p:nvGrpSpPr>
            <p:grpSpPr>
              <a:xfrm>
                <a:off x="1357497" y="916633"/>
                <a:ext cx="607120" cy="762972"/>
                <a:chOff x="4234875" y="1979179"/>
                <a:chExt cx="607120" cy="762972"/>
              </a:xfrm>
            </p:grpSpPr>
            <p:grpSp>
              <p:nvGrpSpPr>
                <p:cNvPr id="110" name="Nhóm 39">
                  <a:extLst>
                    <a:ext uri="{FF2B5EF4-FFF2-40B4-BE49-F238E27FC236}">
                      <a16:creationId xmlns:a16="http://schemas.microsoft.com/office/drawing/2014/main" id="{C0951ACD-B8FA-8129-047B-888CE4B8C6E2}"/>
                    </a:ext>
                  </a:extLst>
                </p:cNvPr>
                <p:cNvGrpSpPr/>
                <p:nvPr/>
              </p:nvGrpSpPr>
              <p:grpSpPr>
                <a:xfrm>
                  <a:off x="4234875" y="1979179"/>
                  <a:ext cx="607120" cy="577549"/>
                  <a:chOff x="4297137" y="1963045"/>
                  <a:chExt cx="607120" cy="577549"/>
                </a:xfrm>
              </p:grpSpPr>
              <p:sp>
                <p:nvSpPr>
                  <p:cNvPr id="112" name="Hình Bầu dục 41">
                    <a:extLst>
                      <a:ext uri="{FF2B5EF4-FFF2-40B4-BE49-F238E27FC236}">
                        <a16:creationId xmlns:a16="http://schemas.microsoft.com/office/drawing/2014/main" id="{BF77A1FD-1C79-0ED9-0F63-D0A56C338E12}"/>
                      </a:ext>
                    </a:extLst>
                  </p:cNvPr>
                  <p:cNvSpPr/>
                  <p:nvPr/>
                </p:nvSpPr>
                <p:spPr>
                  <a:xfrm>
                    <a:off x="4297137" y="1982649"/>
                    <a:ext cx="549726" cy="557945"/>
                  </a:xfrm>
                  <a:prstGeom prst="ellipse">
                    <a:avLst/>
                  </a:prstGeom>
                  <a:solidFill>
                    <a:srgbClr val="FFFFFF"/>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FFFFF"/>
                      </a:solidFill>
                      <a:latin typeface="Calibri"/>
                      <a:sym typeface="Arial"/>
                    </a:endParaRPr>
                  </a:p>
                </p:txBody>
              </p:sp>
              <p:sp>
                <p:nvSpPr>
                  <p:cNvPr id="113" name="Hình Bầu dục 42">
                    <a:extLst>
                      <a:ext uri="{FF2B5EF4-FFF2-40B4-BE49-F238E27FC236}">
                        <a16:creationId xmlns:a16="http://schemas.microsoft.com/office/drawing/2014/main" id="{B4CC4EA9-310E-4D13-BAE2-D1D92CBFD78D}"/>
                      </a:ext>
                    </a:extLst>
                  </p:cNvPr>
                  <p:cNvSpPr/>
                  <p:nvPr/>
                </p:nvSpPr>
                <p:spPr>
                  <a:xfrm>
                    <a:off x="4354531" y="1963045"/>
                    <a:ext cx="549726" cy="557945"/>
                  </a:xfrm>
                  <a:prstGeom prst="ellipse">
                    <a:avLst/>
                  </a:prstGeom>
                  <a:noFill/>
                  <a:ln>
                    <a:solidFill>
                      <a:srgbClr val="221F1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FFFFF"/>
                      </a:solidFill>
                      <a:latin typeface="Calibri"/>
                      <a:sym typeface="Arial"/>
                    </a:endParaRPr>
                  </a:p>
                </p:txBody>
              </p:sp>
            </p:grpSp>
            <p:sp>
              <p:nvSpPr>
                <p:cNvPr id="111" name="Hộp Văn bản 40">
                  <a:extLst>
                    <a:ext uri="{FF2B5EF4-FFF2-40B4-BE49-F238E27FC236}">
                      <a16:creationId xmlns:a16="http://schemas.microsoft.com/office/drawing/2014/main" id="{C94CE783-F57C-9694-F7D9-09F6D9AA85C6}"/>
                    </a:ext>
                  </a:extLst>
                </p:cNvPr>
                <p:cNvSpPr txBox="1"/>
                <p:nvPr/>
              </p:nvSpPr>
              <p:spPr>
                <a:xfrm flipH="1">
                  <a:off x="4452344" y="2046922"/>
                  <a:ext cx="57394" cy="695229"/>
                </a:xfrm>
                <a:prstGeom prst="rect">
                  <a:avLst/>
                </a:prstGeom>
                <a:noFill/>
              </p:spPr>
              <p:txBody>
                <a:bodyPr wrap="square" rtlCol="0">
                  <a:spAutoFit/>
                </a:bodyPr>
                <a:lstStyle/>
                <a:p>
                  <a:pPr defTabSz="1219170">
                    <a:buClr>
                      <a:srgbClr val="000000"/>
                    </a:buClr>
                    <a:defRPr/>
                  </a:pPr>
                  <a:endParaRPr lang="en-US" sz="3200" kern="0" dirty="0">
                    <a:solidFill>
                      <a:srgbClr val="000000"/>
                    </a:solidFill>
                    <a:latin typeface="Coiny"/>
                    <a:cs typeface="Arial"/>
                    <a:sym typeface="Arial"/>
                  </a:endParaRPr>
                </a:p>
              </p:txBody>
            </p:sp>
          </p:grpSp>
          <p:pic>
            <p:nvPicPr>
              <p:cNvPr id="109" name="Hình ảnh 38" descr="Ảnh có chứa đồng hồ, tối&#10;&#10;Mô tả được tạo tự động">
                <a:extLst>
                  <a:ext uri="{FF2B5EF4-FFF2-40B4-BE49-F238E27FC236}">
                    <a16:creationId xmlns:a16="http://schemas.microsoft.com/office/drawing/2014/main" id="{C547D192-149E-809E-1B7B-28E65EF3FD6B}"/>
                  </a:ext>
                </a:extLst>
              </p:cNvPr>
              <p:cNvPicPr>
                <a:picLocks noChangeAspect="1"/>
              </p:cNvPicPr>
              <p:nvPr/>
            </p:nvPicPr>
            <p:blipFill rotWithShape="1">
              <a:blip r:embed="rId6"/>
              <a:srcRect t="27390" r="49735" b="25821"/>
              <a:stretch/>
            </p:blipFill>
            <p:spPr>
              <a:xfrm>
                <a:off x="1393119" y="832266"/>
                <a:ext cx="620586" cy="577676"/>
              </a:xfrm>
              <a:prstGeom prst="rect">
                <a:avLst/>
              </a:prstGeom>
            </p:spPr>
          </p:pic>
        </p:grpSp>
        <p:grpSp>
          <p:nvGrpSpPr>
            <p:cNvPr id="101" name="Nhóm 30">
              <a:extLst>
                <a:ext uri="{FF2B5EF4-FFF2-40B4-BE49-F238E27FC236}">
                  <a16:creationId xmlns:a16="http://schemas.microsoft.com/office/drawing/2014/main" id="{E6F358D0-1109-88F2-DE5C-2427B080C156}"/>
                </a:ext>
              </a:extLst>
            </p:cNvPr>
            <p:cNvGrpSpPr/>
            <p:nvPr/>
          </p:nvGrpSpPr>
          <p:grpSpPr>
            <a:xfrm>
              <a:off x="1411504" y="1707605"/>
              <a:ext cx="495116" cy="556163"/>
              <a:chOff x="1357497" y="832266"/>
              <a:chExt cx="656208" cy="847339"/>
            </a:xfrm>
          </p:grpSpPr>
          <p:grpSp>
            <p:nvGrpSpPr>
              <p:cNvPr id="102" name="Nhóm 31">
                <a:extLst>
                  <a:ext uri="{FF2B5EF4-FFF2-40B4-BE49-F238E27FC236}">
                    <a16:creationId xmlns:a16="http://schemas.microsoft.com/office/drawing/2014/main" id="{F2543833-D735-DF25-80B7-4C51342D5DA8}"/>
                  </a:ext>
                </a:extLst>
              </p:cNvPr>
              <p:cNvGrpSpPr/>
              <p:nvPr/>
            </p:nvGrpSpPr>
            <p:grpSpPr>
              <a:xfrm>
                <a:off x="1357497" y="916633"/>
                <a:ext cx="607120" cy="762972"/>
                <a:chOff x="4234875" y="1979179"/>
                <a:chExt cx="607120" cy="762972"/>
              </a:xfrm>
            </p:grpSpPr>
            <p:grpSp>
              <p:nvGrpSpPr>
                <p:cNvPr id="104" name="Nhóm 33">
                  <a:extLst>
                    <a:ext uri="{FF2B5EF4-FFF2-40B4-BE49-F238E27FC236}">
                      <a16:creationId xmlns:a16="http://schemas.microsoft.com/office/drawing/2014/main" id="{F61A660F-8565-E7E3-9EE5-325BB1A46A69}"/>
                    </a:ext>
                  </a:extLst>
                </p:cNvPr>
                <p:cNvGrpSpPr/>
                <p:nvPr/>
              </p:nvGrpSpPr>
              <p:grpSpPr>
                <a:xfrm>
                  <a:off x="4234875" y="1979179"/>
                  <a:ext cx="607120" cy="577549"/>
                  <a:chOff x="4297137" y="1963045"/>
                  <a:chExt cx="607120" cy="577549"/>
                </a:xfrm>
              </p:grpSpPr>
              <p:sp>
                <p:nvSpPr>
                  <p:cNvPr id="106" name="Hình Bầu dục 35">
                    <a:extLst>
                      <a:ext uri="{FF2B5EF4-FFF2-40B4-BE49-F238E27FC236}">
                        <a16:creationId xmlns:a16="http://schemas.microsoft.com/office/drawing/2014/main" id="{3CA45E44-23C6-44F8-36AB-226DA2264AE0}"/>
                      </a:ext>
                    </a:extLst>
                  </p:cNvPr>
                  <p:cNvSpPr/>
                  <p:nvPr/>
                </p:nvSpPr>
                <p:spPr>
                  <a:xfrm>
                    <a:off x="4297137" y="1982649"/>
                    <a:ext cx="549726" cy="557945"/>
                  </a:xfrm>
                  <a:prstGeom prst="ellipse">
                    <a:avLst/>
                  </a:prstGeom>
                  <a:solidFill>
                    <a:srgbClr val="FFFFFF"/>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FFFFF"/>
                      </a:solidFill>
                      <a:latin typeface="Calibri"/>
                      <a:sym typeface="Arial"/>
                    </a:endParaRPr>
                  </a:p>
                </p:txBody>
              </p:sp>
              <p:sp>
                <p:nvSpPr>
                  <p:cNvPr id="107" name="Hình Bầu dục 36">
                    <a:extLst>
                      <a:ext uri="{FF2B5EF4-FFF2-40B4-BE49-F238E27FC236}">
                        <a16:creationId xmlns:a16="http://schemas.microsoft.com/office/drawing/2014/main" id="{D1243542-06B4-B772-262A-DB793F675F11}"/>
                      </a:ext>
                    </a:extLst>
                  </p:cNvPr>
                  <p:cNvSpPr/>
                  <p:nvPr/>
                </p:nvSpPr>
                <p:spPr>
                  <a:xfrm>
                    <a:off x="4354531" y="1963045"/>
                    <a:ext cx="549726" cy="557945"/>
                  </a:xfrm>
                  <a:prstGeom prst="ellipse">
                    <a:avLst/>
                  </a:prstGeom>
                  <a:noFill/>
                  <a:ln>
                    <a:solidFill>
                      <a:srgbClr val="221F1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FFFFF"/>
                      </a:solidFill>
                      <a:latin typeface="Calibri"/>
                      <a:sym typeface="Arial"/>
                    </a:endParaRPr>
                  </a:p>
                </p:txBody>
              </p:sp>
            </p:grpSp>
            <p:sp>
              <p:nvSpPr>
                <p:cNvPr id="105" name="Hộp Văn bản 34">
                  <a:extLst>
                    <a:ext uri="{FF2B5EF4-FFF2-40B4-BE49-F238E27FC236}">
                      <a16:creationId xmlns:a16="http://schemas.microsoft.com/office/drawing/2014/main" id="{4FF7DE54-CD51-7EDF-C680-BA19493C67DD}"/>
                    </a:ext>
                  </a:extLst>
                </p:cNvPr>
                <p:cNvSpPr txBox="1"/>
                <p:nvPr/>
              </p:nvSpPr>
              <p:spPr>
                <a:xfrm flipH="1">
                  <a:off x="4452344" y="2046922"/>
                  <a:ext cx="57394" cy="695229"/>
                </a:xfrm>
                <a:prstGeom prst="rect">
                  <a:avLst/>
                </a:prstGeom>
                <a:noFill/>
              </p:spPr>
              <p:txBody>
                <a:bodyPr wrap="square" rtlCol="0">
                  <a:spAutoFit/>
                </a:bodyPr>
                <a:lstStyle/>
                <a:p>
                  <a:pPr defTabSz="1219170">
                    <a:buClr>
                      <a:srgbClr val="000000"/>
                    </a:buClr>
                    <a:defRPr/>
                  </a:pPr>
                  <a:endParaRPr lang="en-US" sz="3200" kern="0" dirty="0">
                    <a:solidFill>
                      <a:srgbClr val="000000"/>
                    </a:solidFill>
                    <a:latin typeface="Coiny"/>
                    <a:cs typeface="Arial"/>
                    <a:sym typeface="Arial"/>
                  </a:endParaRPr>
                </a:p>
              </p:txBody>
            </p:sp>
          </p:grpSp>
          <p:pic>
            <p:nvPicPr>
              <p:cNvPr id="103" name="Hình ảnh 32" descr="Ảnh có chứa đồng hồ, tối&#10;&#10;Mô tả được tạo tự động">
                <a:extLst>
                  <a:ext uri="{FF2B5EF4-FFF2-40B4-BE49-F238E27FC236}">
                    <a16:creationId xmlns:a16="http://schemas.microsoft.com/office/drawing/2014/main" id="{986B2904-27AE-5C91-06A7-B4CD44F4C64A}"/>
                  </a:ext>
                </a:extLst>
              </p:cNvPr>
              <p:cNvPicPr>
                <a:picLocks noChangeAspect="1"/>
              </p:cNvPicPr>
              <p:nvPr/>
            </p:nvPicPr>
            <p:blipFill rotWithShape="1">
              <a:blip r:embed="rId6"/>
              <a:srcRect t="27390" r="49735" b="25821"/>
              <a:stretch/>
            </p:blipFill>
            <p:spPr>
              <a:xfrm>
                <a:off x="1393119" y="832266"/>
                <a:ext cx="620586" cy="577676"/>
              </a:xfrm>
              <a:prstGeom prst="rect">
                <a:avLst/>
              </a:prstGeom>
            </p:spPr>
          </p:pic>
        </p:grpSp>
      </p:grpSp>
    </p:spTree>
    <p:extLst>
      <p:ext uri="{BB962C8B-B14F-4D97-AF65-F5344CB8AC3E}">
        <p14:creationId xmlns:p14="http://schemas.microsoft.com/office/powerpoint/2010/main" val="3808189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afterEffect">
                                  <p:stCondLst>
                                    <p:cond delay="0"/>
                                  </p:stCondLst>
                                  <p:childTnLst>
                                    <p:set>
                                      <p:cBhvr>
                                        <p:cTn id="6" dur="1" fill="hold">
                                          <p:stCondLst>
                                            <p:cond delay="0"/>
                                          </p:stCondLst>
                                        </p:cTn>
                                        <p:tgtEl>
                                          <p:spTgt spid="72"/>
                                        </p:tgtEl>
                                        <p:attrNameLst>
                                          <p:attrName>style.visibility</p:attrName>
                                        </p:attrNameLst>
                                      </p:cBhvr>
                                      <p:to>
                                        <p:strVal val="visible"/>
                                      </p:to>
                                    </p:set>
                                    <p:anim calcmode="lin" valueType="num">
                                      <p:cBhvr additive="base">
                                        <p:cTn id="7" dur="500" fill="hold"/>
                                        <p:tgtEl>
                                          <p:spTgt spid="72"/>
                                        </p:tgtEl>
                                        <p:attrNameLst>
                                          <p:attrName>ppt_x</p:attrName>
                                        </p:attrNameLst>
                                      </p:cBhvr>
                                      <p:tavLst>
                                        <p:tav tm="0">
                                          <p:val>
                                            <p:strVal val="1+#ppt_w/2"/>
                                          </p:val>
                                        </p:tav>
                                        <p:tav tm="100000">
                                          <p:val>
                                            <p:strVal val="#ppt_x"/>
                                          </p:val>
                                        </p:tav>
                                      </p:tavLst>
                                    </p:anim>
                                    <p:anim calcmode="lin" valueType="num">
                                      <p:cBhvr additive="base">
                                        <p:cTn id="8" dur="500" fill="hold"/>
                                        <p:tgtEl>
                                          <p:spTgt spid="72"/>
                                        </p:tgtEl>
                                        <p:attrNameLst>
                                          <p:attrName>ppt_y</p:attrName>
                                        </p:attrNameLst>
                                      </p:cBhvr>
                                      <p:tavLst>
                                        <p:tav tm="0">
                                          <p:val>
                                            <p:strVal val="0-#ppt_h/2"/>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75"/>
                                        </p:tgtEl>
                                        <p:attrNameLst>
                                          <p:attrName>style.visibility</p:attrName>
                                        </p:attrNameLst>
                                      </p:cBhvr>
                                      <p:to>
                                        <p:strVal val="visible"/>
                                      </p:to>
                                    </p:set>
                                    <p:anim calcmode="lin" valueType="num">
                                      <p:cBhvr additive="base">
                                        <p:cTn id="11" dur="500" fill="hold"/>
                                        <p:tgtEl>
                                          <p:spTgt spid="75"/>
                                        </p:tgtEl>
                                        <p:attrNameLst>
                                          <p:attrName>ppt_x</p:attrName>
                                        </p:attrNameLst>
                                      </p:cBhvr>
                                      <p:tavLst>
                                        <p:tav tm="0">
                                          <p:val>
                                            <p:strVal val="0-#ppt_w/2"/>
                                          </p:val>
                                        </p:tav>
                                        <p:tav tm="100000">
                                          <p:val>
                                            <p:strVal val="#ppt_x"/>
                                          </p:val>
                                        </p:tav>
                                      </p:tavLst>
                                    </p:anim>
                                    <p:anim calcmode="lin" valueType="num">
                                      <p:cBhvr additive="base">
                                        <p:cTn id="12" dur="500" fill="hold"/>
                                        <p:tgtEl>
                                          <p:spTgt spid="75"/>
                                        </p:tgtEl>
                                        <p:attrNameLst>
                                          <p:attrName>ppt_y</p:attrName>
                                        </p:attrNameLst>
                                      </p:cBhvr>
                                      <p:tavLst>
                                        <p:tav tm="0">
                                          <p:val>
                                            <p:strVal val="1+#ppt_h/2"/>
                                          </p:val>
                                        </p:tav>
                                        <p:tav tm="100000">
                                          <p:val>
                                            <p:strVal val="#ppt_y"/>
                                          </p:val>
                                        </p:tav>
                                      </p:tavLst>
                                    </p:anim>
                                  </p:childTnLst>
                                </p:cTn>
                              </p:par>
                              <p:par>
                                <p:cTn id="13" presetID="2" presetClass="entr" presetSubtype="9" fill="hold" nodeType="withEffect">
                                  <p:stCondLst>
                                    <p:cond delay="0"/>
                                  </p:stCondLst>
                                  <p:childTnLst>
                                    <p:set>
                                      <p:cBhvr>
                                        <p:cTn id="14" dur="1" fill="hold">
                                          <p:stCondLst>
                                            <p:cond delay="0"/>
                                          </p:stCondLst>
                                        </p:cTn>
                                        <p:tgtEl>
                                          <p:spTgt spid="97"/>
                                        </p:tgtEl>
                                        <p:attrNameLst>
                                          <p:attrName>style.visibility</p:attrName>
                                        </p:attrNameLst>
                                      </p:cBhvr>
                                      <p:to>
                                        <p:strVal val="visible"/>
                                      </p:to>
                                    </p:set>
                                    <p:anim calcmode="lin" valueType="num">
                                      <p:cBhvr additive="base">
                                        <p:cTn id="15" dur="500" fill="hold"/>
                                        <p:tgtEl>
                                          <p:spTgt spid="97"/>
                                        </p:tgtEl>
                                        <p:attrNameLst>
                                          <p:attrName>ppt_x</p:attrName>
                                        </p:attrNameLst>
                                      </p:cBhvr>
                                      <p:tavLst>
                                        <p:tav tm="0">
                                          <p:val>
                                            <p:strVal val="0-#ppt_w/2"/>
                                          </p:val>
                                        </p:tav>
                                        <p:tav tm="100000">
                                          <p:val>
                                            <p:strVal val="#ppt_x"/>
                                          </p:val>
                                        </p:tav>
                                      </p:tavLst>
                                    </p:anim>
                                    <p:anim calcmode="lin" valueType="num">
                                      <p:cBhvr additive="base">
                                        <p:cTn id="16" dur="500" fill="hold"/>
                                        <p:tgtEl>
                                          <p:spTgt spid="97"/>
                                        </p:tgtEl>
                                        <p:attrNameLst>
                                          <p:attrName>ppt_y</p:attrName>
                                        </p:attrNameLst>
                                      </p:cBhvr>
                                      <p:tavLst>
                                        <p:tav tm="0">
                                          <p:val>
                                            <p:strVal val="0-#ppt_h/2"/>
                                          </p:val>
                                        </p:tav>
                                        <p:tav tm="100000">
                                          <p:val>
                                            <p:strVal val="#ppt_y"/>
                                          </p:val>
                                        </p:tav>
                                      </p:tavLst>
                                    </p:anim>
                                  </p:childTnLst>
                                </p:cTn>
                              </p:par>
                              <p:par>
                                <p:cTn id="17" presetID="2" presetClass="entr" presetSubtype="6" fill="hold" nodeType="withEffect">
                                  <p:stCondLst>
                                    <p:cond delay="0"/>
                                  </p:stCondLst>
                                  <p:childTnLst>
                                    <p:set>
                                      <p:cBhvr>
                                        <p:cTn id="18" dur="1" fill="hold">
                                          <p:stCondLst>
                                            <p:cond delay="0"/>
                                          </p:stCondLst>
                                        </p:cTn>
                                        <p:tgtEl>
                                          <p:spTgt spid="76"/>
                                        </p:tgtEl>
                                        <p:attrNameLst>
                                          <p:attrName>style.visibility</p:attrName>
                                        </p:attrNameLst>
                                      </p:cBhvr>
                                      <p:to>
                                        <p:strVal val="visible"/>
                                      </p:to>
                                    </p:set>
                                    <p:anim calcmode="lin" valueType="num">
                                      <p:cBhvr additive="base">
                                        <p:cTn id="19" dur="500" fill="hold"/>
                                        <p:tgtEl>
                                          <p:spTgt spid="76"/>
                                        </p:tgtEl>
                                        <p:attrNameLst>
                                          <p:attrName>ppt_x</p:attrName>
                                        </p:attrNameLst>
                                      </p:cBhvr>
                                      <p:tavLst>
                                        <p:tav tm="0">
                                          <p:val>
                                            <p:strVal val="1+#ppt_w/2"/>
                                          </p:val>
                                        </p:tav>
                                        <p:tav tm="100000">
                                          <p:val>
                                            <p:strVal val="#ppt_x"/>
                                          </p:val>
                                        </p:tav>
                                      </p:tavLst>
                                    </p:anim>
                                    <p:anim calcmode="lin" valueType="num">
                                      <p:cBhvr additive="base">
                                        <p:cTn id="20" dur="500" fill="hold"/>
                                        <p:tgtEl>
                                          <p:spTgt spid="7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een field with a tree and a road&#10;&#10;Description automatically generated">
            <a:extLst>
              <a:ext uri="{FF2B5EF4-FFF2-40B4-BE49-F238E27FC236}">
                <a16:creationId xmlns:a16="http://schemas.microsoft.com/office/drawing/2014/main" id="{8D3A0AB5-4E4E-B3C5-61BC-8F2D118E0AF0}"/>
              </a:ext>
            </a:extLst>
          </p:cNvPr>
          <p:cNvPicPr>
            <a:picLocks noChangeAspect="1"/>
          </p:cNvPicPr>
          <p:nvPr/>
        </p:nvPicPr>
        <p:blipFill rotWithShape="1">
          <a:blip r:embed="rId3">
            <a:extLst>
              <a:ext uri="{28A0092B-C50C-407E-A947-70E740481C1C}">
                <a14:useLocalDpi xmlns:a14="http://schemas.microsoft.com/office/drawing/2010/main" val="0"/>
              </a:ext>
            </a:extLst>
          </a:blip>
          <a:srcRect r="15540"/>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17DD369D-0A99-57CC-2577-8FC7C5002ED8}"/>
              </a:ext>
            </a:extLst>
          </p:cNvPr>
          <p:cNvSpPr/>
          <p:nvPr/>
        </p:nvSpPr>
        <p:spPr>
          <a:xfrm>
            <a:off x="238126" y="266699"/>
            <a:ext cx="11715750" cy="637222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30" name="Hình chữ nhật 12">
            <a:extLst>
              <a:ext uri="{FF2B5EF4-FFF2-40B4-BE49-F238E27FC236}">
                <a16:creationId xmlns:a16="http://schemas.microsoft.com/office/drawing/2014/main" id="{2D3898A7-5495-66E1-CBD6-16A1ECD70FE8}"/>
              </a:ext>
            </a:extLst>
          </p:cNvPr>
          <p:cNvSpPr/>
          <p:nvPr/>
        </p:nvSpPr>
        <p:spPr>
          <a:xfrm>
            <a:off x="8916427" y="5067759"/>
            <a:ext cx="1703941" cy="6535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sym typeface="Arial"/>
            </a:endParaRPr>
          </a:p>
        </p:txBody>
      </p:sp>
      <p:grpSp>
        <p:nvGrpSpPr>
          <p:cNvPr id="31" name="Nhóm 6">
            <a:extLst>
              <a:ext uri="{FF2B5EF4-FFF2-40B4-BE49-F238E27FC236}">
                <a16:creationId xmlns:a16="http://schemas.microsoft.com/office/drawing/2014/main" id="{9CD2294E-BBC7-B754-F8B8-2FB1DA88C503}"/>
              </a:ext>
            </a:extLst>
          </p:cNvPr>
          <p:cNvGrpSpPr/>
          <p:nvPr/>
        </p:nvGrpSpPr>
        <p:grpSpPr>
          <a:xfrm>
            <a:off x="8187246" y="2845521"/>
            <a:ext cx="3619503" cy="3619503"/>
            <a:chOff x="5438349" y="1420589"/>
            <a:chExt cx="2714627" cy="2714627"/>
          </a:xfrm>
        </p:grpSpPr>
        <p:sp>
          <p:nvSpPr>
            <p:cNvPr id="32" name="Hình Bầu dục 4">
              <a:extLst>
                <a:ext uri="{FF2B5EF4-FFF2-40B4-BE49-F238E27FC236}">
                  <a16:creationId xmlns:a16="http://schemas.microsoft.com/office/drawing/2014/main" id="{C27D9F8A-AB73-B0E0-B115-4284D7C12B18}"/>
                </a:ext>
              </a:extLst>
            </p:cNvPr>
            <p:cNvSpPr/>
            <p:nvPr/>
          </p:nvSpPr>
          <p:spPr>
            <a:xfrm>
              <a:off x="6103345" y="3701667"/>
              <a:ext cx="1277956" cy="361481"/>
            </a:xfrm>
            <a:prstGeom prst="ellipse">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sym typeface="Arial"/>
              </a:endParaRPr>
            </a:p>
          </p:txBody>
        </p:sp>
        <p:pic>
          <p:nvPicPr>
            <p:cNvPr id="33" name="Hình ảnh 3" descr="Ảnh có chứa đồ chơi, búp bê, đồ họa véc-tơ&#10;&#10;Mô tả được tạo tự động">
              <a:extLst>
                <a:ext uri="{FF2B5EF4-FFF2-40B4-BE49-F238E27FC236}">
                  <a16:creationId xmlns:a16="http://schemas.microsoft.com/office/drawing/2014/main" id="{A14F77D1-CB67-0D08-8DA2-1F29D11299C7}"/>
                </a:ext>
              </a:extLst>
            </p:cNvPr>
            <p:cNvPicPr>
              <a:picLocks noChangeAspect="1"/>
            </p:cNvPicPr>
            <p:nvPr/>
          </p:nvPicPr>
          <p:blipFill>
            <a:blip r:embed="rId4"/>
            <a:stretch>
              <a:fillRect/>
            </a:stretch>
          </p:blipFill>
          <p:spPr>
            <a:xfrm>
              <a:off x="5438349" y="1420589"/>
              <a:ext cx="2714627" cy="2714627"/>
            </a:xfrm>
            <a:prstGeom prst="rect">
              <a:avLst/>
            </a:prstGeom>
          </p:spPr>
        </p:pic>
      </p:grpSp>
      <p:grpSp>
        <p:nvGrpSpPr>
          <p:cNvPr id="34" name="Nhóm 8">
            <a:extLst>
              <a:ext uri="{FF2B5EF4-FFF2-40B4-BE49-F238E27FC236}">
                <a16:creationId xmlns:a16="http://schemas.microsoft.com/office/drawing/2014/main" id="{1E4048AC-A135-EB90-0966-B9661BAD2CD1}"/>
              </a:ext>
            </a:extLst>
          </p:cNvPr>
          <p:cNvGrpSpPr/>
          <p:nvPr/>
        </p:nvGrpSpPr>
        <p:grpSpPr>
          <a:xfrm flipH="1">
            <a:off x="7104003" y="605564"/>
            <a:ext cx="3890567" cy="2364954"/>
            <a:chOff x="2899853" y="512793"/>
            <a:chExt cx="3530845" cy="2058957"/>
          </a:xfrm>
        </p:grpSpPr>
        <p:sp>
          <p:nvSpPr>
            <p:cNvPr id="35" name="Bong bóng Lời nói: Hình bầu dục 7">
              <a:extLst>
                <a:ext uri="{FF2B5EF4-FFF2-40B4-BE49-F238E27FC236}">
                  <a16:creationId xmlns:a16="http://schemas.microsoft.com/office/drawing/2014/main" id="{77683B4E-E6C7-D52A-4F8B-788BD4A85182}"/>
                </a:ext>
              </a:extLst>
            </p:cNvPr>
            <p:cNvSpPr/>
            <p:nvPr/>
          </p:nvSpPr>
          <p:spPr>
            <a:xfrm>
              <a:off x="2937430" y="512793"/>
              <a:ext cx="3493268" cy="2058957"/>
            </a:xfrm>
            <a:prstGeom prst="wedgeEllipseCallout">
              <a:avLst>
                <a:gd name="adj1" fmla="val -8896"/>
                <a:gd name="adj2" fmla="val 63631"/>
              </a:avLst>
            </a:prstGeom>
            <a:solidFill>
              <a:schemeClr val="accent6">
                <a:lumMod val="20000"/>
                <a:lumOff val="80000"/>
              </a:schemeClr>
            </a:solidFill>
          </p:spPr>
          <p:style>
            <a:lnRef idx="1">
              <a:schemeClr val="dk1"/>
            </a:lnRef>
            <a:fillRef idx="2">
              <a:schemeClr val="dk1"/>
            </a:fillRef>
            <a:effectRef idx="1">
              <a:schemeClr val="dk1"/>
            </a:effectRef>
            <a:fontRef idx="minor">
              <a:schemeClr val="dk1"/>
            </a:fontRef>
          </p:style>
          <p:txBody>
            <a:bodyPr rtlCol="0" anchor="ctr"/>
            <a:lstStyle/>
            <a:p>
              <a:pPr algn="ctr" defTabSz="1219170">
                <a:buClr>
                  <a:srgbClr val="000000"/>
                </a:buClr>
              </a:pPr>
              <a:endParaRPr lang="en-US" sz="1867" kern="0">
                <a:solidFill>
                  <a:srgbClr val="000000"/>
                </a:solidFill>
                <a:sym typeface="Arial"/>
              </a:endParaRPr>
            </a:p>
          </p:txBody>
        </p:sp>
        <p:sp>
          <p:nvSpPr>
            <p:cNvPr id="36" name="Hộp Văn bản 1">
              <a:extLst>
                <a:ext uri="{FF2B5EF4-FFF2-40B4-BE49-F238E27FC236}">
                  <a16:creationId xmlns:a16="http://schemas.microsoft.com/office/drawing/2014/main" id="{AD67B12C-BDB6-7C6F-C976-869274B7799D}"/>
                </a:ext>
              </a:extLst>
            </p:cNvPr>
            <p:cNvSpPr txBox="1"/>
            <p:nvPr/>
          </p:nvSpPr>
          <p:spPr>
            <a:xfrm>
              <a:off x="2899853" y="674540"/>
              <a:ext cx="3493267" cy="1795291"/>
            </a:xfrm>
            <a:prstGeom prst="rect">
              <a:avLst/>
            </a:prstGeom>
            <a:noFill/>
            <a:ln>
              <a:noFill/>
            </a:ln>
          </p:spPr>
          <p:style>
            <a:lnRef idx="1">
              <a:schemeClr val="dk1"/>
            </a:lnRef>
            <a:fillRef idx="2">
              <a:schemeClr val="dk1"/>
            </a:fillRef>
            <a:effectRef idx="1">
              <a:schemeClr val="dk1"/>
            </a:effectRef>
            <a:fontRef idx="minor">
              <a:schemeClr val="dk1"/>
            </a:fontRef>
          </p:style>
          <p:txBody>
            <a:bodyPr wrap="square" rtlCol="0">
              <a:spAutoFit/>
            </a:bodyPr>
            <a:lstStyle/>
            <a:p>
              <a:pPr algn="ctr" defTabSz="1219170">
                <a:buClr>
                  <a:srgbClr val="000000"/>
                </a:buClr>
              </a:pPr>
              <a:r>
                <a:rPr lang="vi-VN" sz="3200" kern="0" dirty="0">
                  <a:solidFill>
                    <a:srgbClr val="000000"/>
                  </a:solidFill>
                  <a:sym typeface="Arial"/>
                </a:rPr>
                <a:t>Trong </a:t>
              </a:r>
              <a:r>
                <a:rPr lang="vi-VN" sz="3200" kern="0" dirty="0" err="1">
                  <a:solidFill>
                    <a:srgbClr val="000000"/>
                  </a:solidFill>
                  <a:sym typeface="Arial"/>
                </a:rPr>
                <a:t>bài</a:t>
              </a:r>
              <a:r>
                <a:rPr lang="vi-VN" sz="3200" kern="0" dirty="0">
                  <a:solidFill>
                    <a:srgbClr val="000000"/>
                  </a:solidFill>
                  <a:sym typeface="Arial"/>
                </a:rPr>
                <a:t> </a:t>
              </a:r>
              <a:r>
                <a:rPr lang="vi-VN" sz="3200" kern="0" dirty="0" err="1">
                  <a:solidFill>
                    <a:srgbClr val="000000"/>
                  </a:solidFill>
                  <a:sym typeface="Arial"/>
                </a:rPr>
                <a:t>đọc</a:t>
              </a:r>
              <a:r>
                <a:rPr lang="vi-VN" sz="3200" kern="0" dirty="0">
                  <a:solidFill>
                    <a:srgbClr val="000000"/>
                  </a:solidFill>
                  <a:sym typeface="Arial"/>
                </a:rPr>
                <a:t>, </a:t>
              </a:r>
            </a:p>
            <a:p>
              <a:pPr algn="ctr" defTabSz="1219170">
                <a:buClr>
                  <a:srgbClr val="000000"/>
                </a:buClr>
              </a:pPr>
              <a:r>
                <a:rPr lang="vi-VN" sz="3200" kern="0" dirty="0">
                  <a:solidFill>
                    <a:srgbClr val="000000"/>
                  </a:solidFill>
                  <a:sym typeface="Arial"/>
                </a:rPr>
                <a:t>có từ nào </a:t>
              </a:r>
              <a:r>
                <a:rPr lang="en-US" sz="3200" kern="0" dirty="0" err="1">
                  <a:solidFill>
                    <a:srgbClr val="000000"/>
                  </a:solidFill>
                  <a:sym typeface="Arial"/>
                </a:rPr>
                <a:t>em</a:t>
              </a:r>
              <a:r>
                <a:rPr lang="vi-VN" sz="3200" kern="0" dirty="0">
                  <a:solidFill>
                    <a:srgbClr val="000000"/>
                  </a:solidFill>
                  <a:sym typeface="Arial"/>
                </a:rPr>
                <a:t> chưa </a:t>
              </a:r>
            </a:p>
            <a:p>
              <a:pPr algn="ctr" defTabSz="1219170">
                <a:buClr>
                  <a:srgbClr val="000000"/>
                </a:buClr>
              </a:pPr>
              <a:r>
                <a:rPr lang="vi-VN" sz="3200" kern="0" dirty="0" err="1">
                  <a:solidFill>
                    <a:srgbClr val="000000"/>
                  </a:solidFill>
                  <a:sym typeface="Arial"/>
                </a:rPr>
                <a:t>hiểu</a:t>
              </a:r>
              <a:r>
                <a:rPr lang="vi-VN" sz="3200" kern="0" dirty="0">
                  <a:solidFill>
                    <a:srgbClr val="000000"/>
                  </a:solidFill>
                  <a:sym typeface="Arial"/>
                </a:rPr>
                <a:t> </a:t>
              </a:r>
              <a:r>
                <a:rPr lang="vi-VN" sz="3200" kern="0" dirty="0" err="1">
                  <a:solidFill>
                    <a:srgbClr val="000000"/>
                  </a:solidFill>
                  <a:sym typeface="Arial"/>
                </a:rPr>
                <a:t>nghĩa</a:t>
              </a:r>
              <a:r>
                <a:rPr lang="vi-VN" sz="3200" kern="0" dirty="0">
                  <a:solidFill>
                    <a:srgbClr val="000000"/>
                  </a:solidFill>
                  <a:sym typeface="Arial"/>
                </a:rPr>
                <a:t>?</a:t>
              </a:r>
              <a:endParaRPr lang="en-US" sz="3200" kern="0" dirty="0">
                <a:solidFill>
                  <a:srgbClr val="000000"/>
                </a:solidFill>
                <a:sym typeface="Arial"/>
              </a:endParaRPr>
            </a:p>
          </p:txBody>
        </p:sp>
      </p:grpSp>
      <p:sp>
        <p:nvSpPr>
          <p:cNvPr id="37" name="Google Shape;1768;p26">
            <a:extLst>
              <a:ext uri="{FF2B5EF4-FFF2-40B4-BE49-F238E27FC236}">
                <a16:creationId xmlns:a16="http://schemas.microsoft.com/office/drawing/2014/main" id="{B5530F7D-A85A-9F96-13FD-F88C900B8515}"/>
              </a:ext>
            </a:extLst>
          </p:cNvPr>
          <p:cNvSpPr txBox="1">
            <a:spLocks/>
          </p:cNvSpPr>
          <p:nvPr/>
        </p:nvSpPr>
        <p:spPr>
          <a:xfrm>
            <a:off x="807597" y="389396"/>
            <a:ext cx="6399548" cy="1326419"/>
          </a:xfrm>
          <a:prstGeom prst="rect">
            <a:avLst/>
          </a:prstGeom>
        </p:spPr>
        <p:txBody>
          <a:bodyPr spcFirstLastPara="1" vert="horz" wrap="square" lIns="121900" tIns="121900" rIns="121900" bIns="121900" rtlCol="0" anchor="ctr"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vi-VN" dirty="0">
                <a:solidFill>
                  <a:srgbClr val="002060"/>
                </a:solidFill>
                <a:latin typeface="+mn-lt"/>
              </a:rPr>
              <a:t>Giải nghĩa từ khó</a:t>
            </a:r>
          </a:p>
        </p:txBody>
      </p:sp>
      <p:pic>
        <p:nvPicPr>
          <p:cNvPr id="39" name="Picture 38">
            <a:extLst>
              <a:ext uri="{FF2B5EF4-FFF2-40B4-BE49-F238E27FC236}">
                <a16:creationId xmlns:a16="http://schemas.microsoft.com/office/drawing/2014/main" id="{0DCD55CB-B1FC-156D-1BDB-34C5FA6A2C50}"/>
              </a:ext>
            </a:extLst>
          </p:cNvPr>
          <p:cNvPicPr>
            <a:picLocks noChangeAspect="1"/>
          </p:cNvPicPr>
          <p:nvPr/>
        </p:nvPicPr>
        <p:blipFill>
          <a:blip r:embed="rId5"/>
          <a:stretch>
            <a:fillRect/>
          </a:stretch>
        </p:blipFill>
        <p:spPr>
          <a:xfrm>
            <a:off x="1219201" y="1643743"/>
            <a:ext cx="5603250" cy="4500344"/>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Tree>
    <p:extLst>
      <p:ext uri="{BB962C8B-B14F-4D97-AF65-F5344CB8AC3E}">
        <p14:creationId xmlns:p14="http://schemas.microsoft.com/office/powerpoint/2010/main" val="2902656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
                                          </p:val>
                                        </p:tav>
                                        <p:tav tm="100000">
                                          <p:val>
                                            <p:strVal val="#ppt_x"/>
                                          </p:val>
                                        </p:tav>
                                      </p:tavLst>
                                    </p:anim>
                                    <p:anim calcmode="lin" valueType="num">
                                      <p:cBhvr>
                                        <p:cTn id="9" dur="1000" fill="hold"/>
                                        <p:tgtEl>
                                          <p:spTgt spid="3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25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750"/>
                                        <p:tgtEl>
                                          <p:spTgt spid="31"/>
                                        </p:tgtEl>
                                      </p:cBhvr>
                                    </p:animEffect>
                                    <p:anim calcmode="lin" valueType="num">
                                      <p:cBhvr>
                                        <p:cTn id="13" dur="750" fill="hold"/>
                                        <p:tgtEl>
                                          <p:spTgt spid="31"/>
                                        </p:tgtEl>
                                        <p:attrNameLst>
                                          <p:attrName>ppt_x</p:attrName>
                                        </p:attrNameLst>
                                      </p:cBhvr>
                                      <p:tavLst>
                                        <p:tav tm="0">
                                          <p:val>
                                            <p:strVal val="#ppt_x"/>
                                          </p:val>
                                        </p:tav>
                                        <p:tav tm="100000">
                                          <p:val>
                                            <p:strVal val="#ppt_x"/>
                                          </p:val>
                                        </p:tav>
                                      </p:tavLst>
                                    </p:anim>
                                    <p:anim calcmode="lin" valueType="num">
                                      <p:cBhvr>
                                        <p:cTn id="14" dur="750" fill="hold"/>
                                        <p:tgtEl>
                                          <p:spTgt spid="31"/>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2" presetClass="entr" presetSubtype="4" fill="hold" nodeType="after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wipe(down)">
                                      <p:cBhvr>
                                        <p:cTn id="18"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een field with a tree and a road&#10;&#10;Description automatically generated">
            <a:extLst>
              <a:ext uri="{FF2B5EF4-FFF2-40B4-BE49-F238E27FC236}">
                <a16:creationId xmlns:a16="http://schemas.microsoft.com/office/drawing/2014/main" id="{8D3A0AB5-4E4E-B3C5-61BC-8F2D118E0AF0}"/>
              </a:ext>
            </a:extLst>
          </p:cNvPr>
          <p:cNvPicPr>
            <a:picLocks noChangeAspect="1"/>
          </p:cNvPicPr>
          <p:nvPr/>
        </p:nvPicPr>
        <p:blipFill rotWithShape="1">
          <a:blip r:embed="rId3">
            <a:extLst>
              <a:ext uri="{28A0092B-C50C-407E-A947-70E740481C1C}">
                <a14:useLocalDpi xmlns:a14="http://schemas.microsoft.com/office/drawing/2010/main" val="0"/>
              </a:ext>
            </a:extLst>
          </a:blip>
          <a:srcRect r="15540"/>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17DD369D-0A99-57CC-2577-8FC7C5002ED8}"/>
              </a:ext>
            </a:extLst>
          </p:cNvPr>
          <p:cNvSpPr/>
          <p:nvPr/>
        </p:nvSpPr>
        <p:spPr>
          <a:xfrm>
            <a:off x="269657" y="235168"/>
            <a:ext cx="11715750" cy="637222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 name="Hình chữ nhật 2">
            <a:extLst>
              <a:ext uri="{FF2B5EF4-FFF2-40B4-BE49-F238E27FC236}">
                <a16:creationId xmlns:a16="http://schemas.microsoft.com/office/drawing/2014/main" id="{CB2442B9-86EC-B460-0B2E-7D2C823C7922}"/>
              </a:ext>
            </a:extLst>
          </p:cNvPr>
          <p:cNvSpPr/>
          <p:nvPr/>
        </p:nvSpPr>
        <p:spPr>
          <a:xfrm>
            <a:off x="9691370" y="5023693"/>
            <a:ext cx="855445" cy="770756"/>
          </a:xfrm>
          <a:prstGeom prst="rect">
            <a:avLst/>
          </a:prstGeom>
          <a:solidFill>
            <a:srgbClr val="FFFFFF"/>
          </a:solidFill>
          <a:ln w="25400" cap="flat" cmpd="sng" algn="ctr">
            <a:no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sym typeface="Arial"/>
            </a:endParaRPr>
          </a:p>
        </p:txBody>
      </p:sp>
      <p:sp>
        <p:nvSpPr>
          <p:cNvPr id="8" name="Google Shape;1768;p26">
            <a:extLst>
              <a:ext uri="{FF2B5EF4-FFF2-40B4-BE49-F238E27FC236}">
                <a16:creationId xmlns:a16="http://schemas.microsoft.com/office/drawing/2014/main" id="{17661FC5-E98A-EE31-A7D6-E27BAD48E581}"/>
              </a:ext>
            </a:extLst>
          </p:cNvPr>
          <p:cNvSpPr txBox="1">
            <a:spLocks/>
          </p:cNvSpPr>
          <p:nvPr/>
        </p:nvSpPr>
        <p:spPr>
          <a:xfrm>
            <a:off x="2754943" y="404084"/>
            <a:ext cx="6399548" cy="1326419"/>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accent6"/>
              </a:buClr>
              <a:buSzPts val="6000"/>
              <a:buFont typeface="Jua"/>
              <a:buNone/>
              <a:defRPr sz="7466" b="1" i="0" u="none" strike="noStrike" cap="none">
                <a:solidFill>
                  <a:schemeClr val="accent6"/>
                </a:solidFill>
                <a:latin typeface="Jua"/>
                <a:ea typeface="Jua"/>
                <a:cs typeface="Jua"/>
                <a:sym typeface="Jua"/>
              </a:defRPr>
            </a:lvl1pPr>
            <a:lvl2pPr marR="0" lvl="1" algn="ctr" rtl="0">
              <a:lnSpc>
                <a:spcPct val="80000"/>
              </a:lnSpc>
              <a:spcBef>
                <a:spcPts val="0"/>
              </a:spcBef>
              <a:spcAft>
                <a:spcPts val="0"/>
              </a:spcAft>
              <a:buClr>
                <a:schemeClr val="accent6"/>
              </a:buClr>
              <a:buSzPts val="6000"/>
              <a:buFont typeface="Jua"/>
              <a:buNone/>
              <a:defRPr sz="8000" b="1" i="0" u="none" strike="noStrike" cap="none">
                <a:solidFill>
                  <a:schemeClr val="accent6"/>
                </a:solidFill>
                <a:latin typeface="Jua"/>
                <a:ea typeface="Jua"/>
                <a:cs typeface="Jua"/>
                <a:sym typeface="Jua"/>
              </a:defRPr>
            </a:lvl2pPr>
            <a:lvl3pPr marR="0" lvl="2" algn="ctr" rtl="0">
              <a:lnSpc>
                <a:spcPct val="80000"/>
              </a:lnSpc>
              <a:spcBef>
                <a:spcPts val="0"/>
              </a:spcBef>
              <a:spcAft>
                <a:spcPts val="0"/>
              </a:spcAft>
              <a:buClr>
                <a:schemeClr val="accent6"/>
              </a:buClr>
              <a:buSzPts val="6000"/>
              <a:buFont typeface="Jua"/>
              <a:buNone/>
              <a:defRPr sz="8000" b="1" i="0" u="none" strike="noStrike" cap="none">
                <a:solidFill>
                  <a:schemeClr val="accent6"/>
                </a:solidFill>
                <a:latin typeface="Jua"/>
                <a:ea typeface="Jua"/>
                <a:cs typeface="Jua"/>
                <a:sym typeface="Jua"/>
              </a:defRPr>
            </a:lvl3pPr>
            <a:lvl4pPr marR="0" lvl="3" algn="ctr" rtl="0">
              <a:lnSpc>
                <a:spcPct val="80000"/>
              </a:lnSpc>
              <a:spcBef>
                <a:spcPts val="0"/>
              </a:spcBef>
              <a:spcAft>
                <a:spcPts val="0"/>
              </a:spcAft>
              <a:buClr>
                <a:schemeClr val="accent6"/>
              </a:buClr>
              <a:buSzPts val="6000"/>
              <a:buFont typeface="Jua"/>
              <a:buNone/>
              <a:defRPr sz="8000" b="1" i="0" u="none" strike="noStrike" cap="none">
                <a:solidFill>
                  <a:schemeClr val="accent6"/>
                </a:solidFill>
                <a:latin typeface="Jua"/>
                <a:ea typeface="Jua"/>
                <a:cs typeface="Jua"/>
                <a:sym typeface="Jua"/>
              </a:defRPr>
            </a:lvl4pPr>
            <a:lvl5pPr marR="0" lvl="4" algn="ctr" rtl="0">
              <a:lnSpc>
                <a:spcPct val="80000"/>
              </a:lnSpc>
              <a:spcBef>
                <a:spcPts val="0"/>
              </a:spcBef>
              <a:spcAft>
                <a:spcPts val="0"/>
              </a:spcAft>
              <a:buClr>
                <a:schemeClr val="accent6"/>
              </a:buClr>
              <a:buSzPts val="6000"/>
              <a:buFont typeface="Jua"/>
              <a:buNone/>
              <a:defRPr sz="8000" b="1" i="0" u="none" strike="noStrike" cap="none">
                <a:solidFill>
                  <a:schemeClr val="accent6"/>
                </a:solidFill>
                <a:latin typeface="Jua"/>
                <a:ea typeface="Jua"/>
                <a:cs typeface="Jua"/>
                <a:sym typeface="Jua"/>
              </a:defRPr>
            </a:lvl5pPr>
            <a:lvl6pPr marR="0" lvl="5" algn="ctr" rtl="0">
              <a:lnSpc>
                <a:spcPct val="80000"/>
              </a:lnSpc>
              <a:spcBef>
                <a:spcPts val="0"/>
              </a:spcBef>
              <a:spcAft>
                <a:spcPts val="0"/>
              </a:spcAft>
              <a:buClr>
                <a:schemeClr val="accent6"/>
              </a:buClr>
              <a:buSzPts val="6000"/>
              <a:buFont typeface="Jua"/>
              <a:buNone/>
              <a:defRPr sz="8000" b="1" i="0" u="none" strike="noStrike" cap="none">
                <a:solidFill>
                  <a:schemeClr val="accent6"/>
                </a:solidFill>
                <a:latin typeface="Jua"/>
                <a:ea typeface="Jua"/>
                <a:cs typeface="Jua"/>
                <a:sym typeface="Jua"/>
              </a:defRPr>
            </a:lvl6pPr>
            <a:lvl7pPr marR="0" lvl="6" algn="ctr" rtl="0">
              <a:lnSpc>
                <a:spcPct val="80000"/>
              </a:lnSpc>
              <a:spcBef>
                <a:spcPts val="0"/>
              </a:spcBef>
              <a:spcAft>
                <a:spcPts val="0"/>
              </a:spcAft>
              <a:buClr>
                <a:schemeClr val="accent6"/>
              </a:buClr>
              <a:buSzPts val="6000"/>
              <a:buFont typeface="Jua"/>
              <a:buNone/>
              <a:defRPr sz="8000" b="1" i="0" u="none" strike="noStrike" cap="none">
                <a:solidFill>
                  <a:schemeClr val="accent6"/>
                </a:solidFill>
                <a:latin typeface="Jua"/>
                <a:ea typeface="Jua"/>
                <a:cs typeface="Jua"/>
                <a:sym typeface="Jua"/>
              </a:defRPr>
            </a:lvl7pPr>
            <a:lvl8pPr marR="0" lvl="7" algn="ctr" rtl="0">
              <a:lnSpc>
                <a:spcPct val="80000"/>
              </a:lnSpc>
              <a:spcBef>
                <a:spcPts val="0"/>
              </a:spcBef>
              <a:spcAft>
                <a:spcPts val="0"/>
              </a:spcAft>
              <a:buClr>
                <a:schemeClr val="accent6"/>
              </a:buClr>
              <a:buSzPts val="6000"/>
              <a:buFont typeface="Jua"/>
              <a:buNone/>
              <a:defRPr sz="8000" b="1" i="0" u="none" strike="noStrike" cap="none">
                <a:solidFill>
                  <a:schemeClr val="accent6"/>
                </a:solidFill>
                <a:latin typeface="Jua"/>
                <a:ea typeface="Jua"/>
                <a:cs typeface="Jua"/>
                <a:sym typeface="Jua"/>
              </a:defRPr>
            </a:lvl8pPr>
            <a:lvl9pPr marR="0" lvl="8" algn="ctr" rtl="0">
              <a:lnSpc>
                <a:spcPct val="80000"/>
              </a:lnSpc>
              <a:spcBef>
                <a:spcPts val="0"/>
              </a:spcBef>
              <a:spcAft>
                <a:spcPts val="0"/>
              </a:spcAft>
              <a:buClr>
                <a:schemeClr val="accent6"/>
              </a:buClr>
              <a:buSzPts val="6000"/>
              <a:buFont typeface="Jua"/>
              <a:buNone/>
              <a:defRPr sz="8000" b="1" i="0" u="none" strike="noStrike" cap="none">
                <a:solidFill>
                  <a:schemeClr val="accent6"/>
                </a:solidFill>
                <a:latin typeface="Jua"/>
                <a:ea typeface="Jua"/>
                <a:cs typeface="Jua"/>
                <a:sym typeface="Jua"/>
              </a:defRPr>
            </a:lvl9pPr>
          </a:lstStyle>
          <a:p>
            <a:pPr marL="0" marR="0" lvl="0" indent="0" algn="ctr" defTabSz="914400" rtl="0" eaLnBrk="1" fontAlgn="auto" latinLnBrk="0" hangingPunct="1">
              <a:lnSpc>
                <a:spcPct val="80000"/>
              </a:lnSpc>
              <a:spcBef>
                <a:spcPts val="0"/>
              </a:spcBef>
              <a:spcAft>
                <a:spcPts val="0"/>
              </a:spcAft>
              <a:buClr>
                <a:srgbClr val="85A8CE"/>
              </a:buClr>
              <a:buSzPts val="6000"/>
              <a:buFont typeface="Jua"/>
              <a:buNone/>
              <a:tabLst/>
              <a:defRPr/>
            </a:pPr>
            <a:r>
              <a:rPr kumimoji="0" lang="vi-VN" sz="60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Jua"/>
              </a:rPr>
              <a:t>Giải nghĩa từ khó</a:t>
            </a:r>
          </a:p>
        </p:txBody>
      </p:sp>
      <p:sp>
        <p:nvSpPr>
          <p:cNvPr id="9" name="Hình chữ nhật: Góc Tròn 11">
            <a:extLst>
              <a:ext uri="{FF2B5EF4-FFF2-40B4-BE49-F238E27FC236}">
                <a16:creationId xmlns:a16="http://schemas.microsoft.com/office/drawing/2014/main" id="{71A64FB1-6B86-07AF-3626-A9A264FEAC10}"/>
              </a:ext>
            </a:extLst>
          </p:cNvPr>
          <p:cNvSpPr/>
          <p:nvPr/>
        </p:nvSpPr>
        <p:spPr>
          <a:xfrm>
            <a:off x="504498" y="1319208"/>
            <a:ext cx="5623034" cy="3619503"/>
          </a:xfrm>
          <a:custGeom>
            <a:avLst/>
            <a:gdLst>
              <a:gd name="connsiteX0" fmla="*/ 0 w 7491469"/>
              <a:gd name="connsiteY0" fmla="*/ 603263 h 3619503"/>
              <a:gd name="connsiteX1" fmla="*/ 603263 w 7491469"/>
              <a:gd name="connsiteY1" fmla="*/ 0 h 3619503"/>
              <a:gd name="connsiteX2" fmla="*/ 6888206 w 7491469"/>
              <a:gd name="connsiteY2" fmla="*/ 0 h 3619503"/>
              <a:gd name="connsiteX3" fmla="*/ 7491469 w 7491469"/>
              <a:gd name="connsiteY3" fmla="*/ 603263 h 3619503"/>
              <a:gd name="connsiteX4" fmla="*/ 7491469 w 7491469"/>
              <a:gd name="connsiteY4" fmla="*/ 3016240 h 3619503"/>
              <a:gd name="connsiteX5" fmla="*/ 6888206 w 7491469"/>
              <a:gd name="connsiteY5" fmla="*/ 3619503 h 3619503"/>
              <a:gd name="connsiteX6" fmla="*/ 603263 w 7491469"/>
              <a:gd name="connsiteY6" fmla="*/ 3619503 h 3619503"/>
              <a:gd name="connsiteX7" fmla="*/ 0 w 7491469"/>
              <a:gd name="connsiteY7" fmla="*/ 3016240 h 3619503"/>
              <a:gd name="connsiteX8" fmla="*/ 0 w 7491469"/>
              <a:gd name="connsiteY8" fmla="*/ 603263 h 3619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91469" h="3619503" fill="none" extrusionOk="0">
                <a:moveTo>
                  <a:pt x="0" y="603263"/>
                </a:moveTo>
                <a:cubicBezTo>
                  <a:pt x="40055" y="240629"/>
                  <a:pt x="291916" y="44414"/>
                  <a:pt x="603263" y="0"/>
                </a:cubicBezTo>
                <a:cubicBezTo>
                  <a:pt x="3237460" y="-106144"/>
                  <a:pt x="5015333" y="-57456"/>
                  <a:pt x="6888206" y="0"/>
                </a:cubicBezTo>
                <a:cubicBezTo>
                  <a:pt x="7257767" y="19186"/>
                  <a:pt x="7496295" y="270113"/>
                  <a:pt x="7491469" y="603263"/>
                </a:cubicBezTo>
                <a:cubicBezTo>
                  <a:pt x="7346913" y="1098123"/>
                  <a:pt x="7382788" y="2130486"/>
                  <a:pt x="7491469" y="3016240"/>
                </a:cubicBezTo>
                <a:cubicBezTo>
                  <a:pt x="7493857" y="3352800"/>
                  <a:pt x="7224118" y="3610918"/>
                  <a:pt x="6888206" y="3619503"/>
                </a:cubicBezTo>
                <a:cubicBezTo>
                  <a:pt x="3866228" y="3590506"/>
                  <a:pt x="1986890" y="3546139"/>
                  <a:pt x="603263" y="3619503"/>
                </a:cubicBezTo>
                <a:cubicBezTo>
                  <a:pt x="289004" y="3588096"/>
                  <a:pt x="2010" y="3341156"/>
                  <a:pt x="0" y="3016240"/>
                </a:cubicBezTo>
                <a:cubicBezTo>
                  <a:pt x="-124905" y="1832385"/>
                  <a:pt x="-168306" y="1601415"/>
                  <a:pt x="0" y="603263"/>
                </a:cubicBezTo>
                <a:close/>
              </a:path>
              <a:path w="7491469" h="3619503" stroke="0" extrusionOk="0">
                <a:moveTo>
                  <a:pt x="0" y="603263"/>
                </a:moveTo>
                <a:cubicBezTo>
                  <a:pt x="46482" y="254306"/>
                  <a:pt x="250936" y="47971"/>
                  <a:pt x="603263" y="0"/>
                </a:cubicBezTo>
                <a:cubicBezTo>
                  <a:pt x="3120221" y="-6525"/>
                  <a:pt x="6176751" y="152743"/>
                  <a:pt x="6888206" y="0"/>
                </a:cubicBezTo>
                <a:cubicBezTo>
                  <a:pt x="7261447" y="20972"/>
                  <a:pt x="7463168" y="311120"/>
                  <a:pt x="7491469" y="603263"/>
                </a:cubicBezTo>
                <a:cubicBezTo>
                  <a:pt x="7479447" y="1522842"/>
                  <a:pt x="7570648" y="2238478"/>
                  <a:pt x="7491469" y="3016240"/>
                </a:cubicBezTo>
                <a:cubicBezTo>
                  <a:pt x="7539085" y="3345256"/>
                  <a:pt x="7180010" y="3666262"/>
                  <a:pt x="6888206" y="3619503"/>
                </a:cubicBezTo>
                <a:cubicBezTo>
                  <a:pt x="5021448" y="3733337"/>
                  <a:pt x="2833052" y="3618857"/>
                  <a:pt x="603263" y="3619503"/>
                </a:cubicBezTo>
                <a:cubicBezTo>
                  <a:pt x="285296" y="3652513"/>
                  <a:pt x="-7303" y="3308519"/>
                  <a:pt x="0" y="3016240"/>
                </a:cubicBezTo>
                <a:cubicBezTo>
                  <a:pt x="-119259" y="2628324"/>
                  <a:pt x="-86911" y="1042311"/>
                  <a:pt x="0" y="603263"/>
                </a:cubicBezTo>
                <a:close/>
              </a:path>
            </a:pathLst>
          </a:custGeom>
          <a:solidFill>
            <a:srgbClr val="FFFFB7"/>
          </a:solidFill>
          <a:ln w="19050" cap="flat" cmpd="sng" algn="ctr">
            <a:solidFill>
              <a:srgbClr val="B6CBE2"/>
            </a:solidFill>
            <a:prstDash val="dash"/>
            <a:extLst>
              <a:ext uri="{C807C97D-BFC1-408E-A445-0C87EB9F89A2}">
                <ask:lineSketchStyleProps xmlns="" xmlns:ask="http://schemas.microsoft.com/office/drawing/2018/sketchyshapes" sd="4134909596">
                  <a:prstGeom prst="roundRect">
                    <a:avLst/>
                  </a:prstGeom>
                  <ask:type>
                    <ask:lineSketchCurved/>
                  </ask:type>
                </ask:lineSketchStyleProps>
              </a:ext>
            </a:extLst>
          </a:ln>
          <a:effectLst/>
        </p:spPr>
        <p:txBody>
          <a:bodyPr rtlCol="0" anchor="ct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sym typeface="Arial"/>
            </a:endParaRPr>
          </a:p>
        </p:txBody>
      </p:sp>
      <p:sp>
        <p:nvSpPr>
          <p:cNvPr id="10" name="Hộp Văn bản 5">
            <a:extLst>
              <a:ext uri="{FF2B5EF4-FFF2-40B4-BE49-F238E27FC236}">
                <a16:creationId xmlns:a16="http://schemas.microsoft.com/office/drawing/2014/main" id="{B521BA22-D2DD-1450-086C-2ED78A996061}"/>
              </a:ext>
            </a:extLst>
          </p:cNvPr>
          <p:cNvSpPr txBox="1"/>
          <p:nvPr/>
        </p:nvSpPr>
        <p:spPr>
          <a:xfrm>
            <a:off x="2162795" y="1358458"/>
            <a:ext cx="1645185" cy="913007"/>
          </a:xfrm>
          <a:prstGeom prst="rect">
            <a:avLst/>
          </a:prstGeom>
          <a:noFill/>
        </p:spPr>
        <p:txBody>
          <a:bodyPr wrap="square" rtlCol="0">
            <a:spAutoFit/>
          </a:bodyPr>
          <a:lstStyle/>
          <a:p>
            <a:pPr algn="ctr" defTabSz="1219170">
              <a:buClr>
                <a:srgbClr val="000000"/>
              </a:buClr>
            </a:pPr>
            <a:r>
              <a:rPr lang="en-US" sz="5333" b="1" kern="0" dirty="0" err="1">
                <a:solidFill>
                  <a:srgbClr val="000000"/>
                </a:solidFill>
                <a:latin typeface="Cambria" panose="02040503050406030204" pitchFamily="18" charset="0"/>
                <a:ea typeface="Cambria" panose="02040503050406030204" pitchFamily="18" charset="0"/>
                <a:cs typeface="Arial"/>
                <a:sym typeface="Arial"/>
              </a:rPr>
              <a:t>Gùi</a:t>
            </a:r>
            <a:r>
              <a:rPr lang="en-US" sz="5333" b="1" kern="0" dirty="0">
                <a:solidFill>
                  <a:srgbClr val="000000"/>
                </a:solidFill>
                <a:latin typeface="Cambria" panose="02040503050406030204" pitchFamily="18" charset="0"/>
                <a:ea typeface="Cambria" panose="02040503050406030204" pitchFamily="18" charset="0"/>
                <a:cs typeface="Arial"/>
                <a:sym typeface="Arial"/>
              </a:rPr>
              <a:t>:</a:t>
            </a:r>
          </a:p>
        </p:txBody>
      </p:sp>
      <p:sp>
        <p:nvSpPr>
          <p:cNvPr id="11" name="Hộp Văn bản 12">
            <a:extLst>
              <a:ext uri="{FF2B5EF4-FFF2-40B4-BE49-F238E27FC236}">
                <a16:creationId xmlns:a16="http://schemas.microsoft.com/office/drawing/2014/main" id="{AFD7756A-D05D-46CF-5AD2-B668A33349D4}"/>
              </a:ext>
            </a:extLst>
          </p:cNvPr>
          <p:cNvSpPr txBox="1"/>
          <p:nvPr/>
        </p:nvSpPr>
        <p:spPr>
          <a:xfrm>
            <a:off x="946915" y="2201343"/>
            <a:ext cx="5007802" cy="2308324"/>
          </a:xfrm>
          <a:prstGeom prst="rect">
            <a:avLst/>
          </a:prstGeom>
          <a:noFill/>
        </p:spPr>
        <p:txBody>
          <a:bodyPr wrap="square" rtlCol="0">
            <a:spAutoFit/>
          </a:bodyPr>
          <a:lstStyle/>
          <a:p>
            <a:pPr algn="ctr" defTabSz="1219170">
              <a:buClr>
                <a:srgbClr val="000000"/>
              </a:buClr>
            </a:pPr>
            <a:r>
              <a:rPr lang="en-US" sz="3600" b="1" kern="0" dirty="0">
                <a:solidFill>
                  <a:srgbClr val="000000"/>
                </a:solidFill>
                <a:latin typeface="Cambria" panose="02040503050406030204" pitchFamily="18" charset="0"/>
                <a:ea typeface="Cambria" panose="02040503050406030204" pitchFamily="18" charset="0"/>
                <a:cs typeface="Arial"/>
                <a:sym typeface="Arial"/>
              </a:rPr>
              <a:t>Đ</a:t>
            </a:r>
            <a:r>
              <a:rPr lang="vi-VN" sz="3600" b="1" kern="0" dirty="0">
                <a:solidFill>
                  <a:srgbClr val="000000"/>
                </a:solidFill>
                <a:latin typeface="Cambria" panose="02040503050406030204" pitchFamily="18" charset="0"/>
                <a:ea typeface="Cambria" panose="02040503050406030204" pitchFamily="18" charset="0"/>
                <a:cs typeface="Arial"/>
                <a:sym typeface="Arial"/>
              </a:rPr>
              <a:t>ồ làm bằng mây tre để mang đồ đạc (trên lưng), dùng ở một số khu vực miền núi.</a:t>
            </a:r>
            <a:endParaRPr lang="en-US" sz="3600" b="1" kern="0" dirty="0">
              <a:solidFill>
                <a:srgbClr val="000000"/>
              </a:solidFill>
              <a:latin typeface="Cambria" panose="02040503050406030204" pitchFamily="18" charset="0"/>
              <a:ea typeface="Cambria" panose="02040503050406030204" pitchFamily="18" charset="0"/>
              <a:cs typeface="Arial"/>
              <a:sym typeface="Arial"/>
            </a:endParaRPr>
          </a:p>
        </p:txBody>
      </p:sp>
      <p:pic>
        <p:nvPicPr>
          <p:cNvPr id="1026" name="Picture 2" descr="Người Mông Yên Bái lưu giữ bản sắc dân tộc trên vai qua chiếc gùi">
            <a:extLst>
              <a:ext uri="{FF2B5EF4-FFF2-40B4-BE49-F238E27FC236}">
                <a16:creationId xmlns:a16="http://schemas.microsoft.com/office/drawing/2014/main" id="{BEF68B1D-2D2F-4450-5490-FE10EB7B62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63498" y="1481959"/>
            <a:ext cx="4413191" cy="36341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698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026"/>
                                        </p:tgtEl>
                                        <p:attrNameLst>
                                          <p:attrName>style.visibility</p:attrName>
                                        </p:attrNameLst>
                                      </p:cBhvr>
                                      <p:to>
                                        <p:strVal val="visible"/>
                                      </p:to>
                                    </p:set>
                                    <p:animEffect transition="in" filter="fade">
                                      <p:cBhvr>
                                        <p:cTn id="2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een field with a tree and a road&#10;&#10;Description automatically generated">
            <a:extLst>
              <a:ext uri="{FF2B5EF4-FFF2-40B4-BE49-F238E27FC236}">
                <a16:creationId xmlns:a16="http://schemas.microsoft.com/office/drawing/2014/main" id="{8D3A0AB5-4E4E-B3C5-61BC-8F2D118E0AF0}"/>
              </a:ext>
            </a:extLst>
          </p:cNvPr>
          <p:cNvPicPr>
            <a:picLocks noChangeAspect="1"/>
          </p:cNvPicPr>
          <p:nvPr/>
        </p:nvPicPr>
        <p:blipFill rotWithShape="1">
          <a:blip r:embed="rId3">
            <a:extLst>
              <a:ext uri="{28A0092B-C50C-407E-A947-70E740481C1C}">
                <a14:useLocalDpi xmlns:a14="http://schemas.microsoft.com/office/drawing/2010/main" val="0"/>
              </a:ext>
            </a:extLst>
          </a:blip>
          <a:srcRect r="15540"/>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17DD369D-0A99-57CC-2577-8FC7C5002ED8}"/>
              </a:ext>
            </a:extLst>
          </p:cNvPr>
          <p:cNvSpPr/>
          <p:nvPr/>
        </p:nvSpPr>
        <p:spPr>
          <a:xfrm>
            <a:off x="96842" y="526476"/>
            <a:ext cx="11715750" cy="637222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 name="Hình chữ nhật 2">
            <a:extLst>
              <a:ext uri="{FF2B5EF4-FFF2-40B4-BE49-F238E27FC236}">
                <a16:creationId xmlns:a16="http://schemas.microsoft.com/office/drawing/2014/main" id="{CB2442B9-86EC-B460-0B2E-7D2C823C7922}"/>
              </a:ext>
            </a:extLst>
          </p:cNvPr>
          <p:cNvSpPr/>
          <p:nvPr/>
        </p:nvSpPr>
        <p:spPr>
          <a:xfrm>
            <a:off x="9691370" y="5023693"/>
            <a:ext cx="855445" cy="770756"/>
          </a:xfrm>
          <a:prstGeom prst="rect">
            <a:avLst/>
          </a:prstGeom>
          <a:solidFill>
            <a:srgbClr val="FFFFFF"/>
          </a:solidFill>
          <a:ln w="25400" cap="flat" cmpd="sng" algn="ctr">
            <a:no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sp>
        <p:nvSpPr>
          <p:cNvPr id="8" name="Google Shape;1768;p26">
            <a:extLst>
              <a:ext uri="{FF2B5EF4-FFF2-40B4-BE49-F238E27FC236}">
                <a16:creationId xmlns:a16="http://schemas.microsoft.com/office/drawing/2014/main" id="{17661FC5-E98A-EE31-A7D6-E27BAD48E581}"/>
              </a:ext>
            </a:extLst>
          </p:cNvPr>
          <p:cNvSpPr txBox="1">
            <a:spLocks/>
          </p:cNvSpPr>
          <p:nvPr/>
        </p:nvSpPr>
        <p:spPr>
          <a:xfrm>
            <a:off x="2663049" y="404084"/>
            <a:ext cx="6399548" cy="1326419"/>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accent6"/>
              </a:buClr>
              <a:buSzPts val="6000"/>
              <a:buFont typeface="Jua"/>
              <a:buNone/>
              <a:defRPr sz="7466" b="1" i="0" u="none" strike="noStrike" cap="none">
                <a:solidFill>
                  <a:schemeClr val="accent6"/>
                </a:solidFill>
                <a:latin typeface="Jua"/>
                <a:ea typeface="Jua"/>
                <a:cs typeface="Jua"/>
                <a:sym typeface="Jua"/>
              </a:defRPr>
            </a:lvl1pPr>
            <a:lvl2pPr marR="0" lvl="1" algn="ctr" rtl="0">
              <a:lnSpc>
                <a:spcPct val="80000"/>
              </a:lnSpc>
              <a:spcBef>
                <a:spcPts val="0"/>
              </a:spcBef>
              <a:spcAft>
                <a:spcPts val="0"/>
              </a:spcAft>
              <a:buClr>
                <a:schemeClr val="accent6"/>
              </a:buClr>
              <a:buSzPts val="6000"/>
              <a:buFont typeface="Jua"/>
              <a:buNone/>
              <a:defRPr sz="8000" b="1" i="0" u="none" strike="noStrike" cap="none">
                <a:solidFill>
                  <a:schemeClr val="accent6"/>
                </a:solidFill>
                <a:latin typeface="Jua"/>
                <a:ea typeface="Jua"/>
                <a:cs typeface="Jua"/>
                <a:sym typeface="Jua"/>
              </a:defRPr>
            </a:lvl2pPr>
            <a:lvl3pPr marR="0" lvl="2" algn="ctr" rtl="0">
              <a:lnSpc>
                <a:spcPct val="80000"/>
              </a:lnSpc>
              <a:spcBef>
                <a:spcPts val="0"/>
              </a:spcBef>
              <a:spcAft>
                <a:spcPts val="0"/>
              </a:spcAft>
              <a:buClr>
                <a:schemeClr val="accent6"/>
              </a:buClr>
              <a:buSzPts val="6000"/>
              <a:buFont typeface="Jua"/>
              <a:buNone/>
              <a:defRPr sz="8000" b="1" i="0" u="none" strike="noStrike" cap="none">
                <a:solidFill>
                  <a:schemeClr val="accent6"/>
                </a:solidFill>
                <a:latin typeface="Jua"/>
                <a:ea typeface="Jua"/>
                <a:cs typeface="Jua"/>
                <a:sym typeface="Jua"/>
              </a:defRPr>
            </a:lvl3pPr>
            <a:lvl4pPr marR="0" lvl="3" algn="ctr" rtl="0">
              <a:lnSpc>
                <a:spcPct val="80000"/>
              </a:lnSpc>
              <a:spcBef>
                <a:spcPts val="0"/>
              </a:spcBef>
              <a:spcAft>
                <a:spcPts val="0"/>
              </a:spcAft>
              <a:buClr>
                <a:schemeClr val="accent6"/>
              </a:buClr>
              <a:buSzPts val="6000"/>
              <a:buFont typeface="Jua"/>
              <a:buNone/>
              <a:defRPr sz="8000" b="1" i="0" u="none" strike="noStrike" cap="none">
                <a:solidFill>
                  <a:schemeClr val="accent6"/>
                </a:solidFill>
                <a:latin typeface="Jua"/>
                <a:ea typeface="Jua"/>
                <a:cs typeface="Jua"/>
                <a:sym typeface="Jua"/>
              </a:defRPr>
            </a:lvl4pPr>
            <a:lvl5pPr marR="0" lvl="4" algn="ctr" rtl="0">
              <a:lnSpc>
                <a:spcPct val="80000"/>
              </a:lnSpc>
              <a:spcBef>
                <a:spcPts val="0"/>
              </a:spcBef>
              <a:spcAft>
                <a:spcPts val="0"/>
              </a:spcAft>
              <a:buClr>
                <a:schemeClr val="accent6"/>
              </a:buClr>
              <a:buSzPts val="6000"/>
              <a:buFont typeface="Jua"/>
              <a:buNone/>
              <a:defRPr sz="8000" b="1" i="0" u="none" strike="noStrike" cap="none">
                <a:solidFill>
                  <a:schemeClr val="accent6"/>
                </a:solidFill>
                <a:latin typeface="Jua"/>
                <a:ea typeface="Jua"/>
                <a:cs typeface="Jua"/>
                <a:sym typeface="Jua"/>
              </a:defRPr>
            </a:lvl5pPr>
            <a:lvl6pPr marR="0" lvl="5" algn="ctr" rtl="0">
              <a:lnSpc>
                <a:spcPct val="80000"/>
              </a:lnSpc>
              <a:spcBef>
                <a:spcPts val="0"/>
              </a:spcBef>
              <a:spcAft>
                <a:spcPts val="0"/>
              </a:spcAft>
              <a:buClr>
                <a:schemeClr val="accent6"/>
              </a:buClr>
              <a:buSzPts val="6000"/>
              <a:buFont typeface="Jua"/>
              <a:buNone/>
              <a:defRPr sz="8000" b="1" i="0" u="none" strike="noStrike" cap="none">
                <a:solidFill>
                  <a:schemeClr val="accent6"/>
                </a:solidFill>
                <a:latin typeface="Jua"/>
                <a:ea typeface="Jua"/>
                <a:cs typeface="Jua"/>
                <a:sym typeface="Jua"/>
              </a:defRPr>
            </a:lvl6pPr>
            <a:lvl7pPr marR="0" lvl="6" algn="ctr" rtl="0">
              <a:lnSpc>
                <a:spcPct val="80000"/>
              </a:lnSpc>
              <a:spcBef>
                <a:spcPts val="0"/>
              </a:spcBef>
              <a:spcAft>
                <a:spcPts val="0"/>
              </a:spcAft>
              <a:buClr>
                <a:schemeClr val="accent6"/>
              </a:buClr>
              <a:buSzPts val="6000"/>
              <a:buFont typeface="Jua"/>
              <a:buNone/>
              <a:defRPr sz="8000" b="1" i="0" u="none" strike="noStrike" cap="none">
                <a:solidFill>
                  <a:schemeClr val="accent6"/>
                </a:solidFill>
                <a:latin typeface="Jua"/>
                <a:ea typeface="Jua"/>
                <a:cs typeface="Jua"/>
                <a:sym typeface="Jua"/>
              </a:defRPr>
            </a:lvl7pPr>
            <a:lvl8pPr marR="0" lvl="7" algn="ctr" rtl="0">
              <a:lnSpc>
                <a:spcPct val="80000"/>
              </a:lnSpc>
              <a:spcBef>
                <a:spcPts val="0"/>
              </a:spcBef>
              <a:spcAft>
                <a:spcPts val="0"/>
              </a:spcAft>
              <a:buClr>
                <a:schemeClr val="accent6"/>
              </a:buClr>
              <a:buSzPts val="6000"/>
              <a:buFont typeface="Jua"/>
              <a:buNone/>
              <a:defRPr sz="8000" b="1" i="0" u="none" strike="noStrike" cap="none">
                <a:solidFill>
                  <a:schemeClr val="accent6"/>
                </a:solidFill>
                <a:latin typeface="Jua"/>
                <a:ea typeface="Jua"/>
                <a:cs typeface="Jua"/>
                <a:sym typeface="Jua"/>
              </a:defRPr>
            </a:lvl8pPr>
            <a:lvl9pPr marR="0" lvl="8" algn="ctr" rtl="0">
              <a:lnSpc>
                <a:spcPct val="80000"/>
              </a:lnSpc>
              <a:spcBef>
                <a:spcPts val="0"/>
              </a:spcBef>
              <a:spcAft>
                <a:spcPts val="0"/>
              </a:spcAft>
              <a:buClr>
                <a:schemeClr val="accent6"/>
              </a:buClr>
              <a:buSzPts val="6000"/>
              <a:buFont typeface="Jua"/>
              <a:buNone/>
              <a:defRPr sz="8000" b="1" i="0" u="none" strike="noStrike" cap="none">
                <a:solidFill>
                  <a:schemeClr val="accent6"/>
                </a:solidFill>
                <a:latin typeface="Jua"/>
                <a:ea typeface="Jua"/>
                <a:cs typeface="Jua"/>
                <a:sym typeface="Jua"/>
              </a:defRPr>
            </a:lvl9pPr>
          </a:lstStyle>
          <a:p>
            <a:pPr marL="0" marR="0" lvl="0" indent="0" algn="ctr" defTabSz="914400" rtl="0" eaLnBrk="1" fontAlgn="auto" latinLnBrk="0" hangingPunct="1">
              <a:lnSpc>
                <a:spcPct val="80000"/>
              </a:lnSpc>
              <a:spcBef>
                <a:spcPts val="0"/>
              </a:spcBef>
              <a:spcAft>
                <a:spcPts val="0"/>
              </a:spcAft>
              <a:buClr>
                <a:srgbClr val="85A8CE"/>
              </a:buClr>
              <a:buSzPts val="6000"/>
              <a:buFont typeface="Jua"/>
              <a:buNone/>
              <a:tabLst/>
              <a:defRPr/>
            </a:pPr>
            <a:r>
              <a:rPr kumimoji="0" lang="vi-VN" sz="60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Jua"/>
              </a:rPr>
              <a:t>Giải nghĩa từ khó</a:t>
            </a:r>
          </a:p>
        </p:txBody>
      </p:sp>
      <p:sp>
        <p:nvSpPr>
          <p:cNvPr id="9" name="Hình chữ nhật: Góc Tròn 11">
            <a:extLst>
              <a:ext uri="{FF2B5EF4-FFF2-40B4-BE49-F238E27FC236}">
                <a16:creationId xmlns:a16="http://schemas.microsoft.com/office/drawing/2014/main" id="{71A64FB1-6B86-07AF-3626-A9A264FEAC10}"/>
              </a:ext>
            </a:extLst>
          </p:cNvPr>
          <p:cNvSpPr/>
          <p:nvPr/>
        </p:nvSpPr>
        <p:spPr>
          <a:xfrm>
            <a:off x="1386391" y="1811906"/>
            <a:ext cx="5185620" cy="3619503"/>
          </a:xfrm>
          <a:custGeom>
            <a:avLst/>
            <a:gdLst>
              <a:gd name="connsiteX0" fmla="*/ 0 w 7491469"/>
              <a:gd name="connsiteY0" fmla="*/ 603263 h 3619503"/>
              <a:gd name="connsiteX1" fmla="*/ 603263 w 7491469"/>
              <a:gd name="connsiteY1" fmla="*/ 0 h 3619503"/>
              <a:gd name="connsiteX2" fmla="*/ 6888206 w 7491469"/>
              <a:gd name="connsiteY2" fmla="*/ 0 h 3619503"/>
              <a:gd name="connsiteX3" fmla="*/ 7491469 w 7491469"/>
              <a:gd name="connsiteY3" fmla="*/ 603263 h 3619503"/>
              <a:gd name="connsiteX4" fmla="*/ 7491469 w 7491469"/>
              <a:gd name="connsiteY4" fmla="*/ 3016240 h 3619503"/>
              <a:gd name="connsiteX5" fmla="*/ 6888206 w 7491469"/>
              <a:gd name="connsiteY5" fmla="*/ 3619503 h 3619503"/>
              <a:gd name="connsiteX6" fmla="*/ 603263 w 7491469"/>
              <a:gd name="connsiteY6" fmla="*/ 3619503 h 3619503"/>
              <a:gd name="connsiteX7" fmla="*/ 0 w 7491469"/>
              <a:gd name="connsiteY7" fmla="*/ 3016240 h 3619503"/>
              <a:gd name="connsiteX8" fmla="*/ 0 w 7491469"/>
              <a:gd name="connsiteY8" fmla="*/ 603263 h 3619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91469" h="3619503" fill="none" extrusionOk="0">
                <a:moveTo>
                  <a:pt x="0" y="603263"/>
                </a:moveTo>
                <a:cubicBezTo>
                  <a:pt x="40055" y="240629"/>
                  <a:pt x="291916" y="44414"/>
                  <a:pt x="603263" y="0"/>
                </a:cubicBezTo>
                <a:cubicBezTo>
                  <a:pt x="3237460" y="-106144"/>
                  <a:pt x="5015333" y="-57456"/>
                  <a:pt x="6888206" y="0"/>
                </a:cubicBezTo>
                <a:cubicBezTo>
                  <a:pt x="7257767" y="19186"/>
                  <a:pt x="7496295" y="270113"/>
                  <a:pt x="7491469" y="603263"/>
                </a:cubicBezTo>
                <a:cubicBezTo>
                  <a:pt x="7346913" y="1098123"/>
                  <a:pt x="7382788" y="2130486"/>
                  <a:pt x="7491469" y="3016240"/>
                </a:cubicBezTo>
                <a:cubicBezTo>
                  <a:pt x="7493857" y="3352800"/>
                  <a:pt x="7224118" y="3610918"/>
                  <a:pt x="6888206" y="3619503"/>
                </a:cubicBezTo>
                <a:cubicBezTo>
                  <a:pt x="3866228" y="3590506"/>
                  <a:pt x="1986890" y="3546139"/>
                  <a:pt x="603263" y="3619503"/>
                </a:cubicBezTo>
                <a:cubicBezTo>
                  <a:pt x="289004" y="3588096"/>
                  <a:pt x="2010" y="3341156"/>
                  <a:pt x="0" y="3016240"/>
                </a:cubicBezTo>
                <a:cubicBezTo>
                  <a:pt x="-124905" y="1832385"/>
                  <a:pt x="-168306" y="1601415"/>
                  <a:pt x="0" y="603263"/>
                </a:cubicBezTo>
                <a:close/>
              </a:path>
              <a:path w="7491469" h="3619503" stroke="0" extrusionOk="0">
                <a:moveTo>
                  <a:pt x="0" y="603263"/>
                </a:moveTo>
                <a:cubicBezTo>
                  <a:pt x="46482" y="254306"/>
                  <a:pt x="250936" y="47971"/>
                  <a:pt x="603263" y="0"/>
                </a:cubicBezTo>
                <a:cubicBezTo>
                  <a:pt x="3120221" y="-6525"/>
                  <a:pt x="6176751" y="152743"/>
                  <a:pt x="6888206" y="0"/>
                </a:cubicBezTo>
                <a:cubicBezTo>
                  <a:pt x="7261447" y="20972"/>
                  <a:pt x="7463168" y="311120"/>
                  <a:pt x="7491469" y="603263"/>
                </a:cubicBezTo>
                <a:cubicBezTo>
                  <a:pt x="7479447" y="1522842"/>
                  <a:pt x="7570648" y="2238478"/>
                  <a:pt x="7491469" y="3016240"/>
                </a:cubicBezTo>
                <a:cubicBezTo>
                  <a:pt x="7539085" y="3345256"/>
                  <a:pt x="7180010" y="3666262"/>
                  <a:pt x="6888206" y="3619503"/>
                </a:cubicBezTo>
                <a:cubicBezTo>
                  <a:pt x="5021448" y="3733337"/>
                  <a:pt x="2833052" y="3618857"/>
                  <a:pt x="603263" y="3619503"/>
                </a:cubicBezTo>
                <a:cubicBezTo>
                  <a:pt x="285296" y="3652513"/>
                  <a:pt x="-7303" y="3308519"/>
                  <a:pt x="0" y="3016240"/>
                </a:cubicBezTo>
                <a:cubicBezTo>
                  <a:pt x="-119259" y="2628324"/>
                  <a:pt x="-86911" y="1042311"/>
                  <a:pt x="0" y="603263"/>
                </a:cubicBezTo>
                <a:close/>
              </a:path>
            </a:pathLst>
          </a:custGeom>
          <a:solidFill>
            <a:srgbClr val="FFFFB7"/>
          </a:solidFill>
          <a:ln w="19050" cap="flat" cmpd="sng" algn="ctr">
            <a:solidFill>
              <a:srgbClr val="B6CBE2"/>
            </a:solidFill>
            <a:prstDash val="dash"/>
            <a:extLst>
              <a:ext uri="{C807C97D-BFC1-408E-A445-0C87EB9F89A2}">
                <ask:lineSketchStyleProps xmlns="" xmlns:ask="http://schemas.microsoft.com/office/drawing/2018/sketchyshapes" sd="4134909596">
                  <a:prstGeom prst="roundRect">
                    <a:avLst/>
                  </a:prstGeom>
                  <ask:type>
                    <ask:lineSketchCurved/>
                  </ask:type>
                </ask:lineSketchStyleProps>
              </a:ext>
            </a:extLst>
          </a:ln>
          <a:effectLst/>
        </p:spPr>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sp>
        <p:nvSpPr>
          <p:cNvPr id="10" name="Hộp Văn bản 5">
            <a:extLst>
              <a:ext uri="{FF2B5EF4-FFF2-40B4-BE49-F238E27FC236}">
                <a16:creationId xmlns:a16="http://schemas.microsoft.com/office/drawing/2014/main" id="{B521BA22-D2DD-1450-086C-2ED78A996061}"/>
              </a:ext>
            </a:extLst>
          </p:cNvPr>
          <p:cNvSpPr txBox="1"/>
          <p:nvPr/>
        </p:nvSpPr>
        <p:spPr>
          <a:xfrm>
            <a:off x="1606277" y="1826177"/>
            <a:ext cx="4439870" cy="646331"/>
          </a:xfrm>
          <a:prstGeom prst="rect">
            <a:avLst/>
          </a:prstGeom>
          <a:noFill/>
        </p:spPr>
        <p:txBody>
          <a:bodyPr wrap="square" rtlCol="0">
            <a:spAutoFit/>
          </a:bodyPr>
          <a:lstStyle/>
          <a:p>
            <a:pPr lvl="0" algn="ctr" defTabSz="1219170">
              <a:buClr>
                <a:srgbClr val="000000"/>
              </a:buClr>
            </a:pPr>
            <a:r>
              <a:rPr lang="en-US" sz="3600" b="1" kern="0" dirty="0" err="1">
                <a:solidFill>
                  <a:srgbClr val="000000"/>
                </a:solidFill>
                <a:latin typeface="Cambria" panose="02040503050406030204" pitchFamily="18" charset="0"/>
                <a:ea typeface="Cambria" panose="02040503050406030204" pitchFamily="18" charset="0"/>
                <a:cs typeface="Arial"/>
                <a:sym typeface="Arial"/>
              </a:rPr>
              <a:t>Thung</a:t>
            </a:r>
            <a:r>
              <a:rPr lang="en-US" sz="3600" b="1" kern="0" dirty="0">
                <a:solidFill>
                  <a:srgbClr val="000000"/>
                </a:solidFill>
                <a:latin typeface="Cambria" panose="02040503050406030204" pitchFamily="18" charset="0"/>
                <a:ea typeface="Cambria" panose="02040503050406030204" pitchFamily="18" charset="0"/>
                <a:cs typeface="Arial"/>
                <a:sym typeface="Arial"/>
              </a:rPr>
              <a:t> (</a:t>
            </a:r>
            <a:r>
              <a:rPr lang="en-US" sz="3600" b="1" kern="0" dirty="0" err="1">
                <a:solidFill>
                  <a:srgbClr val="000000"/>
                </a:solidFill>
                <a:latin typeface="Cambria" panose="02040503050406030204" pitchFamily="18" charset="0"/>
                <a:ea typeface="Cambria" panose="02040503050406030204" pitchFamily="18" charset="0"/>
                <a:cs typeface="Arial"/>
                <a:sym typeface="Arial"/>
              </a:rPr>
              <a:t>thung</a:t>
            </a:r>
            <a:r>
              <a:rPr lang="en-US" sz="3600" b="1" kern="0" dirty="0">
                <a:solidFill>
                  <a:srgbClr val="000000"/>
                </a:solidFill>
                <a:latin typeface="Cambria" panose="02040503050406030204" pitchFamily="18" charset="0"/>
                <a:ea typeface="Cambria" panose="02040503050406030204" pitchFamily="18" charset="0"/>
                <a:cs typeface="Arial"/>
                <a:sym typeface="Arial"/>
              </a:rPr>
              <a:t> </a:t>
            </a:r>
            <a:r>
              <a:rPr lang="en-US" sz="3600" b="1" kern="0" dirty="0" err="1">
                <a:solidFill>
                  <a:srgbClr val="000000"/>
                </a:solidFill>
                <a:latin typeface="Cambria" panose="02040503050406030204" pitchFamily="18" charset="0"/>
                <a:ea typeface="Cambria" panose="02040503050406030204" pitchFamily="18" charset="0"/>
                <a:cs typeface="Arial"/>
                <a:sym typeface="Arial"/>
              </a:rPr>
              <a:t>lũng</a:t>
            </a:r>
            <a:r>
              <a:rPr lang="en-US" sz="3600" b="1" kern="0" dirty="0">
                <a:solidFill>
                  <a:srgbClr val="000000"/>
                </a:solidFill>
                <a:latin typeface="Cambria" panose="02040503050406030204" pitchFamily="18" charset="0"/>
                <a:ea typeface="Cambria" panose="02040503050406030204" pitchFamily="18" charset="0"/>
                <a:cs typeface="Arial"/>
                <a:sym typeface="Arial"/>
              </a:rPr>
              <a:t>):</a:t>
            </a:r>
            <a:endParaRPr kumimoji="0" lang="en-US" sz="36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1" name="Hộp Văn bản 12">
            <a:extLst>
              <a:ext uri="{FF2B5EF4-FFF2-40B4-BE49-F238E27FC236}">
                <a16:creationId xmlns:a16="http://schemas.microsoft.com/office/drawing/2014/main" id="{AFD7756A-D05D-46CF-5AD2-B668A33349D4}"/>
              </a:ext>
            </a:extLst>
          </p:cNvPr>
          <p:cNvSpPr txBox="1"/>
          <p:nvPr/>
        </p:nvSpPr>
        <p:spPr>
          <a:xfrm>
            <a:off x="1606277" y="2552628"/>
            <a:ext cx="4965734" cy="1938992"/>
          </a:xfrm>
          <a:prstGeom prst="rect">
            <a:avLst/>
          </a:prstGeom>
          <a:noFill/>
        </p:spPr>
        <p:txBody>
          <a:bodyPr wrap="square" rtlCol="0">
            <a:spAutoFit/>
          </a:bodyPr>
          <a:lstStyle/>
          <a:p>
            <a:pPr lvl="0" algn="ctr" defTabSz="1219170">
              <a:buClr>
                <a:srgbClr val="000000"/>
              </a:buClr>
            </a:pPr>
            <a:r>
              <a:rPr lang="vi-VN" sz="4000" b="1" kern="0" dirty="0">
                <a:solidFill>
                  <a:srgbClr val="000000"/>
                </a:solidFill>
                <a:latin typeface="Cambria" panose="02040503050406030204" pitchFamily="18" charset="0"/>
                <a:ea typeface="Cambria" panose="02040503050406030204" pitchFamily="18" charset="0"/>
                <a:cs typeface="Arial"/>
                <a:sym typeface="Arial"/>
              </a:rPr>
              <a:t>dải đất trũng, thấp giữa các sườn (dãy) núi.</a:t>
            </a:r>
            <a:endParaRPr kumimoji="0" lang="en-US" sz="4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pic>
        <p:nvPicPr>
          <p:cNvPr id="2050" name="Picture 2" descr="Những thung lũng được khách Tây ưa chuộng nhất ở vùng núi phía bắc Việt Nam">
            <a:extLst>
              <a:ext uri="{FF2B5EF4-FFF2-40B4-BE49-F238E27FC236}">
                <a16:creationId xmlns:a16="http://schemas.microsoft.com/office/drawing/2014/main" id="{C211DAD2-A7CA-1B31-BEEE-58D4350E2B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83791" y="1730503"/>
            <a:ext cx="4928801" cy="42810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2678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
                                            <p:txEl>
                                              <p:pRg st="0" end="0"/>
                                            </p:txEl>
                                          </p:spTgt>
                                        </p:tgtEl>
                                        <p:attrNameLst>
                                          <p:attrName>style.visibility</p:attrName>
                                        </p:attrNameLst>
                                      </p:cBhvr>
                                      <p:to>
                                        <p:strVal val="visible"/>
                                      </p:to>
                                    </p:set>
                                    <p:animEffect transition="in" filter="fade">
                                      <p:cBhvr>
                                        <p:cTn id="15" dur="500"/>
                                        <p:tgtEl>
                                          <p:spTgt spid="11">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2050"/>
                                        </p:tgtEl>
                                        <p:attrNameLst>
                                          <p:attrName>style.visibility</p:attrName>
                                        </p:attrNameLst>
                                      </p:cBhvr>
                                      <p:to>
                                        <p:strVal val="visible"/>
                                      </p:to>
                                    </p:set>
                                    <p:anim calcmode="lin" valueType="num">
                                      <p:cBhvr additive="base">
                                        <p:cTn id="20" dur="500" fill="hold"/>
                                        <p:tgtEl>
                                          <p:spTgt spid="2050"/>
                                        </p:tgtEl>
                                        <p:attrNameLst>
                                          <p:attrName>ppt_x</p:attrName>
                                        </p:attrNameLst>
                                      </p:cBhvr>
                                      <p:tavLst>
                                        <p:tav tm="0">
                                          <p:val>
                                            <p:strVal val="#ppt_x"/>
                                          </p:val>
                                        </p:tav>
                                        <p:tav tm="100000">
                                          <p:val>
                                            <p:strVal val="#ppt_x"/>
                                          </p:val>
                                        </p:tav>
                                      </p:tavLst>
                                    </p:anim>
                                    <p:anim calcmode="lin" valueType="num">
                                      <p:cBhvr additive="base">
                                        <p:cTn id="21"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een field with a tree and a road&#10;&#10;Description automatically generated">
            <a:extLst>
              <a:ext uri="{FF2B5EF4-FFF2-40B4-BE49-F238E27FC236}">
                <a16:creationId xmlns:a16="http://schemas.microsoft.com/office/drawing/2014/main" id="{8D3A0AB5-4E4E-B3C5-61BC-8F2D118E0AF0}"/>
              </a:ext>
            </a:extLst>
          </p:cNvPr>
          <p:cNvPicPr>
            <a:picLocks noChangeAspect="1"/>
          </p:cNvPicPr>
          <p:nvPr/>
        </p:nvPicPr>
        <p:blipFill rotWithShape="1">
          <a:blip r:embed="rId3">
            <a:extLst>
              <a:ext uri="{28A0092B-C50C-407E-A947-70E740481C1C}">
                <a14:useLocalDpi xmlns:a14="http://schemas.microsoft.com/office/drawing/2010/main" val="0"/>
              </a:ext>
            </a:extLst>
          </a:blip>
          <a:srcRect r="15540"/>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17DD369D-0A99-57CC-2577-8FC7C5002ED8}"/>
              </a:ext>
            </a:extLst>
          </p:cNvPr>
          <p:cNvSpPr/>
          <p:nvPr/>
        </p:nvSpPr>
        <p:spPr>
          <a:xfrm>
            <a:off x="238126" y="266699"/>
            <a:ext cx="11715750" cy="637222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 name="Nhóm 6">
            <a:extLst>
              <a:ext uri="{FF2B5EF4-FFF2-40B4-BE49-F238E27FC236}">
                <a16:creationId xmlns:a16="http://schemas.microsoft.com/office/drawing/2014/main" id="{750159C0-E33B-1D98-FA2B-80493FC77959}"/>
              </a:ext>
            </a:extLst>
          </p:cNvPr>
          <p:cNvGrpSpPr/>
          <p:nvPr/>
        </p:nvGrpSpPr>
        <p:grpSpPr>
          <a:xfrm>
            <a:off x="1240969" y="2047622"/>
            <a:ext cx="7540883" cy="3711007"/>
            <a:chOff x="3172847" y="2326844"/>
            <a:chExt cx="5592087" cy="2530571"/>
          </a:xfrm>
        </p:grpSpPr>
        <p:grpSp>
          <p:nvGrpSpPr>
            <p:cNvPr id="4" name="Nhóm 7">
              <a:extLst>
                <a:ext uri="{FF2B5EF4-FFF2-40B4-BE49-F238E27FC236}">
                  <a16:creationId xmlns:a16="http://schemas.microsoft.com/office/drawing/2014/main" id="{06EB48C0-F287-ECF1-8AEB-6B45A8F32B6A}"/>
                </a:ext>
              </a:extLst>
            </p:cNvPr>
            <p:cNvGrpSpPr/>
            <p:nvPr/>
          </p:nvGrpSpPr>
          <p:grpSpPr>
            <a:xfrm flipH="1">
              <a:off x="3172847" y="2326844"/>
              <a:ext cx="5592087" cy="2530571"/>
              <a:chOff x="648699" y="1441977"/>
              <a:chExt cx="4697106" cy="2155028"/>
            </a:xfrm>
          </p:grpSpPr>
          <p:grpSp>
            <p:nvGrpSpPr>
              <p:cNvPr id="16" name="Nhóm 18">
                <a:extLst>
                  <a:ext uri="{FF2B5EF4-FFF2-40B4-BE49-F238E27FC236}">
                    <a16:creationId xmlns:a16="http://schemas.microsoft.com/office/drawing/2014/main" id="{D3F88DA2-874C-A796-17D7-33E17677E797}"/>
                  </a:ext>
                </a:extLst>
              </p:cNvPr>
              <p:cNvGrpSpPr/>
              <p:nvPr/>
            </p:nvGrpSpPr>
            <p:grpSpPr>
              <a:xfrm>
                <a:off x="712687" y="1805790"/>
                <a:ext cx="4633118" cy="1791215"/>
                <a:chOff x="871014" y="3415425"/>
                <a:chExt cx="4103330" cy="1791215"/>
              </a:xfrm>
            </p:grpSpPr>
            <p:grpSp>
              <p:nvGrpSpPr>
                <p:cNvPr id="18" name="Nhóm 20">
                  <a:extLst>
                    <a:ext uri="{FF2B5EF4-FFF2-40B4-BE49-F238E27FC236}">
                      <a16:creationId xmlns:a16="http://schemas.microsoft.com/office/drawing/2014/main" id="{EE1F1A30-B704-97F7-91D6-AA269B725EE8}"/>
                    </a:ext>
                  </a:extLst>
                </p:cNvPr>
                <p:cNvGrpSpPr/>
                <p:nvPr/>
              </p:nvGrpSpPr>
              <p:grpSpPr>
                <a:xfrm>
                  <a:off x="878188" y="3415425"/>
                  <a:ext cx="4096156" cy="1791215"/>
                  <a:chOff x="666378" y="1770293"/>
                  <a:chExt cx="4096156" cy="1791215"/>
                </a:xfrm>
              </p:grpSpPr>
              <p:sp>
                <p:nvSpPr>
                  <p:cNvPr id="23" name="Hình chữ nhật: Góc Tròn 12">
                    <a:extLst>
                      <a:ext uri="{FF2B5EF4-FFF2-40B4-BE49-F238E27FC236}">
                        <a16:creationId xmlns:a16="http://schemas.microsoft.com/office/drawing/2014/main" id="{E29E007F-C0E2-F388-17DC-9B39B2991212}"/>
                      </a:ext>
                    </a:extLst>
                  </p:cNvPr>
                  <p:cNvSpPr/>
                  <p:nvPr/>
                </p:nvSpPr>
                <p:spPr>
                  <a:xfrm flipV="1">
                    <a:off x="666378" y="1770293"/>
                    <a:ext cx="4096156" cy="1710822"/>
                  </a:xfrm>
                  <a:custGeom>
                    <a:avLst/>
                    <a:gdLst>
                      <a:gd name="connsiteX0" fmla="*/ 0 w 3804811"/>
                      <a:gd name="connsiteY0" fmla="*/ 27650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0 w 3804811"/>
                      <a:gd name="connsiteY8" fmla="*/ 27650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327660 w 3804811"/>
                      <a:gd name="connsiteY8" fmla="*/ 817527 h 165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4811" h="1659008">
                        <a:moveTo>
                          <a:pt x="327660" y="817527"/>
                        </a:moveTo>
                        <a:cubicBezTo>
                          <a:pt x="327660" y="664816"/>
                          <a:pt x="123796" y="0"/>
                          <a:pt x="276507" y="0"/>
                        </a:cubicBezTo>
                        <a:lnTo>
                          <a:pt x="3528304" y="0"/>
                        </a:lnTo>
                        <a:cubicBezTo>
                          <a:pt x="3681015" y="0"/>
                          <a:pt x="3804811" y="123796"/>
                          <a:pt x="3804811" y="276507"/>
                        </a:cubicBezTo>
                        <a:lnTo>
                          <a:pt x="3804811" y="1382501"/>
                        </a:lnTo>
                        <a:cubicBezTo>
                          <a:pt x="3804811" y="1535212"/>
                          <a:pt x="3681015" y="1659008"/>
                          <a:pt x="3528304" y="1659008"/>
                        </a:cubicBezTo>
                        <a:lnTo>
                          <a:pt x="276507" y="1659008"/>
                        </a:lnTo>
                        <a:cubicBezTo>
                          <a:pt x="123796" y="1659008"/>
                          <a:pt x="0" y="1535212"/>
                          <a:pt x="0" y="1382501"/>
                        </a:cubicBezTo>
                        <a:cubicBezTo>
                          <a:pt x="0" y="1013836"/>
                          <a:pt x="327660" y="1186192"/>
                          <a:pt x="327660" y="817527"/>
                        </a:cubicBezTo>
                        <a:close/>
                      </a:path>
                    </a:pathLst>
                  </a:cu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1E0E2F"/>
                      </a:solidFill>
                      <a:latin typeface="Calibri"/>
                      <a:sym typeface="Arial"/>
                    </a:endParaRPr>
                  </a:p>
                </p:txBody>
              </p:sp>
              <p:sp>
                <p:nvSpPr>
                  <p:cNvPr id="24" name="Hình chữ nhật: Góc Tròn 12">
                    <a:extLst>
                      <a:ext uri="{FF2B5EF4-FFF2-40B4-BE49-F238E27FC236}">
                        <a16:creationId xmlns:a16="http://schemas.microsoft.com/office/drawing/2014/main" id="{7A7CC9D7-47BF-CEA4-9C15-68E3A449B312}"/>
                      </a:ext>
                    </a:extLst>
                  </p:cNvPr>
                  <p:cNvSpPr/>
                  <p:nvPr/>
                </p:nvSpPr>
                <p:spPr>
                  <a:xfrm flipV="1">
                    <a:off x="872364" y="1877942"/>
                    <a:ext cx="3804811" cy="1683566"/>
                  </a:xfrm>
                  <a:custGeom>
                    <a:avLst/>
                    <a:gdLst>
                      <a:gd name="connsiteX0" fmla="*/ 0 w 3804811"/>
                      <a:gd name="connsiteY0" fmla="*/ 27650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0 w 3804811"/>
                      <a:gd name="connsiteY8" fmla="*/ 27650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327660 w 3804811"/>
                      <a:gd name="connsiteY8" fmla="*/ 817527 h 165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4811" h="1659008">
                        <a:moveTo>
                          <a:pt x="327660" y="817527"/>
                        </a:moveTo>
                        <a:cubicBezTo>
                          <a:pt x="327660" y="664816"/>
                          <a:pt x="123796" y="0"/>
                          <a:pt x="276507" y="0"/>
                        </a:cubicBezTo>
                        <a:lnTo>
                          <a:pt x="3528304" y="0"/>
                        </a:lnTo>
                        <a:cubicBezTo>
                          <a:pt x="3681015" y="0"/>
                          <a:pt x="3804811" y="123796"/>
                          <a:pt x="3804811" y="276507"/>
                        </a:cubicBezTo>
                        <a:lnTo>
                          <a:pt x="3804811" y="1382501"/>
                        </a:lnTo>
                        <a:cubicBezTo>
                          <a:pt x="3804811" y="1535212"/>
                          <a:pt x="3681015" y="1659008"/>
                          <a:pt x="3528304" y="1659008"/>
                        </a:cubicBezTo>
                        <a:lnTo>
                          <a:pt x="276507" y="1659008"/>
                        </a:lnTo>
                        <a:cubicBezTo>
                          <a:pt x="123796" y="1659008"/>
                          <a:pt x="0" y="1535212"/>
                          <a:pt x="0" y="1382501"/>
                        </a:cubicBezTo>
                        <a:cubicBezTo>
                          <a:pt x="0" y="1013836"/>
                          <a:pt x="327660" y="1186192"/>
                          <a:pt x="327660" y="817527"/>
                        </a:cubicBezTo>
                        <a:close/>
                      </a:path>
                    </a:pathLst>
                  </a:custGeom>
                  <a:noFill/>
                  <a:ln>
                    <a:solidFill>
                      <a:srgbClr val="E56D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1E0E2F"/>
                      </a:solidFill>
                      <a:latin typeface="Calibri"/>
                      <a:sym typeface="Arial"/>
                    </a:endParaRPr>
                  </a:p>
                </p:txBody>
              </p:sp>
            </p:grpSp>
            <p:grpSp>
              <p:nvGrpSpPr>
                <p:cNvPr id="19" name="Nhóm 21">
                  <a:extLst>
                    <a:ext uri="{FF2B5EF4-FFF2-40B4-BE49-F238E27FC236}">
                      <a16:creationId xmlns:a16="http://schemas.microsoft.com/office/drawing/2014/main" id="{B8326B01-C438-0884-B710-F24800A5660D}"/>
                    </a:ext>
                  </a:extLst>
                </p:cNvPr>
                <p:cNvGrpSpPr/>
                <p:nvPr/>
              </p:nvGrpSpPr>
              <p:grpSpPr>
                <a:xfrm>
                  <a:off x="871014" y="3638210"/>
                  <a:ext cx="3689420" cy="1119480"/>
                  <a:chOff x="697485" y="1969559"/>
                  <a:chExt cx="3689420" cy="1119480"/>
                </a:xfrm>
              </p:grpSpPr>
              <p:sp>
                <p:nvSpPr>
                  <p:cNvPr id="20" name="Hộp Văn bản 22">
                    <a:extLst>
                      <a:ext uri="{FF2B5EF4-FFF2-40B4-BE49-F238E27FC236}">
                        <a16:creationId xmlns:a16="http://schemas.microsoft.com/office/drawing/2014/main" id="{6C04EF22-E778-AA0B-D8FF-CAD984DB311D}"/>
                      </a:ext>
                    </a:extLst>
                  </p:cNvPr>
                  <p:cNvSpPr txBox="1"/>
                  <p:nvPr/>
                </p:nvSpPr>
                <p:spPr>
                  <a:xfrm>
                    <a:off x="704657" y="1969559"/>
                    <a:ext cx="3682248" cy="339586"/>
                  </a:xfrm>
                  <a:prstGeom prst="rect">
                    <a:avLst/>
                  </a:prstGeom>
                  <a:noFill/>
                </p:spPr>
                <p:txBody>
                  <a:bodyPr wrap="square" rtlCol="0">
                    <a:spAutoFit/>
                  </a:bodyPr>
                  <a:lstStyle/>
                  <a:p>
                    <a:pPr defTabSz="1219170">
                      <a:buClr>
                        <a:srgbClr val="000000"/>
                      </a:buClr>
                      <a:defRPr/>
                    </a:pPr>
                    <a:r>
                      <a:rPr lang="vi-VN" sz="3200" b="1" kern="0" dirty="0">
                        <a:solidFill>
                          <a:srgbClr val="EF8B26"/>
                        </a:solidFill>
                        <a:latin typeface="Calibri"/>
                        <a:cs typeface="Arial"/>
                        <a:sym typeface="Arial"/>
                      </a:rPr>
                      <a:t>1. </a:t>
                    </a:r>
                    <a:r>
                      <a:rPr lang="vi-VN" sz="3200" b="1" kern="0" dirty="0" err="1">
                        <a:solidFill>
                          <a:srgbClr val="EF8B26"/>
                        </a:solidFill>
                        <a:latin typeface="Calibri"/>
                        <a:cs typeface="Arial"/>
                        <a:sym typeface="Arial"/>
                      </a:rPr>
                      <a:t>Đọc</a:t>
                    </a:r>
                    <a:r>
                      <a:rPr lang="vi-VN" sz="3200" b="1" kern="0" dirty="0">
                        <a:solidFill>
                          <a:srgbClr val="EF8B26"/>
                        </a:solidFill>
                        <a:latin typeface="Calibri"/>
                        <a:cs typeface="Arial"/>
                        <a:sym typeface="Arial"/>
                      </a:rPr>
                      <a:t> </a:t>
                    </a:r>
                    <a:r>
                      <a:rPr lang="vi-VN" sz="3200" b="1" kern="0" dirty="0" err="1">
                        <a:solidFill>
                          <a:srgbClr val="EF8B26"/>
                        </a:solidFill>
                        <a:latin typeface="Calibri"/>
                        <a:cs typeface="Arial"/>
                        <a:sym typeface="Arial"/>
                      </a:rPr>
                      <a:t>đúng</a:t>
                    </a:r>
                    <a:endParaRPr lang="en-US" sz="3200" b="1" kern="0" dirty="0">
                      <a:solidFill>
                        <a:srgbClr val="EF8B26"/>
                      </a:solidFill>
                      <a:latin typeface="Calibri"/>
                      <a:cs typeface="Arial"/>
                      <a:sym typeface="Arial"/>
                    </a:endParaRPr>
                  </a:p>
                </p:txBody>
              </p:sp>
              <p:sp>
                <p:nvSpPr>
                  <p:cNvPr id="21" name="Hộp Văn bản 23">
                    <a:extLst>
                      <a:ext uri="{FF2B5EF4-FFF2-40B4-BE49-F238E27FC236}">
                        <a16:creationId xmlns:a16="http://schemas.microsoft.com/office/drawing/2014/main" id="{5F6FF0AD-665F-3F94-B511-6747083A527B}"/>
                      </a:ext>
                    </a:extLst>
                  </p:cNvPr>
                  <p:cNvSpPr txBox="1"/>
                  <p:nvPr/>
                </p:nvSpPr>
                <p:spPr>
                  <a:xfrm>
                    <a:off x="697485" y="2390114"/>
                    <a:ext cx="3682248" cy="339586"/>
                  </a:xfrm>
                  <a:prstGeom prst="rect">
                    <a:avLst/>
                  </a:prstGeom>
                  <a:noFill/>
                </p:spPr>
                <p:txBody>
                  <a:bodyPr wrap="square" rtlCol="0">
                    <a:spAutoFit/>
                  </a:bodyPr>
                  <a:lstStyle/>
                  <a:p>
                    <a:pPr defTabSz="1219170">
                      <a:buClr>
                        <a:srgbClr val="000000"/>
                      </a:buClr>
                      <a:defRPr/>
                    </a:pPr>
                    <a:r>
                      <a:rPr lang="vi-VN" sz="3200" b="1" kern="0" dirty="0">
                        <a:solidFill>
                          <a:srgbClr val="9BCA40"/>
                        </a:solidFill>
                        <a:latin typeface="Calibri"/>
                        <a:cs typeface="Arial"/>
                        <a:sym typeface="Arial"/>
                      </a:rPr>
                      <a:t>2. </a:t>
                    </a:r>
                    <a:r>
                      <a:rPr lang="en-US" sz="3200" b="1" kern="0" dirty="0" err="1">
                        <a:solidFill>
                          <a:srgbClr val="9BCA40"/>
                        </a:solidFill>
                        <a:latin typeface="Calibri"/>
                        <a:cs typeface="Arial"/>
                        <a:sym typeface="Arial"/>
                      </a:rPr>
                      <a:t>Đọc</a:t>
                    </a:r>
                    <a:r>
                      <a:rPr lang="en-US" sz="3200" b="1" kern="0" dirty="0">
                        <a:solidFill>
                          <a:srgbClr val="9BCA40"/>
                        </a:solidFill>
                        <a:latin typeface="Calibri"/>
                        <a:cs typeface="Arial"/>
                        <a:sym typeface="Arial"/>
                      </a:rPr>
                      <a:t> </a:t>
                    </a:r>
                    <a:r>
                      <a:rPr lang="en-US" sz="3200" b="1" kern="0" dirty="0" err="1">
                        <a:solidFill>
                          <a:srgbClr val="9BCA40"/>
                        </a:solidFill>
                        <a:latin typeface="Calibri"/>
                        <a:cs typeface="Arial"/>
                        <a:sym typeface="Arial"/>
                      </a:rPr>
                      <a:t>diễn</a:t>
                    </a:r>
                    <a:r>
                      <a:rPr lang="en-US" sz="3200" b="1" kern="0" dirty="0">
                        <a:solidFill>
                          <a:srgbClr val="9BCA40"/>
                        </a:solidFill>
                        <a:latin typeface="Calibri"/>
                        <a:cs typeface="Arial"/>
                        <a:sym typeface="Arial"/>
                      </a:rPr>
                      <a:t> </a:t>
                    </a:r>
                    <a:r>
                      <a:rPr lang="en-US" sz="3200" b="1" kern="0" dirty="0" err="1">
                        <a:solidFill>
                          <a:srgbClr val="9BCA40"/>
                        </a:solidFill>
                        <a:latin typeface="Calibri"/>
                        <a:cs typeface="Arial"/>
                        <a:sym typeface="Arial"/>
                      </a:rPr>
                      <a:t>cảm</a:t>
                    </a:r>
                    <a:endParaRPr lang="en-US" sz="3200" b="1" kern="0" dirty="0">
                      <a:solidFill>
                        <a:srgbClr val="9BCA40"/>
                      </a:solidFill>
                      <a:latin typeface="Calibri"/>
                      <a:cs typeface="Arial"/>
                      <a:sym typeface="Arial"/>
                    </a:endParaRPr>
                  </a:p>
                </p:txBody>
              </p:sp>
              <p:sp>
                <p:nvSpPr>
                  <p:cNvPr id="22" name="Hộp Văn bản 24">
                    <a:extLst>
                      <a:ext uri="{FF2B5EF4-FFF2-40B4-BE49-F238E27FC236}">
                        <a16:creationId xmlns:a16="http://schemas.microsoft.com/office/drawing/2014/main" id="{4D0FF629-A1F6-DA89-A651-DB36D1DD8745}"/>
                      </a:ext>
                    </a:extLst>
                  </p:cNvPr>
                  <p:cNvSpPr txBox="1"/>
                  <p:nvPr/>
                </p:nvSpPr>
                <p:spPr>
                  <a:xfrm>
                    <a:off x="1133284" y="2749453"/>
                    <a:ext cx="3246450" cy="339586"/>
                  </a:xfrm>
                  <a:prstGeom prst="rect">
                    <a:avLst/>
                  </a:prstGeom>
                  <a:noFill/>
                </p:spPr>
                <p:txBody>
                  <a:bodyPr wrap="square" rtlCol="0">
                    <a:spAutoFit/>
                  </a:bodyPr>
                  <a:lstStyle/>
                  <a:p>
                    <a:pPr defTabSz="1219170">
                      <a:buClr>
                        <a:srgbClr val="000000"/>
                      </a:buClr>
                      <a:defRPr/>
                    </a:pPr>
                    <a:r>
                      <a:rPr lang="vi-VN" sz="3200" b="1" kern="0" dirty="0">
                        <a:solidFill>
                          <a:srgbClr val="992E2E">
                            <a:lumMod val="60000"/>
                            <a:lumOff val="40000"/>
                          </a:srgbClr>
                        </a:solidFill>
                        <a:latin typeface="Calibri"/>
                        <a:cs typeface="Arial"/>
                        <a:sym typeface="Arial"/>
                      </a:rPr>
                      <a:t>3. </a:t>
                    </a:r>
                    <a:r>
                      <a:rPr lang="vi-VN" sz="3200" b="1" kern="0" dirty="0" err="1">
                        <a:solidFill>
                          <a:srgbClr val="992E2E">
                            <a:lumMod val="60000"/>
                            <a:lumOff val="40000"/>
                          </a:srgbClr>
                        </a:solidFill>
                        <a:latin typeface="Calibri"/>
                        <a:cs typeface="Arial"/>
                        <a:sym typeface="Arial"/>
                      </a:rPr>
                      <a:t>Đọc</a:t>
                    </a:r>
                    <a:r>
                      <a:rPr lang="vi-VN" sz="3200" b="1" kern="0" dirty="0">
                        <a:solidFill>
                          <a:srgbClr val="992E2E">
                            <a:lumMod val="60000"/>
                            <a:lumOff val="40000"/>
                          </a:srgbClr>
                        </a:solidFill>
                        <a:latin typeface="Calibri"/>
                        <a:cs typeface="Arial"/>
                        <a:sym typeface="Arial"/>
                      </a:rPr>
                      <a:t> </a:t>
                    </a:r>
                    <a:r>
                      <a:rPr lang="vi-VN" sz="3200" b="1" kern="0" dirty="0" err="1">
                        <a:solidFill>
                          <a:srgbClr val="992E2E">
                            <a:lumMod val="60000"/>
                            <a:lumOff val="40000"/>
                          </a:srgbClr>
                        </a:solidFill>
                        <a:latin typeface="Calibri"/>
                        <a:cs typeface="Arial"/>
                        <a:sym typeface="Arial"/>
                      </a:rPr>
                      <a:t>ngắt</a:t>
                    </a:r>
                    <a:r>
                      <a:rPr lang="vi-VN" sz="3200" b="1" kern="0" dirty="0">
                        <a:solidFill>
                          <a:srgbClr val="992E2E">
                            <a:lumMod val="60000"/>
                            <a:lumOff val="40000"/>
                          </a:srgbClr>
                        </a:solidFill>
                        <a:latin typeface="Calibri"/>
                        <a:cs typeface="Arial"/>
                        <a:sym typeface="Arial"/>
                      </a:rPr>
                      <a:t>, </a:t>
                    </a:r>
                    <a:r>
                      <a:rPr lang="vi-VN" sz="3200" b="1" kern="0" dirty="0" err="1">
                        <a:solidFill>
                          <a:srgbClr val="992E2E">
                            <a:lumMod val="60000"/>
                            <a:lumOff val="40000"/>
                          </a:srgbClr>
                        </a:solidFill>
                        <a:latin typeface="Calibri"/>
                        <a:cs typeface="Arial"/>
                        <a:sym typeface="Arial"/>
                      </a:rPr>
                      <a:t>nghỉ</a:t>
                    </a:r>
                    <a:r>
                      <a:rPr lang="vi-VN" sz="3200" b="1" kern="0" dirty="0">
                        <a:solidFill>
                          <a:srgbClr val="992E2E">
                            <a:lumMod val="60000"/>
                            <a:lumOff val="40000"/>
                          </a:srgbClr>
                        </a:solidFill>
                        <a:latin typeface="Calibri"/>
                        <a:cs typeface="Arial"/>
                        <a:sym typeface="Arial"/>
                      </a:rPr>
                      <a:t> </a:t>
                    </a:r>
                    <a:r>
                      <a:rPr lang="vi-VN" sz="3200" b="1" kern="0" dirty="0" err="1">
                        <a:solidFill>
                          <a:srgbClr val="992E2E">
                            <a:lumMod val="60000"/>
                            <a:lumOff val="40000"/>
                          </a:srgbClr>
                        </a:solidFill>
                        <a:latin typeface="Calibri"/>
                        <a:cs typeface="Arial"/>
                        <a:sym typeface="Arial"/>
                      </a:rPr>
                      <a:t>đúng</a:t>
                    </a:r>
                    <a:r>
                      <a:rPr lang="vi-VN" sz="3200" b="1" kern="0" dirty="0">
                        <a:solidFill>
                          <a:srgbClr val="992E2E">
                            <a:lumMod val="60000"/>
                            <a:lumOff val="40000"/>
                          </a:srgbClr>
                        </a:solidFill>
                        <a:latin typeface="Calibri"/>
                        <a:cs typeface="Arial"/>
                        <a:sym typeface="Arial"/>
                      </a:rPr>
                      <a:t> </a:t>
                    </a:r>
                    <a:r>
                      <a:rPr lang="vi-VN" sz="3200" b="1" kern="0" dirty="0" err="1">
                        <a:solidFill>
                          <a:srgbClr val="992E2E">
                            <a:lumMod val="60000"/>
                            <a:lumOff val="40000"/>
                          </a:srgbClr>
                        </a:solidFill>
                        <a:latin typeface="Calibri"/>
                        <a:cs typeface="Arial"/>
                        <a:sym typeface="Arial"/>
                      </a:rPr>
                      <a:t>nhịp</a:t>
                    </a:r>
                    <a:r>
                      <a:rPr lang="vi-VN" sz="3200" b="1" kern="0" dirty="0">
                        <a:solidFill>
                          <a:srgbClr val="992E2E">
                            <a:lumMod val="60000"/>
                            <a:lumOff val="40000"/>
                          </a:srgbClr>
                        </a:solidFill>
                        <a:latin typeface="Calibri"/>
                        <a:cs typeface="Arial"/>
                        <a:sym typeface="Arial"/>
                      </a:rPr>
                      <a:t> thơ</a:t>
                    </a:r>
                    <a:endParaRPr lang="en-US" sz="3200" b="1" kern="0" dirty="0">
                      <a:solidFill>
                        <a:srgbClr val="992E2E">
                          <a:lumMod val="60000"/>
                          <a:lumOff val="40000"/>
                        </a:srgbClr>
                      </a:solidFill>
                      <a:latin typeface="Calibri"/>
                      <a:cs typeface="Arial"/>
                      <a:sym typeface="Arial"/>
                    </a:endParaRPr>
                  </a:p>
                </p:txBody>
              </p:sp>
            </p:grpSp>
          </p:grpSp>
          <p:sp>
            <p:nvSpPr>
              <p:cNvPr id="17" name="Hộp Văn bản 19">
                <a:extLst>
                  <a:ext uri="{FF2B5EF4-FFF2-40B4-BE49-F238E27FC236}">
                    <a16:creationId xmlns:a16="http://schemas.microsoft.com/office/drawing/2014/main" id="{BD3564E6-3924-EA3C-0A6D-365278B4F21D}"/>
                  </a:ext>
                </a:extLst>
              </p:cNvPr>
              <p:cNvSpPr txBox="1"/>
              <p:nvPr/>
            </p:nvSpPr>
            <p:spPr>
              <a:xfrm>
                <a:off x="648699" y="1441977"/>
                <a:ext cx="3115014" cy="482570"/>
              </a:xfrm>
              <a:prstGeom prst="rect">
                <a:avLst/>
              </a:prstGeom>
              <a:noFill/>
            </p:spPr>
            <p:txBody>
              <a:bodyPr wrap="square" rtlCol="0">
                <a:spAutoFit/>
              </a:bodyPr>
              <a:lstStyle/>
              <a:p>
                <a:pPr marL="0" lvl="1" algn="ctr" defTabSz="1219170">
                  <a:buClr>
                    <a:srgbClr val="000000"/>
                  </a:buClr>
                  <a:defRPr/>
                </a:pPr>
                <a:r>
                  <a:rPr lang="vi-VN" sz="4800" b="1" kern="0" dirty="0">
                    <a:solidFill>
                      <a:srgbClr val="FF0000"/>
                    </a:solidFill>
                    <a:latin typeface="Cambria" panose="02040503050406030204" pitchFamily="18" charset="0"/>
                    <a:ea typeface="Cambria" panose="02040503050406030204" pitchFamily="18" charset="0"/>
                    <a:cs typeface="Arial"/>
                    <a:sym typeface="Arial"/>
                  </a:rPr>
                  <a:t>Tiêu </a:t>
                </a:r>
                <a:r>
                  <a:rPr lang="vi-VN" sz="4800" b="1" kern="0" dirty="0" err="1">
                    <a:solidFill>
                      <a:srgbClr val="FF0000"/>
                    </a:solidFill>
                    <a:latin typeface="Cambria" panose="02040503050406030204" pitchFamily="18" charset="0"/>
                    <a:ea typeface="Cambria" panose="02040503050406030204" pitchFamily="18" charset="0"/>
                    <a:cs typeface="Arial"/>
                    <a:sym typeface="Arial"/>
                  </a:rPr>
                  <a:t>chí</a:t>
                </a:r>
                <a:r>
                  <a:rPr lang="vi-VN" sz="4800" b="1" kern="0" dirty="0">
                    <a:solidFill>
                      <a:srgbClr val="FF0000"/>
                    </a:solidFill>
                    <a:latin typeface="Cambria" panose="02040503050406030204" pitchFamily="18" charset="0"/>
                    <a:ea typeface="Cambria" panose="02040503050406030204" pitchFamily="18" charset="0"/>
                    <a:cs typeface="Arial"/>
                    <a:sym typeface="Arial"/>
                  </a:rPr>
                  <a:t> </a:t>
                </a:r>
                <a:r>
                  <a:rPr lang="vi-VN" sz="4800" b="1" kern="0" dirty="0" err="1">
                    <a:solidFill>
                      <a:srgbClr val="FF0000"/>
                    </a:solidFill>
                    <a:latin typeface="Cambria" panose="02040503050406030204" pitchFamily="18" charset="0"/>
                    <a:ea typeface="Cambria" panose="02040503050406030204" pitchFamily="18" charset="0"/>
                    <a:cs typeface="Arial"/>
                    <a:sym typeface="Arial"/>
                  </a:rPr>
                  <a:t>đánh</a:t>
                </a:r>
                <a:r>
                  <a:rPr lang="vi-VN" sz="4800" b="1" kern="0" dirty="0">
                    <a:solidFill>
                      <a:srgbClr val="FF0000"/>
                    </a:solidFill>
                    <a:latin typeface="Cambria" panose="02040503050406030204" pitchFamily="18" charset="0"/>
                    <a:ea typeface="Cambria" panose="02040503050406030204" pitchFamily="18" charset="0"/>
                    <a:cs typeface="Arial"/>
                    <a:sym typeface="Arial"/>
                  </a:rPr>
                  <a:t> </a:t>
                </a:r>
                <a:r>
                  <a:rPr lang="vi-VN" sz="4800" b="1" kern="0" dirty="0" err="1">
                    <a:solidFill>
                      <a:srgbClr val="FF0000"/>
                    </a:solidFill>
                    <a:latin typeface="Cambria" panose="02040503050406030204" pitchFamily="18" charset="0"/>
                    <a:ea typeface="Cambria" panose="02040503050406030204" pitchFamily="18" charset="0"/>
                    <a:cs typeface="Arial"/>
                    <a:sym typeface="Arial"/>
                  </a:rPr>
                  <a:t>giá</a:t>
                </a:r>
                <a:endParaRPr lang="en-US" sz="4800" b="1" kern="0" dirty="0">
                  <a:solidFill>
                    <a:srgbClr val="FF0000"/>
                  </a:solidFill>
                  <a:latin typeface="Cambria" panose="02040503050406030204" pitchFamily="18" charset="0"/>
                  <a:ea typeface="Cambria" panose="02040503050406030204" pitchFamily="18" charset="0"/>
                  <a:cs typeface="Arial"/>
                  <a:sym typeface="Arial"/>
                </a:endParaRPr>
              </a:p>
            </p:txBody>
          </p:sp>
        </p:grpSp>
        <p:grpSp>
          <p:nvGrpSpPr>
            <p:cNvPr id="6" name="Nhóm 8">
              <a:extLst>
                <a:ext uri="{FF2B5EF4-FFF2-40B4-BE49-F238E27FC236}">
                  <a16:creationId xmlns:a16="http://schemas.microsoft.com/office/drawing/2014/main" id="{D51324FF-CC07-7280-8CBE-530102DA53D5}"/>
                </a:ext>
              </a:extLst>
            </p:cNvPr>
            <p:cNvGrpSpPr/>
            <p:nvPr/>
          </p:nvGrpSpPr>
          <p:grpSpPr>
            <a:xfrm>
              <a:off x="5475196" y="3044557"/>
              <a:ext cx="1760145" cy="1750423"/>
              <a:chOff x="5475196" y="3044557"/>
              <a:chExt cx="1760145" cy="1750423"/>
            </a:xfrm>
          </p:grpSpPr>
          <p:pic>
            <p:nvPicPr>
              <p:cNvPr id="7" name="Hình ảnh 9">
                <a:extLst>
                  <a:ext uri="{FF2B5EF4-FFF2-40B4-BE49-F238E27FC236}">
                    <a16:creationId xmlns:a16="http://schemas.microsoft.com/office/drawing/2014/main" id="{FAE84C09-601C-14C6-AC7C-514D30BCFC40}"/>
                  </a:ext>
                </a:extLst>
              </p:cNvPr>
              <p:cNvPicPr>
                <a:picLocks noChangeAspect="1"/>
              </p:cNvPicPr>
              <p:nvPr/>
            </p:nvPicPr>
            <p:blipFill rotWithShape="1">
              <a:blip r:embed="rId4"/>
              <a:srcRect l="51268" t="8949" r="19792" b="48444"/>
              <a:stretch/>
            </p:blipFill>
            <p:spPr>
              <a:xfrm rot="20944439">
                <a:off x="5475196" y="3044557"/>
                <a:ext cx="582414" cy="482317"/>
              </a:xfrm>
              <a:prstGeom prst="rect">
                <a:avLst/>
              </a:prstGeom>
            </p:spPr>
          </p:pic>
          <p:pic>
            <p:nvPicPr>
              <p:cNvPr id="8" name="Hình ảnh 10">
                <a:extLst>
                  <a:ext uri="{FF2B5EF4-FFF2-40B4-BE49-F238E27FC236}">
                    <a16:creationId xmlns:a16="http://schemas.microsoft.com/office/drawing/2014/main" id="{3FE071AD-FB43-BFA3-AEBA-9F67A16FEB5F}"/>
                  </a:ext>
                </a:extLst>
              </p:cNvPr>
              <p:cNvPicPr>
                <a:picLocks noChangeAspect="1"/>
              </p:cNvPicPr>
              <p:nvPr/>
            </p:nvPicPr>
            <p:blipFill rotWithShape="1">
              <a:blip r:embed="rId4"/>
              <a:srcRect l="51268" t="8949" r="19792" b="48444"/>
              <a:stretch/>
            </p:blipFill>
            <p:spPr>
              <a:xfrm rot="20944439">
                <a:off x="5954688" y="3051130"/>
                <a:ext cx="582414" cy="482317"/>
              </a:xfrm>
              <a:prstGeom prst="rect">
                <a:avLst/>
              </a:prstGeom>
            </p:spPr>
          </p:pic>
          <p:pic>
            <p:nvPicPr>
              <p:cNvPr id="9" name="Hình ảnh 11">
                <a:extLst>
                  <a:ext uri="{FF2B5EF4-FFF2-40B4-BE49-F238E27FC236}">
                    <a16:creationId xmlns:a16="http://schemas.microsoft.com/office/drawing/2014/main" id="{971CC933-DA50-3EAD-3D42-54C346E758E8}"/>
                  </a:ext>
                </a:extLst>
              </p:cNvPr>
              <p:cNvPicPr>
                <a:picLocks noChangeAspect="1"/>
              </p:cNvPicPr>
              <p:nvPr/>
            </p:nvPicPr>
            <p:blipFill rotWithShape="1">
              <a:blip r:embed="rId4"/>
              <a:srcRect l="51268" t="8949" r="19792" b="48444"/>
              <a:stretch/>
            </p:blipFill>
            <p:spPr>
              <a:xfrm rot="20944439">
                <a:off x="6434181" y="3065233"/>
                <a:ext cx="582414" cy="482317"/>
              </a:xfrm>
              <a:prstGeom prst="rect">
                <a:avLst/>
              </a:prstGeom>
            </p:spPr>
          </p:pic>
          <p:pic>
            <p:nvPicPr>
              <p:cNvPr id="10" name="Hình ảnh 12">
                <a:extLst>
                  <a:ext uri="{FF2B5EF4-FFF2-40B4-BE49-F238E27FC236}">
                    <a16:creationId xmlns:a16="http://schemas.microsoft.com/office/drawing/2014/main" id="{3E507072-0245-2325-D23A-0E589C016B48}"/>
                  </a:ext>
                </a:extLst>
              </p:cNvPr>
              <p:cNvPicPr>
                <a:picLocks noChangeAspect="1"/>
              </p:cNvPicPr>
              <p:nvPr/>
            </p:nvPicPr>
            <p:blipFill rotWithShape="1">
              <a:blip r:embed="rId4"/>
              <a:srcRect l="51268" t="8949" r="19792" b="48444"/>
              <a:stretch/>
            </p:blipFill>
            <p:spPr>
              <a:xfrm rot="20944439">
                <a:off x="5693942" y="3507826"/>
                <a:ext cx="582414" cy="482317"/>
              </a:xfrm>
              <a:prstGeom prst="rect">
                <a:avLst/>
              </a:prstGeom>
            </p:spPr>
          </p:pic>
          <p:pic>
            <p:nvPicPr>
              <p:cNvPr id="11" name="Hình ảnh 13">
                <a:extLst>
                  <a:ext uri="{FF2B5EF4-FFF2-40B4-BE49-F238E27FC236}">
                    <a16:creationId xmlns:a16="http://schemas.microsoft.com/office/drawing/2014/main" id="{F3374B11-2AC6-C582-C3E3-4601F04185E9}"/>
                  </a:ext>
                </a:extLst>
              </p:cNvPr>
              <p:cNvPicPr>
                <a:picLocks noChangeAspect="1"/>
              </p:cNvPicPr>
              <p:nvPr/>
            </p:nvPicPr>
            <p:blipFill rotWithShape="1">
              <a:blip r:embed="rId4"/>
              <a:srcRect l="51268" t="8949" r="19792" b="48444"/>
              <a:stretch/>
            </p:blipFill>
            <p:spPr>
              <a:xfrm rot="20944439">
                <a:off x="6173434" y="3514399"/>
                <a:ext cx="582414" cy="482317"/>
              </a:xfrm>
              <a:prstGeom prst="rect">
                <a:avLst/>
              </a:prstGeom>
            </p:spPr>
          </p:pic>
          <p:pic>
            <p:nvPicPr>
              <p:cNvPr id="12" name="Hình ảnh 14">
                <a:extLst>
                  <a:ext uri="{FF2B5EF4-FFF2-40B4-BE49-F238E27FC236}">
                    <a16:creationId xmlns:a16="http://schemas.microsoft.com/office/drawing/2014/main" id="{12B72742-C155-B124-F2AA-B8B1B77E04BC}"/>
                  </a:ext>
                </a:extLst>
              </p:cNvPr>
              <p:cNvPicPr>
                <a:picLocks noChangeAspect="1"/>
              </p:cNvPicPr>
              <p:nvPr/>
            </p:nvPicPr>
            <p:blipFill rotWithShape="1">
              <a:blip r:embed="rId4"/>
              <a:srcRect l="51268" t="8949" r="19792" b="48444"/>
              <a:stretch/>
            </p:blipFill>
            <p:spPr>
              <a:xfrm rot="20944439">
                <a:off x="6652927" y="3528502"/>
                <a:ext cx="582414" cy="482317"/>
              </a:xfrm>
              <a:prstGeom prst="rect">
                <a:avLst/>
              </a:prstGeom>
            </p:spPr>
          </p:pic>
          <p:pic>
            <p:nvPicPr>
              <p:cNvPr id="13" name="Hình ảnh 15">
                <a:extLst>
                  <a:ext uri="{FF2B5EF4-FFF2-40B4-BE49-F238E27FC236}">
                    <a16:creationId xmlns:a16="http://schemas.microsoft.com/office/drawing/2014/main" id="{9FECBFB0-4C16-9741-3F42-1A16D196EA40}"/>
                  </a:ext>
                </a:extLst>
              </p:cNvPr>
              <p:cNvPicPr>
                <a:picLocks noChangeAspect="1"/>
              </p:cNvPicPr>
              <p:nvPr/>
            </p:nvPicPr>
            <p:blipFill rotWithShape="1">
              <a:blip r:embed="rId4"/>
              <a:srcRect l="51268" t="8949" r="19792" b="48444"/>
              <a:stretch/>
            </p:blipFill>
            <p:spPr>
              <a:xfrm rot="20944439">
                <a:off x="5548246" y="4291989"/>
                <a:ext cx="582414" cy="482317"/>
              </a:xfrm>
              <a:prstGeom prst="rect">
                <a:avLst/>
              </a:prstGeom>
            </p:spPr>
          </p:pic>
          <p:pic>
            <p:nvPicPr>
              <p:cNvPr id="14" name="Hình ảnh 16">
                <a:extLst>
                  <a:ext uri="{FF2B5EF4-FFF2-40B4-BE49-F238E27FC236}">
                    <a16:creationId xmlns:a16="http://schemas.microsoft.com/office/drawing/2014/main" id="{A82BDE28-D237-666F-E3E0-4065117DE0F1}"/>
                  </a:ext>
                </a:extLst>
              </p:cNvPr>
              <p:cNvPicPr>
                <a:picLocks noChangeAspect="1"/>
              </p:cNvPicPr>
              <p:nvPr/>
            </p:nvPicPr>
            <p:blipFill rotWithShape="1">
              <a:blip r:embed="rId4"/>
              <a:srcRect l="51268" t="8949" r="19792" b="48444"/>
              <a:stretch/>
            </p:blipFill>
            <p:spPr>
              <a:xfrm rot="20944439">
                <a:off x="6027738" y="4298561"/>
                <a:ext cx="582414" cy="482317"/>
              </a:xfrm>
              <a:prstGeom prst="rect">
                <a:avLst/>
              </a:prstGeom>
            </p:spPr>
          </p:pic>
          <p:pic>
            <p:nvPicPr>
              <p:cNvPr id="15" name="Hình ảnh 17">
                <a:extLst>
                  <a:ext uri="{FF2B5EF4-FFF2-40B4-BE49-F238E27FC236}">
                    <a16:creationId xmlns:a16="http://schemas.microsoft.com/office/drawing/2014/main" id="{BA8E8B8A-D64F-2D86-7FCC-4D745FCDE7D0}"/>
                  </a:ext>
                </a:extLst>
              </p:cNvPr>
              <p:cNvPicPr>
                <a:picLocks noChangeAspect="1"/>
              </p:cNvPicPr>
              <p:nvPr/>
            </p:nvPicPr>
            <p:blipFill rotWithShape="1">
              <a:blip r:embed="rId4"/>
              <a:srcRect l="51268" t="8949" r="19792" b="48444"/>
              <a:stretch/>
            </p:blipFill>
            <p:spPr>
              <a:xfrm rot="20944439">
                <a:off x="6507231" y="4312663"/>
                <a:ext cx="582414" cy="482317"/>
              </a:xfrm>
              <a:prstGeom prst="rect">
                <a:avLst/>
              </a:prstGeom>
            </p:spPr>
          </p:pic>
        </p:grpSp>
      </p:grpSp>
      <p:pic>
        <p:nvPicPr>
          <p:cNvPr id="25" name="Hình ảnh 27" descr="Ảnh có chứa văn bản, đồ họa véc-tơ&#10;&#10;Mô tả được tạo tự động">
            <a:extLst>
              <a:ext uri="{FF2B5EF4-FFF2-40B4-BE49-F238E27FC236}">
                <a16:creationId xmlns:a16="http://schemas.microsoft.com/office/drawing/2014/main" id="{327B342F-60CF-8D6E-AE9A-C5519525447A}"/>
              </a:ext>
            </a:extLst>
          </p:cNvPr>
          <p:cNvPicPr>
            <a:picLocks noChangeAspect="1"/>
          </p:cNvPicPr>
          <p:nvPr/>
        </p:nvPicPr>
        <p:blipFill>
          <a:blip r:embed="rId5"/>
          <a:stretch>
            <a:fillRect/>
          </a:stretch>
        </p:blipFill>
        <p:spPr>
          <a:xfrm>
            <a:off x="7906170" y="3186139"/>
            <a:ext cx="3712909" cy="3359300"/>
          </a:xfrm>
          <a:prstGeom prst="rect">
            <a:avLst/>
          </a:prstGeom>
          <a:effectLst>
            <a:outerShdw blurRad="76200" dir="13500000" sy="23000" kx="1200000" algn="br" rotWithShape="0">
              <a:prstClr val="black">
                <a:alpha val="20000"/>
              </a:prstClr>
            </a:outerShdw>
          </a:effectLst>
        </p:spPr>
      </p:pic>
      <p:grpSp>
        <p:nvGrpSpPr>
          <p:cNvPr id="26" name="Nhóm 31">
            <a:extLst>
              <a:ext uri="{FF2B5EF4-FFF2-40B4-BE49-F238E27FC236}">
                <a16:creationId xmlns:a16="http://schemas.microsoft.com/office/drawing/2014/main" id="{D3D03F9C-6F06-49C8-B20C-315860A35B95}"/>
              </a:ext>
            </a:extLst>
          </p:cNvPr>
          <p:cNvGrpSpPr/>
          <p:nvPr/>
        </p:nvGrpSpPr>
        <p:grpSpPr>
          <a:xfrm>
            <a:off x="2765157" y="516065"/>
            <a:ext cx="7437979" cy="1443485"/>
            <a:chOff x="5827116" y="1012722"/>
            <a:chExt cx="3710136" cy="725882"/>
          </a:xfrm>
          <a:solidFill>
            <a:schemeClr val="accent4">
              <a:lumMod val="20000"/>
              <a:lumOff val="80000"/>
            </a:schemeClr>
          </a:solidFill>
        </p:grpSpPr>
        <p:sp>
          <p:nvSpPr>
            <p:cNvPr id="27" name="Hình tự do: Hình 10">
              <a:extLst>
                <a:ext uri="{FF2B5EF4-FFF2-40B4-BE49-F238E27FC236}">
                  <a16:creationId xmlns:a16="http://schemas.microsoft.com/office/drawing/2014/main" id="{B445E932-FF50-60C7-8542-A2A1F702B256}"/>
                </a:ext>
              </a:extLst>
            </p:cNvPr>
            <p:cNvSpPr/>
            <p:nvPr/>
          </p:nvSpPr>
          <p:spPr>
            <a:xfrm flipH="1">
              <a:off x="6030946" y="1012722"/>
              <a:ext cx="3247745" cy="725882"/>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211"/>
                <a:gd name="connsiteY0" fmla="*/ 0 h 21600"/>
                <a:gd name="connsiteX1" fmla="*/ 18125 w 20211"/>
                <a:gd name="connsiteY1" fmla="*/ 0 h 21600"/>
                <a:gd name="connsiteX2" fmla="*/ 20211 w 20211"/>
                <a:gd name="connsiteY2" fmla="*/ 10510 h 21600"/>
                <a:gd name="connsiteX3" fmla="*/ 18125 w 20211"/>
                <a:gd name="connsiteY3" fmla="*/ 21600 h 21600"/>
                <a:gd name="connsiteX4" fmla="*/ 3475 w 20211"/>
                <a:gd name="connsiteY4" fmla="*/ 21600 h 21600"/>
                <a:gd name="connsiteX5" fmla="*/ 0 w 20211"/>
                <a:gd name="connsiteY5" fmla="*/ 10800 h 21600"/>
                <a:gd name="connsiteX6" fmla="*/ 3475 w 20211"/>
                <a:gd name="connsiteY6" fmla="*/ 0 h 21600"/>
                <a:gd name="connsiteX0" fmla="*/ 2206 w 18942"/>
                <a:gd name="connsiteY0" fmla="*/ 0 h 21600"/>
                <a:gd name="connsiteX1" fmla="*/ 16856 w 18942"/>
                <a:gd name="connsiteY1" fmla="*/ 0 h 21600"/>
                <a:gd name="connsiteX2" fmla="*/ 18942 w 18942"/>
                <a:gd name="connsiteY2" fmla="*/ 10510 h 21600"/>
                <a:gd name="connsiteX3" fmla="*/ 16856 w 18942"/>
                <a:gd name="connsiteY3" fmla="*/ 21600 h 21600"/>
                <a:gd name="connsiteX4" fmla="*/ 2206 w 18942"/>
                <a:gd name="connsiteY4" fmla="*/ 21600 h 21600"/>
                <a:gd name="connsiteX5" fmla="*/ 0 w 18942"/>
                <a:gd name="connsiteY5" fmla="*/ 11958 h 21600"/>
                <a:gd name="connsiteX6" fmla="*/ 2206 w 18942"/>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942" h="21600">
                  <a:moveTo>
                    <a:pt x="2206" y="0"/>
                  </a:moveTo>
                  <a:lnTo>
                    <a:pt x="16856" y="0"/>
                  </a:lnTo>
                  <a:cubicBezTo>
                    <a:pt x="18775" y="0"/>
                    <a:pt x="18942" y="4545"/>
                    <a:pt x="18942" y="10510"/>
                  </a:cubicBezTo>
                  <a:cubicBezTo>
                    <a:pt x="18942" y="16475"/>
                    <a:pt x="18775" y="21600"/>
                    <a:pt x="16856" y="21600"/>
                  </a:cubicBezTo>
                  <a:lnTo>
                    <a:pt x="2206" y="21600"/>
                  </a:lnTo>
                  <a:cubicBezTo>
                    <a:pt x="287" y="21600"/>
                    <a:pt x="0" y="17923"/>
                    <a:pt x="0" y="11958"/>
                  </a:cubicBezTo>
                  <a:cubicBezTo>
                    <a:pt x="0" y="5993"/>
                    <a:pt x="287" y="0"/>
                    <a:pt x="2206" y="0"/>
                  </a:cubicBezTo>
                  <a:close/>
                </a:path>
              </a:pathLst>
            </a:custGeom>
            <a:grpFill/>
          </p:spPr>
          <p:style>
            <a:lnRef idx="2">
              <a:schemeClr val="accent6">
                <a:shade val="50000"/>
              </a:schemeClr>
            </a:lnRef>
            <a:fillRef idx="1">
              <a:schemeClr val="accent6"/>
            </a:fillRef>
            <a:effectRef idx="0">
              <a:schemeClr val="accent6"/>
            </a:effectRef>
            <a:fontRef idx="minor">
              <a:schemeClr val="lt1"/>
            </a:fontRef>
          </p:style>
          <p:txBody>
            <a:bodyPr wrap="square" rtlCol="0" anchor="ctr">
              <a:noAutofit/>
            </a:bodyPr>
            <a:lstStyle/>
            <a:p>
              <a:pPr algn="ctr" defTabSz="1219170">
                <a:buClr>
                  <a:srgbClr val="000000"/>
                </a:buClr>
                <a:defRPr/>
              </a:pPr>
              <a:endParaRPr lang="en-US" sz="1867" kern="0">
                <a:solidFill>
                  <a:srgbClr val="2A153D"/>
                </a:solidFill>
                <a:latin typeface="Calibri"/>
                <a:sym typeface="Arial"/>
              </a:endParaRPr>
            </a:p>
          </p:txBody>
        </p:sp>
        <p:sp>
          <p:nvSpPr>
            <p:cNvPr id="28" name="Hộp Văn bản 33">
              <a:extLst>
                <a:ext uri="{FF2B5EF4-FFF2-40B4-BE49-F238E27FC236}">
                  <a16:creationId xmlns:a16="http://schemas.microsoft.com/office/drawing/2014/main" id="{D4680F74-6454-071E-D4C3-41A165E6FF15}"/>
                </a:ext>
              </a:extLst>
            </p:cNvPr>
            <p:cNvSpPr txBox="1"/>
            <p:nvPr/>
          </p:nvSpPr>
          <p:spPr>
            <a:xfrm>
              <a:off x="5827116" y="1119830"/>
              <a:ext cx="3710136" cy="507964"/>
            </a:xfrm>
            <a:prstGeom prst="roundRect">
              <a:avLst/>
            </a:prstGeom>
            <a:noFill/>
            <a:ln>
              <a:noFill/>
              <a:headEnd type="none" w="med" len="med"/>
              <a:tailEnd type="none" w="med" len="med"/>
            </a:ln>
          </p:spPr>
          <p:style>
            <a:lnRef idx="3">
              <a:schemeClr val="lt1"/>
            </a:lnRef>
            <a:fillRef idx="1">
              <a:schemeClr val="accent4"/>
            </a:fillRef>
            <a:effectRef idx="1">
              <a:schemeClr val="accent4"/>
            </a:effectRef>
            <a:fontRef idx="minor">
              <a:schemeClr val="lt1"/>
            </a:fontRef>
          </p:style>
          <p:txBody>
            <a:bodyPr wrap="square" rtlCol="0">
              <a:spAutoFit/>
            </a:bodyPr>
            <a:lstStyle/>
            <a:p>
              <a:pPr algn="ctr" defTabSz="1219170">
                <a:buClr>
                  <a:srgbClr val="000000"/>
                </a:buClr>
                <a:defRPr/>
              </a:pPr>
              <a:r>
                <a:rPr lang="en-US" sz="5333" b="1" kern="0" dirty="0" err="1">
                  <a:solidFill>
                    <a:srgbClr val="85A8CE">
                      <a:lumMod val="75000"/>
                    </a:srgbClr>
                  </a:solidFill>
                  <a:latin typeface="Calibri"/>
                  <a:sym typeface="Arial"/>
                </a:rPr>
                <a:t>Luyện</a:t>
              </a:r>
              <a:r>
                <a:rPr lang="en-US" sz="5333" b="1" kern="0" dirty="0">
                  <a:solidFill>
                    <a:srgbClr val="85A8CE">
                      <a:lumMod val="75000"/>
                    </a:srgbClr>
                  </a:solidFill>
                  <a:latin typeface="Calibri"/>
                  <a:sym typeface="Arial"/>
                </a:rPr>
                <a:t> </a:t>
              </a:r>
              <a:r>
                <a:rPr lang="en-US" sz="5333" b="1" kern="0" dirty="0" err="1">
                  <a:solidFill>
                    <a:srgbClr val="85A8CE">
                      <a:lumMod val="75000"/>
                    </a:srgbClr>
                  </a:solidFill>
                  <a:latin typeface="Calibri"/>
                  <a:sym typeface="Arial"/>
                </a:rPr>
                <a:t>đọc</a:t>
              </a:r>
              <a:r>
                <a:rPr lang="en-US" sz="5333" b="1" kern="0" dirty="0">
                  <a:solidFill>
                    <a:srgbClr val="85A8CE">
                      <a:lumMod val="75000"/>
                    </a:srgbClr>
                  </a:solidFill>
                  <a:latin typeface="Calibri"/>
                  <a:sym typeface="Arial"/>
                </a:rPr>
                <a:t> </a:t>
              </a:r>
              <a:r>
                <a:rPr lang="en-US" sz="5333" b="1" kern="0" dirty="0" err="1">
                  <a:solidFill>
                    <a:srgbClr val="85A8CE">
                      <a:lumMod val="75000"/>
                    </a:srgbClr>
                  </a:solidFill>
                  <a:latin typeface="Calibri"/>
                  <a:sym typeface="Arial"/>
                </a:rPr>
                <a:t>trước</a:t>
              </a:r>
              <a:r>
                <a:rPr lang="en-US" sz="5333" b="1" kern="0" dirty="0">
                  <a:solidFill>
                    <a:srgbClr val="85A8CE">
                      <a:lumMod val="75000"/>
                    </a:srgbClr>
                  </a:solidFill>
                  <a:latin typeface="Calibri"/>
                  <a:sym typeface="Arial"/>
                </a:rPr>
                <a:t> </a:t>
              </a:r>
              <a:r>
                <a:rPr lang="en-US" sz="5333" b="1" kern="0" dirty="0" err="1">
                  <a:solidFill>
                    <a:srgbClr val="85A8CE">
                      <a:lumMod val="75000"/>
                    </a:srgbClr>
                  </a:solidFill>
                  <a:latin typeface="Calibri"/>
                  <a:sym typeface="Arial"/>
                </a:rPr>
                <a:t>lớp</a:t>
              </a:r>
              <a:endParaRPr lang="en-US" sz="5333" b="1" kern="0" dirty="0">
                <a:solidFill>
                  <a:srgbClr val="85A8CE">
                    <a:lumMod val="75000"/>
                  </a:srgbClr>
                </a:solidFill>
                <a:latin typeface="Calibri"/>
                <a:sym typeface="Arial"/>
              </a:endParaRPr>
            </a:p>
          </p:txBody>
        </p:sp>
      </p:grpSp>
    </p:spTree>
    <p:extLst>
      <p:ext uri="{BB962C8B-B14F-4D97-AF65-F5344CB8AC3E}">
        <p14:creationId xmlns:p14="http://schemas.microsoft.com/office/powerpoint/2010/main" val="449034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1+#ppt_w/2"/>
                                          </p:val>
                                        </p:tav>
                                        <p:tav tm="100000">
                                          <p:val>
                                            <p:strVal val="#ppt_x"/>
                                          </p:val>
                                        </p:tav>
                                      </p:tavLst>
                                    </p:anim>
                                    <p:anim calcmode="lin" valueType="num">
                                      <p:cBhvr additive="base">
                                        <p:cTn id="8" dur="500" fill="hold"/>
                                        <p:tgtEl>
                                          <p:spTgt spid="26"/>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750" fill="hold"/>
                                        <p:tgtEl>
                                          <p:spTgt spid="3"/>
                                        </p:tgtEl>
                                        <p:attrNameLst>
                                          <p:attrName>ppt_x</p:attrName>
                                        </p:attrNameLst>
                                      </p:cBhvr>
                                      <p:tavLst>
                                        <p:tav tm="0">
                                          <p:val>
                                            <p:strVal val="0-#ppt_w/2"/>
                                          </p:val>
                                        </p:tav>
                                        <p:tav tm="100000">
                                          <p:val>
                                            <p:strVal val="#ppt_x"/>
                                          </p:val>
                                        </p:tav>
                                      </p:tavLst>
                                    </p:anim>
                                    <p:anim calcmode="lin" valueType="num">
                                      <p:cBhvr additive="base">
                                        <p:cTn id="12" dur="750" fill="hold"/>
                                        <p:tgtEl>
                                          <p:spTgt spid="3"/>
                                        </p:tgtEl>
                                        <p:attrNameLst>
                                          <p:attrName>ppt_y</p:attrName>
                                        </p:attrNameLst>
                                      </p:cBhvr>
                                      <p:tavLst>
                                        <p:tav tm="0">
                                          <p:val>
                                            <p:strVal val="0-#ppt_h/2"/>
                                          </p:val>
                                        </p:tav>
                                        <p:tav tm="100000">
                                          <p:val>
                                            <p:strVal val="#ppt_y"/>
                                          </p:val>
                                        </p:tav>
                                      </p:tavLst>
                                    </p:anim>
                                  </p:childTnLst>
                                </p:cTn>
                              </p:par>
                              <p:par>
                                <p:cTn id="13" presetID="2" presetClass="entr" presetSubtype="6"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500" fill="hold"/>
                                        <p:tgtEl>
                                          <p:spTgt spid="25"/>
                                        </p:tgtEl>
                                        <p:attrNameLst>
                                          <p:attrName>ppt_x</p:attrName>
                                        </p:attrNameLst>
                                      </p:cBhvr>
                                      <p:tavLst>
                                        <p:tav tm="0">
                                          <p:val>
                                            <p:strVal val="1+#ppt_w/2"/>
                                          </p:val>
                                        </p:tav>
                                        <p:tav tm="100000">
                                          <p:val>
                                            <p:strVal val="#ppt_x"/>
                                          </p:val>
                                        </p:tav>
                                      </p:tavLst>
                                    </p:anim>
                                    <p:anim calcmode="lin" valueType="num">
                                      <p:cBhvr additive="base">
                                        <p:cTn id="16"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a:extLst>
              <a:ext uri="{FF2B5EF4-FFF2-40B4-BE49-F238E27FC236}">
                <a16:creationId xmlns:a16="http://schemas.microsoft.com/office/drawing/2014/main" id="{328677EE-2547-4A0B-8E14-AE84E7AFE50C}"/>
              </a:ext>
            </a:extLst>
          </p:cNvPr>
          <p:cNvSpPr txBox="1"/>
          <p:nvPr/>
        </p:nvSpPr>
        <p:spPr>
          <a:xfrm>
            <a:off x="2809459" y="1137625"/>
            <a:ext cx="6573084" cy="1569660"/>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zh-CN" altLang="en-US" sz="9600" b="0" i="0" u="none" strike="noStrike" kern="1200" cap="none" spc="0" normalizeH="0" baseline="0" noProof="0" dirty="0">
                <a:ln>
                  <a:noFill/>
                </a:ln>
                <a:solidFill>
                  <a:prstClr val="black"/>
                </a:solidFill>
                <a:effectLst/>
                <a:uLnTx/>
                <a:uFillTx/>
                <a:latin typeface="汉仪粗宋简" panose="02010609000101010101" pitchFamily="49" charset="-122"/>
                <a:ea typeface="汉仪粗宋简" panose="02010609000101010101" pitchFamily="49" charset="-122"/>
                <a:cs typeface="+mn-cs"/>
              </a:rPr>
              <a:t>山中访友</a:t>
            </a:r>
          </a:p>
        </p:txBody>
      </p:sp>
      <p:sp>
        <p:nvSpPr>
          <p:cNvPr id="27" name="文本框 26">
            <a:extLst>
              <a:ext uri="{FF2B5EF4-FFF2-40B4-BE49-F238E27FC236}">
                <a16:creationId xmlns:a16="http://schemas.microsoft.com/office/drawing/2014/main" id="{782D8D82-9DEE-4FA8-BE8D-7801E8F6BBD3}"/>
              </a:ext>
            </a:extLst>
          </p:cNvPr>
          <p:cNvSpPr txBox="1"/>
          <p:nvPr/>
        </p:nvSpPr>
        <p:spPr>
          <a:xfrm>
            <a:off x="2771469" y="695227"/>
            <a:ext cx="6573084" cy="584775"/>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zh-CN" altLang="en-US" sz="32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rPr>
              <a:t>人教版六年级语文 课件</a:t>
            </a:r>
            <a:r>
              <a:rPr kumimoji="0" lang="en-US" altLang="zh-CN" sz="32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rPr>
              <a:t>PPT</a:t>
            </a:r>
            <a:r>
              <a:rPr kumimoji="0" lang="zh-CN" altLang="en-US" sz="32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rPr>
              <a:t>模板</a:t>
            </a:r>
          </a:p>
        </p:txBody>
      </p:sp>
      <p:pic>
        <p:nvPicPr>
          <p:cNvPr id="29" name="图片 28">
            <a:extLst>
              <a:ext uri="{FF2B5EF4-FFF2-40B4-BE49-F238E27FC236}">
                <a16:creationId xmlns:a16="http://schemas.microsoft.com/office/drawing/2014/main" id="{41AEB96B-F885-4C3A-B20F-9474A2DF9E5E}"/>
              </a:ext>
            </a:extLst>
          </p:cNvPr>
          <p:cNvPicPr>
            <a:picLocks noChangeAspect="1"/>
          </p:cNvPicPr>
          <p:nvPr/>
        </p:nvPicPr>
        <p:blipFill>
          <a:blip r:embed="rId3"/>
          <a:stretch>
            <a:fillRect/>
          </a:stretch>
        </p:blipFill>
        <p:spPr>
          <a:xfrm>
            <a:off x="-527" y="-1314"/>
            <a:ext cx="12193057" cy="6860627"/>
          </a:xfrm>
          <a:prstGeom prst="rect">
            <a:avLst/>
          </a:prstGeom>
        </p:spPr>
      </p:pic>
      <p:pic>
        <p:nvPicPr>
          <p:cNvPr id="30" name="图片 29">
            <a:extLst>
              <a:ext uri="{FF2B5EF4-FFF2-40B4-BE49-F238E27FC236}">
                <a16:creationId xmlns:a16="http://schemas.microsoft.com/office/drawing/2014/main" id="{3ED967E4-7167-4508-8A73-E34528D338C4}"/>
              </a:ext>
            </a:extLst>
          </p:cNvPr>
          <p:cNvPicPr>
            <a:picLocks noChangeAspect="1"/>
          </p:cNvPicPr>
          <p:nvPr/>
        </p:nvPicPr>
        <p:blipFill>
          <a:blip r:embed="rId4"/>
          <a:stretch>
            <a:fillRect/>
          </a:stretch>
        </p:blipFill>
        <p:spPr>
          <a:xfrm>
            <a:off x="-350061" y="-236046"/>
            <a:ext cx="12697036" cy="6860627"/>
          </a:xfrm>
          <a:prstGeom prst="rect">
            <a:avLst/>
          </a:prstGeom>
        </p:spPr>
      </p:pic>
      <p:pic>
        <p:nvPicPr>
          <p:cNvPr id="31" name="图片 30">
            <a:extLst>
              <a:ext uri="{FF2B5EF4-FFF2-40B4-BE49-F238E27FC236}">
                <a16:creationId xmlns:a16="http://schemas.microsoft.com/office/drawing/2014/main" id="{1D6190F0-861A-47FE-A11E-58F7D9C1A27C}"/>
              </a:ext>
            </a:extLst>
          </p:cNvPr>
          <p:cNvPicPr>
            <a:picLocks noChangeAspect="1"/>
          </p:cNvPicPr>
          <p:nvPr/>
        </p:nvPicPr>
        <p:blipFill>
          <a:blip r:embed="rId5"/>
          <a:stretch>
            <a:fillRect/>
          </a:stretch>
        </p:blipFill>
        <p:spPr>
          <a:xfrm>
            <a:off x="4779151" y="4146941"/>
            <a:ext cx="2633700" cy="2633700"/>
          </a:xfrm>
          <a:prstGeom prst="rect">
            <a:avLst/>
          </a:prstGeom>
        </p:spPr>
      </p:pic>
      <p:pic>
        <p:nvPicPr>
          <p:cNvPr id="32" name="图片 31">
            <a:extLst>
              <a:ext uri="{FF2B5EF4-FFF2-40B4-BE49-F238E27FC236}">
                <a16:creationId xmlns:a16="http://schemas.microsoft.com/office/drawing/2014/main" id="{356CD3B7-1F57-4CE6-9C65-6A51F19AF650}"/>
              </a:ext>
            </a:extLst>
          </p:cNvPr>
          <p:cNvPicPr>
            <a:picLocks noChangeAspect="1"/>
          </p:cNvPicPr>
          <p:nvPr/>
        </p:nvPicPr>
        <p:blipFill>
          <a:blip r:embed="rId6"/>
          <a:stretch>
            <a:fillRect/>
          </a:stretch>
        </p:blipFill>
        <p:spPr>
          <a:xfrm>
            <a:off x="-1894517" y="3618282"/>
            <a:ext cx="15981033" cy="5088569"/>
          </a:xfrm>
          <a:prstGeom prst="rect">
            <a:avLst/>
          </a:prstGeom>
        </p:spPr>
      </p:pic>
      <p:pic>
        <p:nvPicPr>
          <p:cNvPr id="33" name="图片 32">
            <a:extLst>
              <a:ext uri="{FF2B5EF4-FFF2-40B4-BE49-F238E27FC236}">
                <a16:creationId xmlns:a16="http://schemas.microsoft.com/office/drawing/2014/main" id="{8F1F19C4-9C6D-4E5C-A27F-68BCA5C42A79}"/>
              </a:ext>
            </a:extLst>
          </p:cNvPr>
          <p:cNvPicPr>
            <a:picLocks noChangeAspect="1"/>
          </p:cNvPicPr>
          <p:nvPr/>
        </p:nvPicPr>
        <p:blipFill>
          <a:blip r:embed="rId7"/>
          <a:stretch>
            <a:fillRect/>
          </a:stretch>
        </p:blipFill>
        <p:spPr>
          <a:xfrm>
            <a:off x="-77750" y="2818251"/>
            <a:ext cx="12347503" cy="5722608"/>
          </a:xfrm>
          <a:prstGeom prst="rect">
            <a:avLst/>
          </a:prstGeom>
        </p:spPr>
      </p:pic>
      <p:grpSp>
        <p:nvGrpSpPr>
          <p:cNvPr id="2" name="组合 1">
            <a:extLst>
              <a:ext uri="{FF2B5EF4-FFF2-40B4-BE49-F238E27FC236}">
                <a16:creationId xmlns:a16="http://schemas.microsoft.com/office/drawing/2014/main" id="{C532045F-C52B-44A1-9803-528571F5C690}"/>
              </a:ext>
            </a:extLst>
          </p:cNvPr>
          <p:cNvGrpSpPr/>
          <p:nvPr/>
        </p:nvGrpSpPr>
        <p:grpSpPr>
          <a:xfrm>
            <a:off x="-154973" y="5911193"/>
            <a:ext cx="12501948" cy="2048433"/>
            <a:chOff x="-116230" y="4433394"/>
            <a:chExt cx="9376461" cy="1536325"/>
          </a:xfrm>
        </p:grpSpPr>
        <p:pic>
          <p:nvPicPr>
            <p:cNvPr id="34" name="图片 33">
              <a:extLst>
                <a:ext uri="{FF2B5EF4-FFF2-40B4-BE49-F238E27FC236}">
                  <a16:creationId xmlns:a16="http://schemas.microsoft.com/office/drawing/2014/main" id="{F789335F-97FE-4E86-95C4-9C612E3C7B22}"/>
                </a:ext>
              </a:extLst>
            </p:cNvPr>
            <p:cNvPicPr>
              <a:picLocks noChangeAspect="1"/>
            </p:cNvPicPr>
            <p:nvPr/>
          </p:nvPicPr>
          <p:blipFill>
            <a:blip r:embed="rId8"/>
            <a:stretch>
              <a:fillRect/>
            </a:stretch>
          </p:blipFill>
          <p:spPr>
            <a:xfrm>
              <a:off x="1024206" y="4639575"/>
              <a:ext cx="4889416" cy="774259"/>
            </a:xfrm>
            <a:prstGeom prst="rect">
              <a:avLst/>
            </a:prstGeom>
          </p:spPr>
        </p:pic>
        <p:pic>
          <p:nvPicPr>
            <p:cNvPr id="35" name="图片 34">
              <a:extLst>
                <a:ext uri="{FF2B5EF4-FFF2-40B4-BE49-F238E27FC236}">
                  <a16:creationId xmlns:a16="http://schemas.microsoft.com/office/drawing/2014/main" id="{56F8679D-2236-4CDE-9415-803A4F0B46BB}"/>
                </a:ext>
              </a:extLst>
            </p:cNvPr>
            <p:cNvPicPr>
              <a:picLocks noChangeAspect="1"/>
            </p:cNvPicPr>
            <p:nvPr/>
          </p:nvPicPr>
          <p:blipFill>
            <a:blip r:embed="rId9"/>
            <a:stretch>
              <a:fillRect/>
            </a:stretch>
          </p:blipFill>
          <p:spPr>
            <a:xfrm>
              <a:off x="-116230" y="4433394"/>
              <a:ext cx="9376461" cy="1536325"/>
            </a:xfrm>
            <a:prstGeom prst="rect">
              <a:avLst/>
            </a:prstGeom>
          </p:spPr>
        </p:pic>
      </p:grpSp>
      <p:pic>
        <p:nvPicPr>
          <p:cNvPr id="38" name="图片 37">
            <a:extLst>
              <a:ext uri="{FF2B5EF4-FFF2-40B4-BE49-F238E27FC236}">
                <a16:creationId xmlns:a16="http://schemas.microsoft.com/office/drawing/2014/main" id="{AD351F36-311B-4491-A8E9-14CFA535DA6F}"/>
              </a:ext>
            </a:extLst>
          </p:cNvPr>
          <p:cNvPicPr>
            <a:picLocks noChangeAspect="1"/>
          </p:cNvPicPr>
          <p:nvPr/>
        </p:nvPicPr>
        <p:blipFill>
          <a:blip r:embed="rId10"/>
          <a:stretch>
            <a:fillRect/>
          </a:stretch>
        </p:blipFill>
        <p:spPr>
          <a:xfrm rot="663994">
            <a:off x="-1054731" y="-121700"/>
            <a:ext cx="3259611" cy="1357493"/>
          </a:xfrm>
          <a:prstGeom prst="rect">
            <a:avLst/>
          </a:prstGeom>
        </p:spPr>
      </p:pic>
      <p:pic>
        <p:nvPicPr>
          <p:cNvPr id="3" name="图片 2">
            <a:extLst>
              <a:ext uri="{FF2B5EF4-FFF2-40B4-BE49-F238E27FC236}">
                <a16:creationId xmlns:a16="http://schemas.microsoft.com/office/drawing/2014/main" id="{CB819FA6-C809-446C-BA3A-A740E84DBAFF}"/>
              </a:ext>
            </a:extLst>
          </p:cNvPr>
          <p:cNvPicPr>
            <a:picLocks noChangeAspect="1"/>
          </p:cNvPicPr>
          <p:nvPr/>
        </p:nvPicPr>
        <p:blipFill>
          <a:blip r:embed="rId11"/>
          <a:stretch>
            <a:fillRect/>
          </a:stretch>
        </p:blipFill>
        <p:spPr>
          <a:xfrm>
            <a:off x="1040201" y="855406"/>
            <a:ext cx="9873605" cy="3687097"/>
          </a:xfrm>
          <a:prstGeom prst="rect">
            <a:avLst/>
          </a:prstGeom>
        </p:spPr>
      </p:pic>
      <p:pic>
        <p:nvPicPr>
          <p:cNvPr id="19" name="图片 18">
            <a:extLst>
              <a:ext uri="{FF2B5EF4-FFF2-40B4-BE49-F238E27FC236}">
                <a16:creationId xmlns:a16="http://schemas.microsoft.com/office/drawing/2014/main" id="{495764CD-3742-46E5-BD1A-B293EC4D729F}"/>
              </a:ext>
            </a:extLst>
          </p:cNvPr>
          <p:cNvPicPr>
            <a:picLocks noChangeAspect="1"/>
          </p:cNvPicPr>
          <p:nvPr/>
        </p:nvPicPr>
        <p:blipFill>
          <a:blip r:embed="rId11"/>
          <a:stretch>
            <a:fillRect/>
          </a:stretch>
        </p:blipFill>
        <p:spPr>
          <a:xfrm>
            <a:off x="10294069" y="2330331"/>
            <a:ext cx="1895139" cy="707700"/>
          </a:xfrm>
          <a:prstGeom prst="rect">
            <a:avLst/>
          </a:prstGeom>
        </p:spPr>
      </p:pic>
      <p:pic>
        <p:nvPicPr>
          <p:cNvPr id="20" name="图片 19">
            <a:extLst>
              <a:ext uri="{FF2B5EF4-FFF2-40B4-BE49-F238E27FC236}">
                <a16:creationId xmlns:a16="http://schemas.microsoft.com/office/drawing/2014/main" id="{47EB8C3B-7215-4F8C-8DBE-097DC3A865DC}"/>
              </a:ext>
            </a:extLst>
          </p:cNvPr>
          <p:cNvPicPr>
            <a:picLocks noChangeAspect="1"/>
          </p:cNvPicPr>
          <p:nvPr/>
        </p:nvPicPr>
        <p:blipFill>
          <a:blip r:embed="rId12"/>
          <a:stretch>
            <a:fillRect/>
          </a:stretch>
        </p:blipFill>
        <p:spPr>
          <a:xfrm rot="21056238">
            <a:off x="10898700" y="173430"/>
            <a:ext cx="1202192" cy="493729"/>
          </a:xfrm>
          <a:prstGeom prst="rect">
            <a:avLst/>
          </a:prstGeom>
        </p:spPr>
      </p:pic>
      <p:pic>
        <p:nvPicPr>
          <p:cNvPr id="4" name="Picture 3">
            <a:extLst>
              <a:ext uri="{FF2B5EF4-FFF2-40B4-BE49-F238E27FC236}">
                <a16:creationId xmlns:a16="http://schemas.microsoft.com/office/drawing/2014/main" id="{2D28728C-B4E4-39B1-BE4F-B32F73E198A9}"/>
              </a:ext>
            </a:extLst>
          </p:cNvPr>
          <p:cNvPicPr>
            <a:picLocks noChangeAspect="1"/>
          </p:cNvPicPr>
          <p:nvPr/>
        </p:nvPicPr>
        <p:blipFill>
          <a:blip r:embed="rId13"/>
          <a:stretch>
            <a:fillRect/>
          </a:stretch>
        </p:blipFill>
        <p:spPr>
          <a:xfrm>
            <a:off x="988846" y="2268167"/>
            <a:ext cx="10022693" cy="2121592"/>
          </a:xfrm>
          <a:prstGeom prst="rect">
            <a:avLst/>
          </a:prstGeom>
        </p:spPr>
      </p:pic>
    </p:spTree>
    <p:extLst>
      <p:ext uri="{BB962C8B-B14F-4D97-AF65-F5344CB8AC3E}">
        <p14:creationId xmlns:p14="http://schemas.microsoft.com/office/powerpoint/2010/main" val="5052250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1000"/>
                                        <p:tgtEl>
                                          <p:spTgt spid="33"/>
                                        </p:tgtEl>
                                      </p:cBhvr>
                                    </p:animEffect>
                                    <p:anim calcmode="lin" valueType="num">
                                      <p:cBhvr>
                                        <p:cTn id="13" dur="1000" fill="hold"/>
                                        <p:tgtEl>
                                          <p:spTgt spid="33"/>
                                        </p:tgtEl>
                                        <p:attrNameLst>
                                          <p:attrName>ppt_x</p:attrName>
                                        </p:attrNameLst>
                                      </p:cBhvr>
                                      <p:tavLst>
                                        <p:tav tm="0">
                                          <p:val>
                                            <p:strVal val="#ppt_x"/>
                                          </p:val>
                                        </p:tav>
                                        <p:tav tm="100000">
                                          <p:val>
                                            <p:strVal val="#ppt_x"/>
                                          </p:val>
                                        </p:tav>
                                      </p:tavLst>
                                    </p:anim>
                                    <p:anim calcmode="lin" valueType="num">
                                      <p:cBhvr>
                                        <p:cTn id="14" dur="1000" fill="hold"/>
                                        <p:tgtEl>
                                          <p:spTgt spid="3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2" presetClass="entr" presetSubtype="4" fill="hold" nodeType="afterEffect">
                                  <p:stCondLst>
                                    <p:cond delay="0"/>
                                  </p:stCondLst>
                                  <p:childTnLst>
                                    <p:set>
                                      <p:cBhvr>
                                        <p:cTn id="22" dur="1" fill="hold">
                                          <p:stCondLst>
                                            <p:cond delay="0"/>
                                          </p:stCondLst>
                                        </p:cTn>
                                        <p:tgtEl>
                                          <p:spTgt spid="31"/>
                                        </p:tgtEl>
                                        <p:attrNameLst>
                                          <p:attrName>style.visibility</p:attrName>
                                        </p:attrNameLst>
                                      </p:cBhvr>
                                      <p:to>
                                        <p:strVal val="visible"/>
                                      </p:to>
                                    </p:set>
                                    <p:anim calcmode="lin" valueType="num">
                                      <p:cBhvr additive="base">
                                        <p:cTn id="23" dur="750" fill="hold"/>
                                        <p:tgtEl>
                                          <p:spTgt spid="31"/>
                                        </p:tgtEl>
                                        <p:attrNameLst>
                                          <p:attrName>ppt_x</p:attrName>
                                        </p:attrNameLst>
                                      </p:cBhvr>
                                      <p:tavLst>
                                        <p:tav tm="0">
                                          <p:val>
                                            <p:strVal val="#ppt_x"/>
                                          </p:val>
                                        </p:tav>
                                        <p:tav tm="100000">
                                          <p:val>
                                            <p:strVal val="#ppt_x"/>
                                          </p:val>
                                        </p:tav>
                                      </p:tavLst>
                                    </p:anim>
                                    <p:anim calcmode="lin" valueType="num">
                                      <p:cBhvr additive="base">
                                        <p:cTn id="24" dur="750" fill="hold"/>
                                        <p:tgtEl>
                                          <p:spTgt spid="31"/>
                                        </p:tgtEl>
                                        <p:attrNameLst>
                                          <p:attrName>ppt_y</p:attrName>
                                        </p:attrNameLst>
                                      </p:cBhvr>
                                      <p:tavLst>
                                        <p:tav tm="0">
                                          <p:val>
                                            <p:strVal val="1+#ppt_h/2"/>
                                          </p:val>
                                        </p:tav>
                                        <p:tav tm="100000">
                                          <p:val>
                                            <p:strVal val="#ppt_y"/>
                                          </p:val>
                                        </p:tav>
                                      </p:tavLst>
                                    </p:anim>
                                  </p:childTnLst>
                                </p:cTn>
                              </p:par>
                              <p:par>
                                <p:cTn id="25" presetID="22" presetClass="entr" presetSubtype="4" fill="hold" nodeType="withEffect">
                                  <p:stCondLst>
                                    <p:cond delay="250"/>
                                  </p:stCondLst>
                                  <p:childTnLst>
                                    <p:set>
                                      <p:cBhvr>
                                        <p:cTn id="26" dur="1" fill="hold">
                                          <p:stCondLst>
                                            <p:cond delay="0"/>
                                          </p:stCondLst>
                                        </p:cTn>
                                        <p:tgtEl>
                                          <p:spTgt spid="30"/>
                                        </p:tgtEl>
                                        <p:attrNameLst>
                                          <p:attrName>style.visibility</p:attrName>
                                        </p:attrNameLst>
                                      </p:cBhvr>
                                      <p:to>
                                        <p:strVal val="visible"/>
                                      </p:to>
                                    </p:set>
                                    <p:animEffect transition="in" filter="wipe(down)">
                                      <p:cBhvr>
                                        <p:cTn id="27" dur="500"/>
                                        <p:tgtEl>
                                          <p:spTgt spid="30"/>
                                        </p:tgtEl>
                                      </p:cBhvr>
                                    </p:animEffect>
                                  </p:childTnLst>
                                </p:cTn>
                              </p:par>
                            </p:childTnLst>
                          </p:cTn>
                        </p:par>
                        <p:par>
                          <p:cTn id="28" fill="hold">
                            <p:stCondLst>
                              <p:cond delay="1750"/>
                            </p:stCondLst>
                            <p:childTnLst>
                              <p:par>
                                <p:cTn id="29" presetID="2" presetClass="entr" presetSubtype="2" fill="hold" nodeType="afterEffect">
                                  <p:stCondLst>
                                    <p:cond delay="25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750" fill="hold"/>
                                        <p:tgtEl>
                                          <p:spTgt spid="19"/>
                                        </p:tgtEl>
                                        <p:attrNameLst>
                                          <p:attrName>ppt_x</p:attrName>
                                        </p:attrNameLst>
                                      </p:cBhvr>
                                      <p:tavLst>
                                        <p:tav tm="0">
                                          <p:val>
                                            <p:strVal val="1+#ppt_w/2"/>
                                          </p:val>
                                        </p:tav>
                                        <p:tav tm="100000">
                                          <p:val>
                                            <p:strVal val="#ppt_x"/>
                                          </p:val>
                                        </p:tav>
                                      </p:tavLst>
                                    </p:anim>
                                    <p:anim calcmode="lin" valueType="num">
                                      <p:cBhvr additive="base">
                                        <p:cTn id="32" dur="750" fill="hold"/>
                                        <p:tgtEl>
                                          <p:spTgt spid="19"/>
                                        </p:tgtEl>
                                        <p:attrNameLst>
                                          <p:attrName>ppt_y</p:attrName>
                                        </p:attrNameLst>
                                      </p:cBhvr>
                                      <p:tavLst>
                                        <p:tav tm="0">
                                          <p:val>
                                            <p:strVal val="#ppt_y"/>
                                          </p:val>
                                        </p:tav>
                                        <p:tav tm="100000">
                                          <p:val>
                                            <p:strVal val="#ppt_y"/>
                                          </p:val>
                                        </p:tav>
                                      </p:tavLst>
                                    </p:anim>
                                  </p:childTnLst>
                                </p:cTn>
                              </p:par>
                              <p:par>
                                <p:cTn id="33" presetID="2" presetClass="entr" presetSubtype="2"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additive="base">
                                        <p:cTn id="35" dur="750" fill="hold"/>
                                        <p:tgtEl>
                                          <p:spTgt spid="20"/>
                                        </p:tgtEl>
                                        <p:attrNameLst>
                                          <p:attrName>ppt_x</p:attrName>
                                        </p:attrNameLst>
                                      </p:cBhvr>
                                      <p:tavLst>
                                        <p:tav tm="0">
                                          <p:val>
                                            <p:strVal val="1+#ppt_w/2"/>
                                          </p:val>
                                        </p:tav>
                                        <p:tav tm="100000">
                                          <p:val>
                                            <p:strVal val="#ppt_x"/>
                                          </p:val>
                                        </p:tav>
                                      </p:tavLst>
                                    </p:anim>
                                    <p:anim calcmode="lin" valueType="num">
                                      <p:cBhvr additive="base">
                                        <p:cTn id="36" dur="750" fill="hold"/>
                                        <p:tgtEl>
                                          <p:spTgt spid="20"/>
                                        </p:tgtEl>
                                        <p:attrNameLst>
                                          <p:attrName>ppt_y</p:attrName>
                                        </p:attrNameLst>
                                      </p:cBhvr>
                                      <p:tavLst>
                                        <p:tav tm="0">
                                          <p:val>
                                            <p:strVal val="#ppt_y"/>
                                          </p:val>
                                        </p:tav>
                                        <p:tav tm="100000">
                                          <p:val>
                                            <p:strVal val="#ppt_y"/>
                                          </p:val>
                                        </p:tav>
                                      </p:tavLst>
                                    </p:anim>
                                  </p:childTnLst>
                                </p:cTn>
                              </p:par>
                              <p:par>
                                <p:cTn id="37" presetID="2" presetClass="entr" presetSubtype="8" fill="hold" nodeType="withEffect">
                                  <p:stCondLst>
                                    <p:cond delay="250"/>
                                  </p:stCondLst>
                                  <p:childTnLst>
                                    <p:set>
                                      <p:cBhvr>
                                        <p:cTn id="38" dur="1" fill="hold">
                                          <p:stCondLst>
                                            <p:cond delay="0"/>
                                          </p:stCondLst>
                                        </p:cTn>
                                        <p:tgtEl>
                                          <p:spTgt spid="38"/>
                                        </p:tgtEl>
                                        <p:attrNameLst>
                                          <p:attrName>style.visibility</p:attrName>
                                        </p:attrNameLst>
                                      </p:cBhvr>
                                      <p:to>
                                        <p:strVal val="visible"/>
                                      </p:to>
                                    </p:set>
                                    <p:anim calcmode="lin" valueType="num">
                                      <p:cBhvr additive="base">
                                        <p:cTn id="39" dur="750" fill="hold"/>
                                        <p:tgtEl>
                                          <p:spTgt spid="38"/>
                                        </p:tgtEl>
                                        <p:attrNameLst>
                                          <p:attrName>ppt_x</p:attrName>
                                        </p:attrNameLst>
                                      </p:cBhvr>
                                      <p:tavLst>
                                        <p:tav tm="0">
                                          <p:val>
                                            <p:strVal val="0-#ppt_w/2"/>
                                          </p:val>
                                        </p:tav>
                                        <p:tav tm="100000">
                                          <p:val>
                                            <p:strVal val="#ppt_x"/>
                                          </p:val>
                                        </p:tav>
                                      </p:tavLst>
                                    </p:anim>
                                    <p:anim calcmode="lin" valueType="num">
                                      <p:cBhvr additive="base">
                                        <p:cTn id="40" dur="750" fill="hold"/>
                                        <p:tgtEl>
                                          <p:spTgt spid="38"/>
                                        </p:tgtEl>
                                        <p:attrNameLst>
                                          <p:attrName>ppt_y</p:attrName>
                                        </p:attrNameLst>
                                      </p:cBhvr>
                                      <p:tavLst>
                                        <p:tav tm="0">
                                          <p:val>
                                            <p:strVal val="#ppt_y"/>
                                          </p:val>
                                        </p:tav>
                                        <p:tav tm="100000">
                                          <p:val>
                                            <p:strVal val="#ppt_y"/>
                                          </p:val>
                                        </p:tav>
                                      </p:tavLst>
                                    </p:anim>
                                  </p:childTnLst>
                                </p:cTn>
                              </p:par>
                              <p:par>
                                <p:cTn id="41" presetID="2" presetClass="entr" presetSubtype="8" fill="hold" nodeType="withEffect">
                                  <p:stCondLst>
                                    <p:cond delay="500"/>
                                  </p:stCondLst>
                                  <p:childTnLst>
                                    <p:set>
                                      <p:cBhvr>
                                        <p:cTn id="42" dur="1" fill="hold">
                                          <p:stCondLst>
                                            <p:cond delay="0"/>
                                          </p:stCondLst>
                                        </p:cTn>
                                        <p:tgtEl>
                                          <p:spTgt spid="3"/>
                                        </p:tgtEl>
                                        <p:attrNameLst>
                                          <p:attrName>style.visibility</p:attrName>
                                        </p:attrNameLst>
                                      </p:cBhvr>
                                      <p:to>
                                        <p:strVal val="visible"/>
                                      </p:to>
                                    </p:set>
                                    <p:anim calcmode="lin" valueType="num">
                                      <p:cBhvr additive="base">
                                        <p:cTn id="43" dur="750" fill="hold"/>
                                        <p:tgtEl>
                                          <p:spTgt spid="3"/>
                                        </p:tgtEl>
                                        <p:attrNameLst>
                                          <p:attrName>ppt_x</p:attrName>
                                        </p:attrNameLst>
                                      </p:cBhvr>
                                      <p:tavLst>
                                        <p:tav tm="0">
                                          <p:val>
                                            <p:strVal val="0-#ppt_w/2"/>
                                          </p:val>
                                        </p:tav>
                                        <p:tav tm="100000">
                                          <p:val>
                                            <p:strVal val="#ppt_x"/>
                                          </p:val>
                                        </p:tav>
                                      </p:tavLst>
                                    </p:anim>
                                    <p:anim calcmode="lin" valueType="num">
                                      <p:cBhvr additive="base">
                                        <p:cTn id="44" dur="75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4"/>
                                        </p:tgtEl>
                                        <p:attrNameLst>
                                          <p:attrName>style.visibility</p:attrName>
                                        </p:attrNameLst>
                                      </p:cBhvr>
                                      <p:to>
                                        <p:strVal val="visible"/>
                                      </p:to>
                                    </p:set>
                                    <p:anim calcmode="lin" valueType="num">
                                      <p:cBhvr>
                                        <p:cTn id="49" dur="500" fill="hold"/>
                                        <p:tgtEl>
                                          <p:spTgt spid="4"/>
                                        </p:tgtEl>
                                        <p:attrNameLst>
                                          <p:attrName>ppt_w</p:attrName>
                                        </p:attrNameLst>
                                      </p:cBhvr>
                                      <p:tavLst>
                                        <p:tav tm="0">
                                          <p:val>
                                            <p:fltVal val="0"/>
                                          </p:val>
                                        </p:tav>
                                        <p:tav tm="100000">
                                          <p:val>
                                            <p:strVal val="#ppt_w"/>
                                          </p:val>
                                        </p:tav>
                                      </p:tavLst>
                                    </p:anim>
                                    <p:anim calcmode="lin" valueType="num">
                                      <p:cBhvr>
                                        <p:cTn id="50" dur="500" fill="hold"/>
                                        <p:tgtEl>
                                          <p:spTgt spid="4"/>
                                        </p:tgtEl>
                                        <p:attrNameLst>
                                          <p:attrName>ppt_h</p:attrName>
                                        </p:attrNameLst>
                                      </p:cBhvr>
                                      <p:tavLst>
                                        <p:tav tm="0">
                                          <p:val>
                                            <p:fltVal val="0"/>
                                          </p:val>
                                        </p:tav>
                                        <p:tav tm="100000">
                                          <p:val>
                                            <p:strVal val="#ppt_h"/>
                                          </p:val>
                                        </p:tav>
                                      </p:tavLst>
                                    </p:anim>
                                    <p:animEffect transition="in" filter="fade">
                                      <p:cBhvr>
                                        <p:cTn id="5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een field with a tree and a road&#10;&#10;Description automatically generated">
            <a:extLst>
              <a:ext uri="{FF2B5EF4-FFF2-40B4-BE49-F238E27FC236}">
                <a16:creationId xmlns:a16="http://schemas.microsoft.com/office/drawing/2014/main" id="{8D3A0AB5-4E4E-B3C5-61BC-8F2D118E0AF0}"/>
              </a:ext>
            </a:extLst>
          </p:cNvPr>
          <p:cNvPicPr>
            <a:picLocks noChangeAspect="1"/>
          </p:cNvPicPr>
          <p:nvPr/>
        </p:nvPicPr>
        <p:blipFill rotWithShape="1">
          <a:blip r:embed="rId3">
            <a:extLst>
              <a:ext uri="{28A0092B-C50C-407E-A947-70E740481C1C}">
                <a14:useLocalDpi xmlns:a14="http://schemas.microsoft.com/office/drawing/2010/main" val="0"/>
              </a:ext>
            </a:extLst>
          </a:blip>
          <a:srcRect r="15540"/>
          <a:stretch/>
        </p:blipFill>
        <p:spPr>
          <a:xfrm>
            <a:off x="20" y="1282"/>
            <a:ext cx="12191980" cy="6856718"/>
          </a:xfrm>
          <a:prstGeom prst="rect">
            <a:avLst/>
          </a:prstGeom>
        </p:spPr>
      </p:pic>
      <p:sp>
        <p:nvSpPr>
          <p:cNvPr id="12" name="Hình chữ nhật: Góc Tròn 10">
            <a:extLst>
              <a:ext uri="{FF2B5EF4-FFF2-40B4-BE49-F238E27FC236}">
                <a16:creationId xmlns:a16="http://schemas.microsoft.com/office/drawing/2014/main" id="{78FD0390-916E-48E7-A236-0D89E6F5F4D1}"/>
              </a:ext>
            </a:extLst>
          </p:cNvPr>
          <p:cNvSpPr/>
          <p:nvPr/>
        </p:nvSpPr>
        <p:spPr>
          <a:xfrm>
            <a:off x="40915" y="472956"/>
            <a:ext cx="12036797" cy="6286723"/>
          </a:xfrm>
          <a:custGeom>
            <a:avLst/>
            <a:gdLst>
              <a:gd name="connsiteX0" fmla="*/ 0 w 8651056"/>
              <a:gd name="connsiteY0" fmla="*/ 742965 h 4457700"/>
              <a:gd name="connsiteX1" fmla="*/ 742965 w 8651056"/>
              <a:gd name="connsiteY1" fmla="*/ 0 h 4457700"/>
              <a:gd name="connsiteX2" fmla="*/ 7908091 w 8651056"/>
              <a:gd name="connsiteY2" fmla="*/ 0 h 4457700"/>
              <a:gd name="connsiteX3" fmla="*/ 8651056 w 8651056"/>
              <a:gd name="connsiteY3" fmla="*/ 742965 h 4457700"/>
              <a:gd name="connsiteX4" fmla="*/ 8651056 w 8651056"/>
              <a:gd name="connsiteY4" fmla="*/ 3714735 h 4457700"/>
              <a:gd name="connsiteX5" fmla="*/ 7908091 w 8651056"/>
              <a:gd name="connsiteY5" fmla="*/ 4457700 h 4457700"/>
              <a:gd name="connsiteX6" fmla="*/ 742965 w 8651056"/>
              <a:gd name="connsiteY6" fmla="*/ 4457700 h 4457700"/>
              <a:gd name="connsiteX7" fmla="*/ 0 w 8651056"/>
              <a:gd name="connsiteY7" fmla="*/ 3714735 h 4457700"/>
              <a:gd name="connsiteX8" fmla="*/ 0 w 8651056"/>
              <a:gd name="connsiteY8" fmla="*/ 742965 h 4457700"/>
              <a:gd name="connsiteX0" fmla="*/ 330200 w 8651056"/>
              <a:gd name="connsiteY0" fmla="*/ 1390665 h 4457700"/>
              <a:gd name="connsiteX1" fmla="*/ 742965 w 8651056"/>
              <a:gd name="connsiteY1" fmla="*/ 0 h 4457700"/>
              <a:gd name="connsiteX2" fmla="*/ 7908091 w 8651056"/>
              <a:gd name="connsiteY2" fmla="*/ 0 h 4457700"/>
              <a:gd name="connsiteX3" fmla="*/ 8651056 w 8651056"/>
              <a:gd name="connsiteY3" fmla="*/ 742965 h 4457700"/>
              <a:gd name="connsiteX4" fmla="*/ 8651056 w 8651056"/>
              <a:gd name="connsiteY4" fmla="*/ 3714735 h 4457700"/>
              <a:gd name="connsiteX5" fmla="*/ 7908091 w 8651056"/>
              <a:gd name="connsiteY5" fmla="*/ 4457700 h 4457700"/>
              <a:gd name="connsiteX6" fmla="*/ 742965 w 8651056"/>
              <a:gd name="connsiteY6" fmla="*/ 4457700 h 4457700"/>
              <a:gd name="connsiteX7" fmla="*/ 0 w 8651056"/>
              <a:gd name="connsiteY7" fmla="*/ 3714735 h 4457700"/>
              <a:gd name="connsiteX8" fmla="*/ 330200 w 8651056"/>
              <a:gd name="connsiteY8" fmla="*/ 1390665 h 4457700"/>
              <a:gd name="connsiteX0" fmla="*/ 330200 w 8651056"/>
              <a:gd name="connsiteY0" fmla="*/ 1390665 h 4457700"/>
              <a:gd name="connsiteX1" fmla="*/ 895365 w 8651056"/>
              <a:gd name="connsiteY1" fmla="*/ 12700 h 4457700"/>
              <a:gd name="connsiteX2" fmla="*/ 7908091 w 8651056"/>
              <a:gd name="connsiteY2" fmla="*/ 0 h 4457700"/>
              <a:gd name="connsiteX3" fmla="*/ 8651056 w 8651056"/>
              <a:gd name="connsiteY3" fmla="*/ 742965 h 4457700"/>
              <a:gd name="connsiteX4" fmla="*/ 8651056 w 8651056"/>
              <a:gd name="connsiteY4" fmla="*/ 3714735 h 4457700"/>
              <a:gd name="connsiteX5" fmla="*/ 7908091 w 8651056"/>
              <a:gd name="connsiteY5" fmla="*/ 4457700 h 4457700"/>
              <a:gd name="connsiteX6" fmla="*/ 742965 w 8651056"/>
              <a:gd name="connsiteY6" fmla="*/ 4457700 h 4457700"/>
              <a:gd name="connsiteX7" fmla="*/ 0 w 8651056"/>
              <a:gd name="connsiteY7" fmla="*/ 3714735 h 4457700"/>
              <a:gd name="connsiteX8" fmla="*/ 330200 w 8651056"/>
              <a:gd name="connsiteY8" fmla="*/ 1390665 h 4457700"/>
              <a:gd name="connsiteX0" fmla="*/ 330200 w 8651056"/>
              <a:gd name="connsiteY0" fmla="*/ 1390665 h 4457700"/>
              <a:gd name="connsiteX1" fmla="*/ 895365 w 8651056"/>
              <a:gd name="connsiteY1" fmla="*/ 12700 h 4457700"/>
              <a:gd name="connsiteX2" fmla="*/ 7908091 w 8651056"/>
              <a:gd name="connsiteY2" fmla="*/ 0 h 4457700"/>
              <a:gd name="connsiteX3" fmla="*/ 8320856 w 8651056"/>
              <a:gd name="connsiteY3" fmla="*/ 1441465 h 4457700"/>
              <a:gd name="connsiteX4" fmla="*/ 8651056 w 8651056"/>
              <a:gd name="connsiteY4" fmla="*/ 3714735 h 4457700"/>
              <a:gd name="connsiteX5" fmla="*/ 7908091 w 8651056"/>
              <a:gd name="connsiteY5" fmla="*/ 4457700 h 4457700"/>
              <a:gd name="connsiteX6" fmla="*/ 742965 w 8651056"/>
              <a:gd name="connsiteY6" fmla="*/ 4457700 h 4457700"/>
              <a:gd name="connsiteX7" fmla="*/ 0 w 8651056"/>
              <a:gd name="connsiteY7" fmla="*/ 3714735 h 4457700"/>
              <a:gd name="connsiteX8" fmla="*/ 330200 w 8651056"/>
              <a:gd name="connsiteY8" fmla="*/ 1390665 h 4457700"/>
              <a:gd name="connsiteX0" fmla="*/ 330200 w 8683099"/>
              <a:gd name="connsiteY0" fmla="*/ 1390665 h 4457700"/>
              <a:gd name="connsiteX1" fmla="*/ 895365 w 8683099"/>
              <a:gd name="connsiteY1" fmla="*/ 12700 h 4457700"/>
              <a:gd name="connsiteX2" fmla="*/ 7908091 w 8683099"/>
              <a:gd name="connsiteY2" fmla="*/ 0 h 4457700"/>
              <a:gd name="connsiteX3" fmla="*/ 8651361 w 8683099"/>
              <a:gd name="connsiteY3" fmla="*/ 1514375 h 4457700"/>
              <a:gd name="connsiteX4" fmla="*/ 8651056 w 8683099"/>
              <a:gd name="connsiteY4" fmla="*/ 3714735 h 4457700"/>
              <a:gd name="connsiteX5" fmla="*/ 7908091 w 8683099"/>
              <a:gd name="connsiteY5" fmla="*/ 4457700 h 4457700"/>
              <a:gd name="connsiteX6" fmla="*/ 742965 w 8683099"/>
              <a:gd name="connsiteY6" fmla="*/ 4457700 h 4457700"/>
              <a:gd name="connsiteX7" fmla="*/ 0 w 8683099"/>
              <a:gd name="connsiteY7" fmla="*/ 3714735 h 4457700"/>
              <a:gd name="connsiteX8" fmla="*/ 330200 w 8683099"/>
              <a:gd name="connsiteY8" fmla="*/ 1390665 h 4457700"/>
              <a:gd name="connsiteX0" fmla="*/ 330200 w 8736348"/>
              <a:gd name="connsiteY0" fmla="*/ 1390665 h 4457700"/>
              <a:gd name="connsiteX1" fmla="*/ 895365 w 8736348"/>
              <a:gd name="connsiteY1" fmla="*/ 12700 h 4457700"/>
              <a:gd name="connsiteX2" fmla="*/ 7908091 w 8736348"/>
              <a:gd name="connsiteY2" fmla="*/ 0 h 4457700"/>
              <a:gd name="connsiteX3" fmla="*/ 8651361 w 8736348"/>
              <a:gd name="connsiteY3" fmla="*/ 1514375 h 4457700"/>
              <a:gd name="connsiteX4" fmla="*/ 8736348 w 8736348"/>
              <a:gd name="connsiteY4" fmla="*/ 3704319 h 4457700"/>
              <a:gd name="connsiteX5" fmla="*/ 7908091 w 8736348"/>
              <a:gd name="connsiteY5" fmla="*/ 4457700 h 4457700"/>
              <a:gd name="connsiteX6" fmla="*/ 742965 w 8736348"/>
              <a:gd name="connsiteY6" fmla="*/ 4457700 h 4457700"/>
              <a:gd name="connsiteX7" fmla="*/ 0 w 8736348"/>
              <a:gd name="connsiteY7" fmla="*/ 3714735 h 4457700"/>
              <a:gd name="connsiteX8" fmla="*/ 330200 w 8736348"/>
              <a:gd name="connsiteY8" fmla="*/ 1390665 h 4457700"/>
              <a:gd name="connsiteX0" fmla="*/ 330200 w 8736348"/>
              <a:gd name="connsiteY0" fmla="*/ 1390665 h 4457700"/>
              <a:gd name="connsiteX1" fmla="*/ 895365 w 8736348"/>
              <a:gd name="connsiteY1" fmla="*/ 12700 h 4457700"/>
              <a:gd name="connsiteX2" fmla="*/ 7908091 w 8736348"/>
              <a:gd name="connsiteY2" fmla="*/ 0 h 4457700"/>
              <a:gd name="connsiteX3" fmla="*/ 8352841 w 8736348"/>
              <a:gd name="connsiteY3" fmla="*/ 1660193 h 4457700"/>
              <a:gd name="connsiteX4" fmla="*/ 8736348 w 8736348"/>
              <a:gd name="connsiteY4" fmla="*/ 3704319 h 4457700"/>
              <a:gd name="connsiteX5" fmla="*/ 7908091 w 8736348"/>
              <a:gd name="connsiteY5" fmla="*/ 4457700 h 4457700"/>
              <a:gd name="connsiteX6" fmla="*/ 742965 w 8736348"/>
              <a:gd name="connsiteY6" fmla="*/ 4457700 h 4457700"/>
              <a:gd name="connsiteX7" fmla="*/ 0 w 8736348"/>
              <a:gd name="connsiteY7" fmla="*/ 3714735 h 4457700"/>
              <a:gd name="connsiteX8" fmla="*/ 330200 w 8736348"/>
              <a:gd name="connsiteY8" fmla="*/ 1390665 h 4457700"/>
              <a:gd name="connsiteX0" fmla="*/ 330200 w 8736348"/>
              <a:gd name="connsiteY0" fmla="*/ 1390665 h 4457700"/>
              <a:gd name="connsiteX1" fmla="*/ 895365 w 8736348"/>
              <a:gd name="connsiteY1" fmla="*/ 12700 h 4457700"/>
              <a:gd name="connsiteX2" fmla="*/ 7908091 w 8736348"/>
              <a:gd name="connsiteY2" fmla="*/ 0 h 4457700"/>
              <a:gd name="connsiteX3" fmla="*/ 8470117 w 8736348"/>
              <a:gd name="connsiteY3" fmla="*/ 1681025 h 4457700"/>
              <a:gd name="connsiteX4" fmla="*/ 8736348 w 8736348"/>
              <a:gd name="connsiteY4" fmla="*/ 3704319 h 4457700"/>
              <a:gd name="connsiteX5" fmla="*/ 7908091 w 8736348"/>
              <a:gd name="connsiteY5" fmla="*/ 4457700 h 4457700"/>
              <a:gd name="connsiteX6" fmla="*/ 742965 w 8736348"/>
              <a:gd name="connsiteY6" fmla="*/ 4457700 h 4457700"/>
              <a:gd name="connsiteX7" fmla="*/ 0 w 8736348"/>
              <a:gd name="connsiteY7" fmla="*/ 3714735 h 4457700"/>
              <a:gd name="connsiteX8" fmla="*/ 330200 w 8736348"/>
              <a:gd name="connsiteY8" fmla="*/ 1390665 h 445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36348" h="4457700">
                <a:moveTo>
                  <a:pt x="330200" y="1390665"/>
                </a:moveTo>
                <a:cubicBezTo>
                  <a:pt x="330200" y="980337"/>
                  <a:pt x="485037" y="12700"/>
                  <a:pt x="895365" y="12700"/>
                </a:cubicBezTo>
                <a:lnTo>
                  <a:pt x="7908091" y="0"/>
                </a:lnTo>
                <a:cubicBezTo>
                  <a:pt x="8318419" y="0"/>
                  <a:pt x="8470117" y="1270697"/>
                  <a:pt x="8470117" y="1681025"/>
                </a:cubicBezTo>
                <a:cubicBezTo>
                  <a:pt x="8580184" y="2438782"/>
                  <a:pt x="8626281" y="2946562"/>
                  <a:pt x="8736348" y="3704319"/>
                </a:cubicBezTo>
                <a:cubicBezTo>
                  <a:pt x="8736348" y="4114647"/>
                  <a:pt x="8318419" y="4457700"/>
                  <a:pt x="7908091" y="4457700"/>
                </a:cubicBezTo>
                <a:lnTo>
                  <a:pt x="742965" y="4457700"/>
                </a:lnTo>
                <a:cubicBezTo>
                  <a:pt x="332637" y="4457700"/>
                  <a:pt x="0" y="4125063"/>
                  <a:pt x="0" y="3714735"/>
                </a:cubicBezTo>
                <a:cubicBezTo>
                  <a:pt x="0" y="2724145"/>
                  <a:pt x="330200" y="2381255"/>
                  <a:pt x="330200" y="139066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FFFFFF"/>
              </a:solidFill>
              <a:latin typeface="Calibri" panose="020F0502020204030204" pitchFamily="34" charset="0"/>
              <a:cs typeface="Calibri" panose="020F0502020204030204" pitchFamily="34" charset="0"/>
              <a:sym typeface="Arial"/>
            </a:endParaRPr>
          </a:p>
        </p:txBody>
      </p:sp>
      <p:sp>
        <p:nvSpPr>
          <p:cNvPr id="13" name="Google Shape;1768;p26">
            <a:extLst>
              <a:ext uri="{FF2B5EF4-FFF2-40B4-BE49-F238E27FC236}">
                <a16:creationId xmlns:a16="http://schemas.microsoft.com/office/drawing/2014/main" id="{ABD3FC1B-85A2-8C74-F521-9D7BAD52D275}"/>
              </a:ext>
            </a:extLst>
          </p:cNvPr>
          <p:cNvSpPr txBox="1">
            <a:spLocks/>
          </p:cNvSpPr>
          <p:nvPr/>
        </p:nvSpPr>
        <p:spPr>
          <a:xfrm>
            <a:off x="1338993" y="-419249"/>
            <a:ext cx="9562284" cy="1843196"/>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r>
              <a:rPr lang="vi-VN" sz="7200" kern="0" dirty="0" err="1">
                <a:solidFill>
                  <a:srgbClr val="002060"/>
                </a:solidFill>
                <a:latin typeface="Calibri" panose="020F0502020204030204" pitchFamily="34" charset="0"/>
                <a:cs typeface="Calibri" panose="020F0502020204030204" pitchFamily="34" charset="0"/>
              </a:rPr>
              <a:t>Cùng</a:t>
            </a:r>
            <a:r>
              <a:rPr lang="vi-VN" sz="7200" kern="0" dirty="0">
                <a:solidFill>
                  <a:srgbClr val="002060"/>
                </a:solidFill>
                <a:latin typeface="Calibri" panose="020F0502020204030204" pitchFamily="34" charset="0"/>
                <a:cs typeface="Calibri" panose="020F0502020204030204" pitchFamily="34" charset="0"/>
              </a:rPr>
              <a:t> </a:t>
            </a:r>
            <a:r>
              <a:rPr lang="vi-VN" sz="7200" kern="0" dirty="0" err="1">
                <a:solidFill>
                  <a:srgbClr val="002060"/>
                </a:solidFill>
                <a:latin typeface="Calibri" panose="020F0502020204030204" pitchFamily="34" charset="0"/>
                <a:cs typeface="Calibri" panose="020F0502020204030204" pitchFamily="34" charset="0"/>
              </a:rPr>
              <a:t>tìm</a:t>
            </a:r>
            <a:r>
              <a:rPr lang="vi-VN" sz="7200" kern="0" dirty="0">
                <a:solidFill>
                  <a:srgbClr val="002060"/>
                </a:solidFill>
                <a:latin typeface="Calibri" panose="020F0502020204030204" pitchFamily="34" charset="0"/>
                <a:cs typeface="Calibri" panose="020F0502020204030204" pitchFamily="34" charset="0"/>
              </a:rPr>
              <a:t> </a:t>
            </a:r>
            <a:r>
              <a:rPr lang="vi-VN" sz="7200" kern="0" dirty="0" err="1">
                <a:solidFill>
                  <a:srgbClr val="002060"/>
                </a:solidFill>
                <a:latin typeface="Calibri" panose="020F0502020204030204" pitchFamily="34" charset="0"/>
                <a:cs typeface="Calibri" panose="020F0502020204030204" pitchFamily="34" charset="0"/>
              </a:rPr>
              <a:t>hiểu</a:t>
            </a:r>
            <a:r>
              <a:rPr lang="vi-VN" sz="7200" kern="0" dirty="0">
                <a:solidFill>
                  <a:srgbClr val="002060"/>
                </a:solidFill>
                <a:latin typeface="Calibri" panose="020F0502020204030204" pitchFamily="34" charset="0"/>
                <a:cs typeface="Calibri" panose="020F0502020204030204" pitchFamily="34" charset="0"/>
              </a:rPr>
              <a:t> </a:t>
            </a:r>
            <a:endParaRPr lang="pt-BR" sz="7200" kern="0" dirty="0">
              <a:solidFill>
                <a:srgbClr val="002060"/>
              </a:solidFill>
              <a:latin typeface="Calibri" panose="020F0502020204030204" pitchFamily="34" charset="0"/>
              <a:cs typeface="Calibri" panose="020F0502020204030204" pitchFamily="34" charset="0"/>
            </a:endParaRPr>
          </a:p>
        </p:txBody>
      </p:sp>
      <p:sp>
        <p:nvSpPr>
          <p:cNvPr id="14" name="Google Shape;2011;p27">
            <a:extLst>
              <a:ext uri="{FF2B5EF4-FFF2-40B4-BE49-F238E27FC236}">
                <a16:creationId xmlns:a16="http://schemas.microsoft.com/office/drawing/2014/main" id="{D0B32179-DAFE-3099-AE21-8D33A066ECCF}"/>
              </a:ext>
            </a:extLst>
          </p:cNvPr>
          <p:cNvSpPr/>
          <p:nvPr/>
        </p:nvSpPr>
        <p:spPr>
          <a:xfrm rot="-4965428" flipH="1">
            <a:off x="10748512" y="238687"/>
            <a:ext cx="1014864" cy="876908"/>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667" kern="0">
              <a:solidFill>
                <a:srgbClr val="000000"/>
              </a:solidFill>
              <a:latin typeface="Calibri" panose="020F0502020204030204" pitchFamily="34" charset="0"/>
              <a:cs typeface="Calibri" panose="020F0502020204030204" pitchFamily="34" charset="0"/>
              <a:sym typeface="Arial"/>
            </a:endParaRPr>
          </a:p>
        </p:txBody>
      </p:sp>
      <p:sp>
        <p:nvSpPr>
          <p:cNvPr id="15" name="Google Shape;2332;p29">
            <a:extLst>
              <a:ext uri="{FF2B5EF4-FFF2-40B4-BE49-F238E27FC236}">
                <a16:creationId xmlns:a16="http://schemas.microsoft.com/office/drawing/2014/main" id="{DF0806B7-1E10-BA28-AADE-F75D13ACED37}"/>
              </a:ext>
            </a:extLst>
          </p:cNvPr>
          <p:cNvSpPr/>
          <p:nvPr/>
        </p:nvSpPr>
        <p:spPr>
          <a:xfrm rot="4430286">
            <a:off x="658084" y="133127"/>
            <a:ext cx="1153160" cy="991333"/>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667" kern="0">
              <a:solidFill>
                <a:srgbClr val="000000"/>
              </a:solidFill>
              <a:latin typeface="Calibri" panose="020F0502020204030204" pitchFamily="34" charset="0"/>
              <a:cs typeface="Calibri" panose="020F0502020204030204" pitchFamily="34" charset="0"/>
              <a:sym typeface="Arial"/>
            </a:endParaRPr>
          </a:p>
        </p:txBody>
      </p:sp>
      <p:grpSp>
        <p:nvGrpSpPr>
          <p:cNvPr id="16" name="Nhóm 1">
            <a:extLst>
              <a:ext uri="{FF2B5EF4-FFF2-40B4-BE49-F238E27FC236}">
                <a16:creationId xmlns:a16="http://schemas.microsoft.com/office/drawing/2014/main" id="{6CEFB5D3-A339-7489-E0DE-3F0DFCB649D1}"/>
              </a:ext>
            </a:extLst>
          </p:cNvPr>
          <p:cNvGrpSpPr/>
          <p:nvPr/>
        </p:nvGrpSpPr>
        <p:grpSpPr>
          <a:xfrm>
            <a:off x="1338993" y="803305"/>
            <a:ext cx="9165720" cy="2095916"/>
            <a:chOff x="1075630" y="1416045"/>
            <a:chExt cx="6874290" cy="1571937"/>
          </a:xfrm>
        </p:grpSpPr>
        <p:grpSp>
          <p:nvGrpSpPr>
            <p:cNvPr id="17" name="Nhóm 25">
              <a:extLst>
                <a:ext uri="{FF2B5EF4-FFF2-40B4-BE49-F238E27FC236}">
                  <a16:creationId xmlns:a16="http://schemas.microsoft.com/office/drawing/2014/main" id="{8F50488B-4644-CCD8-F75D-2B39770301D9}"/>
                </a:ext>
              </a:extLst>
            </p:cNvPr>
            <p:cNvGrpSpPr/>
            <p:nvPr/>
          </p:nvGrpSpPr>
          <p:grpSpPr>
            <a:xfrm>
              <a:off x="1075630" y="1416045"/>
              <a:ext cx="6823007" cy="1338002"/>
              <a:chOff x="1168334" y="1069640"/>
              <a:chExt cx="6823007" cy="1338002"/>
            </a:xfrm>
          </p:grpSpPr>
          <p:sp>
            <p:nvSpPr>
              <p:cNvPr id="19" name="Hình chữ nhật: Góc Tròn 30">
                <a:extLst>
                  <a:ext uri="{FF2B5EF4-FFF2-40B4-BE49-F238E27FC236}">
                    <a16:creationId xmlns:a16="http://schemas.microsoft.com/office/drawing/2014/main" id="{C748B450-5E1E-67D4-974C-4EF32DE4F972}"/>
                  </a:ext>
                </a:extLst>
              </p:cNvPr>
              <p:cNvSpPr/>
              <p:nvPr/>
            </p:nvSpPr>
            <p:spPr>
              <a:xfrm>
                <a:off x="1685641" y="1500381"/>
                <a:ext cx="6305700" cy="907261"/>
              </a:xfrm>
              <a:prstGeom prst="roundRect">
                <a:avLst/>
              </a:prstGeom>
              <a:solidFill>
                <a:srgbClr val="FD6765"/>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FFFFFF"/>
                  </a:solidFill>
                  <a:latin typeface="Calibri" panose="020F0502020204030204" pitchFamily="34" charset="0"/>
                  <a:cs typeface="Calibri" panose="020F0502020204030204" pitchFamily="34" charset="0"/>
                  <a:sym typeface="Arial"/>
                </a:endParaRPr>
              </a:p>
            </p:txBody>
          </p:sp>
          <p:sp>
            <p:nvSpPr>
              <p:cNvPr id="20" name="Hình chữ nhật: Góc Tròn 12">
                <a:extLst>
                  <a:ext uri="{FF2B5EF4-FFF2-40B4-BE49-F238E27FC236}">
                    <a16:creationId xmlns:a16="http://schemas.microsoft.com/office/drawing/2014/main" id="{4FE2BF43-38E7-D1B5-3A2A-EF7275C0476D}"/>
                  </a:ext>
                </a:extLst>
              </p:cNvPr>
              <p:cNvSpPr/>
              <p:nvPr/>
            </p:nvSpPr>
            <p:spPr>
              <a:xfrm>
                <a:off x="1454653" y="1392984"/>
                <a:ext cx="6305700" cy="907261"/>
              </a:xfrm>
              <a:prstGeom prst="roundRect">
                <a:avLst/>
              </a:prstGeom>
              <a:noFill/>
              <a:ln w="19050">
                <a:solidFill>
                  <a:srgbClr val="FF66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FFFFFF"/>
                  </a:solidFill>
                  <a:latin typeface="Calibri" panose="020F0502020204030204" pitchFamily="34" charset="0"/>
                  <a:cs typeface="Calibri" panose="020F0502020204030204" pitchFamily="34" charset="0"/>
                  <a:sym typeface="Arial"/>
                </a:endParaRPr>
              </a:p>
            </p:txBody>
          </p:sp>
          <p:pic>
            <p:nvPicPr>
              <p:cNvPr id="21" name="Hình ảnh 13" descr="Ảnh có chứa văn bản, đồ họa véc-tơ&#10;&#10;Mô tả được tạo tự động">
                <a:extLst>
                  <a:ext uri="{FF2B5EF4-FFF2-40B4-BE49-F238E27FC236}">
                    <a16:creationId xmlns:a16="http://schemas.microsoft.com/office/drawing/2014/main" id="{E08C90E0-DD37-F12A-DC21-DDC49D1DB258}"/>
                  </a:ext>
                </a:extLst>
              </p:cNvPr>
              <p:cNvPicPr>
                <a:picLocks noChangeAspect="1"/>
              </p:cNvPicPr>
              <p:nvPr/>
            </p:nvPicPr>
            <p:blipFill rotWithShape="1">
              <a:blip r:embed="rId4"/>
              <a:srcRect l="22873" t="-409" r="59822" b="52913"/>
              <a:stretch/>
            </p:blipFill>
            <p:spPr>
              <a:xfrm>
                <a:off x="1168334" y="1069640"/>
                <a:ext cx="545174" cy="1058007"/>
              </a:xfrm>
              <a:prstGeom prst="rect">
                <a:avLst/>
              </a:prstGeom>
            </p:spPr>
          </p:pic>
        </p:grpSp>
        <p:sp>
          <p:nvSpPr>
            <p:cNvPr id="18" name="Google Shape;1768;p26">
              <a:extLst>
                <a:ext uri="{FF2B5EF4-FFF2-40B4-BE49-F238E27FC236}">
                  <a16:creationId xmlns:a16="http://schemas.microsoft.com/office/drawing/2014/main" id="{A515D4E2-D55B-A137-5DE5-658E38155380}"/>
                </a:ext>
              </a:extLst>
            </p:cNvPr>
            <p:cNvSpPr txBox="1">
              <a:spLocks/>
            </p:cNvSpPr>
            <p:nvPr/>
          </p:nvSpPr>
          <p:spPr>
            <a:xfrm>
              <a:off x="1787160" y="1605585"/>
              <a:ext cx="6162760" cy="1382397"/>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1pPr>
              <a:lvl2pPr marR="0" lvl="1"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2pPr>
              <a:lvl3pPr marR="0" lvl="2"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3pPr>
              <a:lvl4pPr marR="0" lvl="3"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4pPr>
              <a:lvl5pPr marR="0" lvl="4"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5pPr>
              <a:lvl6pPr marR="0" lvl="5"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6pPr>
              <a:lvl7pPr marR="0" lvl="6"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7pPr>
              <a:lvl8pPr marR="0" lvl="7"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8pPr>
              <a:lvl9pPr marR="0" lvl="8"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9pPr>
            </a:lstStyle>
            <a:p>
              <a:pPr defTabSz="1219170">
                <a:buClr>
                  <a:srgbClr val="85A8CE"/>
                </a:buClr>
              </a:pPr>
              <a:r>
                <a:rPr lang="vi-VN" sz="3600" b="0" kern="0" dirty="0">
                  <a:solidFill>
                    <a:srgbClr val="FFFFFF"/>
                  </a:solidFill>
                  <a:latin typeface="Calibri" panose="020F0502020204030204" pitchFamily="34" charset="0"/>
                  <a:cs typeface="Calibri" panose="020F0502020204030204" pitchFamily="34" charset="0"/>
                </a:rPr>
                <a:t>Bài thơ viết về các bạn nhỏ ở đâu? Những cảnh vật nào giúp em biết điều đó?</a:t>
              </a:r>
              <a:endParaRPr lang="pt-BR" sz="3600" b="0" kern="0" dirty="0">
                <a:solidFill>
                  <a:srgbClr val="FFFFFF"/>
                </a:solidFill>
                <a:latin typeface="Calibri" panose="020F0502020204030204" pitchFamily="34" charset="0"/>
                <a:cs typeface="Calibri" panose="020F0502020204030204" pitchFamily="34" charset="0"/>
              </a:endParaRPr>
            </a:p>
          </p:txBody>
        </p:sp>
      </p:grpSp>
      <p:grpSp>
        <p:nvGrpSpPr>
          <p:cNvPr id="28" name="Nhóm 26">
            <a:extLst>
              <a:ext uri="{FF2B5EF4-FFF2-40B4-BE49-F238E27FC236}">
                <a16:creationId xmlns:a16="http://schemas.microsoft.com/office/drawing/2014/main" id="{F50AD275-955B-A173-C227-3527F4857EB3}"/>
              </a:ext>
            </a:extLst>
          </p:cNvPr>
          <p:cNvGrpSpPr/>
          <p:nvPr/>
        </p:nvGrpSpPr>
        <p:grpSpPr>
          <a:xfrm>
            <a:off x="979829" y="2692045"/>
            <a:ext cx="10495737" cy="1248584"/>
            <a:chOff x="4145308" y="2811382"/>
            <a:chExt cx="7354684" cy="1225009"/>
          </a:xfrm>
        </p:grpSpPr>
        <p:sp>
          <p:nvSpPr>
            <p:cNvPr id="29" name="Hình chữ nhật: Góc Tròn 27">
              <a:extLst>
                <a:ext uri="{FF2B5EF4-FFF2-40B4-BE49-F238E27FC236}">
                  <a16:creationId xmlns:a16="http://schemas.microsoft.com/office/drawing/2014/main" id="{F0CA4B12-997A-33F3-4519-664F2B2678DB}"/>
                </a:ext>
              </a:extLst>
            </p:cNvPr>
            <p:cNvSpPr/>
            <p:nvPr/>
          </p:nvSpPr>
          <p:spPr>
            <a:xfrm>
              <a:off x="4145308" y="2976302"/>
              <a:ext cx="7354684" cy="1060089"/>
            </a:xfrm>
            <a:custGeom>
              <a:avLst/>
              <a:gdLst>
                <a:gd name="connsiteX0" fmla="*/ 0 w 7354684"/>
                <a:gd name="connsiteY0" fmla="*/ 176685 h 1060089"/>
                <a:gd name="connsiteX1" fmla="*/ 176685 w 7354684"/>
                <a:gd name="connsiteY1" fmla="*/ 0 h 1060089"/>
                <a:gd name="connsiteX2" fmla="*/ 7177999 w 7354684"/>
                <a:gd name="connsiteY2" fmla="*/ 0 h 1060089"/>
                <a:gd name="connsiteX3" fmla="*/ 7354684 w 7354684"/>
                <a:gd name="connsiteY3" fmla="*/ 176685 h 1060089"/>
                <a:gd name="connsiteX4" fmla="*/ 7354684 w 7354684"/>
                <a:gd name="connsiteY4" fmla="*/ 883404 h 1060089"/>
                <a:gd name="connsiteX5" fmla="*/ 7177999 w 7354684"/>
                <a:gd name="connsiteY5" fmla="*/ 1060089 h 1060089"/>
                <a:gd name="connsiteX6" fmla="*/ 176685 w 7354684"/>
                <a:gd name="connsiteY6" fmla="*/ 1060089 h 1060089"/>
                <a:gd name="connsiteX7" fmla="*/ 0 w 7354684"/>
                <a:gd name="connsiteY7" fmla="*/ 883404 h 1060089"/>
                <a:gd name="connsiteX8" fmla="*/ 0 w 7354684"/>
                <a:gd name="connsiteY8" fmla="*/ 176685 h 1060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54684" h="1060089" fill="none" extrusionOk="0">
                  <a:moveTo>
                    <a:pt x="0" y="176685"/>
                  </a:moveTo>
                  <a:cubicBezTo>
                    <a:pt x="15558" y="67662"/>
                    <a:pt x="85914" y="13855"/>
                    <a:pt x="176685" y="0"/>
                  </a:cubicBezTo>
                  <a:cubicBezTo>
                    <a:pt x="1472334" y="-106144"/>
                    <a:pt x="6241445" y="-57456"/>
                    <a:pt x="7177999" y="0"/>
                  </a:cubicBezTo>
                  <a:cubicBezTo>
                    <a:pt x="7286458" y="5736"/>
                    <a:pt x="7365002" y="79153"/>
                    <a:pt x="7354684" y="176685"/>
                  </a:cubicBezTo>
                  <a:cubicBezTo>
                    <a:pt x="7346829" y="438346"/>
                    <a:pt x="7383305" y="563424"/>
                    <a:pt x="7354684" y="883404"/>
                  </a:cubicBezTo>
                  <a:cubicBezTo>
                    <a:pt x="7357452" y="984910"/>
                    <a:pt x="7278081" y="1052249"/>
                    <a:pt x="7177999" y="1060089"/>
                  </a:cubicBezTo>
                  <a:cubicBezTo>
                    <a:pt x="6144624" y="1031092"/>
                    <a:pt x="1502516" y="986725"/>
                    <a:pt x="176685" y="1060089"/>
                  </a:cubicBezTo>
                  <a:cubicBezTo>
                    <a:pt x="82328" y="1054737"/>
                    <a:pt x="289" y="979796"/>
                    <a:pt x="0" y="883404"/>
                  </a:cubicBezTo>
                  <a:cubicBezTo>
                    <a:pt x="8871" y="704056"/>
                    <a:pt x="-40857" y="323224"/>
                    <a:pt x="0" y="176685"/>
                  </a:cubicBezTo>
                  <a:close/>
                </a:path>
                <a:path w="7354684" h="1060089" stroke="0" extrusionOk="0">
                  <a:moveTo>
                    <a:pt x="0" y="176685"/>
                  </a:moveTo>
                  <a:cubicBezTo>
                    <a:pt x="11399" y="75234"/>
                    <a:pt x="72192" y="17314"/>
                    <a:pt x="176685" y="0"/>
                  </a:cubicBezTo>
                  <a:cubicBezTo>
                    <a:pt x="1672042" y="-6525"/>
                    <a:pt x="3830206" y="152743"/>
                    <a:pt x="7177999" y="0"/>
                  </a:cubicBezTo>
                  <a:cubicBezTo>
                    <a:pt x="7291879" y="8531"/>
                    <a:pt x="7347082" y="90126"/>
                    <a:pt x="7354684" y="176685"/>
                  </a:cubicBezTo>
                  <a:cubicBezTo>
                    <a:pt x="7409493" y="357434"/>
                    <a:pt x="7372236" y="778221"/>
                    <a:pt x="7354684" y="883404"/>
                  </a:cubicBezTo>
                  <a:cubicBezTo>
                    <a:pt x="7373039" y="979382"/>
                    <a:pt x="7269053" y="1067466"/>
                    <a:pt x="7177999" y="1060089"/>
                  </a:cubicBezTo>
                  <a:cubicBezTo>
                    <a:pt x="6260526" y="1173923"/>
                    <a:pt x="3337756" y="1059443"/>
                    <a:pt x="176685" y="1060089"/>
                  </a:cubicBezTo>
                  <a:cubicBezTo>
                    <a:pt x="80526" y="1063173"/>
                    <a:pt x="-2186" y="968744"/>
                    <a:pt x="0" y="883404"/>
                  </a:cubicBezTo>
                  <a:cubicBezTo>
                    <a:pt x="38194" y="689446"/>
                    <a:pt x="-50598" y="356117"/>
                    <a:pt x="0" y="176685"/>
                  </a:cubicBezTo>
                  <a:close/>
                </a:path>
              </a:pathLst>
            </a:custGeom>
            <a:solidFill>
              <a:srgbClr val="E1EAF3"/>
            </a:solidFill>
            <a:ln w="19050">
              <a:solidFill>
                <a:srgbClr val="B6CBE2"/>
              </a:solidFill>
              <a:prstDash val="dash"/>
              <a:extLst>
                <a:ext uri="{C807C97D-BFC1-408E-A445-0C87EB9F89A2}">
                  <ask:lineSketchStyleProps xmlns="" xmlns:ask="http://schemas.microsoft.com/office/drawing/2018/sketchyshapes" sd="413490959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libri" panose="020F0502020204030204" pitchFamily="34" charset="0"/>
                <a:cs typeface="Calibri" panose="020F0502020204030204" pitchFamily="34" charset="0"/>
                <a:sym typeface="Arial"/>
              </a:endParaRPr>
            </a:p>
          </p:txBody>
        </p:sp>
        <p:sp>
          <p:nvSpPr>
            <p:cNvPr id="30" name="Hộp Văn bản 28">
              <a:extLst>
                <a:ext uri="{FF2B5EF4-FFF2-40B4-BE49-F238E27FC236}">
                  <a16:creationId xmlns:a16="http://schemas.microsoft.com/office/drawing/2014/main" id="{0AC5C115-83D9-42BB-D2C6-6F75B90F997C}"/>
                </a:ext>
              </a:extLst>
            </p:cNvPr>
            <p:cNvSpPr txBox="1"/>
            <p:nvPr/>
          </p:nvSpPr>
          <p:spPr>
            <a:xfrm>
              <a:off x="4293038" y="3190347"/>
              <a:ext cx="6462099" cy="500090"/>
            </a:xfrm>
            <a:prstGeom prst="rect">
              <a:avLst/>
            </a:prstGeom>
            <a:noFill/>
          </p:spPr>
          <p:txBody>
            <a:bodyPr wrap="square" rtlCol="0">
              <a:spAutoFit/>
            </a:bodyPr>
            <a:lstStyle/>
            <a:p>
              <a:pPr algn="ctr" defTabSz="1219170">
                <a:buClr>
                  <a:srgbClr val="000000"/>
                </a:buClr>
              </a:pPr>
              <a:r>
                <a:rPr lang="vi-VN" sz="3733" b="1" kern="0" dirty="0">
                  <a:solidFill>
                    <a:srgbClr val="000000"/>
                  </a:solidFill>
                  <a:latin typeface="Calibri" panose="020F0502020204030204" pitchFamily="34" charset="0"/>
                  <a:cs typeface="Calibri" panose="020F0502020204030204" pitchFamily="34" charset="0"/>
                  <a:sym typeface="Arial"/>
                </a:rPr>
                <a:t>Bài thơ viết về các bạn nhỏ ở miền núi.</a:t>
              </a:r>
              <a:endParaRPr lang="en-US" sz="3733" b="1" kern="0" dirty="0">
                <a:solidFill>
                  <a:srgbClr val="FF0000"/>
                </a:solidFill>
                <a:latin typeface="Calibri" panose="020F0502020204030204" pitchFamily="34" charset="0"/>
                <a:cs typeface="Calibri" panose="020F0502020204030204" pitchFamily="34" charset="0"/>
                <a:sym typeface="Arial"/>
              </a:endParaRPr>
            </a:p>
          </p:txBody>
        </p:sp>
        <p:pic>
          <p:nvPicPr>
            <p:cNvPr id="31" name="Picture 26">
              <a:extLst>
                <a:ext uri="{FF2B5EF4-FFF2-40B4-BE49-F238E27FC236}">
                  <a16:creationId xmlns:a16="http://schemas.microsoft.com/office/drawing/2014/main" id="{119E9DA6-14F3-D805-3CC9-3482C6DD4706}"/>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708318">
              <a:off x="10797167" y="2811382"/>
              <a:ext cx="670341" cy="1043332"/>
            </a:xfrm>
            <a:prstGeom prst="rect">
              <a:avLst/>
            </a:prstGeom>
            <a:effectLst>
              <a:outerShdw blurRad="76200" dist="12700" dir="2700000" sy="-23000" kx="-800400" algn="bl" rotWithShape="0">
                <a:prstClr val="black">
                  <a:alpha val="20000"/>
                </a:prstClr>
              </a:outerShdw>
            </a:effectLst>
          </p:spPr>
        </p:pic>
      </p:grpSp>
      <p:grpSp>
        <p:nvGrpSpPr>
          <p:cNvPr id="2048" name="Nhóm 26">
            <a:extLst>
              <a:ext uri="{FF2B5EF4-FFF2-40B4-BE49-F238E27FC236}">
                <a16:creationId xmlns:a16="http://schemas.microsoft.com/office/drawing/2014/main" id="{C22D1BB4-6396-C5AE-B79E-3EBEFBFD742B}"/>
              </a:ext>
            </a:extLst>
          </p:cNvPr>
          <p:cNvGrpSpPr/>
          <p:nvPr/>
        </p:nvGrpSpPr>
        <p:grpSpPr>
          <a:xfrm>
            <a:off x="1110458" y="4303131"/>
            <a:ext cx="10495737" cy="1890840"/>
            <a:chOff x="4145308" y="2811382"/>
            <a:chExt cx="7354684" cy="1225009"/>
          </a:xfrm>
        </p:grpSpPr>
        <p:sp>
          <p:nvSpPr>
            <p:cNvPr id="2049" name="Hình chữ nhật: Góc Tròn 27">
              <a:extLst>
                <a:ext uri="{FF2B5EF4-FFF2-40B4-BE49-F238E27FC236}">
                  <a16:creationId xmlns:a16="http://schemas.microsoft.com/office/drawing/2014/main" id="{C580ECF4-8829-DC34-33EC-12693ABEAFC6}"/>
                </a:ext>
              </a:extLst>
            </p:cNvPr>
            <p:cNvSpPr/>
            <p:nvPr/>
          </p:nvSpPr>
          <p:spPr>
            <a:xfrm>
              <a:off x="4145308" y="2976302"/>
              <a:ext cx="7354684" cy="1060089"/>
            </a:xfrm>
            <a:custGeom>
              <a:avLst/>
              <a:gdLst>
                <a:gd name="connsiteX0" fmla="*/ 0 w 7354684"/>
                <a:gd name="connsiteY0" fmla="*/ 176685 h 1060089"/>
                <a:gd name="connsiteX1" fmla="*/ 176685 w 7354684"/>
                <a:gd name="connsiteY1" fmla="*/ 0 h 1060089"/>
                <a:gd name="connsiteX2" fmla="*/ 7177999 w 7354684"/>
                <a:gd name="connsiteY2" fmla="*/ 0 h 1060089"/>
                <a:gd name="connsiteX3" fmla="*/ 7354684 w 7354684"/>
                <a:gd name="connsiteY3" fmla="*/ 176685 h 1060089"/>
                <a:gd name="connsiteX4" fmla="*/ 7354684 w 7354684"/>
                <a:gd name="connsiteY4" fmla="*/ 883404 h 1060089"/>
                <a:gd name="connsiteX5" fmla="*/ 7177999 w 7354684"/>
                <a:gd name="connsiteY5" fmla="*/ 1060089 h 1060089"/>
                <a:gd name="connsiteX6" fmla="*/ 176685 w 7354684"/>
                <a:gd name="connsiteY6" fmla="*/ 1060089 h 1060089"/>
                <a:gd name="connsiteX7" fmla="*/ 0 w 7354684"/>
                <a:gd name="connsiteY7" fmla="*/ 883404 h 1060089"/>
                <a:gd name="connsiteX8" fmla="*/ 0 w 7354684"/>
                <a:gd name="connsiteY8" fmla="*/ 176685 h 1060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54684" h="1060089" fill="none" extrusionOk="0">
                  <a:moveTo>
                    <a:pt x="0" y="176685"/>
                  </a:moveTo>
                  <a:cubicBezTo>
                    <a:pt x="15558" y="67662"/>
                    <a:pt x="85914" y="13855"/>
                    <a:pt x="176685" y="0"/>
                  </a:cubicBezTo>
                  <a:cubicBezTo>
                    <a:pt x="1472334" y="-106144"/>
                    <a:pt x="6241445" y="-57456"/>
                    <a:pt x="7177999" y="0"/>
                  </a:cubicBezTo>
                  <a:cubicBezTo>
                    <a:pt x="7286458" y="5736"/>
                    <a:pt x="7365002" y="79153"/>
                    <a:pt x="7354684" y="176685"/>
                  </a:cubicBezTo>
                  <a:cubicBezTo>
                    <a:pt x="7346829" y="438346"/>
                    <a:pt x="7383305" y="563424"/>
                    <a:pt x="7354684" y="883404"/>
                  </a:cubicBezTo>
                  <a:cubicBezTo>
                    <a:pt x="7357452" y="984910"/>
                    <a:pt x="7278081" y="1052249"/>
                    <a:pt x="7177999" y="1060089"/>
                  </a:cubicBezTo>
                  <a:cubicBezTo>
                    <a:pt x="6144624" y="1031092"/>
                    <a:pt x="1502516" y="986725"/>
                    <a:pt x="176685" y="1060089"/>
                  </a:cubicBezTo>
                  <a:cubicBezTo>
                    <a:pt x="82328" y="1054737"/>
                    <a:pt x="289" y="979796"/>
                    <a:pt x="0" y="883404"/>
                  </a:cubicBezTo>
                  <a:cubicBezTo>
                    <a:pt x="8871" y="704056"/>
                    <a:pt x="-40857" y="323224"/>
                    <a:pt x="0" y="176685"/>
                  </a:cubicBezTo>
                  <a:close/>
                </a:path>
                <a:path w="7354684" h="1060089" stroke="0" extrusionOk="0">
                  <a:moveTo>
                    <a:pt x="0" y="176685"/>
                  </a:moveTo>
                  <a:cubicBezTo>
                    <a:pt x="11399" y="75234"/>
                    <a:pt x="72192" y="17314"/>
                    <a:pt x="176685" y="0"/>
                  </a:cubicBezTo>
                  <a:cubicBezTo>
                    <a:pt x="1672042" y="-6525"/>
                    <a:pt x="3830206" y="152743"/>
                    <a:pt x="7177999" y="0"/>
                  </a:cubicBezTo>
                  <a:cubicBezTo>
                    <a:pt x="7291879" y="8531"/>
                    <a:pt x="7347082" y="90126"/>
                    <a:pt x="7354684" y="176685"/>
                  </a:cubicBezTo>
                  <a:cubicBezTo>
                    <a:pt x="7409493" y="357434"/>
                    <a:pt x="7372236" y="778221"/>
                    <a:pt x="7354684" y="883404"/>
                  </a:cubicBezTo>
                  <a:cubicBezTo>
                    <a:pt x="7373039" y="979382"/>
                    <a:pt x="7269053" y="1067466"/>
                    <a:pt x="7177999" y="1060089"/>
                  </a:cubicBezTo>
                  <a:cubicBezTo>
                    <a:pt x="6260526" y="1173923"/>
                    <a:pt x="3337756" y="1059443"/>
                    <a:pt x="176685" y="1060089"/>
                  </a:cubicBezTo>
                  <a:cubicBezTo>
                    <a:pt x="80526" y="1063173"/>
                    <a:pt x="-2186" y="968744"/>
                    <a:pt x="0" y="883404"/>
                  </a:cubicBezTo>
                  <a:cubicBezTo>
                    <a:pt x="38194" y="689446"/>
                    <a:pt x="-50598" y="356117"/>
                    <a:pt x="0" y="176685"/>
                  </a:cubicBezTo>
                  <a:close/>
                </a:path>
              </a:pathLst>
            </a:custGeom>
            <a:solidFill>
              <a:srgbClr val="E1EAF3"/>
            </a:solidFill>
            <a:ln w="19050">
              <a:solidFill>
                <a:srgbClr val="B6CBE2"/>
              </a:solidFill>
              <a:prstDash val="dash"/>
              <a:extLst>
                <a:ext uri="{C807C97D-BFC1-408E-A445-0C87EB9F89A2}">
                  <ask:lineSketchStyleProps xmlns="" xmlns:ask="http://schemas.microsoft.com/office/drawing/2018/sketchyshapes" sd="413490959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libri" panose="020F0502020204030204" pitchFamily="34" charset="0"/>
                <a:cs typeface="Calibri" panose="020F0502020204030204" pitchFamily="34" charset="0"/>
                <a:sym typeface="Arial"/>
              </a:endParaRPr>
            </a:p>
          </p:txBody>
        </p:sp>
        <p:sp>
          <p:nvSpPr>
            <p:cNvPr id="2051" name="Hộp Văn bản 28">
              <a:extLst>
                <a:ext uri="{FF2B5EF4-FFF2-40B4-BE49-F238E27FC236}">
                  <a16:creationId xmlns:a16="http://schemas.microsoft.com/office/drawing/2014/main" id="{DDDFD446-D1AE-4DDC-D4C3-028B0ED8DA43}"/>
                </a:ext>
              </a:extLst>
            </p:cNvPr>
            <p:cNvSpPr txBox="1"/>
            <p:nvPr/>
          </p:nvSpPr>
          <p:spPr>
            <a:xfrm>
              <a:off x="4293038" y="3190347"/>
              <a:ext cx="6462099" cy="777651"/>
            </a:xfrm>
            <a:prstGeom prst="rect">
              <a:avLst/>
            </a:prstGeom>
            <a:noFill/>
          </p:spPr>
          <p:txBody>
            <a:bodyPr wrap="square" rtlCol="0">
              <a:spAutoFit/>
            </a:bodyPr>
            <a:lstStyle/>
            <a:p>
              <a:pPr marL="0" marR="0" algn="just">
                <a:spcBef>
                  <a:spcPts val="0"/>
                </a:spcBef>
                <a:spcAft>
                  <a:spcPts val="0"/>
                </a:spcAft>
              </a:pP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Những</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cảnh</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vật</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giúp</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em</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biết</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điều</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đó</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là</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cảnh</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i="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núi</a:t>
              </a:r>
              <a:r>
                <a:rPr lang="en-US" sz="3600" b="1"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600" b="1" i="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thung</a:t>
              </a:r>
              <a:r>
                <a:rPr lang="en-US" sz="3600" b="1"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600" b="1" i="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lũng</a:t>
              </a:r>
              <a:r>
                <a:rPr lang="en-US" sz="3600" b="1"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600" b="1" i="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suối</a:t>
              </a:r>
              <a:r>
                <a:rPr lang="en-US" sz="3600" b="1"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600" b="1" i="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rừng</a:t>
              </a:r>
              <a:r>
                <a:rPr lang="en-US" sz="3600" b="1"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600" b="1" i="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nương</a:t>
              </a:r>
              <a:r>
                <a:rPr lang="en-US" sz="3600" b="1"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600" b="1" i="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ngàn</a:t>
              </a:r>
              <a:r>
                <a:rPr lang="en-US" sz="3600" b="1"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600" b="1" i="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đồi</a:t>
              </a:r>
              <a:r>
                <a:rPr lang="en-US" sz="3600" b="1"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a:t>
              </a:r>
            </a:p>
          </p:txBody>
        </p:sp>
        <p:pic>
          <p:nvPicPr>
            <p:cNvPr id="2052" name="Picture 26">
              <a:extLst>
                <a:ext uri="{FF2B5EF4-FFF2-40B4-BE49-F238E27FC236}">
                  <a16:creationId xmlns:a16="http://schemas.microsoft.com/office/drawing/2014/main" id="{AC712FA1-274F-F363-F2F1-E01982DC6924}"/>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708318">
              <a:off x="10797167" y="2811382"/>
              <a:ext cx="670341" cy="1043332"/>
            </a:xfrm>
            <a:prstGeom prst="rect">
              <a:avLst/>
            </a:prstGeom>
            <a:effectLst>
              <a:outerShdw blurRad="76200" dist="12700" dir="2700000" sy="-23000" kx="-800400" algn="bl" rotWithShape="0">
                <a:prstClr val="black">
                  <a:alpha val="20000"/>
                </a:prstClr>
              </a:outerShdw>
            </a:effectLst>
          </p:spPr>
        </p:pic>
      </p:grpSp>
    </p:spTree>
    <p:extLst>
      <p:ext uri="{BB962C8B-B14F-4D97-AF65-F5344CB8AC3E}">
        <p14:creationId xmlns:p14="http://schemas.microsoft.com/office/powerpoint/2010/main" val="1073236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anim calcmode="lin" valueType="num">
                                      <p:cBhvr>
                                        <p:cTn id="14" dur="1000" fill="hold"/>
                                        <p:tgtEl>
                                          <p:spTgt spid="16"/>
                                        </p:tgtEl>
                                        <p:attrNameLst>
                                          <p:attrName>ppt_x</p:attrName>
                                        </p:attrNameLst>
                                      </p:cBhvr>
                                      <p:tavLst>
                                        <p:tav tm="0">
                                          <p:val>
                                            <p:strVal val="#ppt_x"/>
                                          </p:val>
                                        </p:tav>
                                        <p:tav tm="100000">
                                          <p:val>
                                            <p:strVal val="#ppt_x"/>
                                          </p:val>
                                        </p:tav>
                                      </p:tavLst>
                                    </p:anim>
                                    <p:anim calcmode="lin" valueType="num">
                                      <p:cBhvr>
                                        <p:cTn id="1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6" fill="hold" nodeType="clickEffect">
                                  <p:stCondLst>
                                    <p:cond delay="0"/>
                                  </p:stCondLst>
                                  <p:childTnLst>
                                    <p:set>
                                      <p:cBhvr>
                                        <p:cTn id="19" dur="1" fill="hold">
                                          <p:stCondLst>
                                            <p:cond delay="0"/>
                                          </p:stCondLst>
                                        </p:cTn>
                                        <p:tgtEl>
                                          <p:spTgt spid="28"/>
                                        </p:tgtEl>
                                        <p:attrNameLst>
                                          <p:attrName>style.visibility</p:attrName>
                                        </p:attrNameLst>
                                      </p:cBhvr>
                                      <p:to>
                                        <p:strVal val="visible"/>
                                      </p:to>
                                    </p:set>
                                    <p:anim calcmode="lin" valueType="num">
                                      <p:cBhvr additive="base">
                                        <p:cTn id="20" dur="500" fill="hold"/>
                                        <p:tgtEl>
                                          <p:spTgt spid="28"/>
                                        </p:tgtEl>
                                        <p:attrNameLst>
                                          <p:attrName>ppt_x</p:attrName>
                                        </p:attrNameLst>
                                      </p:cBhvr>
                                      <p:tavLst>
                                        <p:tav tm="0">
                                          <p:val>
                                            <p:strVal val="1+#ppt_w/2"/>
                                          </p:val>
                                        </p:tav>
                                        <p:tav tm="100000">
                                          <p:val>
                                            <p:strVal val="#ppt_x"/>
                                          </p:val>
                                        </p:tav>
                                      </p:tavLst>
                                    </p:anim>
                                    <p:anim calcmode="lin" valueType="num">
                                      <p:cBhvr additive="base">
                                        <p:cTn id="21"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6" fill="hold" nodeType="clickEffect">
                                  <p:stCondLst>
                                    <p:cond delay="0"/>
                                  </p:stCondLst>
                                  <p:childTnLst>
                                    <p:set>
                                      <p:cBhvr>
                                        <p:cTn id="25" dur="1" fill="hold">
                                          <p:stCondLst>
                                            <p:cond delay="0"/>
                                          </p:stCondLst>
                                        </p:cTn>
                                        <p:tgtEl>
                                          <p:spTgt spid="2048"/>
                                        </p:tgtEl>
                                        <p:attrNameLst>
                                          <p:attrName>style.visibility</p:attrName>
                                        </p:attrNameLst>
                                      </p:cBhvr>
                                      <p:to>
                                        <p:strVal val="visible"/>
                                      </p:to>
                                    </p:set>
                                    <p:anim calcmode="lin" valueType="num">
                                      <p:cBhvr additive="base">
                                        <p:cTn id="26" dur="500" fill="hold"/>
                                        <p:tgtEl>
                                          <p:spTgt spid="2048"/>
                                        </p:tgtEl>
                                        <p:attrNameLst>
                                          <p:attrName>ppt_x</p:attrName>
                                        </p:attrNameLst>
                                      </p:cBhvr>
                                      <p:tavLst>
                                        <p:tav tm="0">
                                          <p:val>
                                            <p:strVal val="1+#ppt_w/2"/>
                                          </p:val>
                                        </p:tav>
                                        <p:tav tm="100000">
                                          <p:val>
                                            <p:strVal val="#ppt_x"/>
                                          </p:val>
                                        </p:tav>
                                      </p:tavLst>
                                    </p:anim>
                                    <p:anim calcmode="lin" valueType="num">
                                      <p:cBhvr additive="base">
                                        <p:cTn id="27" dur="500" fill="hold"/>
                                        <p:tgtEl>
                                          <p:spTgt spid="204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een field with a tree and a road&#10;&#10;Description automatically generated">
            <a:extLst>
              <a:ext uri="{FF2B5EF4-FFF2-40B4-BE49-F238E27FC236}">
                <a16:creationId xmlns:a16="http://schemas.microsoft.com/office/drawing/2014/main" id="{8D3A0AB5-4E4E-B3C5-61BC-8F2D118E0AF0}"/>
              </a:ext>
            </a:extLst>
          </p:cNvPr>
          <p:cNvPicPr>
            <a:picLocks noChangeAspect="1"/>
          </p:cNvPicPr>
          <p:nvPr/>
        </p:nvPicPr>
        <p:blipFill rotWithShape="1">
          <a:blip r:embed="rId3">
            <a:extLst>
              <a:ext uri="{28A0092B-C50C-407E-A947-70E740481C1C}">
                <a14:useLocalDpi xmlns:a14="http://schemas.microsoft.com/office/drawing/2010/main" val="0"/>
              </a:ext>
            </a:extLst>
          </a:blip>
          <a:srcRect r="15540"/>
          <a:stretch/>
        </p:blipFill>
        <p:spPr>
          <a:xfrm>
            <a:off x="20" y="1282"/>
            <a:ext cx="12191980" cy="6856718"/>
          </a:xfrm>
          <a:prstGeom prst="rect">
            <a:avLst/>
          </a:prstGeom>
        </p:spPr>
      </p:pic>
      <p:sp>
        <p:nvSpPr>
          <p:cNvPr id="2" name="Hình chữ nhật: Góc Tròn 10">
            <a:extLst>
              <a:ext uri="{FF2B5EF4-FFF2-40B4-BE49-F238E27FC236}">
                <a16:creationId xmlns:a16="http://schemas.microsoft.com/office/drawing/2014/main" id="{191FC0BD-C625-788E-8C67-B1687CFDC3EC}"/>
              </a:ext>
            </a:extLst>
          </p:cNvPr>
          <p:cNvSpPr/>
          <p:nvPr/>
        </p:nvSpPr>
        <p:spPr>
          <a:xfrm>
            <a:off x="40915" y="472956"/>
            <a:ext cx="12036797" cy="6286723"/>
          </a:xfrm>
          <a:custGeom>
            <a:avLst/>
            <a:gdLst>
              <a:gd name="connsiteX0" fmla="*/ 0 w 8651056"/>
              <a:gd name="connsiteY0" fmla="*/ 742965 h 4457700"/>
              <a:gd name="connsiteX1" fmla="*/ 742965 w 8651056"/>
              <a:gd name="connsiteY1" fmla="*/ 0 h 4457700"/>
              <a:gd name="connsiteX2" fmla="*/ 7908091 w 8651056"/>
              <a:gd name="connsiteY2" fmla="*/ 0 h 4457700"/>
              <a:gd name="connsiteX3" fmla="*/ 8651056 w 8651056"/>
              <a:gd name="connsiteY3" fmla="*/ 742965 h 4457700"/>
              <a:gd name="connsiteX4" fmla="*/ 8651056 w 8651056"/>
              <a:gd name="connsiteY4" fmla="*/ 3714735 h 4457700"/>
              <a:gd name="connsiteX5" fmla="*/ 7908091 w 8651056"/>
              <a:gd name="connsiteY5" fmla="*/ 4457700 h 4457700"/>
              <a:gd name="connsiteX6" fmla="*/ 742965 w 8651056"/>
              <a:gd name="connsiteY6" fmla="*/ 4457700 h 4457700"/>
              <a:gd name="connsiteX7" fmla="*/ 0 w 8651056"/>
              <a:gd name="connsiteY7" fmla="*/ 3714735 h 4457700"/>
              <a:gd name="connsiteX8" fmla="*/ 0 w 8651056"/>
              <a:gd name="connsiteY8" fmla="*/ 742965 h 4457700"/>
              <a:gd name="connsiteX0" fmla="*/ 330200 w 8651056"/>
              <a:gd name="connsiteY0" fmla="*/ 1390665 h 4457700"/>
              <a:gd name="connsiteX1" fmla="*/ 742965 w 8651056"/>
              <a:gd name="connsiteY1" fmla="*/ 0 h 4457700"/>
              <a:gd name="connsiteX2" fmla="*/ 7908091 w 8651056"/>
              <a:gd name="connsiteY2" fmla="*/ 0 h 4457700"/>
              <a:gd name="connsiteX3" fmla="*/ 8651056 w 8651056"/>
              <a:gd name="connsiteY3" fmla="*/ 742965 h 4457700"/>
              <a:gd name="connsiteX4" fmla="*/ 8651056 w 8651056"/>
              <a:gd name="connsiteY4" fmla="*/ 3714735 h 4457700"/>
              <a:gd name="connsiteX5" fmla="*/ 7908091 w 8651056"/>
              <a:gd name="connsiteY5" fmla="*/ 4457700 h 4457700"/>
              <a:gd name="connsiteX6" fmla="*/ 742965 w 8651056"/>
              <a:gd name="connsiteY6" fmla="*/ 4457700 h 4457700"/>
              <a:gd name="connsiteX7" fmla="*/ 0 w 8651056"/>
              <a:gd name="connsiteY7" fmla="*/ 3714735 h 4457700"/>
              <a:gd name="connsiteX8" fmla="*/ 330200 w 8651056"/>
              <a:gd name="connsiteY8" fmla="*/ 1390665 h 4457700"/>
              <a:gd name="connsiteX0" fmla="*/ 330200 w 8651056"/>
              <a:gd name="connsiteY0" fmla="*/ 1390665 h 4457700"/>
              <a:gd name="connsiteX1" fmla="*/ 895365 w 8651056"/>
              <a:gd name="connsiteY1" fmla="*/ 12700 h 4457700"/>
              <a:gd name="connsiteX2" fmla="*/ 7908091 w 8651056"/>
              <a:gd name="connsiteY2" fmla="*/ 0 h 4457700"/>
              <a:gd name="connsiteX3" fmla="*/ 8651056 w 8651056"/>
              <a:gd name="connsiteY3" fmla="*/ 742965 h 4457700"/>
              <a:gd name="connsiteX4" fmla="*/ 8651056 w 8651056"/>
              <a:gd name="connsiteY4" fmla="*/ 3714735 h 4457700"/>
              <a:gd name="connsiteX5" fmla="*/ 7908091 w 8651056"/>
              <a:gd name="connsiteY5" fmla="*/ 4457700 h 4457700"/>
              <a:gd name="connsiteX6" fmla="*/ 742965 w 8651056"/>
              <a:gd name="connsiteY6" fmla="*/ 4457700 h 4457700"/>
              <a:gd name="connsiteX7" fmla="*/ 0 w 8651056"/>
              <a:gd name="connsiteY7" fmla="*/ 3714735 h 4457700"/>
              <a:gd name="connsiteX8" fmla="*/ 330200 w 8651056"/>
              <a:gd name="connsiteY8" fmla="*/ 1390665 h 4457700"/>
              <a:gd name="connsiteX0" fmla="*/ 330200 w 8651056"/>
              <a:gd name="connsiteY0" fmla="*/ 1390665 h 4457700"/>
              <a:gd name="connsiteX1" fmla="*/ 895365 w 8651056"/>
              <a:gd name="connsiteY1" fmla="*/ 12700 h 4457700"/>
              <a:gd name="connsiteX2" fmla="*/ 7908091 w 8651056"/>
              <a:gd name="connsiteY2" fmla="*/ 0 h 4457700"/>
              <a:gd name="connsiteX3" fmla="*/ 8320856 w 8651056"/>
              <a:gd name="connsiteY3" fmla="*/ 1441465 h 4457700"/>
              <a:gd name="connsiteX4" fmla="*/ 8651056 w 8651056"/>
              <a:gd name="connsiteY4" fmla="*/ 3714735 h 4457700"/>
              <a:gd name="connsiteX5" fmla="*/ 7908091 w 8651056"/>
              <a:gd name="connsiteY5" fmla="*/ 4457700 h 4457700"/>
              <a:gd name="connsiteX6" fmla="*/ 742965 w 8651056"/>
              <a:gd name="connsiteY6" fmla="*/ 4457700 h 4457700"/>
              <a:gd name="connsiteX7" fmla="*/ 0 w 8651056"/>
              <a:gd name="connsiteY7" fmla="*/ 3714735 h 4457700"/>
              <a:gd name="connsiteX8" fmla="*/ 330200 w 8651056"/>
              <a:gd name="connsiteY8" fmla="*/ 1390665 h 4457700"/>
              <a:gd name="connsiteX0" fmla="*/ 330200 w 8683099"/>
              <a:gd name="connsiteY0" fmla="*/ 1390665 h 4457700"/>
              <a:gd name="connsiteX1" fmla="*/ 895365 w 8683099"/>
              <a:gd name="connsiteY1" fmla="*/ 12700 h 4457700"/>
              <a:gd name="connsiteX2" fmla="*/ 7908091 w 8683099"/>
              <a:gd name="connsiteY2" fmla="*/ 0 h 4457700"/>
              <a:gd name="connsiteX3" fmla="*/ 8651361 w 8683099"/>
              <a:gd name="connsiteY3" fmla="*/ 1514375 h 4457700"/>
              <a:gd name="connsiteX4" fmla="*/ 8651056 w 8683099"/>
              <a:gd name="connsiteY4" fmla="*/ 3714735 h 4457700"/>
              <a:gd name="connsiteX5" fmla="*/ 7908091 w 8683099"/>
              <a:gd name="connsiteY5" fmla="*/ 4457700 h 4457700"/>
              <a:gd name="connsiteX6" fmla="*/ 742965 w 8683099"/>
              <a:gd name="connsiteY6" fmla="*/ 4457700 h 4457700"/>
              <a:gd name="connsiteX7" fmla="*/ 0 w 8683099"/>
              <a:gd name="connsiteY7" fmla="*/ 3714735 h 4457700"/>
              <a:gd name="connsiteX8" fmla="*/ 330200 w 8683099"/>
              <a:gd name="connsiteY8" fmla="*/ 1390665 h 4457700"/>
              <a:gd name="connsiteX0" fmla="*/ 330200 w 8736348"/>
              <a:gd name="connsiteY0" fmla="*/ 1390665 h 4457700"/>
              <a:gd name="connsiteX1" fmla="*/ 895365 w 8736348"/>
              <a:gd name="connsiteY1" fmla="*/ 12700 h 4457700"/>
              <a:gd name="connsiteX2" fmla="*/ 7908091 w 8736348"/>
              <a:gd name="connsiteY2" fmla="*/ 0 h 4457700"/>
              <a:gd name="connsiteX3" fmla="*/ 8651361 w 8736348"/>
              <a:gd name="connsiteY3" fmla="*/ 1514375 h 4457700"/>
              <a:gd name="connsiteX4" fmla="*/ 8736348 w 8736348"/>
              <a:gd name="connsiteY4" fmla="*/ 3704319 h 4457700"/>
              <a:gd name="connsiteX5" fmla="*/ 7908091 w 8736348"/>
              <a:gd name="connsiteY5" fmla="*/ 4457700 h 4457700"/>
              <a:gd name="connsiteX6" fmla="*/ 742965 w 8736348"/>
              <a:gd name="connsiteY6" fmla="*/ 4457700 h 4457700"/>
              <a:gd name="connsiteX7" fmla="*/ 0 w 8736348"/>
              <a:gd name="connsiteY7" fmla="*/ 3714735 h 4457700"/>
              <a:gd name="connsiteX8" fmla="*/ 330200 w 8736348"/>
              <a:gd name="connsiteY8" fmla="*/ 1390665 h 4457700"/>
              <a:gd name="connsiteX0" fmla="*/ 330200 w 8736348"/>
              <a:gd name="connsiteY0" fmla="*/ 1390665 h 4457700"/>
              <a:gd name="connsiteX1" fmla="*/ 895365 w 8736348"/>
              <a:gd name="connsiteY1" fmla="*/ 12700 h 4457700"/>
              <a:gd name="connsiteX2" fmla="*/ 7908091 w 8736348"/>
              <a:gd name="connsiteY2" fmla="*/ 0 h 4457700"/>
              <a:gd name="connsiteX3" fmla="*/ 8352841 w 8736348"/>
              <a:gd name="connsiteY3" fmla="*/ 1660193 h 4457700"/>
              <a:gd name="connsiteX4" fmla="*/ 8736348 w 8736348"/>
              <a:gd name="connsiteY4" fmla="*/ 3704319 h 4457700"/>
              <a:gd name="connsiteX5" fmla="*/ 7908091 w 8736348"/>
              <a:gd name="connsiteY5" fmla="*/ 4457700 h 4457700"/>
              <a:gd name="connsiteX6" fmla="*/ 742965 w 8736348"/>
              <a:gd name="connsiteY6" fmla="*/ 4457700 h 4457700"/>
              <a:gd name="connsiteX7" fmla="*/ 0 w 8736348"/>
              <a:gd name="connsiteY7" fmla="*/ 3714735 h 4457700"/>
              <a:gd name="connsiteX8" fmla="*/ 330200 w 8736348"/>
              <a:gd name="connsiteY8" fmla="*/ 1390665 h 4457700"/>
              <a:gd name="connsiteX0" fmla="*/ 330200 w 8736348"/>
              <a:gd name="connsiteY0" fmla="*/ 1390665 h 4457700"/>
              <a:gd name="connsiteX1" fmla="*/ 895365 w 8736348"/>
              <a:gd name="connsiteY1" fmla="*/ 12700 h 4457700"/>
              <a:gd name="connsiteX2" fmla="*/ 7908091 w 8736348"/>
              <a:gd name="connsiteY2" fmla="*/ 0 h 4457700"/>
              <a:gd name="connsiteX3" fmla="*/ 8470117 w 8736348"/>
              <a:gd name="connsiteY3" fmla="*/ 1681025 h 4457700"/>
              <a:gd name="connsiteX4" fmla="*/ 8736348 w 8736348"/>
              <a:gd name="connsiteY4" fmla="*/ 3704319 h 4457700"/>
              <a:gd name="connsiteX5" fmla="*/ 7908091 w 8736348"/>
              <a:gd name="connsiteY5" fmla="*/ 4457700 h 4457700"/>
              <a:gd name="connsiteX6" fmla="*/ 742965 w 8736348"/>
              <a:gd name="connsiteY6" fmla="*/ 4457700 h 4457700"/>
              <a:gd name="connsiteX7" fmla="*/ 0 w 8736348"/>
              <a:gd name="connsiteY7" fmla="*/ 3714735 h 4457700"/>
              <a:gd name="connsiteX8" fmla="*/ 330200 w 8736348"/>
              <a:gd name="connsiteY8" fmla="*/ 1390665 h 445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36348" h="4457700">
                <a:moveTo>
                  <a:pt x="330200" y="1390665"/>
                </a:moveTo>
                <a:cubicBezTo>
                  <a:pt x="330200" y="980337"/>
                  <a:pt x="485037" y="12700"/>
                  <a:pt x="895365" y="12700"/>
                </a:cubicBezTo>
                <a:lnTo>
                  <a:pt x="7908091" y="0"/>
                </a:lnTo>
                <a:cubicBezTo>
                  <a:pt x="8318419" y="0"/>
                  <a:pt x="8470117" y="1270697"/>
                  <a:pt x="8470117" y="1681025"/>
                </a:cubicBezTo>
                <a:cubicBezTo>
                  <a:pt x="8580184" y="2438782"/>
                  <a:pt x="8626281" y="2946562"/>
                  <a:pt x="8736348" y="3704319"/>
                </a:cubicBezTo>
                <a:cubicBezTo>
                  <a:pt x="8736348" y="4114647"/>
                  <a:pt x="8318419" y="4457700"/>
                  <a:pt x="7908091" y="4457700"/>
                </a:cubicBezTo>
                <a:lnTo>
                  <a:pt x="742965" y="4457700"/>
                </a:lnTo>
                <a:cubicBezTo>
                  <a:pt x="332637" y="4457700"/>
                  <a:pt x="0" y="4125063"/>
                  <a:pt x="0" y="3714735"/>
                </a:cubicBezTo>
                <a:cubicBezTo>
                  <a:pt x="0" y="2724145"/>
                  <a:pt x="330200" y="2381255"/>
                  <a:pt x="330200" y="139066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FFFFFF"/>
              </a:solidFill>
              <a:latin typeface="Calibri" panose="020F0502020204030204" pitchFamily="34" charset="0"/>
              <a:ea typeface="Cambria" panose="02040503050406030204" pitchFamily="18" charset="0"/>
              <a:cs typeface="Calibri" panose="020F0502020204030204" pitchFamily="34" charset="0"/>
              <a:sym typeface="Arial"/>
            </a:endParaRPr>
          </a:p>
        </p:txBody>
      </p:sp>
      <p:sp>
        <p:nvSpPr>
          <p:cNvPr id="3" name="Google Shape;1768;p26">
            <a:extLst>
              <a:ext uri="{FF2B5EF4-FFF2-40B4-BE49-F238E27FC236}">
                <a16:creationId xmlns:a16="http://schemas.microsoft.com/office/drawing/2014/main" id="{F42510AB-F3FC-1BE0-EBDC-9C376E4BC74D}"/>
              </a:ext>
            </a:extLst>
          </p:cNvPr>
          <p:cNvSpPr txBox="1">
            <a:spLocks/>
          </p:cNvSpPr>
          <p:nvPr/>
        </p:nvSpPr>
        <p:spPr>
          <a:xfrm>
            <a:off x="1371650" y="-223306"/>
            <a:ext cx="9562284" cy="1843196"/>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r>
              <a:rPr lang="vi-VN" sz="6000" kern="0" dirty="0" err="1">
                <a:solidFill>
                  <a:srgbClr val="FFC000"/>
                </a:solidFill>
                <a:latin typeface="Calibri" panose="020F0502020204030204" pitchFamily="34" charset="0"/>
                <a:ea typeface="Cambria" panose="02040503050406030204" pitchFamily="18" charset="0"/>
                <a:cs typeface="Calibri" panose="020F0502020204030204" pitchFamily="34" charset="0"/>
              </a:rPr>
              <a:t>Cùng</a:t>
            </a:r>
            <a:r>
              <a:rPr lang="vi-VN" sz="6000" kern="0" dirty="0">
                <a:solidFill>
                  <a:srgbClr val="FFC000"/>
                </a:solidFill>
                <a:latin typeface="Calibri" panose="020F0502020204030204" pitchFamily="34" charset="0"/>
                <a:ea typeface="Cambria" panose="02040503050406030204" pitchFamily="18" charset="0"/>
                <a:cs typeface="Calibri" panose="020F0502020204030204" pitchFamily="34" charset="0"/>
              </a:rPr>
              <a:t> </a:t>
            </a:r>
            <a:r>
              <a:rPr lang="vi-VN" sz="6000" kern="0" dirty="0" err="1">
                <a:solidFill>
                  <a:srgbClr val="FFC000"/>
                </a:solidFill>
                <a:latin typeface="Calibri" panose="020F0502020204030204" pitchFamily="34" charset="0"/>
                <a:ea typeface="Cambria" panose="02040503050406030204" pitchFamily="18" charset="0"/>
                <a:cs typeface="Calibri" panose="020F0502020204030204" pitchFamily="34" charset="0"/>
              </a:rPr>
              <a:t>tìm</a:t>
            </a:r>
            <a:r>
              <a:rPr lang="vi-VN" sz="6000" kern="0" dirty="0">
                <a:solidFill>
                  <a:srgbClr val="FFC000"/>
                </a:solidFill>
                <a:latin typeface="Calibri" panose="020F0502020204030204" pitchFamily="34" charset="0"/>
                <a:ea typeface="Cambria" panose="02040503050406030204" pitchFamily="18" charset="0"/>
                <a:cs typeface="Calibri" panose="020F0502020204030204" pitchFamily="34" charset="0"/>
              </a:rPr>
              <a:t> </a:t>
            </a:r>
            <a:r>
              <a:rPr lang="vi-VN" sz="6000" kern="0" dirty="0" err="1">
                <a:solidFill>
                  <a:srgbClr val="FFC000"/>
                </a:solidFill>
                <a:latin typeface="Calibri" panose="020F0502020204030204" pitchFamily="34" charset="0"/>
                <a:ea typeface="Cambria" panose="02040503050406030204" pitchFamily="18" charset="0"/>
                <a:cs typeface="Calibri" panose="020F0502020204030204" pitchFamily="34" charset="0"/>
              </a:rPr>
              <a:t>hiểu</a:t>
            </a:r>
            <a:r>
              <a:rPr lang="vi-VN" sz="6000" kern="0" dirty="0">
                <a:solidFill>
                  <a:srgbClr val="FFC000"/>
                </a:solidFill>
                <a:latin typeface="Calibri" panose="020F0502020204030204" pitchFamily="34" charset="0"/>
                <a:ea typeface="Cambria" panose="02040503050406030204" pitchFamily="18" charset="0"/>
                <a:cs typeface="Calibri" panose="020F0502020204030204" pitchFamily="34" charset="0"/>
              </a:rPr>
              <a:t> </a:t>
            </a:r>
            <a:endParaRPr lang="pt-BR" sz="6000" kern="0" dirty="0">
              <a:solidFill>
                <a:srgbClr val="FFC000"/>
              </a:solidFill>
              <a:latin typeface="Calibri" panose="020F0502020204030204" pitchFamily="34" charset="0"/>
              <a:ea typeface="Cambria" panose="02040503050406030204" pitchFamily="18" charset="0"/>
              <a:cs typeface="Calibri" panose="020F0502020204030204" pitchFamily="34" charset="0"/>
            </a:endParaRPr>
          </a:p>
        </p:txBody>
      </p:sp>
      <p:sp>
        <p:nvSpPr>
          <p:cNvPr id="4" name="Google Shape;2011;p27">
            <a:extLst>
              <a:ext uri="{FF2B5EF4-FFF2-40B4-BE49-F238E27FC236}">
                <a16:creationId xmlns:a16="http://schemas.microsoft.com/office/drawing/2014/main" id="{CB37D1A0-DA26-B808-2089-53CC6FF14A50}"/>
              </a:ext>
            </a:extLst>
          </p:cNvPr>
          <p:cNvSpPr/>
          <p:nvPr/>
        </p:nvSpPr>
        <p:spPr>
          <a:xfrm rot="-4965428" flipH="1">
            <a:off x="10748512" y="238687"/>
            <a:ext cx="1014864" cy="876908"/>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667" kern="0">
              <a:solidFill>
                <a:srgbClr val="000000"/>
              </a:solidFill>
              <a:latin typeface="Calibri" panose="020F0502020204030204" pitchFamily="34" charset="0"/>
              <a:ea typeface="Cambria" panose="02040503050406030204" pitchFamily="18" charset="0"/>
              <a:cs typeface="Calibri" panose="020F0502020204030204" pitchFamily="34" charset="0"/>
              <a:sym typeface="Arial"/>
            </a:endParaRPr>
          </a:p>
        </p:txBody>
      </p:sp>
      <p:sp>
        <p:nvSpPr>
          <p:cNvPr id="6" name="Google Shape;2332;p29">
            <a:extLst>
              <a:ext uri="{FF2B5EF4-FFF2-40B4-BE49-F238E27FC236}">
                <a16:creationId xmlns:a16="http://schemas.microsoft.com/office/drawing/2014/main" id="{7E971951-E815-B9E4-3AE2-1F7A8B2BC6E9}"/>
              </a:ext>
            </a:extLst>
          </p:cNvPr>
          <p:cNvSpPr/>
          <p:nvPr/>
        </p:nvSpPr>
        <p:spPr>
          <a:xfrm rot="4430286">
            <a:off x="878911" y="66398"/>
            <a:ext cx="1153160" cy="991333"/>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667" kern="0">
              <a:solidFill>
                <a:srgbClr val="000000"/>
              </a:solidFill>
              <a:latin typeface="Calibri" panose="020F0502020204030204" pitchFamily="34" charset="0"/>
              <a:ea typeface="Cambria" panose="02040503050406030204" pitchFamily="18" charset="0"/>
              <a:cs typeface="Calibri" panose="020F0502020204030204" pitchFamily="34" charset="0"/>
              <a:sym typeface="Arial"/>
            </a:endParaRPr>
          </a:p>
        </p:txBody>
      </p:sp>
      <p:grpSp>
        <p:nvGrpSpPr>
          <p:cNvPr id="8" name="Nhóm 27">
            <a:extLst>
              <a:ext uri="{FF2B5EF4-FFF2-40B4-BE49-F238E27FC236}">
                <a16:creationId xmlns:a16="http://schemas.microsoft.com/office/drawing/2014/main" id="{C3EA5EB3-849D-AC53-0598-DC64FF0D1FBC}"/>
              </a:ext>
            </a:extLst>
          </p:cNvPr>
          <p:cNvGrpSpPr/>
          <p:nvPr/>
        </p:nvGrpSpPr>
        <p:grpSpPr>
          <a:xfrm>
            <a:off x="565009" y="990600"/>
            <a:ext cx="10815003" cy="1915885"/>
            <a:chOff x="784602" y="2806076"/>
            <a:chExt cx="8111252" cy="2199631"/>
          </a:xfrm>
        </p:grpSpPr>
        <p:grpSp>
          <p:nvGrpSpPr>
            <p:cNvPr id="2063" name="Nhóm 50">
              <a:extLst>
                <a:ext uri="{FF2B5EF4-FFF2-40B4-BE49-F238E27FC236}">
                  <a16:creationId xmlns:a16="http://schemas.microsoft.com/office/drawing/2014/main" id="{D4A6AE5C-1F2B-F3BD-F4BC-CF0F3B75D16C}"/>
                </a:ext>
              </a:extLst>
            </p:cNvPr>
            <p:cNvGrpSpPr/>
            <p:nvPr/>
          </p:nvGrpSpPr>
          <p:grpSpPr>
            <a:xfrm flipH="1">
              <a:off x="784602" y="2806076"/>
              <a:ext cx="8111252" cy="2199631"/>
              <a:chOff x="320221" y="925161"/>
              <a:chExt cx="7404917" cy="2199631"/>
            </a:xfrm>
          </p:grpSpPr>
          <p:sp>
            <p:nvSpPr>
              <p:cNvPr id="2065" name="Hình chữ nhật: Góc Tròn 52">
                <a:extLst>
                  <a:ext uri="{FF2B5EF4-FFF2-40B4-BE49-F238E27FC236}">
                    <a16:creationId xmlns:a16="http://schemas.microsoft.com/office/drawing/2014/main" id="{224854BB-2D3A-9948-A1D4-3CDD165D9AED}"/>
                  </a:ext>
                </a:extLst>
              </p:cNvPr>
              <p:cNvSpPr/>
              <p:nvPr/>
            </p:nvSpPr>
            <p:spPr>
              <a:xfrm>
                <a:off x="320221" y="1447274"/>
                <a:ext cx="7111050" cy="1677518"/>
              </a:xfrm>
              <a:prstGeom prst="roundRect">
                <a:avLst/>
              </a:prstGeom>
              <a:solidFill>
                <a:srgbClr val="FFD661"/>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libri" panose="020F0502020204030204" pitchFamily="34" charset="0"/>
                  <a:ea typeface="Cambria" panose="02040503050406030204" pitchFamily="18" charset="0"/>
                  <a:cs typeface="Calibri" panose="020F0502020204030204" pitchFamily="34" charset="0"/>
                  <a:sym typeface="Arial"/>
                </a:endParaRPr>
              </a:p>
            </p:txBody>
          </p:sp>
          <p:sp>
            <p:nvSpPr>
              <p:cNvPr id="2066" name="Hình chữ nhật: Góc Tròn 53">
                <a:extLst>
                  <a:ext uri="{FF2B5EF4-FFF2-40B4-BE49-F238E27FC236}">
                    <a16:creationId xmlns:a16="http://schemas.microsoft.com/office/drawing/2014/main" id="{357188BE-00B6-AE25-9074-F90FB4FCB94F}"/>
                  </a:ext>
                </a:extLst>
              </p:cNvPr>
              <p:cNvSpPr/>
              <p:nvPr/>
            </p:nvSpPr>
            <p:spPr>
              <a:xfrm>
                <a:off x="515671" y="1316901"/>
                <a:ext cx="7111050" cy="1604985"/>
              </a:xfrm>
              <a:prstGeom prst="roundRect">
                <a:avLst/>
              </a:prstGeom>
              <a:noFill/>
              <a:ln w="19050">
                <a:solidFill>
                  <a:srgbClr val="FFD96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libri" panose="020F0502020204030204" pitchFamily="34" charset="0"/>
                  <a:ea typeface="Cambria" panose="02040503050406030204" pitchFamily="18" charset="0"/>
                  <a:cs typeface="Calibri" panose="020F0502020204030204" pitchFamily="34" charset="0"/>
                  <a:sym typeface="Arial"/>
                </a:endParaRPr>
              </a:p>
            </p:txBody>
          </p:sp>
          <p:pic>
            <p:nvPicPr>
              <p:cNvPr id="2067" name="Hình ảnh 54" descr="Ảnh có chứa văn bản, đồ họa véc-tơ&#10;&#10;Mô tả được tạo tự động">
                <a:extLst>
                  <a:ext uri="{FF2B5EF4-FFF2-40B4-BE49-F238E27FC236}">
                    <a16:creationId xmlns:a16="http://schemas.microsoft.com/office/drawing/2014/main" id="{0B4E58D3-D485-FD67-B35D-9F54DF10F097}"/>
                  </a:ext>
                </a:extLst>
              </p:cNvPr>
              <p:cNvPicPr>
                <a:picLocks noChangeAspect="1"/>
              </p:cNvPicPr>
              <p:nvPr/>
            </p:nvPicPr>
            <p:blipFill rotWithShape="1">
              <a:blip r:embed="rId4"/>
              <a:srcRect l="41319" t="4844" r="40995" b="54324"/>
              <a:stretch/>
            </p:blipFill>
            <p:spPr>
              <a:xfrm flipH="1">
                <a:off x="7062479" y="925161"/>
                <a:ext cx="662659" cy="1081753"/>
              </a:xfrm>
              <a:prstGeom prst="rect">
                <a:avLst/>
              </a:prstGeom>
            </p:spPr>
          </p:pic>
        </p:grpSp>
        <p:sp>
          <p:nvSpPr>
            <p:cNvPr id="2064" name="Google Shape;1768;p26">
              <a:extLst>
                <a:ext uri="{FF2B5EF4-FFF2-40B4-BE49-F238E27FC236}">
                  <a16:creationId xmlns:a16="http://schemas.microsoft.com/office/drawing/2014/main" id="{AA1E9A62-1A95-61EF-B642-E2B7BBF0765A}"/>
                </a:ext>
              </a:extLst>
            </p:cNvPr>
            <p:cNvSpPr txBox="1">
              <a:spLocks/>
            </p:cNvSpPr>
            <p:nvPr/>
          </p:nvSpPr>
          <p:spPr>
            <a:xfrm>
              <a:off x="1508401" y="3456552"/>
              <a:ext cx="7171712" cy="1382397"/>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1pPr>
              <a:lvl2pPr marR="0" lvl="1"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2pPr>
              <a:lvl3pPr marR="0" lvl="2"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3pPr>
              <a:lvl4pPr marR="0" lvl="3"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4pPr>
              <a:lvl5pPr marR="0" lvl="4"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5pPr>
              <a:lvl6pPr marR="0" lvl="5"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6pPr>
              <a:lvl7pPr marR="0" lvl="6"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7pPr>
              <a:lvl8pPr marR="0" lvl="7"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8pPr>
              <a:lvl9pPr marR="0" lvl="8"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9pPr>
            </a:lstStyle>
            <a:p>
              <a:pPr algn="l" defTabSz="1219170">
                <a:buClr>
                  <a:srgbClr val="85A8CE"/>
                </a:buClr>
              </a:pPr>
              <a:r>
                <a:rPr lang="vi-VN" sz="3333" kern="0" dirty="0">
                  <a:solidFill>
                    <a:srgbClr val="000000">
                      <a:lumMod val="95000"/>
                      <a:lumOff val="5000"/>
                    </a:srgbClr>
                  </a:solidFill>
                  <a:latin typeface="Calibri" panose="020F0502020204030204" pitchFamily="34" charset="0"/>
                  <a:ea typeface="Cambria" panose="02040503050406030204" pitchFamily="18" charset="0"/>
                  <a:cs typeface="Calibri" panose="020F0502020204030204" pitchFamily="34" charset="0"/>
                </a:rPr>
                <a:t>Những chi tiết nào cho thấy việc đi học của các bạn nhỏ ở vùng cao rất vất vả?</a:t>
              </a:r>
              <a:endParaRPr lang="pt-BR" sz="3333" kern="0" dirty="0">
                <a:solidFill>
                  <a:srgbClr val="000000">
                    <a:lumMod val="95000"/>
                    <a:lumOff val="5000"/>
                  </a:srgbClr>
                </a:solidFill>
                <a:latin typeface="Calibri" panose="020F0502020204030204" pitchFamily="34" charset="0"/>
                <a:ea typeface="Cambria" panose="02040503050406030204" pitchFamily="18" charset="0"/>
                <a:cs typeface="Calibri" panose="020F0502020204030204" pitchFamily="34" charset="0"/>
              </a:endParaRPr>
            </a:p>
          </p:txBody>
        </p:sp>
      </p:grpSp>
      <p:sp>
        <p:nvSpPr>
          <p:cNvPr id="2078" name="Google Shape;1768;p26">
            <a:extLst>
              <a:ext uri="{FF2B5EF4-FFF2-40B4-BE49-F238E27FC236}">
                <a16:creationId xmlns:a16="http://schemas.microsoft.com/office/drawing/2014/main" id="{BBEA16FA-6026-269E-29CD-0C52EA7FD75B}"/>
              </a:ext>
            </a:extLst>
          </p:cNvPr>
          <p:cNvSpPr txBox="1">
            <a:spLocks/>
          </p:cNvSpPr>
          <p:nvPr/>
        </p:nvSpPr>
        <p:spPr>
          <a:xfrm>
            <a:off x="1007583" y="3199328"/>
            <a:ext cx="5101664" cy="1843196"/>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1pPr>
            <a:lvl2pPr marR="0" lvl="1"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2pPr>
            <a:lvl3pPr marR="0" lvl="2"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3pPr>
            <a:lvl4pPr marR="0" lvl="3"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4pPr>
            <a:lvl5pPr marR="0" lvl="4"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5pPr>
            <a:lvl6pPr marR="0" lvl="5"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6pPr>
            <a:lvl7pPr marR="0" lvl="6"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7pPr>
            <a:lvl8pPr marR="0" lvl="7"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8pPr>
            <a:lvl9pPr marR="0" lvl="8"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9pPr>
          </a:lstStyle>
          <a:p>
            <a:pPr algn="l" defTabSz="1219170">
              <a:buClr>
                <a:srgbClr val="85A8CE"/>
              </a:buClr>
            </a:pPr>
            <a:r>
              <a:rPr lang="vi-VN" sz="3600" b="0" kern="0" dirty="0">
                <a:solidFill>
                  <a:srgbClr val="000000"/>
                </a:solidFill>
                <a:latin typeface="Calibri" panose="020F0502020204030204" pitchFamily="34" charset="0"/>
                <a:ea typeface="Cambria" panose="02040503050406030204" pitchFamily="18" charset="0"/>
                <a:cs typeface="Calibri" panose="020F0502020204030204" pitchFamily="34" charset="0"/>
              </a:rPr>
              <a:t>Em đi tìm cái chữ</a:t>
            </a:r>
          </a:p>
          <a:p>
            <a:pPr algn="l" defTabSz="1219170">
              <a:buClr>
                <a:srgbClr val="85A8CE"/>
              </a:buClr>
            </a:pPr>
            <a:r>
              <a:rPr lang="vi-VN" sz="3600" b="0" kern="0" dirty="0">
                <a:solidFill>
                  <a:srgbClr val="000000"/>
                </a:solidFill>
                <a:latin typeface="Calibri" panose="020F0502020204030204" pitchFamily="34" charset="0"/>
                <a:ea typeface="Cambria" panose="02040503050406030204" pitchFamily="18" charset="0"/>
                <a:cs typeface="Calibri" panose="020F0502020204030204" pitchFamily="34" charset="0"/>
              </a:rPr>
              <a:t>Vượt suối lại băng rừng</a:t>
            </a:r>
          </a:p>
          <a:p>
            <a:pPr algn="l" defTabSz="1219170">
              <a:buClr>
                <a:srgbClr val="85A8CE"/>
              </a:buClr>
            </a:pPr>
            <a:r>
              <a:rPr lang="vi-VN" sz="3600" b="0" kern="0" dirty="0">
                <a:solidFill>
                  <a:srgbClr val="000000"/>
                </a:solidFill>
                <a:latin typeface="Calibri" panose="020F0502020204030204" pitchFamily="34" charset="0"/>
                <a:ea typeface="Cambria" panose="02040503050406030204" pitchFamily="18" charset="0"/>
                <a:cs typeface="Calibri" panose="020F0502020204030204" pitchFamily="34" charset="0"/>
              </a:rPr>
              <a:t>Đường xa chân có mỏi</a:t>
            </a:r>
          </a:p>
          <a:p>
            <a:pPr algn="l" defTabSz="1219170">
              <a:buClr>
                <a:srgbClr val="85A8CE"/>
              </a:buClr>
            </a:pPr>
            <a:r>
              <a:rPr lang="vi-VN" sz="3600" b="0" kern="0" dirty="0">
                <a:solidFill>
                  <a:srgbClr val="000000"/>
                </a:solidFill>
                <a:latin typeface="Calibri" panose="020F0502020204030204" pitchFamily="34" charset="0"/>
                <a:ea typeface="Cambria" panose="02040503050406030204" pitchFamily="18" charset="0"/>
                <a:cs typeface="Calibri" panose="020F0502020204030204" pitchFamily="34" charset="0"/>
              </a:rPr>
              <a:t>Chữ vẫn gùi trên lưng.</a:t>
            </a:r>
            <a:endParaRPr lang="pt-BR" sz="3600" b="0" kern="0" dirty="0">
              <a:solidFill>
                <a:srgbClr val="000000"/>
              </a:solidFill>
              <a:latin typeface="Calibri" panose="020F0502020204030204" pitchFamily="34" charset="0"/>
              <a:ea typeface="Cambria" panose="02040503050406030204" pitchFamily="18" charset="0"/>
              <a:cs typeface="Calibri" panose="020F0502020204030204" pitchFamily="34" charset="0"/>
            </a:endParaRPr>
          </a:p>
        </p:txBody>
      </p:sp>
      <p:sp>
        <p:nvSpPr>
          <p:cNvPr id="2083" name="Google Shape;1768;p26">
            <a:extLst>
              <a:ext uri="{FF2B5EF4-FFF2-40B4-BE49-F238E27FC236}">
                <a16:creationId xmlns:a16="http://schemas.microsoft.com/office/drawing/2014/main" id="{8D9B4499-D7CD-79D0-CC71-1861DEC32935}"/>
              </a:ext>
            </a:extLst>
          </p:cNvPr>
          <p:cNvSpPr txBox="1">
            <a:spLocks/>
          </p:cNvSpPr>
          <p:nvPr/>
        </p:nvSpPr>
        <p:spPr>
          <a:xfrm>
            <a:off x="6591954" y="3177557"/>
            <a:ext cx="5101664" cy="1843196"/>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1pPr>
            <a:lvl2pPr marR="0" lvl="1"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2pPr>
            <a:lvl3pPr marR="0" lvl="2"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3pPr>
            <a:lvl4pPr marR="0" lvl="3"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4pPr>
            <a:lvl5pPr marR="0" lvl="4"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5pPr>
            <a:lvl6pPr marR="0" lvl="5"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6pPr>
            <a:lvl7pPr marR="0" lvl="6"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7pPr>
            <a:lvl8pPr marR="0" lvl="7"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8pPr>
            <a:lvl9pPr marR="0" lvl="8"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9pPr>
          </a:lstStyle>
          <a:p>
            <a:pPr algn="l" defTabSz="1219170">
              <a:buClr>
                <a:srgbClr val="85A8CE"/>
              </a:buClr>
            </a:pPr>
            <a:r>
              <a:rPr lang="vi-VN" sz="3600" b="0" kern="0" dirty="0">
                <a:solidFill>
                  <a:srgbClr val="000000"/>
                </a:solidFill>
                <a:latin typeface="Calibri" panose="020F0502020204030204" pitchFamily="34" charset="0"/>
                <a:ea typeface="Cambria" panose="02040503050406030204" pitchFamily="18" charset="0"/>
                <a:cs typeface="Calibri" panose="020F0502020204030204" pitchFamily="34" charset="0"/>
              </a:rPr>
              <a:t>Càng đi chân càng vững</a:t>
            </a:r>
          </a:p>
          <a:p>
            <a:pPr algn="l" defTabSz="1219170">
              <a:buClr>
                <a:srgbClr val="85A8CE"/>
              </a:buClr>
            </a:pPr>
            <a:r>
              <a:rPr lang="vi-VN" sz="3600" b="0" kern="0" dirty="0">
                <a:solidFill>
                  <a:srgbClr val="000000"/>
                </a:solidFill>
                <a:latin typeface="Calibri" panose="020F0502020204030204" pitchFamily="34" charset="0"/>
                <a:ea typeface="Cambria" panose="02040503050406030204" pitchFamily="18" charset="0"/>
                <a:cs typeface="Calibri" panose="020F0502020204030204" pitchFamily="34" charset="0"/>
              </a:rPr>
              <a:t>Lớp học ngang lưng đồi</a:t>
            </a:r>
          </a:p>
          <a:p>
            <a:pPr algn="l" defTabSz="1219170">
              <a:buClr>
                <a:srgbClr val="85A8CE"/>
              </a:buClr>
            </a:pPr>
            <a:r>
              <a:rPr lang="vi-VN" sz="3600" b="0" kern="0" dirty="0">
                <a:solidFill>
                  <a:srgbClr val="000000"/>
                </a:solidFill>
                <a:latin typeface="Calibri" panose="020F0502020204030204" pitchFamily="34" charset="0"/>
                <a:ea typeface="Cambria" panose="02040503050406030204" pitchFamily="18" charset="0"/>
                <a:cs typeface="Calibri" panose="020F0502020204030204" pitchFamily="34" charset="0"/>
              </a:rPr>
              <a:t>Mắt em như sao sáng</a:t>
            </a:r>
          </a:p>
          <a:p>
            <a:pPr algn="l" defTabSz="1219170">
              <a:buClr>
                <a:srgbClr val="85A8CE"/>
              </a:buClr>
            </a:pPr>
            <a:r>
              <a:rPr lang="vi-VN" sz="3600" b="0" kern="0" dirty="0">
                <a:solidFill>
                  <a:srgbClr val="000000"/>
                </a:solidFill>
                <a:latin typeface="Calibri" panose="020F0502020204030204" pitchFamily="34" charset="0"/>
                <a:ea typeface="Cambria" panose="02040503050406030204" pitchFamily="18" charset="0"/>
                <a:cs typeface="Calibri" panose="020F0502020204030204" pitchFamily="34" charset="0"/>
              </a:rPr>
              <a:t>Gặt chữ trên đỉnh trời!</a:t>
            </a:r>
          </a:p>
        </p:txBody>
      </p:sp>
      <p:sp>
        <p:nvSpPr>
          <p:cNvPr id="2084" name="Rectangle: Rounded Corners 2083">
            <a:extLst>
              <a:ext uri="{FF2B5EF4-FFF2-40B4-BE49-F238E27FC236}">
                <a16:creationId xmlns:a16="http://schemas.microsoft.com/office/drawing/2014/main" id="{143701EF-5073-8074-F59E-45144EF5AB0D}"/>
              </a:ext>
            </a:extLst>
          </p:cNvPr>
          <p:cNvSpPr/>
          <p:nvPr/>
        </p:nvSpPr>
        <p:spPr>
          <a:xfrm>
            <a:off x="1001486" y="3679372"/>
            <a:ext cx="2035628" cy="402771"/>
          </a:xfrm>
          <a:prstGeom prst="round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085" name="Rectangle: Rounded Corners 2084">
            <a:extLst>
              <a:ext uri="{FF2B5EF4-FFF2-40B4-BE49-F238E27FC236}">
                <a16:creationId xmlns:a16="http://schemas.microsoft.com/office/drawing/2014/main" id="{199C4D48-DC93-7E1C-D69F-687D205D9FC3}"/>
              </a:ext>
            </a:extLst>
          </p:cNvPr>
          <p:cNvSpPr/>
          <p:nvPr/>
        </p:nvSpPr>
        <p:spPr>
          <a:xfrm>
            <a:off x="3559629" y="3592286"/>
            <a:ext cx="2035628" cy="489857"/>
          </a:xfrm>
          <a:prstGeom prst="round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086" name="Rectangle: Rounded Corners 2085">
            <a:extLst>
              <a:ext uri="{FF2B5EF4-FFF2-40B4-BE49-F238E27FC236}">
                <a16:creationId xmlns:a16="http://schemas.microsoft.com/office/drawing/2014/main" id="{0ED14EF4-C45F-735A-BF80-330D5A424792}"/>
              </a:ext>
            </a:extLst>
          </p:cNvPr>
          <p:cNvSpPr/>
          <p:nvPr/>
        </p:nvSpPr>
        <p:spPr>
          <a:xfrm>
            <a:off x="1066800" y="4114800"/>
            <a:ext cx="1926771" cy="381000"/>
          </a:xfrm>
          <a:prstGeom prst="round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087" name="Rectangle: Rounded Corners 2086">
            <a:extLst>
              <a:ext uri="{FF2B5EF4-FFF2-40B4-BE49-F238E27FC236}">
                <a16:creationId xmlns:a16="http://schemas.microsoft.com/office/drawing/2014/main" id="{E073430E-C5FF-DA9F-87E9-5DFF2C323333}"/>
              </a:ext>
            </a:extLst>
          </p:cNvPr>
          <p:cNvSpPr/>
          <p:nvPr/>
        </p:nvSpPr>
        <p:spPr>
          <a:xfrm>
            <a:off x="6585858" y="3635828"/>
            <a:ext cx="4571999" cy="402771"/>
          </a:xfrm>
          <a:prstGeom prst="round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088" name="Rectangle: Rounded Corners 2087">
            <a:extLst>
              <a:ext uri="{FF2B5EF4-FFF2-40B4-BE49-F238E27FC236}">
                <a16:creationId xmlns:a16="http://schemas.microsoft.com/office/drawing/2014/main" id="{72AC1501-6647-413F-FB06-1A7FDB1FC8C1}"/>
              </a:ext>
            </a:extLst>
          </p:cNvPr>
          <p:cNvSpPr/>
          <p:nvPr/>
        </p:nvSpPr>
        <p:spPr>
          <a:xfrm>
            <a:off x="6564087" y="4474028"/>
            <a:ext cx="4571999" cy="402771"/>
          </a:xfrm>
          <a:prstGeom prst="round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nvGrpSpPr>
          <p:cNvPr id="2089" name="Nhóm 26">
            <a:extLst>
              <a:ext uri="{FF2B5EF4-FFF2-40B4-BE49-F238E27FC236}">
                <a16:creationId xmlns:a16="http://schemas.microsoft.com/office/drawing/2014/main" id="{DB545DB2-055B-B071-2AEF-FE851C8A01D2}"/>
              </a:ext>
            </a:extLst>
          </p:cNvPr>
          <p:cNvGrpSpPr/>
          <p:nvPr/>
        </p:nvGrpSpPr>
        <p:grpSpPr>
          <a:xfrm>
            <a:off x="1447915" y="4803874"/>
            <a:ext cx="10495737" cy="1893739"/>
            <a:chOff x="4145308" y="2811382"/>
            <a:chExt cx="7354684" cy="1226887"/>
          </a:xfrm>
        </p:grpSpPr>
        <p:sp>
          <p:nvSpPr>
            <p:cNvPr id="2090" name="Hình chữ nhật: Góc Tròn 27">
              <a:extLst>
                <a:ext uri="{FF2B5EF4-FFF2-40B4-BE49-F238E27FC236}">
                  <a16:creationId xmlns:a16="http://schemas.microsoft.com/office/drawing/2014/main" id="{DD38A17B-AF9E-50DB-86E1-5C22A2F35481}"/>
                </a:ext>
              </a:extLst>
            </p:cNvPr>
            <p:cNvSpPr/>
            <p:nvPr/>
          </p:nvSpPr>
          <p:spPr>
            <a:xfrm>
              <a:off x="4145308" y="2976302"/>
              <a:ext cx="7354684" cy="1060089"/>
            </a:xfrm>
            <a:custGeom>
              <a:avLst/>
              <a:gdLst>
                <a:gd name="connsiteX0" fmla="*/ 0 w 7354684"/>
                <a:gd name="connsiteY0" fmla="*/ 176685 h 1060089"/>
                <a:gd name="connsiteX1" fmla="*/ 176685 w 7354684"/>
                <a:gd name="connsiteY1" fmla="*/ 0 h 1060089"/>
                <a:gd name="connsiteX2" fmla="*/ 7177999 w 7354684"/>
                <a:gd name="connsiteY2" fmla="*/ 0 h 1060089"/>
                <a:gd name="connsiteX3" fmla="*/ 7354684 w 7354684"/>
                <a:gd name="connsiteY3" fmla="*/ 176685 h 1060089"/>
                <a:gd name="connsiteX4" fmla="*/ 7354684 w 7354684"/>
                <a:gd name="connsiteY4" fmla="*/ 883404 h 1060089"/>
                <a:gd name="connsiteX5" fmla="*/ 7177999 w 7354684"/>
                <a:gd name="connsiteY5" fmla="*/ 1060089 h 1060089"/>
                <a:gd name="connsiteX6" fmla="*/ 176685 w 7354684"/>
                <a:gd name="connsiteY6" fmla="*/ 1060089 h 1060089"/>
                <a:gd name="connsiteX7" fmla="*/ 0 w 7354684"/>
                <a:gd name="connsiteY7" fmla="*/ 883404 h 1060089"/>
                <a:gd name="connsiteX8" fmla="*/ 0 w 7354684"/>
                <a:gd name="connsiteY8" fmla="*/ 176685 h 1060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54684" h="1060089" fill="none" extrusionOk="0">
                  <a:moveTo>
                    <a:pt x="0" y="176685"/>
                  </a:moveTo>
                  <a:cubicBezTo>
                    <a:pt x="15558" y="67662"/>
                    <a:pt x="85914" y="13855"/>
                    <a:pt x="176685" y="0"/>
                  </a:cubicBezTo>
                  <a:cubicBezTo>
                    <a:pt x="1472334" y="-106144"/>
                    <a:pt x="6241445" y="-57456"/>
                    <a:pt x="7177999" y="0"/>
                  </a:cubicBezTo>
                  <a:cubicBezTo>
                    <a:pt x="7286458" y="5736"/>
                    <a:pt x="7365002" y="79153"/>
                    <a:pt x="7354684" y="176685"/>
                  </a:cubicBezTo>
                  <a:cubicBezTo>
                    <a:pt x="7346829" y="438346"/>
                    <a:pt x="7383305" y="563424"/>
                    <a:pt x="7354684" y="883404"/>
                  </a:cubicBezTo>
                  <a:cubicBezTo>
                    <a:pt x="7357452" y="984910"/>
                    <a:pt x="7278081" y="1052249"/>
                    <a:pt x="7177999" y="1060089"/>
                  </a:cubicBezTo>
                  <a:cubicBezTo>
                    <a:pt x="6144624" y="1031092"/>
                    <a:pt x="1502516" y="986725"/>
                    <a:pt x="176685" y="1060089"/>
                  </a:cubicBezTo>
                  <a:cubicBezTo>
                    <a:pt x="82328" y="1054737"/>
                    <a:pt x="289" y="979796"/>
                    <a:pt x="0" y="883404"/>
                  </a:cubicBezTo>
                  <a:cubicBezTo>
                    <a:pt x="8871" y="704056"/>
                    <a:pt x="-40857" y="323224"/>
                    <a:pt x="0" y="176685"/>
                  </a:cubicBezTo>
                  <a:close/>
                </a:path>
                <a:path w="7354684" h="1060089" stroke="0" extrusionOk="0">
                  <a:moveTo>
                    <a:pt x="0" y="176685"/>
                  </a:moveTo>
                  <a:cubicBezTo>
                    <a:pt x="11399" y="75234"/>
                    <a:pt x="72192" y="17314"/>
                    <a:pt x="176685" y="0"/>
                  </a:cubicBezTo>
                  <a:cubicBezTo>
                    <a:pt x="1672042" y="-6525"/>
                    <a:pt x="3830206" y="152743"/>
                    <a:pt x="7177999" y="0"/>
                  </a:cubicBezTo>
                  <a:cubicBezTo>
                    <a:pt x="7291879" y="8531"/>
                    <a:pt x="7347082" y="90126"/>
                    <a:pt x="7354684" y="176685"/>
                  </a:cubicBezTo>
                  <a:cubicBezTo>
                    <a:pt x="7409493" y="357434"/>
                    <a:pt x="7372236" y="778221"/>
                    <a:pt x="7354684" y="883404"/>
                  </a:cubicBezTo>
                  <a:cubicBezTo>
                    <a:pt x="7373039" y="979382"/>
                    <a:pt x="7269053" y="1067466"/>
                    <a:pt x="7177999" y="1060089"/>
                  </a:cubicBezTo>
                  <a:cubicBezTo>
                    <a:pt x="6260526" y="1173923"/>
                    <a:pt x="3337756" y="1059443"/>
                    <a:pt x="176685" y="1060089"/>
                  </a:cubicBezTo>
                  <a:cubicBezTo>
                    <a:pt x="80526" y="1063173"/>
                    <a:pt x="-2186" y="968744"/>
                    <a:pt x="0" y="883404"/>
                  </a:cubicBezTo>
                  <a:cubicBezTo>
                    <a:pt x="38194" y="689446"/>
                    <a:pt x="-50598" y="356117"/>
                    <a:pt x="0" y="176685"/>
                  </a:cubicBezTo>
                  <a:close/>
                </a:path>
              </a:pathLst>
            </a:custGeom>
            <a:solidFill>
              <a:srgbClr val="E1EAF3"/>
            </a:solidFill>
            <a:ln w="19050">
              <a:solidFill>
                <a:srgbClr val="B6CBE2"/>
              </a:solidFill>
              <a:prstDash val="dash"/>
              <a:extLst>
                <a:ext uri="{C807C97D-BFC1-408E-A445-0C87EB9F89A2}">
                  <ask:lineSketchStyleProps xmlns="" xmlns:ask="http://schemas.microsoft.com/office/drawing/2018/sketchyshapes" sd="413490959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libri" panose="020F0502020204030204" pitchFamily="34" charset="0"/>
                <a:cs typeface="Calibri" panose="020F0502020204030204" pitchFamily="34" charset="0"/>
                <a:sym typeface="Arial"/>
              </a:endParaRPr>
            </a:p>
          </p:txBody>
        </p:sp>
        <p:sp>
          <p:nvSpPr>
            <p:cNvPr id="2091" name="Hộp Văn bản 28">
              <a:extLst>
                <a:ext uri="{FF2B5EF4-FFF2-40B4-BE49-F238E27FC236}">
                  <a16:creationId xmlns:a16="http://schemas.microsoft.com/office/drawing/2014/main" id="{E278F048-11A6-4A89-CCA3-F87387EC2532}"/>
                </a:ext>
              </a:extLst>
            </p:cNvPr>
            <p:cNvSpPr txBox="1"/>
            <p:nvPr/>
          </p:nvSpPr>
          <p:spPr>
            <a:xfrm>
              <a:off x="4285410" y="3140979"/>
              <a:ext cx="6462099" cy="897290"/>
            </a:xfrm>
            <a:prstGeom prst="rect">
              <a:avLst/>
            </a:prstGeom>
            <a:noFill/>
          </p:spPr>
          <p:txBody>
            <a:bodyPr wrap="square" rtlCol="0">
              <a:spAutoFit/>
            </a:bodyPr>
            <a:lstStyle/>
            <a:p>
              <a:pPr marL="0" marR="0" algn="just">
                <a:spcBef>
                  <a:spcPts val="0"/>
                </a:spcBef>
                <a:spcAft>
                  <a:spcPts val="0"/>
                </a:spcAft>
              </a:pP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Những</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chi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tiết</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cho</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thấy</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việc</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đi</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học</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của</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các</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bạn</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nhỏ</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vùng</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cao</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vất</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vả</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là</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i="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vượt</a:t>
              </a:r>
              <a:r>
                <a:rPr lang="en-US" sz="2800" b="1"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b="1" i="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suối</a:t>
              </a:r>
              <a:r>
                <a:rPr lang="en-US" sz="2800" b="1"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b="1" i="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băng</a:t>
              </a:r>
              <a:r>
                <a:rPr lang="en-US" sz="2800" b="1"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b="1" i="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rừng</a:t>
              </a:r>
              <a:r>
                <a:rPr lang="en-US" sz="2800" b="1"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b="1" i="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đường</a:t>
              </a:r>
              <a:r>
                <a:rPr lang="en-US" sz="2800" b="1"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b="1" i="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xa</a:t>
              </a:r>
              <a:r>
                <a:rPr lang="en-US" sz="2800" b="1"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b="1" i="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lớp</a:t>
              </a:r>
              <a:r>
                <a:rPr lang="en-US" sz="2800" b="1"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b="1" i="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học</a:t>
              </a:r>
              <a:r>
                <a:rPr lang="en-US" sz="2800" b="1"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b="1" i="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ngang</a:t>
              </a:r>
              <a:r>
                <a:rPr lang="en-US" sz="2800" b="1"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b="1" i="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lưng</a:t>
              </a:r>
              <a:r>
                <a:rPr lang="en-US" sz="2800" b="1"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b="1" i="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đồi</a:t>
              </a:r>
              <a:r>
                <a:rPr lang="en-US" sz="2800" b="1"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b="1" i="1" dirty="0" err="1" smtClean="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gặt</a:t>
              </a:r>
              <a:r>
                <a:rPr lang="en-US" sz="2800" b="1" i="1" dirty="0" smtClean="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b="1" i="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chữ</a:t>
              </a:r>
              <a:r>
                <a:rPr lang="en-US" sz="2800" b="1"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b="1" i="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trên</a:t>
              </a:r>
              <a:r>
                <a:rPr lang="en-US" sz="2800" b="1"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b="1" i="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đỉnh</a:t>
              </a:r>
              <a:r>
                <a:rPr lang="en-US" sz="2800" b="1"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b="1" i="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trời</a:t>
              </a:r>
              <a:r>
                <a:rPr lang="en-US" sz="2800" b="1"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a:t>
              </a:r>
            </a:p>
          </p:txBody>
        </p:sp>
        <p:pic>
          <p:nvPicPr>
            <p:cNvPr id="2092" name="Picture 26">
              <a:extLst>
                <a:ext uri="{FF2B5EF4-FFF2-40B4-BE49-F238E27FC236}">
                  <a16:creationId xmlns:a16="http://schemas.microsoft.com/office/drawing/2014/main" id="{4A613FD7-562B-3662-BE60-EAF15358F3A0}"/>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708318">
              <a:off x="10797167" y="2811382"/>
              <a:ext cx="670341" cy="1043332"/>
            </a:xfrm>
            <a:prstGeom prst="rect">
              <a:avLst/>
            </a:prstGeom>
            <a:effectLst>
              <a:outerShdw blurRad="76200" dist="12700" dir="2700000" sy="-23000" kx="-800400" algn="bl" rotWithShape="0">
                <a:prstClr val="black">
                  <a:alpha val="20000"/>
                </a:prstClr>
              </a:outerShdw>
            </a:effectLst>
          </p:spPr>
        </p:pic>
      </p:grpSp>
    </p:spTree>
    <p:extLst>
      <p:ext uri="{BB962C8B-B14F-4D97-AF65-F5344CB8AC3E}">
        <p14:creationId xmlns:p14="http://schemas.microsoft.com/office/powerpoint/2010/main" val="3529139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83"/>
                                        </p:tgtEl>
                                        <p:attrNameLst>
                                          <p:attrName>style.visibility</p:attrName>
                                        </p:attrNameLst>
                                      </p:cBhvr>
                                      <p:to>
                                        <p:strVal val="visible"/>
                                      </p:to>
                                    </p:set>
                                    <p:animEffect transition="in" filter="fade">
                                      <p:cBhvr>
                                        <p:cTn id="7" dur="500"/>
                                        <p:tgtEl>
                                          <p:spTgt spid="208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78"/>
                                        </p:tgtEl>
                                        <p:attrNameLst>
                                          <p:attrName>style.visibility</p:attrName>
                                        </p:attrNameLst>
                                      </p:cBhvr>
                                      <p:to>
                                        <p:strVal val="visible"/>
                                      </p:to>
                                    </p:set>
                                    <p:animEffect transition="in" filter="fade">
                                      <p:cBhvr>
                                        <p:cTn id="10" dur="500"/>
                                        <p:tgtEl>
                                          <p:spTgt spid="207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084"/>
                                        </p:tgtEl>
                                        <p:attrNameLst>
                                          <p:attrName>style.visibility</p:attrName>
                                        </p:attrNameLst>
                                      </p:cBhvr>
                                      <p:to>
                                        <p:strVal val="visible"/>
                                      </p:to>
                                    </p:set>
                                    <p:animEffect transition="in" filter="wipe(down)">
                                      <p:cBhvr>
                                        <p:cTn id="15" dur="500"/>
                                        <p:tgtEl>
                                          <p:spTgt spid="208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085"/>
                                        </p:tgtEl>
                                        <p:attrNameLst>
                                          <p:attrName>style.visibility</p:attrName>
                                        </p:attrNameLst>
                                      </p:cBhvr>
                                      <p:to>
                                        <p:strVal val="visible"/>
                                      </p:to>
                                    </p:set>
                                    <p:animEffect transition="in" filter="wipe(down)">
                                      <p:cBhvr>
                                        <p:cTn id="20" dur="500"/>
                                        <p:tgtEl>
                                          <p:spTgt spid="208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086"/>
                                        </p:tgtEl>
                                        <p:attrNameLst>
                                          <p:attrName>style.visibility</p:attrName>
                                        </p:attrNameLst>
                                      </p:cBhvr>
                                      <p:to>
                                        <p:strVal val="visible"/>
                                      </p:to>
                                    </p:set>
                                    <p:animEffect transition="in" filter="wipe(down)">
                                      <p:cBhvr>
                                        <p:cTn id="25" dur="500"/>
                                        <p:tgtEl>
                                          <p:spTgt spid="208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2087"/>
                                        </p:tgtEl>
                                        <p:attrNameLst>
                                          <p:attrName>style.visibility</p:attrName>
                                        </p:attrNameLst>
                                      </p:cBhvr>
                                      <p:to>
                                        <p:strVal val="visible"/>
                                      </p:to>
                                    </p:set>
                                    <p:animEffect transition="in" filter="wipe(down)">
                                      <p:cBhvr>
                                        <p:cTn id="30" dur="500"/>
                                        <p:tgtEl>
                                          <p:spTgt spid="208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2088"/>
                                        </p:tgtEl>
                                        <p:attrNameLst>
                                          <p:attrName>style.visibility</p:attrName>
                                        </p:attrNameLst>
                                      </p:cBhvr>
                                      <p:to>
                                        <p:strVal val="visible"/>
                                      </p:to>
                                    </p:set>
                                    <p:animEffect transition="in" filter="wipe(down)">
                                      <p:cBhvr>
                                        <p:cTn id="35" dur="500"/>
                                        <p:tgtEl>
                                          <p:spTgt spid="2088"/>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6" fill="hold" nodeType="clickEffect">
                                  <p:stCondLst>
                                    <p:cond delay="0"/>
                                  </p:stCondLst>
                                  <p:childTnLst>
                                    <p:set>
                                      <p:cBhvr>
                                        <p:cTn id="39" dur="1" fill="hold">
                                          <p:stCondLst>
                                            <p:cond delay="0"/>
                                          </p:stCondLst>
                                        </p:cTn>
                                        <p:tgtEl>
                                          <p:spTgt spid="2089"/>
                                        </p:tgtEl>
                                        <p:attrNameLst>
                                          <p:attrName>style.visibility</p:attrName>
                                        </p:attrNameLst>
                                      </p:cBhvr>
                                      <p:to>
                                        <p:strVal val="visible"/>
                                      </p:to>
                                    </p:set>
                                    <p:anim calcmode="lin" valueType="num">
                                      <p:cBhvr additive="base">
                                        <p:cTn id="40" dur="500" fill="hold"/>
                                        <p:tgtEl>
                                          <p:spTgt spid="2089"/>
                                        </p:tgtEl>
                                        <p:attrNameLst>
                                          <p:attrName>ppt_x</p:attrName>
                                        </p:attrNameLst>
                                      </p:cBhvr>
                                      <p:tavLst>
                                        <p:tav tm="0">
                                          <p:val>
                                            <p:strVal val="1+#ppt_w/2"/>
                                          </p:val>
                                        </p:tav>
                                        <p:tav tm="100000">
                                          <p:val>
                                            <p:strVal val="#ppt_x"/>
                                          </p:val>
                                        </p:tav>
                                      </p:tavLst>
                                    </p:anim>
                                    <p:anim calcmode="lin" valueType="num">
                                      <p:cBhvr additive="base">
                                        <p:cTn id="41" dur="500" fill="hold"/>
                                        <p:tgtEl>
                                          <p:spTgt spid="208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78" grpId="0"/>
      <p:bldP spid="2083" grpId="0"/>
      <p:bldP spid="2084" grpId="0" animBg="1"/>
      <p:bldP spid="2085" grpId="0" animBg="1"/>
      <p:bldP spid="2086" grpId="0" animBg="1"/>
      <p:bldP spid="2087" grpId="0" animBg="1"/>
      <p:bldP spid="208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ọc sinh vùng cao vượt rét đến trường_ VTV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34815949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een field with a tree and a road&#10;&#10;Description automatically generated">
            <a:extLst>
              <a:ext uri="{FF2B5EF4-FFF2-40B4-BE49-F238E27FC236}">
                <a16:creationId xmlns:a16="http://schemas.microsoft.com/office/drawing/2014/main" id="{8D3A0AB5-4E4E-B3C5-61BC-8F2D118E0AF0}"/>
              </a:ext>
            </a:extLst>
          </p:cNvPr>
          <p:cNvPicPr>
            <a:picLocks noChangeAspect="1"/>
          </p:cNvPicPr>
          <p:nvPr/>
        </p:nvPicPr>
        <p:blipFill rotWithShape="1">
          <a:blip r:embed="rId3">
            <a:extLst>
              <a:ext uri="{28A0092B-C50C-407E-A947-70E740481C1C}">
                <a14:useLocalDpi xmlns:a14="http://schemas.microsoft.com/office/drawing/2010/main" val="0"/>
              </a:ext>
            </a:extLst>
          </a:blip>
          <a:srcRect r="15540"/>
          <a:stretch/>
        </p:blipFill>
        <p:spPr>
          <a:xfrm>
            <a:off x="20" y="1282"/>
            <a:ext cx="12191980" cy="6856718"/>
          </a:xfrm>
          <a:prstGeom prst="rect">
            <a:avLst/>
          </a:prstGeom>
        </p:spPr>
      </p:pic>
      <p:sp>
        <p:nvSpPr>
          <p:cNvPr id="7" name="Hình chữ nhật: Góc Tròn 10">
            <a:extLst>
              <a:ext uri="{FF2B5EF4-FFF2-40B4-BE49-F238E27FC236}">
                <a16:creationId xmlns:a16="http://schemas.microsoft.com/office/drawing/2014/main" id="{78281CA1-AADE-C0DF-4E83-B32BD541B69B}"/>
              </a:ext>
            </a:extLst>
          </p:cNvPr>
          <p:cNvSpPr/>
          <p:nvPr/>
        </p:nvSpPr>
        <p:spPr>
          <a:xfrm>
            <a:off x="40915" y="472956"/>
            <a:ext cx="12036797" cy="6286723"/>
          </a:xfrm>
          <a:custGeom>
            <a:avLst/>
            <a:gdLst>
              <a:gd name="connsiteX0" fmla="*/ 0 w 8651056"/>
              <a:gd name="connsiteY0" fmla="*/ 742965 h 4457700"/>
              <a:gd name="connsiteX1" fmla="*/ 742965 w 8651056"/>
              <a:gd name="connsiteY1" fmla="*/ 0 h 4457700"/>
              <a:gd name="connsiteX2" fmla="*/ 7908091 w 8651056"/>
              <a:gd name="connsiteY2" fmla="*/ 0 h 4457700"/>
              <a:gd name="connsiteX3" fmla="*/ 8651056 w 8651056"/>
              <a:gd name="connsiteY3" fmla="*/ 742965 h 4457700"/>
              <a:gd name="connsiteX4" fmla="*/ 8651056 w 8651056"/>
              <a:gd name="connsiteY4" fmla="*/ 3714735 h 4457700"/>
              <a:gd name="connsiteX5" fmla="*/ 7908091 w 8651056"/>
              <a:gd name="connsiteY5" fmla="*/ 4457700 h 4457700"/>
              <a:gd name="connsiteX6" fmla="*/ 742965 w 8651056"/>
              <a:gd name="connsiteY6" fmla="*/ 4457700 h 4457700"/>
              <a:gd name="connsiteX7" fmla="*/ 0 w 8651056"/>
              <a:gd name="connsiteY7" fmla="*/ 3714735 h 4457700"/>
              <a:gd name="connsiteX8" fmla="*/ 0 w 8651056"/>
              <a:gd name="connsiteY8" fmla="*/ 742965 h 4457700"/>
              <a:gd name="connsiteX0" fmla="*/ 330200 w 8651056"/>
              <a:gd name="connsiteY0" fmla="*/ 1390665 h 4457700"/>
              <a:gd name="connsiteX1" fmla="*/ 742965 w 8651056"/>
              <a:gd name="connsiteY1" fmla="*/ 0 h 4457700"/>
              <a:gd name="connsiteX2" fmla="*/ 7908091 w 8651056"/>
              <a:gd name="connsiteY2" fmla="*/ 0 h 4457700"/>
              <a:gd name="connsiteX3" fmla="*/ 8651056 w 8651056"/>
              <a:gd name="connsiteY3" fmla="*/ 742965 h 4457700"/>
              <a:gd name="connsiteX4" fmla="*/ 8651056 w 8651056"/>
              <a:gd name="connsiteY4" fmla="*/ 3714735 h 4457700"/>
              <a:gd name="connsiteX5" fmla="*/ 7908091 w 8651056"/>
              <a:gd name="connsiteY5" fmla="*/ 4457700 h 4457700"/>
              <a:gd name="connsiteX6" fmla="*/ 742965 w 8651056"/>
              <a:gd name="connsiteY6" fmla="*/ 4457700 h 4457700"/>
              <a:gd name="connsiteX7" fmla="*/ 0 w 8651056"/>
              <a:gd name="connsiteY7" fmla="*/ 3714735 h 4457700"/>
              <a:gd name="connsiteX8" fmla="*/ 330200 w 8651056"/>
              <a:gd name="connsiteY8" fmla="*/ 1390665 h 4457700"/>
              <a:gd name="connsiteX0" fmla="*/ 330200 w 8651056"/>
              <a:gd name="connsiteY0" fmla="*/ 1390665 h 4457700"/>
              <a:gd name="connsiteX1" fmla="*/ 895365 w 8651056"/>
              <a:gd name="connsiteY1" fmla="*/ 12700 h 4457700"/>
              <a:gd name="connsiteX2" fmla="*/ 7908091 w 8651056"/>
              <a:gd name="connsiteY2" fmla="*/ 0 h 4457700"/>
              <a:gd name="connsiteX3" fmla="*/ 8651056 w 8651056"/>
              <a:gd name="connsiteY3" fmla="*/ 742965 h 4457700"/>
              <a:gd name="connsiteX4" fmla="*/ 8651056 w 8651056"/>
              <a:gd name="connsiteY4" fmla="*/ 3714735 h 4457700"/>
              <a:gd name="connsiteX5" fmla="*/ 7908091 w 8651056"/>
              <a:gd name="connsiteY5" fmla="*/ 4457700 h 4457700"/>
              <a:gd name="connsiteX6" fmla="*/ 742965 w 8651056"/>
              <a:gd name="connsiteY6" fmla="*/ 4457700 h 4457700"/>
              <a:gd name="connsiteX7" fmla="*/ 0 w 8651056"/>
              <a:gd name="connsiteY7" fmla="*/ 3714735 h 4457700"/>
              <a:gd name="connsiteX8" fmla="*/ 330200 w 8651056"/>
              <a:gd name="connsiteY8" fmla="*/ 1390665 h 4457700"/>
              <a:gd name="connsiteX0" fmla="*/ 330200 w 8651056"/>
              <a:gd name="connsiteY0" fmla="*/ 1390665 h 4457700"/>
              <a:gd name="connsiteX1" fmla="*/ 895365 w 8651056"/>
              <a:gd name="connsiteY1" fmla="*/ 12700 h 4457700"/>
              <a:gd name="connsiteX2" fmla="*/ 7908091 w 8651056"/>
              <a:gd name="connsiteY2" fmla="*/ 0 h 4457700"/>
              <a:gd name="connsiteX3" fmla="*/ 8320856 w 8651056"/>
              <a:gd name="connsiteY3" fmla="*/ 1441465 h 4457700"/>
              <a:gd name="connsiteX4" fmla="*/ 8651056 w 8651056"/>
              <a:gd name="connsiteY4" fmla="*/ 3714735 h 4457700"/>
              <a:gd name="connsiteX5" fmla="*/ 7908091 w 8651056"/>
              <a:gd name="connsiteY5" fmla="*/ 4457700 h 4457700"/>
              <a:gd name="connsiteX6" fmla="*/ 742965 w 8651056"/>
              <a:gd name="connsiteY6" fmla="*/ 4457700 h 4457700"/>
              <a:gd name="connsiteX7" fmla="*/ 0 w 8651056"/>
              <a:gd name="connsiteY7" fmla="*/ 3714735 h 4457700"/>
              <a:gd name="connsiteX8" fmla="*/ 330200 w 8651056"/>
              <a:gd name="connsiteY8" fmla="*/ 1390665 h 4457700"/>
              <a:gd name="connsiteX0" fmla="*/ 330200 w 8683099"/>
              <a:gd name="connsiteY0" fmla="*/ 1390665 h 4457700"/>
              <a:gd name="connsiteX1" fmla="*/ 895365 w 8683099"/>
              <a:gd name="connsiteY1" fmla="*/ 12700 h 4457700"/>
              <a:gd name="connsiteX2" fmla="*/ 7908091 w 8683099"/>
              <a:gd name="connsiteY2" fmla="*/ 0 h 4457700"/>
              <a:gd name="connsiteX3" fmla="*/ 8651361 w 8683099"/>
              <a:gd name="connsiteY3" fmla="*/ 1514375 h 4457700"/>
              <a:gd name="connsiteX4" fmla="*/ 8651056 w 8683099"/>
              <a:gd name="connsiteY4" fmla="*/ 3714735 h 4457700"/>
              <a:gd name="connsiteX5" fmla="*/ 7908091 w 8683099"/>
              <a:gd name="connsiteY5" fmla="*/ 4457700 h 4457700"/>
              <a:gd name="connsiteX6" fmla="*/ 742965 w 8683099"/>
              <a:gd name="connsiteY6" fmla="*/ 4457700 h 4457700"/>
              <a:gd name="connsiteX7" fmla="*/ 0 w 8683099"/>
              <a:gd name="connsiteY7" fmla="*/ 3714735 h 4457700"/>
              <a:gd name="connsiteX8" fmla="*/ 330200 w 8683099"/>
              <a:gd name="connsiteY8" fmla="*/ 1390665 h 4457700"/>
              <a:gd name="connsiteX0" fmla="*/ 330200 w 8736348"/>
              <a:gd name="connsiteY0" fmla="*/ 1390665 h 4457700"/>
              <a:gd name="connsiteX1" fmla="*/ 895365 w 8736348"/>
              <a:gd name="connsiteY1" fmla="*/ 12700 h 4457700"/>
              <a:gd name="connsiteX2" fmla="*/ 7908091 w 8736348"/>
              <a:gd name="connsiteY2" fmla="*/ 0 h 4457700"/>
              <a:gd name="connsiteX3" fmla="*/ 8651361 w 8736348"/>
              <a:gd name="connsiteY3" fmla="*/ 1514375 h 4457700"/>
              <a:gd name="connsiteX4" fmla="*/ 8736348 w 8736348"/>
              <a:gd name="connsiteY4" fmla="*/ 3704319 h 4457700"/>
              <a:gd name="connsiteX5" fmla="*/ 7908091 w 8736348"/>
              <a:gd name="connsiteY5" fmla="*/ 4457700 h 4457700"/>
              <a:gd name="connsiteX6" fmla="*/ 742965 w 8736348"/>
              <a:gd name="connsiteY6" fmla="*/ 4457700 h 4457700"/>
              <a:gd name="connsiteX7" fmla="*/ 0 w 8736348"/>
              <a:gd name="connsiteY7" fmla="*/ 3714735 h 4457700"/>
              <a:gd name="connsiteX8" fmla="*/ 330200 w 8736348"/>
              <a:gd name="connsiteY8" fmla="*/ 1390665 h 4457700"/>
              <a:gd name="connsiteX0" fmla="*/ 330200 w 8736348"/>
              <a:gd name="connsiteY0" fmla="*/ 1390665 h 4457700"/>
              <a:gd name="connsiteX1" fmla="*/ 895365 w 8736348"/>
              <a:gd name="connsiteY1" fmla="*/ 12700 h 4457700"/>
              <a:gd name="connsiteX2" fmla="*/ 7908091 w 8736348"/>
              <a:gd name="connsiteY2" fmla="*/ 0 h 4457700"/>
              <a:gd name="connsiteX3" fmla="*/ 8352841 w 8736348"/>
              <a:gd name="connsiteY3" fmla="*/ 1660193 h 4457700"/>
              <a:gd name="connsiteX4" fmla="*/ 8736348 w 8736348"/>
              <a:gd name="connsiteY4" fmla="*/ 3704319 h 4457700"/>
              <a:gd name="connsiteX5" fmla="*/ 7908091 w 8736348"/>
              <a:gd name="connsiteY5" fmla="*/ 4457700 h 4457700"/>
              <a:gd name="connsiteX6" fmla="*/ 742965 w 8736348"/>
              <a:gd name="connsiteY6" fmla="*/ 4457700 h 4457700"/>
              <a:gd name="connsiteX7" fmla="*/ 0 w 8736348"/>
              <a:gd name="connsiteY7" fmla="*/ 3714735 h 4457700"/>
              <a:gd name="connsiteX8" fmla="*/ 330200 w 8736348"/>
              <a:gd name="connsiteY8" fmla="*/ 1390665 h 4457700"/>
              <a:gd name="connsiteX0" fmla="*/ 330200 w 8736348"/>
              <a:gd name="connsiteY0" fmla="*/ 1390665 h 4457700"/>
              <a:gd name="connsiteX1" fmla="*/ 895365 w 8736348"/>
              <a:gd name="connsiteY1" fmla="*/ 12700 h 4457700"/>
              <a:gd name="connsiteX2" fmla="*/ 7908091 w 8736348"/>
              <a:gd name="connsiteY2" fmla="*/ 0 h 4457700"/>
              <a:gd name="connsiteX3" fmla="*/ 8470117 w 8736348"/>
              <a:gd name="connsiteY3" fmla="*/ 1681025 h 4457700"/>
              <a:gd name="connsiteX4" fmla="*/ 8736348 w 8736348"/>
              <a:gd name="connsiteY4" fmla="*/ 3704319 h 4457700"/>
              <a:gd name="connsiteX5" fmla="*/ 7908091 w 8736348"/>
              <a:gd name="connsiteY5" fmla="*/ 4457700 h 4457700"/>
              <a:gd name="connsiteX6" fmla="*/ 742965 w 8736348"/>
              <a:gd name="connsiteY6" fmla="*/ 4457700 h 4457700"/>
              <a:gd name="connsiteX7" fmla="*/ 0 w 8736348"/>
              <a:gd name="connsiteY7" fmla="*/ 3714735 h 4457700"/>
              <a:gd name="connsiteX8" fmla="*/ 330200 w 8736348"/>
              <a:gd name="connsiteY8" fmla="*/ 1390665 h 445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36348" h="4457700">
                <a:moveTo>
                  <a:pt x="330200" y="1390665"/>
                </a:moveTo>
                <a:cubicBezTo>
                  <a:pt x="330200" y="980337"/>
                  <a:pt x="485037" y="12700"/>
                  <a:pt x="895365" y="12700"/>
                </a:cubicBezTo>
                <a:lnTo>
                  <a:pt x="7908091" y="0"/>
                </a:lnTo>
                <a:cubicBezTo>
                  <a:pt x="8318419" y="0"/>
                  <a:pt x="8470117" y="1270697"/>
                  <a:pt x="8470117" y="1681025"/>
                </a:cubicBezTo>
                <a:cubicBezTo>
                  <a:pt x="8580184" y="2438782"/>
                  <a:pt x="8626281" y="2946562"/>
                  <a:pt x="8736348" y="3704319"/>
                </a:cubicBezTo>
                <a:cubicBezTo>
                  <a:pt x="8736348" y="4114647"/>
                  <a:pt x="8318419" y="4457700"/>
                  <a:pt x="7908091" y="4457700"/>
                </a:cubicBezTo>
                <a:lnTo>
                  <a:pt x="742965" y="4457700"/>
                </a:lnTo>
                <a:cubicBezTo>
                  <a:pt x="332637" y="4457700"/>
                  <a:pt x="0" y="4125063"/>
                  <a:pt x="0" y="3714735"/>
                </a:cubicBezTo>
                <a:cubicBezTo>
                  <a:pt x="0" y="2724145"/>
                  <a:pt x="330200" y="2381255"/>
                  <a:pt x="330200" y="139066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FFFFFF"/>
              </a:solidFill>
              <a:latin typeface="Calibri" panose="020F0502020204030204" pitchFamily="34" charset="0"/>
              <a:cs typeface="Calibri" panose="020F0502020204030204" pitchFamily="34" charset="0"/>
              <a:sym typeface="Arial"/>
            </a:endParaRPr>
          </a:p>
        </p:txBody>
      </p:sp>
      <p:sp>
        <p:nvSpPr>
          <p:cNvPr id="9" name="Google Shape;1768;p26">
            <a:extLst>
              <a:ext uri="{FF2B5EF4-FFF2-40B4-BE49-F238E27FC236}">
                <a16:creationId xmlns:a16="http://schemas.microsoft.com/office/drawing/2014/main" id="{1D27D7AD-04F7-5F61-A48C-106F16960FD0}"/>
              </a:ext>
            </a:extLst>
          </p:cNvPr>
          <p:cNvSpPr txBox="1">
            <a:spLocks/>
          </p:cNvSpPr>
          <p:nvPr/>
        </p:nvSpPr>
        <p:spPr>
          <a:xfrm>
            <a:off x="1338993" y="-419249"/>
            <a:ext cx="9562284" cy="1843196"/>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r>
              <a:rPr lang="vi-VN" sz="7200" kern="0" dirty="0" err="1">
                <a:solidFill>
                  <a:srgbClr val="002060"/>
                </a:solidFill>
                <a:latin typeface="Calibri" panose="020F0502020204030204" pitchFamily="34" charset="0"/>
                <a:cs typeface="Calibri" panose="020F0502020204030204" pitchFamily="34" charset="0"/>
              </a:rPr>
              <a:t>Cùng</a:t>
            </a:r>
            <a:r>
              <a:rPr lang="vi-VN" sz="7200" kern="0" dirty="0">
                <a:solidFill>
                  <a:srgbClr val="002060"/>
                </a:solidFill>
                <a:latin typeface="Calibri" panose="020F0502020204030204" pitchFamily="34" charset="0"/>
                <a:cs typeface="Calibri" panose="020F0502020204030204" pitchFamily="34" charset="0"/>
              </a:rPr>
              <a:t> </a:t>
            </a:r>
            <a:r>
              <a:rPr lang="vi-VN" sz="7200" kern="0" dirty="0" err="1">
                <a:solidFill>
                  <a:srgbClr val="002060"/>
                </a:solidFill>
                <a:latin typeface="Calibri" panose="020F0502020204030204" pitchFamily="34" charset="0"/>
                <a:cs typeface="Calibri" panose="020F0502020204030204" pitchFamily="34" charset="0"/>
              </a:rPr>
              <a:t>tìm</a:t>
            </a:r>
            <a:r>
              <a:rPr lang="vi-VN" sz="7200" kern="0" dirty="0">
                <a:solidFill>
                  <a:srgbClr val="002060"/>
                </a:solidFill>
                <a:latin typeface="Calibri" panose="020F0502020204030204" pitchFamily="34" charset="0"/>
                <a:cs typeface="Calibri" panose="020F0502020204030204" pitchFamily="34" charset="0"/>
              </a:rPr>
              <a:t> </a:t>
            </a:r>
            <a:r>
              <a:rPr lang="vi-VN" sz="7200" kern="0" dirty="0" err="1">
                <a:solidFill>
                  <a:srgbClr val="002060"/>
                </a:solidFill>
                <a:latin typeface="Calibri" panose="020F0502020204030204" pitchFamily="34" charset="0"/>
                <a:cs typeface="Calibri" panose="020F0502020204030204" pitchFamily="34" charset="0"/>
              </a:rPr>
              <a:t>hiểu</a:t>
            </a:r>
            <a:r>
              <a:rPr lang="vi-VN" sz="7200" kern="0" dirty="0">
                <a:solidFill>
                  <a:srgbClr val="002060"/>
                </a:solidFill>
                <a:latin typeface="Calibri" panose="020F0502020204030204" pitchFamily="34" charset="0"/>
                <a:cs typeface="Calibri" panose="020F0502020204030204" pitchFamily="34" charset="0"/>
              </a:rPr>
              <a:t> </a:t>
            </a:r>
            <a:endParaRPr lang="pt-BR" sz="7200" kern="0" dirty="0">
              <a:solidFill>
                <a:srgbClr val="002060"/>
              </a:solidFill>
              <a:latin typeface="Calibri" panose="020F0502020204030204" pitchFamily="34" charset="0"/>
              <a:cs typeface="Calibri" panose="020F0502020204030204" pitchFamily="34" charset="0"/>
            </a:endParaRPr>
          </a:p>
        </p:txBody>
      </p:sp>
      <p:sp>
        <p:nvSpPr>
          <p:cNvPr id="10" name="Google Shape;2011;p27">
            <a:extLst>
              <a:ext uri="{FF2B5EF4-FFF2-40B4-BE49-F238E27FC236}">
                <a16:creationId xmlns:a16="http://schemas.microsoft.com/office/drawing/2014/main" id="{B71492B4-6667-7FAB-12F0-BCE1AA1B82E9}"/>
              </a:ext>
            </a:extLst>
          </p:cNvPr>
          <p:cNvSpPr/>
          <p:nvPr/>
        </p:nvSpPr>
        <p:spPr>
          <a:xfrm rot="-4965428" flipH="1">
            <a:off x="10748512" y="238687"/>
            <a:ext cx="1014864" cy="876908"/>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667" kern="0">
              <a:solidFill>
                <a:srgbClr val="000000"/>
              </a:solidFill>
              <a:latin typeface="Calibri" panose="020F0502020204030204" pitchFamily="34" charset="0"/>
              <a:cs typeface="Calibri" panose="020F0502020204030204" pitchFamily="34" charset="0"/>
              <a:sym typeface="Arial"/>
            </a:endParaRPr>
          </a:p>
        </p:txBody>
      </p:sp>
      <p:sp>
        <p:nvSpPr>
          <p:cNvPr id="11" name="Google Shape;2332;p29">
            <a:extLst>
              <a:ext uri="{FF2B5EF4-FFF2-40B4-BE49-F238E27FC236}">
                <a16:creationId xmlns:a16="http://schemas.microsoft.com/office/drawing/2014/main" id="{92D545E3-D5B1-6F01-BF95-F4AF330B9092}"/>
              </a:ext>
            </a:extLst>
          </p:cNvPr>
          <p:cNvSpPr/>
          <p:nvPr/>
        </p:nvSpPr>
        <p:spPr>
          <a:xfrm rot="4430286">
            <a:off x="471288" y="64399"/>
            <a:ext cx="1153160" cy="991333"/>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667" kern="0">
              <a:solidFill>
                <a:srgbClr val="000000"/>
              </a:solidFill>
              <a:latin typeface="Calibri" panose="020F0502020204030204" pitchFamily="34" charset="0"/>
              <a:cs typeface="Calibri" panose="020F0502020204030204" pitchFamily="34" charset="0"/>
              <a:sym typeface="Arial"/>
            </a:endParaRPr>
          </a:p>
        </p:txBody>
      </p:sp>
      <p:grpSp>
        <p:nvGrpSpPr>
          <p:cNvPr id="16" name="Nhóm 98">
            <a:extLst>
              <a:ext uri="{FF2B5EF4-FFF2-40B4-BE49-F238E27FC236}">
                <a16:creationId xmlns:a16="http://schemas.microsoft.com/office/drawing/2014/main" id="{60434037-88F4-C850-9FEA-A22D1363116B}"/>
              </a:ext>
            </a:extLst>
          </p:cNvPr>
          <p:cNvGrpSpPr/>
          <p:nvPr/>
        </p:nvGrpSpPr>
        <p:grpSpPr>
          <a:xfrm>
            <a:off x="1611205" y="526314"/>
            <a:ext cx="9334895" cy="2380172"/>
            <a:chOff x="88006" y="4309963"/>
            <a:chExt cx="7001171" cy="1597457"/>
          </a:xfrm>
        </p:grpSpPr>
        <p:grpSp>
          <p:nvGrpSpPr>
            <p:cNvPr id="17" name="Nhóm 99">
              <a:extLst>
                <a:ext uri="{FF2B5EF4-FFF2-40B4-BE49-F238E27FC236}">
                  <a16:creationId xmlns:a16="http://schemas.microsoft.com/office/drawing/2014/main" id="{0BE3C56E-21E3-ED81-412C-D411DC3BB461}"/>
                </a:ext>
              </a:extLst>
            </p:cNvPr>
            <p:cNvGrpSpPr/>
            <p:nvPr/>
          </p:nvGrpSpPr>
          <p:grpSpPr>
            <a:xfrm>
              <a:off x="88006" y="4309963"/>
              <a:ext cx="7001171" cy="1340529"/>
              <a:chOff x="220781" y="2915087"/>
              <a:chExt cx="6724470" cy="1340529"/>
            </a:xfrm>
          </p:grpSpPr>
          <p:sp>
            <p:nvSpPr>
              <p:cNvPr id="19" name="Hình chữ nhật: Góc Tròn 101">
                <a:extLst>
                  <a:ext uri="{FF2B5EF4-FFF2-40B4-BE49-F238E27FC236}">
                    <a16:creationId xmlns:a16="http://schemas.microsoft.com/office/drawing/2014/main" id="{08154472-9974-3CF6-104F-F2D5FD549D55}"/>
                  </a:ext>
                </a:extLst>
              </p:cNvPr>
              <p:cNvSpPr/>
              <p:nvPr/>
            </p:nvSpPr>
            <p:spPr>
              <a:xfrm>
                <a:off x="604186" y="3411738"/>
                <a:ext cx="6341065" cy="843878"/>
              </a:xfrm>
              <a:prstGeom prst="roundRect">
                <a:avLst/>
              </a:prstGeom>
              <a:solidFill>
                <a:srgbClr val="59D2FA"/>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FFFFFF"/>
                  </a:solidFill>
                  <a:latin typeface="Calibri" panose="020F0502020204030204" pitchFamily="34" charset="0"/>
                  <a:cs typeface="Calibri" panose="020F0502020204030204" pitchFamily="34" charset="0"/>
                  <a:sym typeface="Arial"/>
                </a:endParaRPr>
              </a:p>
            </p:txBody>
          </p:sp>
          <p:sp>
            <p:nvSpPr>
              <p:cNvPr id="20" name="Hình chữ nhật: Góc Tròn 102">
                <a:extLst>
                  <a:ext uri="{FF2B5EF4-FFF2-40B4-BE49-F238E27FC236}">
                    <a16:creationId xmlns:a16="http://schemas.microsoft.com/office/drawing/2014/main" id="{0A281A32-1C6E-8270-26D5-87C4ABCBA689}"/>
                  </a:ext>
                </a:extLst>
              </p:cNvPr>
              <p:cNvSpPr/>
              <p:nvPr/>
            </p:nvSpPr>
            <p:spPr>
              <a:xfrm>
                <a:off x="389815" y="3319793"/>
                <a:ext cx="6186669" cy="711921"/>
              </a:xfrm>
              <a:prstGeom prst="roundRect">
                <a:avLst/>
              </a:prstGeom>
              <a:noFill/>
              <a:ln w="19050">
                <a:solidFill>
                  <a:srgbClr val="5AD3F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FFFFFF"/>
                  </a:solidFill>
                  <a:latin typeface="Calibri" panose="020F0502020204030204" pitchFamily="34" charset="0"/>
                  <a:cs typeface="Calibri" panose="020F0502020204030204" pitchFamily="34" charset="0"/>
                  <a:sym typeface="Arial"/>
                </a:endParaRPr>
              </a:p>
            </p:txBody>
          </p:sp>
          <p:pic>
            <p:nvPicPr>
              <p:cNvPr id="21" name="Hình ảnh 103" descr="Ảnh có chứa văn bản, đồ họa véc-tơ&#10;&#10;Mô tả được tạo tự động">
                <a:extLst>
                  <a:ext uri="{FF2B5EF4-FFF2-40B4-BE49-F238E27FC236}">
                    <a16:creationId xmlns:a16="http://schemas.microsoft.com/office/drawing/2014/main" id="{457DD3BE-3A04-F24F-6A78-470DAFE7DFC2}"/>
                  </a:ext>
                </a:extLst>
              </p:cNvPr>
              <p:cNvPicPr>
                <a:picLocks noChangeAspect="1"/>
              </p:cNvPicPr>
              <p:nvPr/>
            </p:nvPicPr>
            <p:blipFill rotWithShape="1">
              <a:blip r:embed="rId4"/>
              <a:srcRect l="59929" r="22623" b="50735"/>
              <a:stretch/>
            </p:blipFill>
            <p:spPr>
              <a:xfrm>
                <a:off x="220781" y="2915087"/>
                <a:ext cx="426134" cy="850769"/>
              </a:xfrm>
              <a:prstGeom prst="rect">
                <a:avLst/>
              </a:prstGeom>
            </p:spPr>
          </p:pic>
        </p:grpSp>
        <p:sp>
          <p:nvSpPr>
            <p:cNvPr id="18" name="Google Shape;1768;p26">
              <a:extLst>
                <a:ext uri="{FF2B5EF4-FFF2-40B4-BE49-F238E27FC236}">
                  <a16:creationId xmlns:a16="http://schemas.microsoft.com/office/drawing/2014/main" id="{648D86EF-2F3A-9117-9422-79E75BE55D2B}"/>
                </a:ext>
              </a:extLst>
            </p:cNvPr>
            <p:cNvSpPr txBox="1">
              <a:spLocks/>
            </p:cNvSpPr>
            <p:nvPr/>
          </p:nvSpPr>
          <p:spPr>
            <a:xfrm>
              <a:off x="500669" y="4525023"/>
              <a:ext cx="6571700" cy="1382397"/>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1pPr>
              <a:lvl2pPr marR="0" lvl="1"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2pPr>
              <a:lvl3pPr marR="0" lvl="2"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3pPr>
              <a:lvl4pPr marR="0" lvl="3"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4pPr>
              <a:lvl5pPr marR="0" lvl="4"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5pPr>
              <a:lvl6pPr marR="0" lvl="5"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6pPr>
              <a:lvl7pPr marR="0" lvl="6"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7pPr>
              <a:lvl8pPr marR="0" lvl="7"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8pPr>
              <a:lvl9pPr marR="0" lvl="8"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9pPr>
            </a:lstStyle>
            <a:p>
              <a:pPr algn="just" defTabSz="1219170">
                <a:buClr>
                  <a:srgbClr val="85A8CE"/>
                </a:buClr>
              </a:pPr>
              <a:r>
                <a:rPr lang="vi-VN" sz="3333" b="0" kern="0" dirty="0">
                  <a:solidFill>
                    <a:srgbClr val="000000">
                      <a:lumMod val="95000"/>
                      <a:lumOff val="5000"/>
                    </a:srgbClr>
                  </a:solidFill>
                  <a:latin typeface="Calibri" panose="020F0502020204030204" pitchFamily="34" charset="0"/>
                  <a:cs typeface="Calibri" panose="020F0502020204030204" pitchFamily="34" charset="0"/>
                </a:rPr>
                <a:t>Trên đường đi học Bạn nhỏ nghe thấy những âm thanh nào?</a:t>
              </a:r>
              <a:r>
                <a:rPr lang="en-US" sz="3333" b="0" kern="0" dirty="0">
                  <a:solidFill>
                    <a:srgbClr val="000000">
                      <a:lumMod val="95000"/>
                      <a:lumOff val="5000"/>
                    </a:srgbClr>
                  </a:solidFill>
                  <a:latin typeface="Calibri" panose="020F0502020204030204" pitchFamily="34" charset="0"/>
                  <a:cs typeface="Calibri" panose="020F0502020204030204" pitchFamily="34" charset="0"/>
                </a:rPr>
                <a:t> </a:t>
              </a:r>
              <a:r>
                <a:rPr lang="vi-VN" sz="3333" b="0" kern="0" dirty="0">
                  <a:solidFill>
                    <a:srgbClr val="000000">
                      <a:lumMod val="95000"/>
                      <a:lumOff val="5000"/>
                    </a:srgbClr>
                  </a:solidFill>
                  <a:latin typeface="Calibri" panose="020F0502020204030204" pitchFamily="34" charset="0"/>
                  <a:cs typeface="Calibri" panose="020F0502020204030204" pitchFamily="34" charset="0"/>
                </a:rPr>
                <a:t>Theo em những âm thanh đó đem lại cảm xúc gì cho bạn nhỏ?</a:t>
              </a:r>
            </a:p>
          </p:txBody>
        </p:sp>
      </p:grpSp>
      <p:sp>
        <p:nvSpPr>
          <p:cNvPr id="23" name="TextBox 22">
            <a:extLst>
              <a:ext uri="{FF2B5EF4-FFF2-40B4-BE49-F238E27FC236}">
                <a16:creationId xmlns:a16="http://schemas.microsoft.com/office/drawing/2014/main" id="{FE9BF030-E64E-8DC4-5929-E3D3FFC732C2}"/>
              </a:ext>
            </a:extLst>
          </p:cNvPr>
          <p:cNvSpPr txBox="1"/>
          <p:nvPr/>
        </p:nvSpPr>
        <p:spPr>
          <a:xfrm>
            <a:off x="936171" y="2740495"/>
            <a:ext cx="6096000" cy="255454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Bình minh vừa tỉnh giấc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Nắng nhuộm hồng núi xanh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Tiếng trống rung vách đá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Giục đôi chân bước nhanh.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p>
        </p:txBody>
      </p:sp>
      <p:sp>
        <p:nvSpPr>
          <p:cNvPr id="24" name="TextBox 23">
            <a:extLst>
              <a:ext uri="{FF2B5EF4-FFF2-40B4-BE49-F238E27FC236}">
                <a16:creationId xmlns:a16="http://schemas.microsoft.com/office/drawing/2014/main" id="{1A9E5064-FFCB-BF2B-3B1A-9234FBB9175D}"/>
              </a:ext>
            </a:extLst>
          </p:cNvPr>
          <p:cNvSpPr txBox="1"/>
          <p:nvPr/>
        </p:nvSpPr>
        <p:spPr>
          <a:xfrm>
            <a:off x="6814458" y="2286001"/>
            <a:ext cx="5932714" cy="255454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Bóng em </a:t>
            </a:r>
            <a:r>
              <a:rPr kumimoji="0" lang="vi-VN" sz="3200" b="1" i="0" u="none" strike="noStrike" kern="1200" cap="none" spc="0" normalizeH="0" baseline="0" noProof="0" dirty="0" smtClean="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nhoà</a:t>
            </a:r>
            <a:r>
              <a:rPr kumimoji="0" lang="en-US" sz="3200" b="1" i="0" u="none" strike="noStrike" kern="1200" cap="none" spc="0" normalizeH="0" baseline="0" noProof="0" dirty="0" smtClean="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1" i="0" u="none" strike="noStrike" kern="1200" cap="none" spc="0" normalizeH="0" baseline="0" noProof="0" dirty="0" err="1" smtClean="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bóng</a:t>
            </a:r>
            <a:r>
              <a:rPr kumimoji="0" lang="en-US" sz="3200" b="1" i="0" u="none" strike="noStrike" kern="1200" cap="none" spc="0" normalizeH="0" noProof="0" dirty="0" smtClean="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1" i="0" u="none" strike="noStrike" kern="1200" cap="none" spc="0" normalizeH="0" noProof="0" dirty="0" err="1" smtClean="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núi</a:t>
            </a:r>
            <a:endParaRPr kumimoji="0" lang="en-US" sz="3200" b="1" i="0" u="none" strike="noStrike" kern="1200" cap="none" spc="0" normalizeH="0" noProof="0" dirty="0" smtClean="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baseline="0" dirty="0" smtClean="0">
                <a:solidFill>
                  <a:srgbClr val="000000"/>
                </a:solidFill>
                <a:latin typeface="Calibri" panose="020F0502020204030204" pitchFamily="34" charset="0"/>
                <a:ea typeface="Cambria" panose="02040503050406030204" pitchFamily="18" charset="0"/>
                <a:cs typeface="Calibri" panose="020F0502020204030204" pitchFamily="34" charset="0"/>
              </a:rPr>
              <a:t>Hun</a:t>
            </a:r>
            <a:r>
              <a:rPr lang="en-US" sz="3200" b="1" dirty="0" smtClean="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en-US" sz="3200" b="1" dirty="0" err="1" smtClean="0">
                <a:solidFill>
                  <a:srgbClr val="000000"/>
                </a:solidFill>
                <a:latin typeface="Calibri" panose="020F0502020204030204" pitchFamily="34" charset="0"/>
                <a:ea typeface="Cambria" panose="02040503050406030204" pitchFamily="18" charset="0"/>
                <a:cs typeface="Calibri" panose="020F0502020204030204" pitchFamily="34" charset="0"/>
              </a:rPr>
              <a:t>hút</a:t>
            </a:r>
            <a:r>
              <a:rPr lang="en-US" sz="3200" b="1" dirty="0" smtClean="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en-US" sz="3200" b="1" dirty="0" err="1" smtClean="0">
                <a:solidFill>
                  <a:srgbClr val="000000"/>
                </a:solidFill>
                <a:latin typeface="Calibri" panose="020F0502020204030204" pitchFamily="34" charset="0"/>
                <a:ea typeface="Cambria" panose="02040503050406030204" pitchFamily="18" charset="0"/>
                <a:cs typeface="Calibri" panose="020F0502020204030204" pitchFamily="34" charset="0"/>
              </a:rPr>
              <a:t>mấy</a:t>
            </a:r>
            <a:r>
              <a:rPr lang="en-US" sz="3200" b="1" dirty="0" smtClean="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en-US" sz="3200" b="1" dirty="0" err="1" smtClean="0">
                <a:solidFill>
                  <a:srgbClr val="000000"/>
                </a:solidFill>
                <a:latin typeface="Calibri" panose="020F0502020204030204" pitchFamily="34" charset="0"/>
                <a:ea typeface="Cambria" panose="02040503050406030204" pitchFamily="18" charset="0"/>
                <a:cs typeface="Calibri" panose="020F0502020204030204" pitchFamily="34" charset="0"/>
              </a:rPr>
              <a:t>thung</a:t>
            </a:r>
            <a:r>
              <a:rPr lang="en-US" sz="3200" b="1" dirty="0" smtClean="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en-US" sz="3200" b="1" dirty="0" err="1" smtClean="0">
                <a:solidFill>
                  <a:srgbClr val="000000"/>
                </a:solidFill>
                <a:latin typeface="Calibri" panose="020F0502020204030204" pitchFamily="34" charset="0"/>
                <a:ea typeface="Cambria" panose="02040503050406030204" pitchFamily="18" charset="0"/>
                <a:cs typeface="Calibri" panose="020F0502020204030204" pitchFamily="34" charset="0"/>
              </a:rPr>
              <a:t>sâu</a:t>
            </a:r>
            <a:r>
              <a:rPr kumimoji="0" lang="vi-VN" sz="3200" b="1" i="0" u="none" strike="noStrike" kern="1200" cap="none" spc="0" normalizeH="0" baseline="0" noProof="0" dirty="0" smtClean="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endParaRPr kumimoji="0" lang="vi-VN" sz="32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Gió đưa theo tiếng sáo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La đà trên tán lau.</a:t>
            </a:r>
          </a:p>
        </p:txBody>
      </p:sp>
      <p:sp>
        <p:nvSpPr>
          <p:cNvPr id="25" name="Rectangle: Rounded Corners 24">
            <a:extLst>
              <a:ext uri="{FF2B5EF4-FFF2-40B4-BE49-F238E27FC236}">
                <a16:creationId xmlns:a16="http://schemas.microsoft.com/office/drawing/2014/main" id="{FEF9F4CF-1811-FE0F-2617-FC222651C2AC}"/>
              </a:ext>
            </a:extLst>
          </p:cNvPr>
          <p:cNvSpPr/>
          <p:nvPr/>
        </p:nvSpPr>
        <p:spPr>
          <a:xfrm>
            <a:off x="990599" y="3788229"/>
            <a:ext cx="4386943" cy="489857"/>
          </a:xfrm>
          <a:prstGeom prst="round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6" name="Rectangle: Rounded Corners 25">
            <a:extLst>
              <a:ext uri="{FF2B5EF4-FFF2-40B4-BE49-F238E27FC236}">
                <a16:creationId xmlns:a16="http://schemas.microsoft.com/office/drawing/2014/main" id="{9E4C6E08-7DC6-439A-2202-9325B0B1D702}"/>
              </a:ext>
            </a:extLst>
          </p:cNvPr>
          <p:cNvSpPr/>
          <p:nvPr/>
        </p:nvSpPr>
        <p:spPr>
          <a:xfrm>
            <a:off x="6749142" y="3820886"/>
            <a:ext cx="4386943" cy="489857"/>
          </a:xfrm>
          <a:prstGeom prst="round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nvGrpSpPr>
          <p:cNvPr id="27" name="Nhóm 26">
            <a:extLst>
              <a:ext uri="{FF2B5EF4-FFF2-40B4-BE49-F238E27FC236}">
                <a16:creationId xmlns:a16="http://schemas.microsoft.com/office/drawing/2014/main" id="{F347C596-1AAB-8073-B310-EEF3C17EFE92}"/>
              </a:ext>
            </a:extLst>
          </p:cNvPr>
          <p:cNvGrpSpPr/>
          <p:nvPr/>
        </p:nvGrpSpPr>
        <p:grpSpPr>
          <a:xfrm>
            <a:off x="402772" y="4749447"/>
            <a:ext cx="11410252" cy="1890841"/>
            <a:chOff x="4145308" y="2811382"/>
            <a:chExt cx="7354684" cy="1225009"/>
          </a:xfrm>
        </p:grpSpPr>
        <p:sp>
          <p:nvSpPr>
            <p:cNvPr id="28" name="Hình chữ nhật: Góc Tròn 27">
              <a:extLst>
                <a:ext uri="{FF2B5EF4-FFF2-40B4-BE49-F238E27FC236}">
                  <a16:creationId xmlns:a16="http://schemas.microsoft.com/office/drawing/2014/main" id="{9D7F3B8A-55F5-8577-7D05-F68CD7EECFAA}"/>
                </a:ext>
              </a:extLst>
            </p:cNvPr>
            <p:cNvSpPr/>
            <p:nvPr/>
          </p:nvSpPr>
          <p:spPr>
            <a:xfrm>
              <a:off x="4145308" y="2976302"/>
              <a:ext cx="7354684" cy="1060089"/>
            </a:xfrm>
            <a:custGeom>
              <a:avLst/>
              <a:gdLst>
                <a:gd name="connsiteX0" fmla="*/ 0 w 7354684"/>
                <a:gd name="connsiteY0" fmla="*/ 176685 h 1060089"/>
                <a:gd name="connsiteX1" fmla="*/ 176685 w 7354684"/>
                <a:gd name="connsiteY1" fmla="*/ 0 h 1060089"/>
                <a:gd name="connsiteX2" fmla="*/ 7177999 w 7354684"/>
                <a:gd name="connsiteY2" fmla="*/ 0 h 1060089"/>
                <a:gd name="connsiteX3" fmla="*/ 7354684 w 7354684"/>
                <a:gd name="connsiteY3" fmla="*/ 176685 h 1060089"/>
                <a:gd name="connsiteX4" fmla="*/ 7354684 w 7354684"/>
                <a:gd name="connsiteY4" fmla="*/ 883404 h 1060089"/>
                <a:gd name="connsiteX5" fmla="*/ 7177999 w 7354684"/>
                <a:gd name="connsiteY5" fmla="*/ 1060089 h 1060089"/>
                <a:gd name="connsiteX6" fmla="*/ 176685 w 7354684"/>
                <a:gd name="connsiteY6" fmla="*/ 1060089 h 1060089"/>
                <a:gd name="connsiteX7" fmla="*/ 0 w 7354684"/>
                <a:gd name="connsiteY7" fmla="*/ 883404 h 1060089"/>
                <a:gd name="connsiteX8" fmla="*/ 0 w 7354684"/>
                <a:gd name="connsiteY8" fmla="*/ 176685 h 1060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54684" h="1060089" fill="none" extrusionOk="0">
                  <a:moveTo>
                    <a:pt x="0" y="176685"/>
                  </a:moveTo>
                  <a:cubicBezTo>
                    <a:pt x="15558" y="67662"/>
                    <a:pt x="85914" y="13855"/>
                    <a:pt x="176685" y="0"/>
                  </a:cubicBezTo>
                  <a:cubicBezTo>
                    <a:pt x="1472334" y="-106144"/>
                    <a:pt x="6241445" y="-57456"/>
                    <a:pt x="7177999" y="0"/>
                  </a:cubicBezTo>
                  <a:cubicBezTo>
                    <a:pt x="7286458" y="5736"/>
                    <a:pt x="7365002" y="79153"/>
                    <a:pt x="7354684" y="176685"/>
                  </a:cubicBezTo>
                  <a:cubicBezTo>
                    <a:pt x="7346829" y="438346"/>
                    <a:pt x="7383305" y="563424"/>
                    <a:pt x="7354684" y="883404"/>
                  </a:cubicBezTo>
                  <a:cubicBezTo>
                    <a:pt x="7357452" y="984910"/>
                    <a:pt x="7278081" y="1052249"/>
                    <a:pt x="7177999" y="1060089"/>
                  </a:cubicBezTo>
                  <a:cubicBezTo>
                    <a:pt x="6144624" y="1031092"/>
                    <a:pt x="1502516" y="986725"/>
                    <a:pt x="176685" y="1060089"/>
                  </a:cubicBezTo>
                  <a:cubicBezTo>
                    <a:pt x="82328" y="1054737"/>
                    <a:pt x="289" y="979796"/>
                    <a:pt x="0" y="883404"/>
                  </a:cubicBezTo>
                  <a:cubicBezTo>
                    <a:pt x="8871" y="704056"/>
                    <a:pt x="-40857" y="323224"/>
                    <a:pt x="0" y="176685"/>
                  </a:cubicBezTo>
                  <a:close/>
                </a:path>
                <a:path w="7354684" h="1060089" stroke="0" extrusionOk="0">
                  <a:moveTo>
                    <a:pt x="0" y="176685"/>
                  </a:moveTo>
                  <a:cubicBezTo>
                    <a:pt x="11399" y="75234"/>
                    <a:pt x="72192" y="17314"/>
                    <a:pt x="176685" y="0"/>
                  </a:cubicBezTo>
                  <a:cubicBezTo>
                    <a:pt x="1672042" y="-6525"/>
                    <a:pt x="3830206" y="152743"/>
                    <a:pt x="7177999" y="0"/>
                  </a:cubicBezTo>
                  <a:cubicBezTo>
                    <a:pt x="7291879" y="8531"/>
                    <a:pt x="7347082" y="90126"/>
                    <a:pt x="7354684" y="176685"/>
                  </a:cubicBezTo>
                  <a:cubicBezTo>
                    <a:pt x="7409493" y="357434"/>
                    <a:pt x="7372236" y="778221"/>
                    <a:pt x="7354684" y="883404"/>
                  </a:cubicBezTo>
                  <a:cubicBezTo>
                    <a:pt x="7373039" y="979382"/>
                    <a:pt x="7269053" y="1067466"/>
                    <a:pt x="7177999" y="1060089"/>
                  </a:cubicBezTo>
                  <a:cubicBezTo>
                    <a:pt x="6260526" y="1173923"/>
                    <a:pt x="3337756" y="1059443"/>
                    <a:pt x="176685" y="1060089"/>
                  </a:cubicBezTo>
                  <a:cubicBezTo>
                    <a:pt x="80526" y="1063173"/>
                    <a:pt x="-2186" y="968744"/>
                    <a:pt x="0" y="883404"/>
                  </a:cubicBezTo>
                  <a:cubicBezTo>
                    <a:pt x="38194" y="689446"/>
                    <a:pt x="-50598" y="356117"/>
                    <a:pt x="0" y="176685"/>
                  </a:cubicBezTo>
                  <a:close/>
                </a:path>
              </a:pathLst>
            </a:custGeom>
            <a:solidFill>
              <a:srgbClr val="E1EAF3"/>
            </a:solidFill>
            <a:ln w="19050">
              <a:solidFill>
                <a:srgbClr val="B6CBE2"/>
              </a:solidFill>
              <a:prstDash val="dash"/>
              <a:extLst>
                <a:ext uri="{C807C97D-BFC1-408E-A445-0C87EB9F89A2}">
                  <ask:lineSketchStyleProps xmlns="" xmlns:ask="http://schemas.microsoft.com/office/drawing/2018/sketchyshapes" sd="413490959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libri" panose="020F0502020204030204" pitchFamily="34" charset="0"/>
                <a:cs typeface="Calibri" panose="020F0502020204030204" pitchFamily="34" charset="0"/>
                <a:sym typeface="Arial"/>
              </a:endParaRPr>
            </a:p>
          </p:txBody>
        </p:sp>
        <p:sp>
          <p:nvSpPr>
            <p:cNvPr id="29" name="Hộp Văn bản 28">
              <a:extLst>
                <a:ext uri="{FF2B5EF4-FFF2-40B4-BE49-F238E27FC236}">
                  <a16:creationId xmlns:a16="http://schemas.microsoft.com/office/drawing/2014/main" id="{DC5FFDF5-71B9-96A5-B4B0-1D0FD7E392B4}"/>
                </a:ext>
              </a:extLst>
            </p:cNvPr>
            <p:cNvSpPr txBox="1"/>
            <p:nvPr/>
          </p:nvSpPr>
          <p:spPr>
            <a:xfrm>
              <a:off x="4370220" y="2999931"/>
              <a:ext cx="6462099" cy="1016927"/>
            </a:xfrm>
            <a:prstGeom prst="rect">
              <a:avLst/>
            </a:prstGeom>
            <a:noFill/>
          </p:spPr>
          <p:txBody>
            <a:bodyPr wrap="square" rtlCol="0">
              <a:spAutoFit/>
            </a:bodyPr>
            <a:lstStyle/>
            <a:p>
              <a:pPr marL="342900" marR="0" indent="-342900" algn="just">
                <a:spcBef>
                  <a:spcPts val="0"/>
                </a:spcBef>
                <a:spcAft>
                  <a:spcPts val="0"/>
                </a:spcAft>
                <a:buFont typeface="Arial" panose="020B0604020202020204" pitchFamily="34" charset="0"/>
                <a:buChar char="•"/>
              </a:pP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Tiếng</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trống</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rung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vách</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đá</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gió</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đưa</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theo</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tiếng</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sáo</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a:t>
              </a:r>
            </a:p>
            <a:p>
              <a:pPr marL="342900" marR="0" indent="-342900" algn="just">
                <a:spcBef>
                  <a:spcPts val="0"/>
                </a:spcBef>
                <a:spcAft>
                  <a:spcPts val="0"/>
                </a:spcAft>
                <a:buFont typeface="Arial" panose="020B0604020202020204" pitchFamily="34" charset="0"/>
                <a:buChar char="•"/>
              </a:pP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Những</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âm</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thanh</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mà</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bạn</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nhỏ</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nghe</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thấy</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như</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tiếng</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trống</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tiếng</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sáo</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đều</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là</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những</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âm</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thanh</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thể</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hiện</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nhịp</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sống</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thanh</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bình</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ở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vùng</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cao</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Những</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âm</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thanh</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ấy</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đem</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lại</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cảm</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xúc</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vui</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vẻ</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hào</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hứng</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phấn</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khởi</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cho</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bạn</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nhỏ</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a:t>
              </a:r>
            </a:p>
          </p:txBody>
        </p:sp>
        <p:pic>
          <p:nvPicPr>
            <p:cNvPr id="30" name="Picture 26">
              <a:extLst>
                <a:ext uri="{FF2B5EF4-FFF2-40B4-BE49-F238E27FC236}">
                  <a16:creationId xmlns:a16="http://schemas.microsoft.com/office/drawing/2014/main" id="{C60ABAD7-5AF5-95EA-3B66-FB82DDE4B7D6}"/>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708318">
              <a:off x="10797167" y="2811382"/>
              <a:ext cx="670341" cy="1043332"/>
            </a:xfrm>
            <a:prstGeom prst="rect">
              <a:avLst/>
            </a:prstGeom>
            <a:effectLst>
              <a:outerShdw blurRad="76200" dist="12700" dir="2700000" sy="-23000" kx="-800400" algn="bl" rotWithShape="0">
                <a:prstClr val="black">
                  <a:alpha val="20000"/>
                </a:prstClr>
              </a:outerShdw>
            </a:effectLst>
          </p:spPr>
        </p:pic>
      </p:grpSp>
    </p:spTree>
    <p:extLst>
      <p:ext uri="{BB962C8B-B14F-4D97-AF65-F5344CB8AC3E}">
        <p14:creationId xmlns:p14="http://schemas.microsoft.com/office/powerpoint/2010/main" val="101703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500"/>
                                        <p:tgtEl>
                                          <p:spTgt spid="23"/>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wipe(down)">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wipe(down)">
                                      <p:cBhvr>
                                        <p:cTn id="27" dur="500"/>
                                        <p:tgtEl>
                                          <p:spTgt spid="26"/>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6" fill="hold" nodeType="clickEffect">
                                  <p:stCondLst>
                                    <p:cond delay="0"/>
                                  </p:stCondLst>
                                  <p:childTnLst>
                                    <p:set>
                                      <p:cBhvr>
                                        <p:cTn id="31" dur="1" fill="hold">
                                          <p:stCondLst>
                                            <p:cond delay="0"/>
                                          </p:stCondLst>
                                        </p:cTn>
                                        <p:tgtEl>
                                          <p:spTgt spid="27"/>
                                        </p:tgtEl>
                                        <p:attrNameLst>
                                          <p:attrName>style.visibility</p:attrName>
                                        </p:attrNameLst>
                                      </p:cBhvr>
                                      <p:to>
                                        <p:strVal val="visible"/>
                                      </p:to>
                                    </p:set>
                                    <p:anim calcmode="lin" valueType="num">
                                      <p:cBhvr additive="base">
                                        <p:cTn id="32" dur="500" fill="hold"/>
                                        <p:tgtEl>
                                          <p:spTgt spid="27"/>
                                        </p:tgtEl>
                                        <p:attrNameLst>
                                          <p:attrName>ppt_x</p:attrName>
                                        </p:attrNameLst>
                                      </p:cBhvr>
                                      <p:tavLst>
                                        <p:tav tm="0">
                                          <p:val>
                                            <p:strVal val="1+#ppt_w/2"/>
                                          </p:val>
                                        </p:tav>
                                        <p:tav tm="100000">
                                          <p:val>
                                            <p:strVal val="#ppt_x"/>
                                          </p:val>
                                        </p:tav>
                                      </p:tavLst>
                                    </p:anim>
                                    <p:anim calcmode="lin" valueType="num">
                                      <p:cBhvr additive="base">
                                        <p:cTn id="33"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animBg="1"/>
      <p:bldP spid="2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820ADD3-373C-3687-2739-845AF04D318C}"/>
              </a:ext>
            </a:extLst>
          </p:cNvPr>
          <p:cNvPicPr>
            <a:picLocks noChangeAspect="1"/>
          </p:cNvPicPr>
          <p:nvPr/>
        </p:nvPicPr>
        <p:blipFill>
          <a:blip r:embed="rId4"/>
          <a:stretch>
            <a:fillRect/>
          </a:stretch>
        </p:blipFill>
        <p:spPr>
          <a:xfrm>
            <a:off x="439116" y="2608904"/>
            <a:ext cx="10016596" cy="2597121"/>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een field with a tree and a road&#10;&#10;Description automatically generated">
            <a:extLst>
              <a:ext uri="{FF2B5EF4-FFF2-40B4-BE49-F238E27FC236}">
                <a16:creationId xmlns:a16="http://schemas.microsoft.com/office/drawing/2014/main" id="{8D3A0AB5-4E4E-B3C5-61BC-8F2D118E0AF0}"/>
              </a:ext>
            </a:extLst>
          </p:cNvPr>
          <p:cNvPicPr>
            <a:picLocks noChangeAspect="1"/>
          </p:cNvPicPr>
          <p:nvPr/>
        </p:nvPicPr>
        <p:blipFill rotWithShape="1">
          <a:blip r:embed="rId3">
            <a:extLst>
              <a:ext uri="{28A0092B-C50C-407E-A947-70E740481C1C}">
                <a14:useLocalDpi xmlns:a14="http://schemas.microsoft.com/office/drawing/2010/main" val="0"/>
              </a:ext>
            </a:extLst>
          </a:blip>
          <a:srcRect r="15540"/>
          <a:stretch/>
        </p:blipFill>
        <p:spPr>
          <a:xfrm>
            <a:off x="20" y="1282"/>
            <a:ext cx="12191980" cy="6856718"/>
          </a:xfrm>
          <a:prstGeom prst="rect">
            <a:avLst/>
          </a:prstGeom>
        </p:spPr>
      </p:pic>
      <p:sp>
        <p:nvSpPr>
          <p:cNvPr id="2" name="Hình chữ nhật: Góc Tròn 10">
            <a:extLst>
              <a:ext uri="{FF2B5EF4-FFF2-40B4-BE49-F238E27FC236}">
                <a16:creationId xmlns:a16="http://schemas.microsoft.com/office/drawing/2014/main" id="{CCAF9B81-F240-799A-1DAE-EC8AEA35CC4C}"/>
              </a:ext>
            </a:extLst>
          </p:cNvPr>
          <p:cNvSpPr/>
          <p:nvPr/>
        </p:nvSpPr>
        <p:spPr>
          <a:xfrm>
            <a:off x="40915" y="472956"/>
            <a:ext cx="12036797" cy="6286723"/>
          </a:xfrm>
          <a:custGeom>
            <a:avLst/>
            <a:gdLst>
              <a:gd name="connsiteX0" fmla="*/ 0 w 8651056"/>
              <a:gd name="connsiteY0" fmla="*/ 742965 h 4457700"/>
              <a:gd name="connsiteX1" fmla="*/ 742965 w 8651056"/>
              <a:gd name="connsiteY1" fmla="*/ 0 h 4457700"/>
              <a:gd name="connsiteX2" fmla="*/ 7908091 w 8651056"/>
              <a:gd name="connsiteY2" fmla="*/ 0 h 4457700"/>
              <a:gd name="connsiteX3" fmla="*/ 8651056 w 8651056"/>
              <a:gd name="connsiteY3" fmla="*/ 742965 h 4457700"/>
              <a:gd name="connsiteX4" fmla="*/ 8651056 w 8651056"/>
              <a:gd name="connsiteY4" fmla="*/ 3714735 h 4457700"/>
              <a:gd name="connsiteX5" fmla="*/ 7908091 w 8651056"/>
              <a:gd name="connsiteY5" fmla="*/ 4457700 h 4457700"/>
              <a:gd name="connsiteX6" fmla="*/ 742965 w 8651056"/>
              <a:gd name="connsiteY6" fmla="*/ 4457700 h 4457700"/>
              <a:gd name="connsiteX7" fmla="*/ 0 w 8651056"/>
              <a:gd name="connsiteY7" fmla="*/ 3714735 h 4457700"/>
              <a:gd name="connsiteX8" fmla="*/ 0 w 8651056"/>
              <a:gd name="connsiteY8" fmla="*/ 742965 h 4457700"/>
              <a:gd name="connsiteX0" fmla="*/ 330200 w 8651056"/>
              <a:gd name="connsiteY0" fmla="*/ 1390665 h 4457700"/>
              <a:gd name="connsiteX1" fmla="*/ 742965 w 8651056"/>
              <a:gd name="connsiteY1" fmla="*/ 0 h 4457700"/>
              <a:gd name="connsiteX2" fmla="*/ 7908091 w 8651056"/>
              <a:gd name="connsiteY2" fmla="*/ 0 h 4457700"/>
              <a:gd name="connsiteX3" fmla="*/ 8651056 w 8651056"/>
              <a:gd name="connsiteY3" fmla="*/ 742965 h 4457700"/>
              <a:gd name="connsiteX4" fmla="*/ 8651056 w 8651056"/>
              <a:gd name="connsiteY4" fmla="*/ 3714735 h 4457700"/>
              <a:gd name="connsiteX5" fmla="*/ 7908091 w 8651056"/>
              <a:gd name="connsiteY5" fmla="*/ 4457700 h 4457700"/>
              <a:gd name="connsiteX6" fmla="*/ 742965 w 8651056"/>
              <a:gd name="connsiteY6" fmla="*/ 4457700 h 4457700"/>
              <a:gd name="connsiteX7" fmla="*/ 0 w 8651056"/>
              <a:gd name="connsiteY7" fmla="*/ 3714735 h 4457700"/>
              <a:gd name="connsiteX8" fmla="*/ 330200 w 8651056"/>
              <a:gd name="connsiteY8" fmla="*/ 1390665 h 4457700"/>
              <a:gd name="connsiteX0" fmla="*/ 330200 w 8651056"/>
              <a:gd name="connsiteY0" fmla="*/ 1390665 h 4457700"/>
              <a:gd name="connsiteX1" fmla="*/ 895365 w 8651056"/>
              <a:gd name="connsiteY1" fmla="*/ 12700 h 4457700"/>
              <a:gd name="connsiteX2" fmla="*/ 7908091 w 8651056"/>
              <a:gd name="connsiteY2" fmla="*/ 0 h 4457700"/>
              <a:gd name="connsiteX3" fmla="*/ 8651056 w 8651056"/>
              <a:gd name="connsiteY3" fmla="*/ 742965 h 4457700"/>
              <a:gd name="connsiteX4" fmla="*/ 8651056 w 8651056"/>
              <a:gd name="connsiteY4" fmla="*/ 3714735 h 4457700"/>
              <a:gd name="connsiteX5" fmla="*/ 7908091 w 8651056"/>
              <a:gd name="connsiteY5" fmla="*/ 4457700 h 4457700"/>
              <a:gd name="connsiteX6" fmla="*/ 742965 w 8651056"/>
              <a:gd name="connsiteY6" fmla="*/ 4457700 h 4457700"/>
              <a:gd name="connsiteX7" fmla="*/ 0 w 8651056"/>
              <a:gd name="connsiteY7" fmla="*/ 3714735 h 4457700"/>
              <a:gd name="connsiteX8" fmla="*/ 330200 w 8651056"/>
              <a:gd name="connsiteY8" fmla="*/ 1390665 h 4457700"/>
              <a:gd name="connsiteX0" fmla="*/ 330200 w 8651056"/>
              <a:gd name="connsiteY0" fmla="*/ 1390665 h 4457700"/>
              <a:gd name="connsiteX1" fmla="*/ 895365 w 8651056"/>
              <a:gd name="connsiteY1" fmla="*/ 12700 h 4457700"/>
              <a:gd name="connsiteX2" fmla="*/ 7908091 w 8651056"/>
              <a:gd name="connsiteY2" fmla="*/ 0 h 4457700"/>
              <a:gd name="connsiteX3" fmla="*/ 8320856 w 8651056"/>
              <a:gd name="connsiteY3" fmla="*/ 1441465 h 4457700"/>
              <a:gd name="connsiteX4" fmla="*/ 8651056 w 8651056"/>
              <a:gd name="connsiteY4" fmla="*/ 3714735 h 4457700"/>
              <a:gd name="connsiteX5" fmla="*/ 7908091 w 8651056"/>
              <a:gd name="connsiteY5" fmla="*/ 4457700 h 4457700"/>
              <a:gd name="connsiteX6" fmla="*/ 742965 w 8651056"/>
              <a:gd name="connsiteY6" fmla="*/ 4457700 h 4457700"/>
              <a:gd name="connsiteX7" fmla="*/ 0 w 8651056"/>
              <a:gd name="connsiteY7" fmla="*/ 3714735 h 4457700"/>
              <a:gd name="connsiteX8" fmla="*/ 330200 w 8651056"/>
              <a:gd name="connsiteY8" fmla="*/ 1390665 h 4457700"/>
              <a:gd name="connsiteX0" fmla="*/ 330200 w 8683099"/>
              <a:gd name="connsiteY0" fmla="*/ 1390665 h 4457700"/>
              <a:gd name="connsiteX1" fmla="*/ 895365 w 8683099"/>
              <a:gd name="connsiteY1" fmla="*/ 12700 h 4457700"/>
              <a:gd name="connsiteX2" fmla="*/ 7908091 w 8683099"/>
              <a:gd name="connsiteY2" fmla="*/ 0 h 4457700"/>
              <a:gd name="connsiteX3" fmla="*/ 8651361 w 8683099"/>
              <a:gd name="connsiteY3" fmla="*/ 1514375 h 4457700"/>
              <a:gd name="connsiteX4" fmla="*/ 8651056 w 8683099"/>
              <a:gd name="connsiteY4" fmla="*/ 3714735 h 4457700"/>
              <a:gd name="connsiteX5" fmla="*/ 7908091 w 8683099"/>
              <a:gd name="connsiteY5" fmla="*/ 4457700 h 4457700"/>
              <a:gd name="connsiteX6" fmla="*/ 742965 w 8683099"/>
              <a:gd name="connsiteY6" fmla="*/ 4457700 h 4457700"/>
              <a:gd name="connsiteX7" fmla="*/ 0 w 8683099"/>
              <a:gd name="connsiteY7" fmla="*/ 3714735 h 4457700"/>
              <a:gd name="connsiteX8" fmla="*/ 330200 w 8683099"/>
              <a:gd name="connsiteY8" fmla="*/ 1390665 h 4457700"/>
              <a:gd name="connsiteX0" fmla="*/ 330200 w 8736348"/>
              <a:gd name="connsiteY0" fmla="*/ 1390665 h 4457700"/>
              <a:gd name="connsiteX1" fmla="*/ 895365 w 8736348"/>
              <a:gd name="connsiteY1" fmla="*/ 12700 h 4457700"/>
              <a:gd name="connsiteX2" fmla="*/ 7908091 w 8736348"/>
              <a:gd name="connsiteY2" fmla="*/ 0 h 4457700"/>
              <a:gd name="connsiteX3" fmla="*/ 8651361 w 8736348"/>
              <a:gd name="connsiteY3" fmla="*/ 1514375 h 4457700"/>
              <a:gd name="connsiteX4" fmla="*/ 8736348 w 8736348"/>
              <a:gd name="connsiteY4" fmla="*/ 3704319 h 4457700"/>
              <a:gd name="connsiteX5" fmla="*/ 7908091 w 8736348"/>
              <a:gd name="connsiteY5" fmla="*/ 4457700 h 4457700"/>
              <a:gd name="connsiteX6" fmla="*/ 742965 w 8736348"/>
              <a:gd name="connsiteY6" fmla="*/ 4457700 h 4457700"/>
              <a:gd name="connsiteX7" fmla="*/ 0 w 8736348"/>
              <a:gd name="connsiteY7" fmla="*/ 3714735 h 4457700"/>
              <a:gd name="connsiteX8" fmla="*/ 330200 w 8736348"/>
              <a:gd name="connsiteY8" fmla="*/ 1390665 h 4457700"/>
              <a:gd name="connsiteX0" fmla="*/ 330200 w 8736348"/>
              <a:gd name="connsiteY0" fmla="*/ 1390665 h 4457700"/>
              <a:gd name="connsiteX1" fmla="*/ 895365 w 8736348"/>
              <a:gd name="connsiteY1" fmla="*/ 12700 h 4457700"/>
              <a:gd name="connsiteX2" fmla="*/ 7908091 w 8736348"/>
              <a:gd name="connsiteY2" fmla="*/ 0 h 4457700"/>
              <a:gd name="connsiteX3" fmla="*/ 8352841 w 8736348"/>
              <a:gd name="connsiteY3" fmla="*/ 1660193 h 4457700"/>
              <a:gd name="connsiteX4" fmla="*/ 8736348 w 8736348"/>
              <a:gd name="connsiteY4" fmla="*/ 3704319 h 4457700"/>
              <a:gd name="connsiteX5" fmla="*/ 7908091 w 8736348"/>
              <a:gd name="connsiteY5" fmla="*/ 4457700 h 4457700"/>
              <a:gd name="connsiteX6" fmla="*/ 742965 w 8736348"/>
              <a:gd name="connsiteY6" fmla="*/ 4457700 h 4457700"/>
              <a:gd name="connsiteX7" fmla="*/ 0 w 8736348"/>
              <a:gd name="connsiteY7" fmla="*/ 3714735 h 4457700"/>
              <a:gd name="connsiteX8" fmla="*/ 330200 w 8736348"/>
              <a:gd name="connsiteY8" fmla="*/ 1390665 h 4457700"/>
              <a:gd name="connsiteX0" fmla="*/ 330200 w 8736348"/>
              <a:gd name="connsiteY0" fmla="*/ 1390665 h 4457700"/>
              <a:gd name="connsiteX1" fmla="*/ 895365 w 8736348"/>
              <a:gd name="connsiteY1" fmla="*/ 12700 h 4457700"/>
              <a:gd name="connsiteX2" fmla="*/ 7908091 w 8736348"/>
              <a:gd name="connsiteY2" fmla="*/ 0 h 4457700"/>
              <a:gd name="connsiteX3" fmla="*/ 8470117 w 8736348"/>
              <a:gd name="connsiteY3" fmla="*/ 1681025 h 4457700"/>
              <a:gd name="connsiteX4" fmla="*/ 8736348 w 8736348"/>
              <a:gd name="connsiteY4" fmla="*/ 3704319 h 4457700"/>
              <a:gd name="connsiteX5" fmla="*/ 7908091 w 8736348"/>
              <a:gd name="connsiteY5" fmla="*/ 4457700 h 4457700"/>
              <a:gd name="connsiteX6" fmla="*/ 742965 w 8736348"/>
              <a:gd name="connsiteY6" fmla="*/ 4457700 h 4457700"/>
              <a:gd name="connsiteX7" fmla="*/ 0 w 8736348"/>
              <a:gd name="connsiteY7" fmla="*/ 3714735 h 4457700"/>
              <a:gd name="connsiteX8" fmla="*/ 330200 w 8736348"/>
              <a:gd name="connsiteY8" fmla="*/ 1390665 h 445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36348" h="4457700">
                <a:moveTo>
                  <a:pt x="330200" y="1390665"/>
                </a:moveTo>
                <a:cubicBezTo>
                  <a:pt x="330200" y="980337"/>
                  <a:pt x="485037" y="12700"/>
                  <a:pt x="895365" y="12700"/>
                </a:cubicBezTo>
                <a:lnTo>
                  <a:pt x="7908091" y="0"/>
                </a:lnTo>
                <a:cubicBezTo>
                  <a:pt x="8318419" y="0"/>
                  <a:pt x="8470117" y="1270697"/>
                  <a:pt x="8470117" y="1681025"/>
                </a:cubicBezTo>
                <a:cubicBezTo>
                  <a:pt x="8580184" y="2438782"/>
                  <a:pt x="8626281" y="2946562"/>
                  <a:pt x="8736348" y="3704319"/>
                </a:cubicBezTo>
                <a:cubicBezTo>
                  <a:pt x="8736348" y="4114647"/>
                  <a:pt x="8318419" y="4457700"/>
                  <a:pt x="7908091" y="4457700"/>
                </a:cubicBezTo>
                <a:lnTo>
                  <a:pt x="742965" y="4457700"/>
                </a:lnTo>
                <a:cubicBezTo>
                  <a:pt x="332637" y="4457700"/>
                  <a:pt x="0" y="4125063"/>
                  <a:pt x="0" y="3714735"/>
                </a:cubicBezTo>
                <a:cubicBezTo>
                  <a:pt x="0" y="2724145"/>
                  <a:pt x="330200" y="2381255"/>
                  <a:pt x="330200" y="139066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FFFFFF"/>
              </a:solidFill>
              <a:latin typeface="Calibri" panose="020F0502020204030204" pitchFamily="34" charset="0"/>
              <a:cs typeface="Calibri" panose="020F0502020204030204" pitchFamily="34" charset="0"/>
              <a:sym typeface="Arial"/>
            </a:endParaRPr>
          </a:p>
        </p:txBody>
      </p:sp>
      <p:sp>
        <p:nvSpPr>
          <p:cNvPr id="3" name="Google Shape;1768;p26">
            <a:extLst>
              <a:ext uri="{FF2B5EF4-FFF2-40B4-BE49-F238E27FC236}">
                <a16:creationId xmlns:a16="http://schemas.microsoft.com/office/drawing/2014/main" id="{705583CB-4A81-DFCB-0BDB-6EC939BD93FA}"/>
              </a:ext>
            </a:extLst>
          </p:cNvPr>
          <p:cNvSpPr txBox="1">
            <a:spLocks/>
          </p:cNvSpPr>
          <p:nvPr/>
        </p:nvSpPr>
        <p:spPr>
          <a:xfrm>
            <a:off x="1338993" y="-419249"/>
            <a:ext cx="9562284" cy="1843196"/>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r>
              <a:rPr lang="vi-VN" sz="7200" kern="0" dirty="0" err="1">
                <a:solidFill>
                  <a:srgbClr val="FFC000"/>
                </a:solidFill>
                <a:latin typeface="Calibri" panose="020F0502020204030204" pitchFamily="34" charset="0"/>
                <a:cs typeface="Calibri" panose="020F0502020204030204" pitchFamily="34" charset="0"/>
              </a:rPr>
              <a:t>Cùng</a:t>
            </a:r>
            <a:r>
              <a:rPr lang="vi-VN" sz="7200" kern="0" dirty="0">
                <a:solidFill>
                  <a:srgbClr val="FFC000"/>
                </a:solidFill>
                <a:latin typeface="Calibri" panose="020F0502020204030204" pitchFamily="34" charset="0"/>
                <a:cs typeface="Calibri" panose="020F0502020204030204" pitchFamily="34" charset="0"/>
              </a:rPr>
              <a:t> </a:t>
            </a:r>
            <a:r>
              <a:rPr lang="vi-VN" sz="7200" kern="0" dirty="0" err="1">
                <a:solidFill>
                  <a:srgbClr val="FFC000"/>
                </a:solidFill>
                <a:latin typeface="Calibri" panose="020F0502020204030204" pitchFamily="34" charset="0"/>
                <a:cs typeface="Calibri" panose="020F0502020204030204" pitchFamily="34" charset="0"/>
              </a:rPr>
              <a:t>tìm</a:t>
            </a:r>
            <a:r>
              <a:rPr lang="vi-VN" sz="7200" kern="0" dirty="0">
                <a:solidFill>
                  <a:srgbClr val="FFC000"/>
                </a:solidFill>
                <a:latin typeface="Calibri" panose="020F0502020204030204" pitchFamily="34" charset="0"/>
                <a:cs typeface="Calibri" panose="020F0502020204030204" pitchFamily="34" charset="0"/>
              </a:rPr>
              <a:t> </a:t>
            </a:r>
            <a:r>
              <a:rPr lang="vi-VN" sz="7200" kern="0" dirty="0" err="1">
                <a:solidFill>
                  <a:srgbClr val="FFC000"/>
                </a:solidFill>
                <a:latin typeface="Calibri" panose="020F0502020204030204" pitchFamily="34" charset="0"/>
                <a:cs typeface="Calibri" panose="020F0502020204030204" pitchFamily="34" charset="0"/>
              </a:rPr>
              <a:t>hiểu</a:t>
            </a:r>
            <a:r>
              <a:rPr lang="vi-VN" sz="7200" kern="0" dirty="0">
                <a:solidFill>
                  <a:srgbClr val="FFC000"/>
                </a:solidFill>
                <a:latin typeface="Calibri" panose="020F0502020204030204" pitchFamily="34" charset="0"/>
                <a:cs typeface="Calibri" panose="020F0502020204030204" pitchFamily="34" charset="0"/>
              </a:rPr>
              <a:t> </a:t>
            </a:r>
            <a:endParaRPr lang="pt-BR" sz="7200" kern="0" dirty="0">
              <a:solidFill>
                <a:srgbClr val="FFC000"/>
              </a:solidFill>
              <a:latin typeface="Calibri" panose="020F0502020204030204" pitchFamily="34" charset="0"/>
              <a:cs typeface="Calibri" panose="020F0502020204030204" pitchFamily="34" charset="0"/>
            </a:endParaRPr>
          </a:p>
        </p:txBody>
      </p:sp>
      <p:sp>
        <p:nvSpPr>
          <p:cNvPr id="4" name="Google Shape;2011;p27">
            <a:extLst>
              <a:ext uri="{FF2B5EF4-FFF2-40B4-BE49-F238E27FC236}">
                <a16:creationId xmlns:a16="http://schemas.microsoft.com/office/drawing/2014/main" id="{17CC43C5-3E5C-AADB-255C-7A43F4677FEA}"/>
              </a:ext>
            </a:extLst>
          </p:cNvPr>
          <p:cNvSpPr/>
          <p:nvPr/>
        </p:nvSpPr>
        <p:spPr>
          <a:xfrm rot="-4965428" flipH="1">
            <a:off x="10748512" y="238687"/>
            <a:ext cx="1014864" cy="876908"/>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667" kern="0">
              <a:solidFill>
                <a:srgbClr val="000000"/>
              </a:solidFill>
              <a:latin typeface="Calibri" panose="020F0502020204030204" pitchFamily="34" charset="0"/>
              <a:cs typeface="Calibri" panose="020F0502020204030204" pitchFamily="34" charset="0"/>
              <a:sym typeface="Arial"/>
            </a:endParaRPr>
          </a:p>
        </p:txBody>
      </p:sp>
      <p:sp>
        <p:nvSpPr>
          <p:cNvPr id="6" name="Google Shape;2332;p29">
            <a:extLst>
              <a:ext uri="{FF2B5EF4-FFF2-40B4-BE49-F238E27FC236}">
                <a16:creationId xmlns:a16="http://schemas.microsoft.com/office/drawing/2014/main" id="{EDEF2975-81BA-DBF0-EC51-28F25471917A}"/>
              </a:ext>
            </a:extLst>
          </p:cNvPr>
          <p:cNvSpPr/>
          <p:nvPr/>
        </p:nvSpPr>
        <p:spPr>
          <a:xfrm rot="4430286">
            <a:off x="487431" y="32286"/>
            <a:ext cx="1153160" cy="991333"/>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667" kern="0">
              <a:solidFill>
                <a:srgbClr val="000000"/>
              </a:solidFill>
              <a:latin typeface="Calibri" panose="020F0502020204030204" pitchFamily="34" charset="0"/>
              <a:cs typeface="Calibri" panose="020F0502020204030204" pitchFamily="34" charset="0"/>
              <a:sym typeface="Arial"/>
            </a:endParaRPr>
          </a:p>
        </p:txBody>
      </p:sp>
      <p:grpSp>
        <p:nvGrpSpPr>
          <p:cNvPr id="8" name="Nhóm 5">
            <a:extLst>
              <a:ext uri="{FF2B5EF4-FFF2-40B4-BE49-F238E27FC236}">
                <a16:creationId xmlns:a16="http://schemas.microsoft.com/office/drawing/2014/main" id="{E74DA93A-4303-8985-3491-E499D94E5955}"/>
              </a:ext>
            </a:extLst>
          </p:cNvPr>
          <p:cNvGrpSpPr/>
          <p:nvPr/>
        </p:nvGrpSpPr>
        <p:grpSpPr>
          <a:xfrm>
            <a:off x="975752" y="3140495"/>
            <a:ext cx="10495737" cy="2748340"/>
            <a:chOff x="4145308" y="2976302"/>
            <a:chExt cx="7354684" cy="2061255"/>
          </a:xfrm>
        </p:grpSpPr>
        <p:sp>
          <p:nvSpPr>
            <p:cNvPr id="12" name="Hình chữ nhật: Góc Tròn 93">
              <a:extLst>
                <a:ext uri="{FF2B5EF4-FFF2-40B4-BE49-F238E27FC236}">
                  <a16:creationId xmlns:a16="http://schemas.microsoft.com/office/drawing/2014/main" id="{BE2BAE55-52D7-2083-63AD-767BE3194D15}"/>
                </a:ext>
              </a:extLst>
            </p:cNvPr>
            <p:cNvSpPr/>
            <p:nvPr/>
          </p:nvSpPr>
          <p:spPr>
            <a:xfrm>
              <a:off x="4145308" y="2976302"/>
              <a:ext cx="7354684" cy="2061255"/>
            </a:xfrm>
            <a:custGeom>
              <a:avLst/>
              <a:gdLst>
                <a:gd name="connsiteX0" fmla="*/ 0 w 7354684"/>
                <a:gd name="connsiteY0" fmla="*/ 343549 h 2061255"/>
                <a:gd name="connsiteX1" fmla="*/ 343549 w 7354684"/>
                <a:gd name="connsiteY1" fmla="*/ 0 h 2061255"/>
                <a:gd name="connsiteX2" fmla="*/ 7011135 w 7354684"/>
                <a:gd name="connsiteY2" fmla="*/ 0 h 2061255"/>
                <a:gd name="connsiteX3" fmla="*/ 7354684 w 7354684"/>
                <a:gd name="connsiteY3" fmla="*/ 343549 h 2061255"/>
                <a:gd name="connsiteX4" fmla="*/ 7354684 w 7354684"/>
                <a:gd name="connsiteY4" fmla="*/ 1717706 h 2061255"/>
                <a:gd name="connsiteX5" fmla="*/ 7011135 w 7354684"/>
                <a:gd name="connsiteY5" fmla="*/ 2061255 h 2061255"/>
                <a:gd name="connsiteX6" fmla="*/ 343549 w 7354684"/>
                <a:gd name="connsiteY6" fmla="*/ 2061255 h 2061255"/>
                <a:gd name="connsiteX7" fmla="*/ 0 w 7354684"/>
                <a:gd name="connsiteY7" fmla="*/ 1717706 h 2061255"/>
                <a:gd name="connsiteX8" fmla="*/ 0 w 7354684"/>
                <a:gd name="connsiteY8" fmla="*/ 343549 h 2061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54684" h="2061255" fill="none" extrusionOk="0">
                  <a:moveTo>
                    <a:pt x="0" y="343549"/>
                  </a:moveTo>
                  <a:cubicBezTo>
                    <a:pt x="30405" y="131449"/>
                    <a:pt x="170301" y="33554"/>
                    <a:pt x="343549" y="0"/>
                  </a:cubicBezTo>
                  <a:cubicBezTo>
                    <a:pt x="2342997" y="-106144"/>
                    <a:pt x="4105948" y="-57456"/>
                    <a:pt x="7011135" y="0"/>
                  </a:cubicBezTo>
                  <a:cubicBezTo>
                    <a:pt x="7203104" y="1177"/>
                    <a:pt x="7367979" y="153874"/>
                    <a:pt x="7354684" y="343549"/>
                  </a:cubicBezTo>
                  <a:cubicBezTo>
                    <a:pt x="7434258" y="955414"/>
                    <a:pt x="7356353" y="1575687"/>
                    <a:pt x="7354684" y="1717706"/>
                  </a:cubicBezTo>
                  <a:cubicBezTo>
                    <a:pt x="7369161" y="1927979"/>
                    <a:pt x="7208321" y="2037912"/>
                    <a:pt x="7011135" y="2061255"/>
                  </a:cubicBezTo>
                  <a:cubicBezTo>
                    <a:pt x="4102854" y="2032258"/>
                    <a:pt x="1546772" y="1987891"/>
                    <a:pt x="343549" y="2061255"/>
                  </a:cubicBezTo>
                  <a:cubicBezTo>
                    <a:pt x="162064" y="2047553"/>
                    <a:pt x="3537" y="1892917"/>
                    <a:pt x="0" y="1717706"/>
                  </a:cubicBezTo>
                  <a:cubicBezTo>
                    <a:pt x="-64951" y="1224464"/>
                    <a:pt x="-58143" y="645606"/>
                    <a:pt x="0" y="343549"/>
                  </a:cubicBezTo>
                  <a:close/>
                </a:path>
                <a:path w="7354684" h="2061255" stroke="0" extrusionOk="0">
                  <a:moveTo>
                    <a:pt x="0" y="343549"/>
                  </a:moveTo>
                  <a:cubicBezTo>
                    <a:pt x="18593" y="147499"/>
                    <a:pt x="146466" y="18398"/>
                    <a:pt x="343549" y="0"/>
                  </a:cubicBezTo>
                  <a:cubicBezTo>
                    <a:pt x="3507817" y="-6525"/>
                    <a:pt x="3764003" y="152743"/>
                    <a:pt x="7011135" y="0"/>
                  </a:cubicBezTo>
                  <a:cubicBezTo>
                    <a:pt x="7218739" y="9351"/>
                    <a:pt x="7335145" y="182139"/>
                    <a:pt x="7354684" y="343549"/>
                  </a:cubicBezTo>
                  <a:cubicBezTo>
                    <a:pt x="7326273" y="927279"/>
                    <a:pt x="7389225" y="1309934"/>
                    <a:pt x="7354684" y="1717706"/>
                  </a:cubicBezTo>
                  <a:cubicBezTo>
                    <a:pt x="7360413" y="1906943"/>
                    <a:pt x="7177328" y="2087867"/>
                    <a:pt x="7011135" y="2061255"/>
                  </a:cubicBezTo>
                  <a:cubicBezTo>
                    <a:pt x="4772241" y="2175089"/>
                    <a:pt x="3070774" y="2060609"/>
                    <a:pt x="343549" y="2061255"/>
                  </a:cubicBezTo>
                  <a:cubicBezTo>
                    <a:pt x="168635" y="2093436"/>
                    <a:pt x="-528" y="1904486"/>
                    <a:pt x="0" y="1717706"/>
                  </a:cubicBezTo>
                  <a:cubicBezTo>
                    <a:pt x="21197" y="1411377"/>
                    <a:pt x="-49816" y="750046"/>
                    <a:pt x="0" y="343549"/>
                  </a:cubicBezTo>
                  <a:close/>
                </a:path>
              </a:pathLst>
            </a:custGeom>
            <a:solidFill>
              <a:srgbClr val="FFFFB7"/>
            </a:solidFill>
            <a:ln w="19050">
              <a:solidFill>
                <a:srgbClr val="B6CBE2"/>
              </a:solidFill>
              <a:prstDash val="dash"/>
              <a:extLst>
                <a:ext uri="{C807C97D-BFC1-408E-A445-0C87EB9F89A2}">
                  <ask:lineSketchStyleProps xmlns="" xmlns:ask="http://schemas.microsoft.com/office/drawing/2018/sketchyshapes" sd="413490959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000000">
                    <a:lumMod val="95000"/>
                    <a:lumOff val="5000"/>
                  </a:srgbClr>
                </a:solidFill>
                <a:latin typeface="Calibri" panose="020F0502020204030204" pitchFamily="34" charset="0"/>
                <a:cs typeface="Calibri" panose="020F0502020204030204" pitchFamily="34" charset="0"/>
                <a:sym typeface="Arial"/>
              </a:endParaRPr>
            </a:p>
          </p:txBody>
        </p:sp>
        <p:sp>
          <p:nvSpPr>
            <p:cNvPr id="13" name="Hộp Văn bản 2">
              <a:extLst>
                <a:ext uri="{FF2B5EF4-FFF2-40B4-BE49-F238E27FC236}">
                  <a16:creationId xmlns:a16="http://schemas.microsoft.com/office/drawing/2014/main" id="{3CFA94F3-7738-982B-30BD-EE46AFE219C0}"/>
                </a:ext>
              </a:extLst>
            </p:cNvPr>
            <p:cNvSpPr txBox="1"/>
            <p:nvPr/>
          </p:nvSpPr>
          <p:spPr>
            <a:xfrm>
              <a:off x="4308294" y="2994404"/>
              <a:ext cx="6462099" cy="1915909"/>
            </a:xfrm>
            <a:prstGeom prst="rect">
              <a:avLst/>
            </a:prstGeom>
            <a:noFill/>
          </p:spPr>
          <p:txBody>
            <a:bodyPr wrap="square" rtlCol="0">
              <a:spAutoFit/>
            </a:bodyPr>
            <a:lstStyle/>
            <a:p>
              <a:pPr marL="0" marR="0" algn="just">
                <a:spcBef>
                  <a:spcPts val="0"/>
                </a:spcBef>
                <a:spcAft>
                  <a:spcPts val="0"/>
                </a:spcAft>
              </a:pP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Hai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dòng</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thơ</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thể</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hiện</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quyết</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tâm</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đi</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học</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của</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bạn</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nhỏ</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mặc</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dù</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gặp</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rất</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nhiều</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khó</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khăn</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gian</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khổ</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trên</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đường</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đi</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học</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đường</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xa</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chân</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mỏi</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nhưng</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vẫn</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không</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nản</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lòng</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vẫn</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vui</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vẫn</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rất</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hào</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hứng</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với</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việc</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học</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tập</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của</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mình</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(qua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hình</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ảnh</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chữ</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vẫn</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gùi</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trên</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lưng</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a:t>
              </a:r>
            </a:p>
          </p:txBody>
        </p:sp>
        <p:pic>
          <p:nvPicPr>
            <p:cNvPr id="14" name="Picture 26">
              <a:extLst>
                <a:ext uri="{FF2B5EF4-FFF2-40B4-BE49-F238E27FC236}">
                  <a16:creationId xmlns:a16="http://schemas.microsoft.com/office/drawing/2014/main" id="{3A1495EC-3D8E-DB5E-F1CB-CC00375D08A9}"/>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708318">
              <a:off x="10800021" y="3443424"/>
              <a:ext cx="670341" cy="1043332"/>
            </a:xfrm>
            <a:prstGeom prst="rect">
              <a:avLst/>
            </a:prstGeom>
            <a:effectLst>
              <a:outerShdw blurRad="76200" dist="12700" dir="2700000" sy="-23000" kx="-800400" algn="bl" rotWithShape="0">
                <a:prstClr val="black">
                  <a:alpha val="20000"/>
                </a:prstClr>
              </a:outerShdw>
            </a:effectLst>
          </p:spPr>
        </p:pic>
      </p:grpSp>
      <p:grpSp>
        <p:nvGrpSpPr>
          <p:cNvPr id="15" name="Nhóm 30">
            <a:extLst>
              <a:ext uri="{FF2B5EF4-FFF2-40B4-BE49-F238E27FC236}">
                <a16:creationId xmlns:a16="http://schemas.microsoft.com/office/drawing/2014/main" id="{D2033341-2C41-E64F-468C-D101652DE7DB}"/>
              </a:ext>
            </a:extLst>
          </p:cNvPr>
          <p:cNvGrpSpPr/>
          <p:nvPr/>
        </p:nvGrpSpPr>
        <p:grpSpPr>
          <a:xfrm>
            <a:off x="1383943" y="779683"/>
            <a:ext cx="9730372" cy="2053456"/>
            <a:chOff x="4161797" y="3612326"/>
            <a:chExt cx="7297779" cy="1540092"/>
          </a:xfrm>
        </p:grpSpPr>
        <p:grpSp>
          <p:nvGrpSpPr>
            <p:cNvPr id="22" name="Nhóm 31">
              <a:extLst>
                <a:ext uri="{FF2B5EF4-FFF2-40B4-BE49-F238E27FC236}">
                  <a16:creationId xmlns:a16="http://schemas.microsoft.com/office/drawing/2014/main" id="{89B3C080-A7DD-FACC-D0B7-D7C310D1DCF9}"/>
                </a:ext>
              </a:extLst>
            </p:cNvPr>
            <p:cNvGrpSpPr/>
            <p:nvPr/>
          </p:nvGrpSpPr>
          <p:grpSpPr>
            <a:xfrm>
              <a:off x="4161797" y="3612326"/>
              <a:ext cx="7171713" cy="1303959"/>
              <a:chOff x="2884131" y="3160137"/>
              <a:chExt cx="6615045" cy="1303959"/>
            </a:xfrm>
          </p:grpSpPr>
          <p:sp>
            <p:nvSpPr>
              <p:cNvPr id="32" name="Hình chữ nhật: Góc Tròn 33">
                <a:extLst>
                  <a:ext uri="{FF2B5EF4-FFF2-40B4-BE49-F238E27FC236}">
                    <a16:creationId xmlns:a16="http://schemas.microsoft.com/office/drawing/2014/main" id="{272AF410-B98A-5703-BAE3-8AC32D8EA0A0}"/>
                  </a:ext>
                </a:extLst>
              </p:cNvPr>
              <p:cNvSpPr/>
              <p:nvPr/>
            </p:nvSpPr>
            <p:spPr>
              <a:xfrm>
                <a:off x="3298738" y="3494417"/>
                <a:ext cx="6200438" cy="969679"/>
              </a:xfrm>
              <a:prstGeom prst="roundRect">
                <a:avLst/>
              </a:prstGeom>
              <a:solidFill>
                <a:srgbClr val="8CE088"/>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FFFFFF"/>
                  </a:solidFill>
                  <a:latin typeface="Calibri" panose="020F0502020204030204" pitchFamily="34" charset="0"/>
                  <a:cs typeface="Calibri" panose="020F0502020204030204" pitchFamily="34" charset="0"/>
                  <a:sym typeface="Arial"/>
                </a:endParaRPr>
              </a:p>
            </p:txBody>
          </p:sp>
          <p:sp>
            <p:nvSpPr>
              <p:cNvPr id="33" name="Hình chữ nhật: Góc Tròn 34">
                <a:extLst>
                  <a:ext uri="{FF2B5EF4-FFF2-40B4-BE49-F238E27FC236}">
                    <a16:creationId xmlns:a16="http://schemas.microsoft.com/office/drawing/2014/main" id="{96B344F5-8995-6456-BFC9-F1EAE712F04E}"/>
                  </a:ext>
                </a:extLst>
              </p:cNvPr>
              <p:cNvSpPr/>
              <p:nvPr/>
            </p:nvSpPr>
            <p:spPr>
              <a:xfrm>
                <a:off x="3176775" y="3374275"/>
                <a:ext cx="6110744" cy="780058"/>
              </a:xfrm>
              <a:prstGeom prst="roundRect">
                <a:avLst/>
              </a:prstGeom>
              <a:noFill/>
              <a:ln w="19050">
                <a:solidFill>
                  <a:srgbClr val="8BDF8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FFFFFF"/>
                  </a:solidFill>
                  <a:latin typeface="Calibri" panose="020F0502020204030204" pitchFamily="34" charset="0"/>
                  <a:cs typeface="Calibri" panose="020F0502020204030204" pitchFamily="34" charset="0"/>
                  <a:sym typeface="Arial"/>
                </a:endParaRPr>
              </a:p>
            </p:txBody>
          </p:sp>
          <p:pic>
            <p:nvPicPr>
              <p:cNvPr id="34" name="Hình ảnh 35">
                <a:extLst>
                  <a:ext uri="{FF2B5EF4-FFF2-40B4-BE49-F238E27FC236}">
                    <a16:creationId xmlns:a16="http://schemas.microsoft.com/office/drawing/2014/main" id="{14129178-0802-9F5F-88AA-23F8CA13E7E9}"/>
                  </a:ext>
                </a:extLst>
              </p:cNvPr>
              <p:cNvPicPr>
                <a:picLocks noChangeAspect="1"/>
              </p:cNvPicPr>
              <p:nvPr/>
            </p:nvPicPr>
            <p:blipFill rotWithShape="1">
              <a:blip r:embed="rId6"/>
              <a:srcRect l="76009" t="6911" r="1222" b="53613"/>
              <a:stretch/>
            </p:blipFill>
            <p:spPr>
              <a:xfrm>
                <a:off x="2884131" y="3160137"/>
                <a:ext cx="594111" cy="728337"/>
              </a:xfrm>
              <a:prstGeom prst="rect">
                <a:avLst/>
              </a:prstGeom>
            </p:spPr>
          </p:pic>
        </p:grpSp>
        <p:sp>
          <p:nvSpPr>
            <p:cNvPr id="31" name="Google Shape;1768;p26">
              <a:extLst>
                <a:ext uri="{FF2B5EF4-FFF2-40B4-BE49-F238E27FC236}">
                  <a16:creationId xmlns:a16="http://schemas.microsoft.com/office/drawing/2014/main" id="{36C44D23-BCEB-5716-2AF2-B612B33264C9}"/>
                </a:ext>
              </a:extLst>
            </p:cNvPr>
            <p:cNvSpPr txBox="1">
              <a:spLocks/>
            </p:cNvSpPr>
            <p:nvPr/>
          </p:nvSpPr>
          <p:spPr>
            <a:xfrm>
              <a:off x="4620978" y="3770021"/>
              <a:ext cx="6838598" cy="1382397"/>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1pPr>
              <a:lvl2pPr marR="0" lvl="1"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2pPr>
              <a:lvl3pPr marR="0" lvl="2"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3pPr>
              <a:lvl4pPr marR="0" lvl="3"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4pPr>
              <a:lvl5pPr marR="0" lvl="4"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5pPr>
              <a:lvl6pPr marR="0" lvl="5"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6pPr>
              <a:lvl7pPr marR="0" lvl="6"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7pPr>
              <a:lvl8pPr marR="0" lvl="7"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8pPr>
              <a:lvl9pPr marR="0" lvl="8"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9pPr>
            </a:lstStyle>
            <a:p>
              <a:pPr marL="0" marR="0" algn="just">
                <a:spcBef>
                  <a:spcPts val="0"/>
                </a:spcBef>
                <a:spcAft>
                  <a:spcPts val="0"/>
                </a:spcAft>
              </a:pPr>
              <a:r>
                <a:rPr lang="en-US" sz="36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Theo </a:t>
              </a:r>
              <a:r>
                <a:rPr lang="en-US" sz="3600"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em</a:t>
              </a:r>
              <a:r>
                <a:rPr lang="en-US" sz="36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600"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hai</a:t>
              </a:r>
              <a:r>
                <a:rPr lang="en-US" sz="36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600"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dòng</a:t>
              </a:r>
              <a:r>
                <a:rPr lang="en-US" sz="36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600"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thơ</a:t>
              </a:r>
              <a:r>
                <a:rPr lang="en-US" sz="3600"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36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a:t>
              </a:r>
              <a:r>
                <a:rPr lang="en-US" sz="3600" i="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Đường</a:t>
              </a:r>
              <a:r>
                <a:rPr lang="en-US" sz="3600" i="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600" i="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xa</a:t>
              </a:r>
              <a:r>
                <a:rPr lang="en-US" sz="3600" i="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600" i="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chân</a:t>
              </a:r>
              <a:r>
                <a:rPr lang="en-US" sz="3600" i="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600" i="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có</a:t>
              </a:r>
              <a:r>
                <a:rPr lang="en-US" sz="3600" i="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600" i="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mỏi</a:t>
              </a:r>
              <a:r>
                <a:rPr lang="en-US" sz="3600" i="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600" i="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Chữ</a:t>
              </a:r>
              <a:r>
                <a:rPr lang="en-US" sz="3600" i="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600" i="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vẫn</a:t>
              </a:r>
              <a:r>
                <a:rPr lang="en-US" sz="3600" i="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600" i="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gùi</a:t>
              </a:r>
              <a:r>
                <a:rPr lang="en-US" sz="3600" i="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600" i="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trên</a:t>
              </a:r>
              <a:r>
                <a:rPr lang="en-US" sz="3600" i="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600" i="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lưng</a:t>
              </a:r>
              <a:r>
                <a:rPr lang="en-US" sz="3600" i="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600"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thể</a:t>
              </a:r>
              <a:r>
                <a:rPr lang="en-US" sz="36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600"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hiện</a:t>
              </a:r>
              <a:r>
                <a:rPr lang="en-US" sz="36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600"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điều</a:t>
              </a:r>
              <a:r>
                <a:rPr lang="en-US" sz="36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600"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gì</a:t>
              </a:r>
              <a:r>
                <a:rPr lang="en-US" sz="36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a:t>
              </a:r>
            </a:p>
          </p:txBody>
        </p:sp>
      </p:grpSp>
    </p:spTree>
    <p:extLst>
      <p:ext uri="{BB962C8B-B14F-4D97-AF65-F5344CB8AC3E}">
        <p14:creationId xmlns:p14="http://schemas.microsoft.com/office/powerpoint/2010/main" val="2198079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6"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500" fill="hold"/>
                                        <p:tgtEl>
                                          <p:spTgt spid="8"/>
                                        </p:tgtEl>
                                        <p:attrNameLst>
                                          <p:attrName>ppt_x</p:attrName>
                                        </p:attrNameLst>
                                      </p:cBhvr>
                                      <p:tavLst>
                                        <p:tav tm="0">
                                          <p:val>
                                            <p:strVal val="1+#ppt_w/2"/>
                                          </p:val>
                                        </p:tav>
                                        <p:tav tm="100000">
                                          <p:val>
                                            <p:strVal val="#ppt_x"/>
                                          </p:val>
                                        </p:tav>
                                      </p:tavLst>
                                    </p:anim>
                                    <p:anim calcmode="lin" valueType="num">
                                      <p:cBhvr additive="base">
                                        <p:cTn id="1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een field with a tree and a road&#10;&#10;Description automatically generated">
            <a:extLst>
              <a:ext uri="{FF2B5EF4-FFF2-40B4-BE49-F238E27FC236}">
                <a16:creationId xmlns:a16="http://schemas.microsoft.com/office/drawing/2014/main" id="{8D3A0AB5-4E4E-B3C5-61BC-8F2D118E0AF0}"/>
              </a:ext>
            </a:extLst>
          </p:cNvPr>
          <p:cNvPicPr>
            <a:picLocks noChangeAspect="1"/>
          </p:cNvPicPr>
          <p:nvPr/>
        </p:nvPicPr>
        <p:blipFill rotWithShape="1">
          <a:blip r:embed="rId3">
            <a:extLst>
              <a:ext uri="{28A0092B-C50C-407E-A947-70E740481C1C}">
                <a14:useLocalDpi xmlns:a14="http://schemas.microsoft.com/office/drawing/2010/main" val="0"/>
              </a:ext>
            </a:extLst>
          </a:blip>
          <a:srcRect r="15540"/>
          <a:stretch/>
        </p:blipFill>
        <p:spPr>
          <a:xfrm>
            <a:off x="20" y="1282"/>
            <a:ext cx="12191980" cy="6856718"/>
          </a:xfrm>
          <a:prstGeom prst="rect">
            <a:avLst/>
          </a:prstGeom>
        </p:spPr>
      </p:pic>
      <p:sp>
        <p:nvSpPr>
          <p:cNvPr id="7" name="Hình chữ nhật 12">
            <a:extLst>
              <a:ext uri="{FF2B5EF4-FFF2-40B4-BE49-F238E27FC236}">
                <a16:creationId xmlns:a16="http://schemas.microsoft.com/office/drawing/2014/main" id="{07FDBD11-71EA-1EB2-441A-532198A0EAA8}"/>
              </a:ext>
            </a:extLst>
          </p:cNvPr>
          <p:cNvSpPr/>
          <p:nvPr/>
        </p:nvSpPr>
        <p:spPr>
          <a:xfrm>
            <a:off x="8916427" y="5067759"/>
            <a:ext cx="1703941" cy="6535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libri"/>
              <a:sym typeface="Arial"/>
            </a:endParaRPr>
          </a:p>
        </p:txBody>
      </p:sp>
      <p:grpSp>
        <p:nvGrpSpPr>
          <p:cNvPr id="9" name="Nhóm 6">
            <a:extLst>
              <a:ext uri="{FF2B5EF4-FFF2-40B4-BE49-F238E27FC236}">
                <a16:creationId xmlns:a16="http://schemas.microsoft.com/office/drawing/2014/main" id="{95CD65DA-449E-3971-51B7-CBEB469C6529}"/>
              </a:ext>
            </a:extLst>
          </p:cNvPr>
          <p:cNvGrpSpPr/>
          <p:nvPr/>
        </p:nvGrpSpPr>
        <p:grpSpPr>
          <a:xfrm>
            <a:off x="7958646" y="2834635"/>
            <a:ext cx="3619503" cy="3619503"/>
            <a:chOff x="5438349" y="1420589"/>
            <a:chExt cx="2714627" cy="2714627"/>
          </a:xfrm>
        </p:grpSpPr>
        <p:sp>
          <p:nvSpPr>
            <p:cNvPr id="10" name="Hình Bầu dục 4">
              <a:extLst>
                <a:ext uri="{FF2B5EF4-FFF2-40B4-BE49-F238E27FC236}">
                  <a16:creationId xmlns:a16="http://schemas.microsoft.com/office/drawing/2014/main" id="{D2A8BB7A-9419-A8CF-AD9B-F0D7A2FC80F0}"/>
                </a:ext>
              </a:extLst>
            </p:cNvPr>
            <p:cNvSpPr/>
            <p:nvPr/>
          </p:nvSpPr>
          <p:spPr>
            <a:xfrm>
              <a:off x="6103345" y="3701667"/>
              <a:ext cx="1277956" cy="361481"/>
            </a:xfrm>
            <a:prstGeom prst="ellipse">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libri"/>
                <a:sym typeface="Arial"/>
              </a:endParaRPr>
            </a:p>
          </p:txBody>
        </p:sp>
        <p:pic>
          <p:nvPicPr>
            <p:cNvPr id="11" name="Hình ảnh 3" descr="Ảnh có chứa đồ chơi, búp bê, đồ họa véc-tơ&#10;&#10;Mô tả được tạo tự động">
              <a:extLst>
                <a:ext uri="{FF2B5EF4-FFF2-40B4-BE49-F238E27FC236}">
                  <a16:creationId xmlns:a16="http://schemas.microsoft.com/office/drawing/2014/main" id="{AD99EFD3-267B-25A5-61CD-20AE1D7947D6}"/>
                </a:ext>
              </a:extLst>
            </p:cNvPr>
            <p:cNvPicPr>
              <a:picLocks noChangeAspect="1"/>
            </p:cNvPicPr>
            <p:nvPr/>
          </p:nvPicPr>
          <p:blipFill>
            <a:blip r:embed="rId4"/>
            <a:stretch>
              <a:fillRect/>
            </a:stretch>
          </p:blipFill>
          <p:spPr>
            <a:xfrm>
              <a:off x="5438349" y="1420589"/>
              <a:ext cx="2714627" cy="2714627"/>
            </a:xfrm>
            <a:prstGeom prst="rect">
              <a:avLst/>
            </a:prstGeom>
          </p:spPr>
        </p:pic>
      </p:grpSp>
      <p:grpSp>
        <p:nvGrpSpPr>
          <p:cNvPr id="16" name="Nhóm 8">
            <a:extLst>
              <a:ext uri="{FF2B5EF4-FFF2-40B4-BE49-F238E27FC236}">
                <a16:creationId xmlns:a16="http://schemas.microsoft.com/office/drawing/2014/main" id="{F8C0E418-37EE-CDCE-FCB1-36BD5C820EF1}"/>
              </a:ext>
            </a:extLst>
          </p:cNvPr>
          <p:cNvGrpSpPr/>
          <p:nvPr/>
        </p:nvGrpSpPr>
        <p:grpSpPr>
          <a:xfrm flipH="1">
            <a:off x="7310285" y="159745"/>
            <a:ext cx="3567932" cy="2364954"/>
            <a:chOff x="2886201" y="512793"/>
            <a:chExt cx="3544497" cy="2058957"/>
          </a:xfrm>
        </p:grpSpPr>
        <p:sp>
          <p:nvSpPr>
            <p:cNvPr id="17" name="Bong bóng Lời nói: Hình bầu dục 7">
              <a:extLst>
                <a:ext uri="{FF2B5EF4-FFF2-40B4-BE49-F238E27FC236}">
                  <a16:creationId xmlns:a16="http://schemas.microsoft.com/office/drawing/2014/main" id="{71024E49-973F-449E-B6A2-4CE780D60485}"/>
                </a:ext>
              </a:extLst>
            </p:cNvPr>
            <p:cNvSpPr/>
            <p:nvPr/>
          </p:nvSpPr>
          <p:spPr>
            <a:xfrm>
              <a:off x="2937430" y="512793"/>
              <a:ext cx="3493268" cy="2058957"/>
            </a:xfrm>
            <a:prstGeom prst="wedgeEllipseCallout">
              <a:avLst>
                <a:gd name="adj1" fmla="val -11648"/>
                <a:gd name="adj2" fmla="val 75905"/>
              </a:avLst>
            </a:prstGeom>
          </p:spPr>
          <p:style>
            <a:lnRef idx="1">
              <a:schemeClr val="accent6"/>
            </a:lnRef>
            <a:fillRef idx="2">
              <a:schemeClr val="accent6"/>
            </a:fillRef>
            <a:effectRef idx="1">
              <a:schemeClr val="accent6"/>
            </a:effectRef>
            <a:fontRef idx="minor">
              <a:schemeClr val="dk1"/>
            </a:fontRef>
          </p:style>
          <p:txBody>
            <a:bodyPr rtlCol="0" anchor="ctr"/>
            <a:lstStyle/>
            <a:p>
              <a:pPr algn="ctr" defTabSz="1219170">
                <a:buClr>
                  <a:srgbClr val="000000"/>
                </a:buClr>
              </a:pPr>
              <a:endParaRPr lang="en-US" sz="1867" kern="0">
                <a:solidFill>
                  <a:srgbClr val="000000"/>
                </a:solidFill>
                <a:latin typeface="Calibri"/>
                <a:sym typeface="Arial"/>
              </a:endParaRPr>
            </a:p>
          </p:txBody>
        </p:sp>
        <p:sp>
          <p:nvSpPr>
            <p:cNvPr id="18" name="Hộp Văn bản 1">
              <a:extLst>
                <a:ext uri="{FF2B5EF4-FFF2-40B4-BE49-F238E27FC236}">
                  <a16:creationId xmlns:a16="http://schemas.microsoft.com/office/drawing/2014/main" id="{3B8F2184-AD27-B122-3D0C-786E7C8EC35C}"/>
                </a:ext>
              </a:extLst>
            </p:cNvPr>
            <p:cNvSpPr txBox="1"/>
            <p:nvPr/>
          </p:nvSpPr>
          <p:spPr>
            <a:xfrm>
              <a:off x="2886201" y="988500"/>
              <a:ext cx="3493266" cy="1366565"/>
            </a:xfrm>
            <a:prstGeom prst="rect">
              <a:avLst/>
            </a:prstGeom>
            <a:noFill/>
            <a:ln>
              <a:noFill/>
            </a:ln>
          </p:spPr>
          <p:style>
            <a:lnRef idx="0">
              <a:scrgbClr r="0" g="0" b="0"/>
            </a:lnRef>
            <a:fillRef idx="0">
              <a:scrgbClr r="0" g="0" b="0"/>
            </a:fillRef>
            <a:effectRef idx="0">
              <a:scrgbClr r="0" g="0" b="0"/>
            </a:effectRef>
            <a:fontRef idx="minor">
              <a:schemeClr val="accent2"/>
            </a:fontRef>
          </p:style>
          <p:txBody>
            <a:bodyPr wrap="square" rtlCol="0">
              <a:spAutoFit/>
            </a:bodyPr>
            <a:lstStyle/>
            <a:p>
              <a:pPr marL="0" marR="0" algn="ctr">
                <a:spcBef>
                  <a:spcPts val="0"/>
                </a:spcBef>
                <a:spcAft>
                  <a:spcPts val="0"/>
                </a:spcAft>
              </a:pP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5. </a:t>
              </a:r>
              <a:r>
                <a:rPr lang="en-US" sz="32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Em</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thích</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hình</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ảnh</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thơ</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nào</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nhất</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Vì</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sao</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a:t>
              </a:r>
            </a:p>
          </p:txBody>
        </p:sp>
      </p:grpSp>
      <p:grpSp>
        <p:nvGrpSpPr>
          <p:cNvPr id="19" name="Nhóm 5">
            <a:extLst>
              <a:ext uri="{FF2B5EF4-FFF2-40B4-BE49-F238E27FC236}">
                <a16:creationId xmlns:a16="http://schemas.microsoft.com/office/drawing/2014/main" id="{8B8E82A0-8E1F-AF38-BA08-465D33239415}"/>
              </a:ext>
            </a:extLst>
          </p:cNvPr>
          <p:cNvGrpSpPr/>
          <p:nvPr/>
        </p:nvGrpSpPr>
        <p:grpSpPr>
          <a:xfrm>
            <a:off x="500348" y="2032475"/>
            <a:ext cx="7523531" cy="4458015"/>
            <a:chOff x="594441" y="1346937"/>
            <a:chExt cx="5642648" cy="3343511"/>
          </a:xfrm>
        </p:grpSpPr>
        <p:sp>
          <p:nvSpPr>
            <p:cNvPr id="20" name="Hình chữ nhật: Góc Tròn 13">
              <a:extLst>
                <a:ext uri="{FF2B5EF4-FFF2-40B4-BE49-F238E27FC236}">
                  <a16:creationId xmlns:a16="http://schemas.microsoft.com/office/drawing/2014/main" id="{7383185D-CDAC-54C0-CD4A-1C1FFB764E93}"/>
                </a:ext>
              </a:extLst>
            </p:cNvPr>
            <p:cNvSpPr/>
            <p:nvPr/>
          </p:nvSpPr>
          <p:spPr>
            <a:xfrm>
              <a:off x="594441" y="1346937"/>
              <a:ext cx="5642648" cy="3343511"/>
            </a:xfrm>
            <a:custGeom>
              <a:avLst/>
              <a:gdLst>
                <a:gd name="connsiteX0" fmla="*/ 0 w 5642648"/>
                <a:gd name="connsiteY0" fmla="*/ 557263 h 3343511"/>
                <a:gd name="connsiteX1" fmla="*/ 557263 w 5642648"/>
                <a:gd name="connsiteY1" fmla="*/ 0 h 3343511"/>
                <a:gd name="connsiteX2" fmla="*/ 5085385 w 5642648"/>
                <a:gd name="connsiteY2" fmla="*/ 0 h 3343511"/>
                <a:gd name="connsiteX3" fmla="*/ 5642648 w 5642648"/>
                <a:gd name="connsiteY3" fmla="*/ 557263 h 3343511"/>
                <a:gd name="connsiteX4" fmla="*/ 5642648 w 5642648"/>
                <a:gd name="connsiteY4" fmla="*/ 2786248 h 3343511"/>
                <a:gd name="connsiteX5" fmla="*/ 5085385 w 5642648"/>
                <a:gd name="connsiteY5" fmla="*/ 3343511 h 3343511"/>
                <a:gd name="connsiteX6" fmla="*/ 557263 w 5642648"/>
                <a:gd name="connsiteY6" fmla="*/ 3343511 h 3343511"/>
                <a:gd name="connsiteX7" fmla="*/ 0 w 5642648"/>
                <a:gd name="connsiteY7" fmla="*/ 2786248 h 3343511"/>
                <a:gd name="connsiteX8" fmla="*/ 0 w 5642648"/>
                <a:gd name="connsiteY8" fmla="*/ 557263 h 3343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42648" h="3343511" fill="none" extrusionOk="0">
                  <a:moveTo>
                    <a:pt x="0" y="557263"/>
                  </a:moveTo>
                  <a:cubicBezTo>
                    <a:pt x="29816" y="227565"/>
                    <a:pt x="268147" y="37956"/>
                    <a:pt x="557263" y="0"/>
                  </a:cubicBezTo>
                  <a:cubicBezTo>
                    <a:pt x="1285432" y="-106144"/>
                    <a:pt x="3668553" y="-57456"/>
                    <a:pt x="5085385" y="0"/>
                  </a:cubicBezTo>
                  <a:cubicBezTo>
                    <a:pt x="5429640" y="19238"/>
                    <a:pt x="5677819" y="249659"/>
                    <a:pt x="5642648" y="557263"/>
                  </a:cubicBezTo>
                  <a:cubicBezTo>
                    <a:pt x="5498092" y="1446096"/>
                    <a:pt x="5533967" y="2527579"/>
                    <a:pt x="5642648" y="2786248"/>
                  </a:cubicBezTo>
                  <a:cubicBezTo>
                    <a:pt x="5674218" y="3138800"/>
                    <a:pt x="5405592" y="3304529"/>
                    <a:pt x="5085385" y="3343511"/>
                  </a:cubicBezTo>
                  <a:cubicBezTo>
                    <a:pt x="3630362" y="3314514"/>
                    <a:pt x="2436053" y="3270147"/>
                    <a:pt x="557263" y="3343511"/>
                  </a:cubicBezTo>
                  <a:cubicBezTo>
                    <a:pt x="273011" y="3304462"/>
                    <a:pt x="6561" y="3067067"/>
                    <a:pt x="0" y="2786248"/>
                  </a:cubicBezTo>
                  <a:cubicBezTo>
                    <a:pt x="-124905" y="2313895"/>
                    <a:pt x="-168306" y="1047264"/>
                    <a:pt x="0" y="557263"/>
                  </a:cubicBezTo>
                  <a:close/>
                </a:path>
                <a:path w="5642648" h="3343511" stroke="0" extrusionOk="0">
                  <a:moveTo>
                    <a:pt x="0" y="557263"/>
                  </a:moveTo>
                  <a:cubicBezTo>
                    <a:pt x="53363" y="231375"/>
                    <a:pt x="243196" y="15775"/>
                    <a:pt x="557263" y="0"/>
                  </a:cubicBezTo>
                  <a:cubicBezTo>
                    <a:pt x="1455999" y="-6525"/>
                    <a:pt x="3723134" y="152743"/>
                    <a:pt x="5085385" y="0"/>
                  </a:cubicBezTo>
                  <a:cubicBezTo>
                    <a:pt x="5422516" y="15368"/>
                    <a:pt x="5632138" y="264732"/>
                    <a:pt x="5642648" y="557263"/>
                  </a:cubicBezTo>
                  <a:cubicBezTo>
                    <a:pt x="5630626" y="1154841"/>
                    <a:pt x="5721827" y="1745456"/>
                    <a:pt x="5642648" y="2786248"/>
                  </a:cubicBezTo>
                  <a:cubicBezTo>
                    <a:pt x="5701077" y="3088915"/>
                    <a:pt x="5357493" y="3383817"/>
                    <a:pt x="5085385" y="3343511"/>
                  </a:cubicBezTo>
                  <a:cubicBezTo>
                    <a:pt x="3113389" y="3457345"/>
                    <a:pt x="2314434" y="3342865"/>
                    <a:pt x="557263" y="3343511"/>
                  </a:cubicBezTo>
                  <a:cubicBezTo>
                    <a:pt x="261798" y="3370220"/>
                    <a:pt x="-4497" y="3068833"/>
                    <a:pt x="0" y="2786248"/>
                  </a:cubicBezTo>
                  <a:cubicBezTo>
                    <a:pt x="-119259" y="2416075"/>
                    <a:pt x="-86911" y="817062"/>
                    <a:pt x="0" y="557263"/>
                  </a:cubicBezTo>
                  <a:close/>
                </a:path>
              </a:pathLst>
            </a:custGeom>
            <a:solidFill>
              <a:schemeClr val="accent4">
                <a:lumMod val="20000"/>
                <a:lumOff val="80000"/>
              </a:schemeClr>
            </a:solidFill>
            <a:ln w="19050">
              <a:solidFill>
                <a:schemeClr val="accent4"/>
              </a:solidFill>
              <a:prstDash val="dash"/>
              <a:extLst>
                <a:ext uri="{C807C97D-BFC1-408E-A445-0C87EB9F89A2}">
                  <ask:lineSketchStyleProps xmlns="" xmlns:ask="http://schemas.microsoft.com/office/drawing/2018/sketchyshapes" sd="413490959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libri"/>
                <a:sym typeface="Arial"/>
              </a:endParaRPr>
            </a:p>
          </p:txBody>
        </p:sp>
        <p:sp>
          <p:nvSpPr>
            <p:cNvPr id="21" name="Hộp Văn bản 14">
              <a:extLst>
                <a:ext uri="{FF2B5EF4-FFF2-40B4-BE49-F238E27FC236}">
                  <a16:creationId xmlns:a16="http://schemas.microsoft.com/office/drawing/2014/main" id="{DA04B796-E500-81EB-CC17-B297EFC2D0E1}"/>
                </a:ext>
              </a:extLst>
            </p:cNvPr>
            <p:cNvSpPr txBox="1"/>
            <p:nvPr/>
          </p:nvSpPr>
          <p:spPr>
            <a:xfrm>
              <a:off x="792109" y="1552886"/>
              <a:ext cx="5113260" cy="2839239"/>
            </a:xfrm>
            <a:prstGeom prst="rect">
              <a:avLst/>
            </a:prstGeom>
            <a:noFill/>
          </p:spPr>
          <p:txBody>
            <a:bodyPr wrap="square">
              <a:spAutoFit/>
            </a:bodyPr>
            <a:lstStyle/>
            <a:p>
              <a:pPr algn="just" defTabSz="1219170">
                <a:buClr>
                  <a:srgbClr val="000000"/>
                </a:buClr>
              </a:pPr>
              <a:r>
                <a:rPr lang="en-US" sz="3000" b="1" i="1" dirty="0" err="1">
                  <a:solidFill>
                    <a:srgbClr val="000000"/>
                  </a:solidFill>
                  <a:effectLst/>
                  <a:latin typeface="Calibri" panose="020F0502020204030204" pitchFamily="34" charset="0"/>
                  <a:cs typeface="Calibri" panose="020F0502020204030204" pitchFamily="34" charset="0"/>
                </a:rPr>
                <a:t>Ví</a:t>
              </a:r>
              <a:r>
                <a:rPr lang="en-US" sz="3000" b="1" i="1" dirty="0">
                  <a:solidFill>
                    <a:srgbClr val="000000"/>
                  </a:solidFill>
                  <a:effectLst/>
                  <a:latin typeface="Calibri" panose="020F0502020204030204" pitchFamily="34" charset="0"/>
                  <a:cs typeface="Calibri" panose="020F0502020204030204" pitchFamily="34" charset="0"/>
                </a:rPr>
                <a:t> </a:t>
              </a:r>
              <a:r>
                <a:rPr lang="en-US" sz="3000" b="1" i="1" dirty="0" err="1">
                  <a:solidFill>
                    <a:srgbClr val="000000"/>
                  </a:solidFill>
                  <a:effectLst/>
                  <a:latin typeface="Calibri" panose="020F0502020204030204" pitchFamily="34" charset="0"/>
                  <a:cs typeface="Calibri" panose="020F0502020204030204" pitchFamily="34" charset="0"/>
                </a:rPr>
                <a:t>dụ</a:t>
              </a:r>
              <a:r>
                <a:rPr lang="en-US" sz="3000" b="1" i="1" dirty="0">
                  <a:solidFill>
                    <a:srgbClr val="000000"/>
                  </a:solidFill>
                  <a:effectLst/>
                  <a:latin typeface="Calibri" panose="020F0502020204030204" pitchFamily="34" charset="0"/>
                  <a:cs typeface="Calibri" panose="020F0502020204030204" pitchFamily="34" charset="0"/>
                </a:rPr>
                <a:t>: </a:t>
              </a:r>
              <a:r>
                <a:rPr lang="vi-VN" sz="3000" b="1" i="1" dirty="0">
                  <a:solidFill>
                    <a:srgbClr val="000000"/>
                  </a:solidFill>
                  <a:effectLst/>
                  <a:latin typeface="Calibri" panose="020F0502020204030204" pitchFamily="34" charset="0"/>
                  <a:cs typeface="Calibri" panose="020F0502020204030204" pitchFamily="34" charset="0"/>
                </a:rPr>
                <a:t>Em thích hình ảnh: "Mắt em như sao sáng/ Gặt chữ trên đỉnh trời!" bởi vì đây là hai câu thơ thể hiện được nghị lực, sự nỗ lực và lòng quyết tâm không bỏ cuộc trước những khó khăn trắc trở ở vùng cao. Trái lại đôi mắt sáng ấy sáng rực như sao sáng khi bạn thấy được niềm vui đi học "gặt chữ".</a:t>
              </a:r>
              <a:endParaRPr lang="en-US" sz="3000" b="1" i="1" kern="0" dirty="0">
                <a:solidFill>
                  <a:srgbClr val="000000"/>
                </a:solidFill>
                <a:latin typeface="Calibri" panose="020F0502020204030204" pitchFamily="34" charset="0"/>
                <a:cs typeface="Calibri" panose="020F0502020204030204" pitchFamily="34" charset="0"/>
                <a:sym typeface="Arial"/>
              </a:endParaRPr>
            </a:p>
          </p:txBody>
        </p:sp>
      </p:grpSp>
      <p:sp>
        <p:nvSpPr>
          <p:cNvPr id="23" name="Hình Bầu dục 15">
            <a:extLst>
              <a:ext uri="{FF2B5EF4-FFF2-40B4-BE49-F238E27FC236}">
                <a16:creationId xmlns:a16="http://schemas.microsoft.com/office/drawing/2014/main" id="{41F96ABE-2F64-D659-72E8-561C6503EC3C}"/>
              </a:ext>
            </a:extLst>
          </p:cNvPr>
          <p:cNvSpPr/>
          <p:nvPr/>
        </p:nvSpPr>
        <p:spPr>
          <a:xfrm>
            <a:off x="8246364" y="3738034"/>
            <a:ext cx="146353" cy="146397"/>
          </a:xfrm>
          <a:prstGeom prst="ellipse">
            <a:avLst/>
          </a:prstGeom>
          <a:solidFill>
            <a:srgbClr val="FFC8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libri"/>
              <a:sym typeface="Arial"/>
            </a:endParaRPr>
          </a:p>
        </p:txBody>
      </p:sp>
    </p:spTree>
    <p:extLst>
      <p:ext uri="{BB962C8B-B14F-4D97-AF65-F5344CB8AC3E}">
        <p14:creationId xmlns:p14="http://schemas.microsoft.com/office/powerpoint/2010/main" val="2797617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25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750"/>
                                        <p:tgtEl>
                                          <p:spTgt spid="9"/>
                                        </p:tgtEl>
                                      </p:cBhvr>
                                    </p:animEffect>
                                    <p:anim calcmode="lin" valueType="num">
                                      <p:cBhvr>
                                        <p:cTn id="8" dur="750" fill="hold"/>
                                        <p:tgtEl>
                                          <p:spTgt spid="9"/>
                                        </p:tgtEl>
                                        <p:attrNameLst>
                                          <p:attrName>ppt_x</p:attrName>
                                        </p:attrNameLst>
                                      </p:cBhvr>
                                      <p:tavLst>
                                        <p:tav tm="0">
                                          <p:val>
                                            <p:strVal val="#ppt_x"/>
                                          </p:val>
                                        </p:tav>
                                        <p:tav tm="100000">
                                          <p:val>
                                            <p:strVal val="#ppt_x"/>
                                          </p:val>
                                        </p:tav>
                                      </p:tavLst>
                                    </p:anim>
                                    <p:anim calcmode="lin" valueType="num">
                                      <p:cBhvr>
                                        <p:cTn id="9" dur="750" fill="hold"/>
                                        <p:tgtEl>
                                          <p:spTgt spid="9"/>
                                        </p:tgtEl>
                                        <p:attrNameLst>
                                          <p:attrName>ppt_y</p:attrName>
                                        </p:attrNameLst>
                                      </p:cBhvr>
                                      <p:tavLst>
                                        <p:tav tm="0">
                                          <p:val>
                                            <p:strVal val="#ppt_y+.1"/>
                                          </p:val>
                                        </p:tav>
                                        <p:tav tm="100000">
                                          <p:val>
                                            <p:strVal val="#ppt_y"/>
                                          </p:val>
                                        </p:tav>
                                      </p:tavLst>
                                    </p:anim>
                                  </p:childTnLst>
                                </p:cTn>
                              </p:par>
                              <p:par>
                                <p:cTn id="10" presetID="22" presetClass="entr" presetSubtype="4" fill="hold" nodeType="withEffect">
                                  <p:stCondLst>
                                    <p:cond delay="25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75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randombar(horizontal)">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5A50A59-4B9B-69FD-61B7-BB064A1DE47C}"/>
              </a:ext>
            </a:extLst>
          </p:cNvPr>
          <p:cNvGrpSpPr/>
          <p:nvPr/>
        </p:nvGrpSpPr>
        <p:grpSpPr>
          <a:xfrm>
            <a:off x="923606" y="2317515"/>
            <a:ext cx="10401935" cy="3213490"/>
            <a:chOff x="1522081" y="2214752"/>
            <a:chExt cx="10401935" cy="3213490"/>
          </a:xfrm>
        </p:grpSpPr>
        <p:sp>
          <p:nvSpPr>
            <p:cNvPr id="3" name="Rectangle: Rounded Corners 2">
              <a:extLst>
                <a:ext uri="{FF2B5EF4-FFF2-40B4-BE49-F238E27FC236}">
                  <a16:creationId xmlns:a16="http://schemas.microsoft.com/office/drawing/2014/main" id="{8C7B3EB3-EF8F-AA7B-17D6-FBB851910A73}"/>
                </a:ext>
              </a:extLst>
            </p:cNvPr>
            <p:cNvSpPr/>
            <p:nvPr/>
          </p:nvSpPr>
          <p:spPr>
            <a:xfrm>
              <a:off x="1522081" y="2214752"/>
              <a:ext cx="10401935" cy="3213490"/>
            </a:xfrm>
            <a:prstGeom prst="roundRect">
              <a:avLst>
                <a:gd name="adj" fmla="val 25192"/>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a:ea typeface="微软雅黑"/>
                <a:cs typeface="+mn-cs"/>
              </a:endParaRPr>
            </a:p>
          </p:txBody>
        </p:sp>
        <p:sp>
          <p:nvSpPr>
            <p:cNvPr id="4" name="TextBox 3">
              <a:extLst>
                <a:ext uri="{FF2B5EF4-FFF2-40B4-BE49-F238E27FC236}">
                  <a16:creationId xmlns:a16="http://schemas.microsoft.com/office/drawing/2014/main" id="{FBCDD1C4-9ACF-3712-1DBD-CB027374FF78}"/>
                </a:ext>
              </a:extLst>
            </p:cNvPr>
            <p:cNvSpPr txBox="1"/>
            <p:nvPr/>
          </p:nvSpPr>
          <p:spPr>
            <a:xfrm>
              <a:off x="1668992" y="2496706"/>
              <a:ext cx="10255024" cy="255454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微软雅黑"/>
                  <a:cs typeface="+mn-cs"/>
                </a:rPr>
                <a:t>Bài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微软雅黑"/>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微软雅黑"/>
                  <a:cs typeface="+mn-cs"/>
                </a:rPr>
                <a:t>thơ</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微软雅黑"/>
                  <a:cs typeface="+mn-cs"/>
                </a:rPr>
                <a:t> t</a:t>
              </a: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微软雅黑"/>
                  <a:cs typeface="+mn-cs"/>
                </a:rPr>
                <a:t>hể hiện nghị lực đến trường của các bạn nhỏ vùng cao. Trên con đường đến trường ấy, dù có xa xôi, trắc trở, có khó khăn gì đi nữa các bạn cũng vượt qua bởi lẽ có con chữ mới có thể giúp các bạn nhỏ thoát ra khỏi cảnh nghèo khó, thiếu thốn trên vùng cao.</a:t>
              </a:r>
            </a:p>
          </p:txBody>
        </p:sp>
      </p:grpSp>
      <p:pic>
        <p:nvPicPr>
          <p:cNvPr id="6" name="Picture 5">
            <a:extLst>
              <a:ext uri="{FF2B5EF4-FFF2-40B4-BE49-F238E27FC236}">
                <a16:creationId xmlns:a16="http://schemas.microsoft.com/office/drawing/2014/main" id="{165A6ABE-47B8-CC77-F1F2-C055B9276EE7}"/>
              </a:ext>
            </a:extLst>
          </p:cNvPr>
          <p:cNvPicPr>
            <a:picLocks noChangeAspect="1"/>
          </p:cNvPicPr>
          <p:nvPr/>
        </p:nvPicPr>
        <p:blipFill>
          <a:blip r:embed="rId3"/>
          <a:stretch>
            <a:fillRect/>
          </a:stretch>
        </p:blipFill>
        <p:spPr>
          <a:xfrm>
            <a:off x="3825327" y="745344"/>
            <a:ext cx="4401693" cy="1475360"/>
          </a:xfrm>
          <a:prstGeom prst="rect">
            <a:avLst/>
          </a:prstGeom>
        </p:spPr>
      </p:pic>
    </p:spTree>
    <p:extLst>
      <p:ext uri="{BB962C8B-B14F-4D97-AF65-F5344CB8AC3E}">
        <p14:creationId xmlns:p14="http://schemas.microsoft.com/office/powerpoint/2010/main" val="2359983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een field with a tree and a road&#10;&#10;Description automatically generated">
            <a:extLst>
              <a:ext uri="{FF2B5EF4-FFF2-40B4-BE49-F238E27FC236}">
                <a16:creationId xmlns:a16="http://schemas.microsoft.com/office/drawing/2014/main" id="{8D3A0AB5-4E4E-B3C5-61BC-8F2D118E0AF0}"/>
              </a:ext>
            </a:extLst>
          </p:cNvPr>
          <p:cNvPicPr>
            <a:picLocks noChangeAspect="1"/>
          </p:cNvPicPr>
          <p:nvPr/>
        </p:nvPicPr>
        <p:blipFill rotWithShape="1">
          <a:blip r:embed="rId3">
            <a:extLst>
              <a:ext uri="{28A0092B-C50C-407E-A947-70E740481C1C}">
                <a14:useLocalDpi xmlns:a14="http://schemas.microsoft.com/office/drawing/2010/main" val="0"/>
              </a:ext>
            </a:extLst>
          </a:blip>
          <a:srcRect r="15540"/>
          <a:stretch/>
        </p:blipFill>
        <p:spPr>
          <a:xfrm>
            <a:off x="20" y="1282"/>
            <a:ext cx="12191980" cy="6856718"/>
          </a:xfrm>
          <a:prstGeom prst="rect">
            <a:avLst/>
          </a:prstGeom>
        </p:spPr>
      </p:pic>
      <p:sp>
        <p:nvSpPr>
          <p:cNvPr id="7" name="Hình chữ nhật 12">
            <a:extLst>
              <a:ext uri="{FF2B5EF4-FFF2-40B4-BE49-F238E27FC236}">
                <a16:creationId xmlns:a16="http://schemas.microsoft.com/office/drawing/2014/main" id="{07FDBD11-71EA-1EB2-441A-532198A0EAA8}"/>
              </a:ext>
            </a:extLst>
          </p:cNvPr>
          <p:cNvSpPr/>
          <p:nvPr/>
        </p:nvSpPr>
        <p:spPr>
          <a:xfrm>
            <a:off x="8916427" y="5067759"/>
            <a:ext cx="1703941" cy="6535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a:ea typeface="微软雅黑"/>
              <a:cs typeface="+mn-cs"/>
              <a:sym typeface="Arial"/>
            </a:endParaRPr>
          </a:p>
        </p:txBody>
      </p:sp>
      <p:grpSp>
        <p:nvGrpSpPr>
          <p:cNvPr id="9" name="Nhóm 6">
            <a:extLst>
              <a:ext uri="{FF2B5EF4-FFF2-40B4-BE49-F238E27FC236}">
                <a16:creationId xmlns:a16="http://schemas.microsoft.com/office/drawing/2014/main" id="{95CD65DA-449E-3971-51B7-CBEB469C6529}"/>
              </a:ext>
            </a:extLst>
          </p:cNvPr>
          <p:cNvGrpSpPr/>
          <p:nvPr/>
        </p:nvGrpSpPr>
        <p:grpSpPr>
          <a:xfrm>
            <a:off x="7958646" y="2834635"/>
            <a:ext cx="3619503" cy="3619503"/>
            <a:chOff x="5438349" y="1420589"/>
            <a:chExt cx="2714627" cy="2714627"/>
          </a:xfrm>
        </p:grpSpPr>
        <p:sp>
          <p:nvSpPr>
            <p:cNvPr id="10" name="Hình Bầu dục 4">
              <a:extLst>
                <a:ext uri="{FF2B5EF4-FFF2-40B4-BE49-F238E27FC236}">
                  <a16:creationId xmlns:a16="http://schemas.microsoft.com/office/drawing/2014/main" id="{D2A8BB7A-9419-A8CF-AD9B-F0D7A2FC80F0}"/>
                </a:ext>
              </a:extLst>
            </p:cNvPr>
            <p:cNvSpPr/>
            <p:nvPr/>
          </p:nvSpPr>
          <p:spPr>
            <a:xfrm>
              <a:off x="6103345" y="3701667"/>
              <a:ext cx="1277956" cy="361481"/>
            </a:xfrm>
            <a:prstGeom prst="ellipse">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a:ea typeface="微软雅黑"/>
                <a:cs typeface="+mn-cs"/>
                <a:sym typeface="Arial"/>
              </a:endParaRPr>
            </a:p>
          </p:txBody>
        </p:sp>
        <p:pic>
          <p:nvPicPr>
            <p:cNvPr id="11" name="Hình ảnh 3" descr="Ảnh có chứa đồ chơi, búp bê, đồ họa véc-tơ&#10;&#10;Mô tả được tạo tự động">
              <a:extLst>
                <a:ext uri="{FF2B5EF4-FFF2-40B4-BE49-F238E27FC236}">
                  <a16:creationId xmlns:a16="http://schemas.microsoft.com/office/drawing/2014/main" id="{AD99EFD3-267B-25A5-61CD-20AE1D7947D6}"/>
                </a:ext>
              </a:extLst>
            </p:cNvPr>
            <p:cNvPicPr>
              <a:picLocks noChangeAspect="1"/>
            </p:cNvPicPr>
            <p:nvPr/>
          </p:nvPicPr>
          <p:blipFill>
            <a:blip r:embed="rId4"/>
            <a:stretch>
              <a:fillRect/>
            </a:stretch>
          </p:blipFill>
          <p:spPr>
            <a:xfrm>
              <a:off x="5438349" y="1420589"/>
              <a:ext cx="2714627" cy="2714627"/>
            </a:xfrm>
            <a:prstGeom prst="rect">
              <a:avLst/>
            </a:prstGeom>
          </p:spPr>
        </p:pic>
      </p:grpSp>
      <p:grpSp>
        <p:nvGrpSpPr>
          <p:cNvPr id="16" name="Nhóm 8">
            <a:extLst>
              <a:ext uri="{FF2B5EF4-FFF2-40B4-BE49-F238E27FC236}">
                <a16:creationId xmlns:a16="http://schemas.microsoft.com/office/drawing/2014/main" id="{F8C0E418-37EE-CDCE-FCB1-36BD5C820EF1}"/>
              </a:ext>
            </a:extLst>
          </p:cNvPr>
          <p:cNvGrpSpPr/>
          <p:nvPr/>
        </p:nvGrpSpPr>
        <p:grpSpPr>
          <a:xfrm flipH="1">
            <a:off x="7310285" y="159745"/>
            <a:ext cx="3567932" cy="2364954"/>
            <a:chOff x="2886201" y="512793"/>
            <a:chExt cx="3544497" cy="2058957"/>
          </a:xfrm>
        </p:grpSpPr>
        <p:sp>
          <p:nvSpPr>
            <p:cNvPr id="17" name="Bong bóng Lời nói: Hình bầu dục 7">
              <a:extLst>
                <a:ext uri="{FF2B5EF4-FFF2-40B4-BE49-F238E27FC236}">
                  <a16:creationId xmlns:a16="http://schemas.microsoft.com/office/drawing/2014/main" id="{71024E49-973F-449E-B6A2-4CE780D60485}"/>
                </a:ext>
              </a:extLst>
            </p:cNvPr>
            <p:cNvSpPr/>
            <p:nvPr/>
          </p:nvSpPr>
          <p:spPr>
            <a:xfrm>
              <a:off x="2937430" y="512793"/>
              <a:ext cx="3493268" cy="2058957"/>
            </a:xfrm>
            <a:prstGeom prst="wedgeEllipseCallout">
              <a:avLst>
                <a:gd name="adj1" fmla="val -11648"/>
                <a:gd name="adj2" fmla="val 75905"/>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Calibri"/>
                <a:ea typeface="微软雅黑"/>
                <a:cs typeface="+mn-cs"/>
                <a:sym typeface="Arial"/>
              </a:endParaRPr>
            </a:p>
          </p:txBody>
        </p:sp>
        <p:sp>
          <p:nvSpPr>
            <p:cNvPr id="18" name="Hộp Văn bản 1">
              <a:extLst>
                <a:ext uri="{FF2B5EF4-FFF2-40B4-BE49-F238E27FC236}">
                  <a16:creationId xmlns:a16="http://schemas.microsoft.com/office/drawing/2014/main" id="{3B8F2184-AD27-B122-3D0C-786E7C8EC35C}"/>
                </a:ext>
              </a:extLst>
            </p:cNvPr>
            <p:cNvSpPr txBox="1"/>
            <p:nvPr/>
          </p:nvSpPr>
          <p:spPr>
            <a:xfrm>
              <a:off x="2886201" y="988500"/>
              <a:ext cx="3493266" cy="1152202"/>
            </a:xfrm>
            <a:prstGeom prst="rect">
              <a:avLst/>
            </a:prstGeom>
            <a:noFill/>
            <a:ln>
              <a:noFill/>
            </a:ln>
          </p:spPr>
          <p:style>
            <a:lnRef idx="0">
              <a:scrgbClr r="0" g="0" b="0"/>
            </a:lnRef>
            <a:fillRef idx="0">
              <a:scrgbClr r="0" g="0" b="0"/>
            </a:fillRef>
            <a:effectRef idx="0">
              <a:scrgbClr r="0" g="0" b="0"/>
            </a:effectRef>
            <a:fontRef idx="minor">
              <a:schemeClr val="accent2"/>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Học</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thuộc</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lòng</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bài</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thơ</a:t>
              </a:r>
              <a:endPar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sp>
        <p:nvSpPr>
          <p:cNvPr id="23" name="Hình Bầu dục 15">
            <a:extLst>
              <a:ext uri="{FF2B5EF4-FFF2-40B4-BE49-F238E27FC236}">
                <a16:creationId xmlns:a16="http://schemas.microsoft.com/office/drawing/2014/main" id="{41F96ABE-2F64-D659-72E8-561C6503EC3C}"/>
              </a:ext>
            </a:extLst>
          </p:cNvPr>
          <p:cNvSpPr/>
          <p:nvPr/>
        </p:nvSpPr>
        <p:spPr>
          <a:xfrm>
            <a:off x="8246364" y="3738034"/>
            <a:ext cx="146353" cy="146397"/>
          </a:xfrm>
          <a:prstGeom prst="ellipse">
            <a:avLst/>
          </a:prstGeom>
          <a:solidFill>
            <a:srgbClr val="FFC8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a:ea typeface="微软雅黑"/>
              <a:cs typeface="+mn-cs"/>
              <a:sym typeface="Arial"/>
            </a:endParaRPr>
          </a:p>
        </p:txBody>
      </p:sp>
      <p:pic>
        <p:nvPicPr>
          <p:cNvPr id="2" name="Picture 1">
            <a:extLst>
              <a:ext uri="{FF2B5EF4-FFF2-40B4-BE49-F238E27FC236}">
                <a16:creationId xmlns:a16="http://schemas.microsoft.com/office/drawing/2014/main" id="{A0C1BF0E-4E3B-4779-8AD9-C29A2D95137F}"/>
              </a:ext>
            </a:extLst>
          </p:cNvPr>
          <p:cNvPicPr>
            <a:picLocks noChangeAspect="1"/>
          </p:cNvPicPr>
          <p:nvPr/>
        </p:nvPicPr>
        <p:blipFill>
          <a:blip r:embed="rId5"/>
          <a:stretch>
            <a:fillRect/>
          </a:stretch>
        </p:blipFill>
        <p:spPr>
          <a:xfrm>
            <a:off x="1732820" y="1748847"/>
            <a:ext cx="5603250" cy="450034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809266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25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750"/>
                                        <p:tgtEl>
                                          <p:spTgt spid="9"/>
                                        </p:tgtEl>
                                      </p:cBhvr>
                                    </p:animEffect>
                                    <p:anim calcmode="lin" valueType="num">
                                      <p:cBhvr>
                                        <p:cTn id="8" dur="750" fill="hold"/>
                                        <p:tgtEl>
                                          <p:spTgt spid="9"/>
                                        </p:tgtEl>
                                        <p:attrNameLst>
                                          <p:attrName>ppt_x</p:attrName>
                                        </p:attrNameLst>
                                      </p:cBhvr>
                                      <p:tavLst>
                                        <p:tav tm="0">
                                          <p:val>
                                            <p:strVal val="#ppt_x"/>
                                          </p:val>
                                        </p:tav>
                                        <p:tav tm="100000">
                                          <p:val>
                                            <p:strVal val="#ppt_x"/>
                                          </p:val>
                                        </p:tav>
                                      </p:tavLst>
                                    </p:anim>
                                    <p:anim calcmode="lin" valueType="num">
                                      <p:cBhvr>
                                        <p:cTn id="9" dur="750" fill="hold"/>
                                        <p:tgtEl>
                                          <p:spTgt spid="9"/>
                                        </p:tgtEl>
                                        <p:attrNameLst>
                                          <p:attrName>ppt_y</p:attrName>
                                        </p:attrNameLst>
                                      </p:cBhvr>
                                      <p:tavLst>
                                        <p:tav tm="0">
                                          <p:val>
                                            <p:strVal val="#ppt_y+.1"/>
                                          </p:val>
                                        </p:tav>
                                        <p:tav tm="100000">
                                          <p:val>
                                            <p:strVal val="#ppt_y"/>
                                          </p:val>
                                        </p:tav>
                                      </p:tavLst>
                                    </p:anim>
                                  </p:childTnLst>
                                </p:cTn>
                              </p:par>
                              <p:par>
                                <p:cTn id="10" presetID="22" presetClass="entr" presetSubtype="4" fill="hold" nodeType="withEffect">
                                  <p:stCondLst>
                                    <p:cond delay="25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7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31721D1-E539-6D61-92AD-D7D9CA155E56}"/>
              </a:ext>
            </a:extLst>
          </p:cNvPr>
          <p:cNvSpPr txBox="1"/>
          <p:nvPr/>
        </p:nvSpPr>
        <p:spPr>
          <a:xfrm>
            <a:off x="1788500" y="1219259"/>
            <a:ext cx="9950087" cy="3416320"/>
          </a:xfrm>
          <a:prstGeom prst="rect">
            <a:avLst/>
          </a:prstGeom>
          <a:noFill/>
        </p:spPr>
        <p:txBody>
          <a:bodyPr wrap="square">
            <a:spAutoFit/>
          </a:bodyPr>
          <a:lstStyle/>
          <a:p>
            <a:pPr algn="just" latinLnBrk="0"/>
            <a:r>
              <a:rPr lang="vi-VN" sz="5400" b="0" i="0" dirty="0">
                <a:effectLst/>
                <a:latin typeface="Calibri" panose="020F0502020204030204" pitchFamily="34" charset="0"/>
                <a:cs typeface="Calibri" panose="020F0502020204030204" pitchFamily="34" charset="0"/>
              </a:rPr>
              <a:t>Bình minh vừa tỉnh giấc</a:t>
            </a:r>
          </a:p>
          <a:p>
            <a:pPr algn="just" latinLnBrk="0"/>
            <a:r>
              <a:rPr lang="vi-VN" sz="5400" b="0" i="0" dirty="0">
                <a:effectLst/>
                <a:latin typeface="Calibri" panose="020F0502020204030204" pitchFamily="34" charset="0"/>
                <a:cs typeface="Calibri" panose="020F0502020204030204" pitchFamily="34" charset="0"/>
              </a:rPr>
              <a:t>Nắng nhuộm hồng núi xanh</a:t>
            </a:r>
          </a:p>
          <a:p>
            <a:pPr algn="just" latinLnBrk="0"/>
            <a:r>
              <a:rPr lang="vi-VN" sz="5400" b="0" i="0" dirty="0">
                <a:effectLst/>
                <a:latin typeface="Calibri" panose="020F0502020204030204" pitchFamily="34" charset="0"/>
                <a:cs typeface="Calibri" panose="020F0502020204030204" pitchFamily="34" charset="0"/>
              </a:rPr>
              <a:t>Tiếng trống rung vách đá</a:t>
            </a:r>
          </a:p>
          <a:p>
            <a:pPr algn="just" latinLnBrk="0"/>
            <a:r>
              <a:rPr lang="vi-VN" sz="5400" b="0" i="0" dirty="0">
                <a:effectLst/>
                <a:latin typeface="Calibri" panose="020F0502020204030204" pitchFamily="34" charset="0"/>
                <a:cs typeface="Calibri" panose="020F0502020204030204" pitchFamily="34" charset="0"/>
              </a:rPr>
              <a:t>Giục đôi chân bước nhanh.</a:t>
            </a:r>
          </a:p>
        </p:txBody>
      </p:sp>
      <p:grpSp>
        <p:nvGrpSpPr>
          <p:cNvPr id="3" name="Group 2">
            <a:extLst>
              <a:ext uri="{FF2B5EF4-FFF2-40B4-BE49-F238E27FC236}">
                <a16:creationId xmlns:a16="http://schemas.microsoft.com/office/drawing/2014/main" id="{E1E43178-29D7-F24E-183B-84547283D5D8}"/>
              </a:ext>
            </a:extLst>
          </p:cNvPr>
          <p:cNvGrpSpPr/>
          <p:nvPr/>
        </p:nvGrpSpPr>
        <p:grpSpPr>
          <a:xfrm>
            <a:off x="3673268" y="546954"/>
            <a:ext cx="3987619" cy="1047829"/>
            <a:chOff x="752815" y="767254"/>
            <a:chExt cx="2205781" cy="1047829"/>
          </a:xfrm>
        </p:grpSpPr>
        <p:sp>
          <p:nvSpPr>
            <p:cNvPr id="4" name="Google Shape;4306;p14">
              <a:extLst>
                <a:ext uri="{FF2B5EF4-FFF2-40B4-BE49-F238E27FC236}">
                  <a16:creationId xmlns:a16="http://schemas.microsoft.com/office/drawing/2014/main" id="{C4245260-418C-6267-0E39-A80CE3ECA507}"/>
                </a:ext>
              </a:extLst>
            </p:cNvPr>
            <p:cNvSpPr/>
            <p:nvPr/>
          </p:nvSpPr>
          <p:spPr>
            <a:xfrm>
              <a:off x="752815" y="767254"/>
              <a:ext cx="2205781" cy="584775"/>
            </a:xfrm>
            <a:custGeom>
              <a:avLst/>
              <a:gdLst/>
              <a:ahLst/>
              <a:cxnLst/>
              <a:rect l="l" t="t" r="r" b="b"/>
              <a:pathLst>
                <a:path w="70885" h="16900" extrusionOk="0">
                  <a:moveTo>
                    <a:pt x="69980" y="1"/>
                  </a:moveTo>
                  <a:cubicBezTo>
                    <a:pt x="69716" y="1"/>
                    <a:pt x="69507" y="221"/>
                    <a:pt x="69250" y="221"/>
                  </a:cubicBezTo>
                  <a:cubicBezTo>
                    <a:pt x="68783" y="221"/>
                    <a:pt x="68331" y="236"/>
                    <a:pt x="67884" y="236"/>
                  </a:cubicBezTo>
                  <a:cubicBezTo>
                    <a:pt x="67660" y="236"/>
                    <a:pt x="67438" y="232"/>
                    <a:pt x="67215" y="221"/>
                  </a:cubicBezTo>
                  <a:cubicBezTo>
                    <a:pt x="67160" y="218"/>
                    <a:pt x="67105" y="217"/>
                    <a:pt x="67050" y="217"/>
                  </a:cubicBezTo>
                  <a:cubicBezTo>
                    <a:pt x="66754" y="217"/>
                    <a:pt x="66459" y="251"/>
                    <a:pt x="66167" y="251"/>
                  </a:cubicBezTo>
                  <a:cubicBezTo>
                    <a:pt x="65856" y="251"/>
                    <a:pt x="65548" y="213"/>
                    <a:pt x="65247" y="54"/>
                  </a:cubicBezTo>
                  <a:cubicBezTo>
                    <a:pt x="65223" y="48"/>
                    <a:pt x="65195" y="46"/>
                    <a:pt x="65165" y="46"/>
                  </a:cubicBezTo>
                  <a:cubicBezTo>
                    <a:pt x="65030" y="46"/>
                    <a:pt x="64850" y="100"/>
                    <a:pt x="64714" y="154"/>
                  </a:cubicBezTo>
                  <a:cubicBezTo>
                    <a:pt x="64363" y="255"/>
                    <a:pt x="64005" y="296"/>
                    <a:pt x="63646" y="296"/>
                  </a:cubicBezTo>
                  <a:cubicBezTo>
                    <a:pt x="63288" y="296"/>
                    <a:pt x="62929" y="255"/>
                    <a:pt x="62579" y="188"/>
                  </a:cubicBezTo>
                  <a:cubicBezTo>
                    <a:pt x="62299" y="128"/>
                    <a:pt x="61994" y="80"/>
                    <a:pt x="61695" y="80"/>
                  </a:cubicBezTo>
                  <a:cubicBezTo>
                    <a:pt x="61495" y="80"/>
                    <a:pt x="61298" y="101"/>
                    <a:pt x="61111" y="154"/>
                  </a:cubicBezTo>
                  <a:cubicBezTo>
                    <a:pt x="60877" y="188"/>
                    <a:pt x="60677" y="255"/>
                    <a:pt x="60410" y="255"/>
                  </a:cubicBezTo>
                  <a:cubicBezTo>
                    <a:pt x="60185" y="255"/>
                    <a:pt x="59941" y="142"/>
                    <a:pt x="59749" y="142"/>
                  </a:cubicBezTo>
                  <a:cubicBezTo>
                    <a:pt x="59685" y="142"/>
                    <a:pt x="59627" y="154"/>
                    <a:pt x="59577" y="188"/>
                  </a:cubicBezTo>
                  <a:cubicBezTo>
                    <a:pt x="59376" y="308"/>
                    <a:pt x="59188" y="332"/>
                    <a:pt x="59012" y="332"/>
                  </a:cubicBezTo>
                  <a:cubicBezTo>
                    <a:pt x="58895" y="332"/>
                    <a:pt x="58783" y="321"/>
                    <a:pt x="58676" y="321"/>
                  </a:cubicBezTo>
                  <a:lnTo>
                    <a:pt x="53072" y="321"/>
                  </a:lnTo>
                  <a:cubicBezTo>
                    <a:pt x="52905" y="321"/>
                    <a:pt x="52730" y="363"/>
                    <a:pt x="52559" y="363"/>
                  </a:cubicBezTo>
                  <a:cubicBezTo>
                    <a:pt x="52388" y="363"/>
                    <a:pt x="52221" y="321"/>
                    <a:pt x="52071" y="154"/>
                  </a:cubicBezTo>
                  <a:cubicBezTo>
                    <a:pt x="52021" y="104"/>
                    <a:pt x="51938" y="79"/>
                    <a:pt x="51863" y="79"/>
                  </a:cubicBezTo>
                  <a:cubicBezTo>
                    <a:pt x="51788" y="79"/>
                    <a:pt x="51721" y="104"/>
                    <a:pt x="51704" y="154"/>
                  </a:cubicBezTo>
                  <a:cubicBezTo>
                    <a:pt x="51554" y="305"/>
                    <a:pt x="51385" y="323"/>
                    <a:pt x="51226" y="323"/>
                  </a:cubicBezTo>
                  <a:cubicBezTo>
                    <a:pt x="51173" y="323"/>
                    <a:pt x="51121" y="321"/>
                    <a:pt x="51070" y="321"/>
                  </a:cubicBezTo>
                  <a:lnTo>
                    <a:pt x="47601" y="321"/>
                  </a:lnTo>
                  <a:cubicBezTo>
                    <a:pt x="47368" y="321"/>
                    <a:pt x="47101" y="188"/>
                    <a:pt x="47068" y="188"/>
                  </a:cubicBezTo>
                  <a:cubicBezTo>
                    <a:pt x="46634" y="221"/>
                    <a:pt x="46367" y="321"/>
                    <a:pt x="46100" y="321"/>
                  </a:cubicBezTo>
                  <a:lnTo>
                    <a:pt x="36694" y="321"/>
                  </a:lnTo>
                  <a:cubicBezTo>
                    <a:pt x="36427" y="321"/>
                    <a:pt x="36143" y="346"/>
                    <a:pt x="35868" y="346"/>
                  </a:cubicBezTo>
                  <a:cubicBezTo>
                    <a:pt x="35593" y="346"/>
                    <a:pt x="35326" y="321"/>
                    <a:pt x="35092" y="221"/>
                  </a:cubicBezTo>
                  <a:cubicBezTo>
                    <a:pt x="34986" y="162"/>
                    <a:pt x="34887" y="139"/>
                    <a:pt x="34791" y="139"/>
                  </a:cubicBezTo>
                  <a:cubicBezTo>
                    <a:pt x="34485" y="139"/>
                    <a:pt x="34222" y="374"/>
                    <a:pt x="33925" y="374"/>
                  </a:cubicBezTo>
                  <a:cubicBezTo>
                    <a:pt x="33850" y="374"/>
                    <a:pt x="33772" y="359"/>
                    <a:pt x="33691" y="321"/>
                  </a:cubicBezTo>
                  <a:cubicBezTo>
                    <a:pt x="33525" y="221"/>
                    <a:pt x="33258" y="255"/>
                    <a:pt x="33058" y="188"/>
                  </a:cubicBezTo>
                  <a:cubicBezTo>
                    <a:pt x="32944" y="138"/>
                    <a:pt x="32826" y="120"/>
                    <a:pt x="32709" y="120"/>
                  </a:cubicBezTo>
                  <a:cubicBezTo>
                    <a:pt x="32515" y="120"/>
                    <a:pt x="32323" y="167"/>
                    <a:pt x="32157" y="188"/>
                  </a:cubicBezTo>
                  <a:cubicBezTo>
                    <a:pt x="31923" y="221"/>
                    <a:pt x="31757" y="321"/>
                    <a:pt x="31590" y="321"/>
                  </a:cubicBezTo>
                  <a:lnTo>
                    <a:pt x="27354" y="321"/>
                  </a:lnTo>
                  <a:cubicBezTo>
                    <a:pt x="27153" y="321"/>
                    <a:pt x="26887" y="221"/>
                    <a:pt x="26653" y="154"/>
                  </a:cubicBezTo>
                  <a:cubicBezTo>
                    <a:pt x="26368" y="277"/>
                    <a:pt x="26207" y="349"/>
                    <a:pt x="26072" y="349"/>
                  </a:cubicBezTo>
                  <a:cubicBezTo>
                    <a:pt x="25986" y="349"/>
                    <a:pt x="25910" y="320"/>
                    <a:pt x="25819" y="255"/>
                  </a:cubicBezTo>
                  <a:cubicBezTo>
                    <a:pt x="25663" y="137"/>
                    <a:pt x="25484" y="89"/>
                    <a:pt x="25322" y="89"/>
                  </a:cubicBezTo>
                  <a:cubicBezTo>
                    <a:pt x="25207" y="89"/>
                    <a:pt x="25101" y="113"/>
                    <a:pt x="25019" y="154"/>
                  </a:cubicBezTo>
                  <a:cubicBezTo>
                    <a:pt x="24658" y="303"/>
                    <a:pt x="24297" y="330"/>
                    <a:pt x="23945" y="330"/>
                  </a:cubicBezTo>
                  <a:cubicBezTo>
                    <a:pt x="23743" y="330"/>
                    <a:pt x="23545" y="321"/>
                    <a:pt x="23351" y="321"/>
                  </a:cubicBezTo>
                  <a:lnTo>
                    <a:pt x="15345" y="321"/>
                  </a:lnTo>
                  <a:cubicBezTo>
                    <a:pt x="15045" y="321"/>
                    <a:pt x="14753" y="363"/>
                    <a:pt x="14461" y="363"/>
                  </a:cubicBezTo>
                  <a:cubicBezTo>
                    <a:pt x="14169" y="363"/>
                    <a:pt x="13877" y="321"/>
                    <a:pt x="13577" y="154"/>
                  </a:cubicBezTo>
                  <a:cubicBezTo>
                    <a:pt x="13494" y="104"/>
                    <a:pt x="13377" y="79"/>
                    <a:pt x="13268" y="79"/>
                  </a:cubicBezTo>
                  <a:cubicBezTo>
                    <a:pt x="13160" y="79"/>
                    <a:pt x="13060" y="104"/>
                    <a:pt x="13010" y="154"/>
                  </a:cubicBezTo>
                  <a:cubicBezTo>
                    <a:pt x="12743" y="307"/>
                    <a:pt x="12476" y="340"/>
                    <a:pt x="12209" y="340"/>
                  </a:cubicBezTo>
                  <a:cubicBezTo>
                    <a:pt x="12009" y="340"/>
                    <a:pt x="11809" y="321"/>
                    <a:pt x="11609" y="321"/>
                  </a:cubicBezTo>
                  <a:cubicBezTo>
                    <a:pt x="10808" y="321"/>
                    <a:pt x="10023" y="336"/>
                    <a:pt x="9232" y="336"/>
                  </a:cubicBezTo>
                  <a:cubicBezTo>
                    <a:pt x="8837" y="336"/>
                    <a:pt x="8440" y="332"/>
                    <a:pt x="8040" y="321"/>
                  </a:cubicBezTo>
                  <a:cubicBezTo>
                    <a:pt x="7806" y="321"/>
                    <a:pt x="7564" y="363"/>
                    <a:pt x="7331" y="363"/>
                  </a:cubicBezTo>
                  <a:cubicBezTo>
                    <a:pt x="7097" y="363"/>
                    <a:pt x="6872" y="321"/>
                    <a:pt x="6672" y="154"/>
                  </a:cubicBezTo>
                  <a:cubicBezTo>
                    <a:pt x="6622" y="121"/>
                    <a:pt x="6555" y="104"/>
                    <a:pt x="6497" y="104"/>
                  </a:cubicBezTo>
                  <a:cubicBezTo>
                    <a:pt x="6439" y="104"/>
                    <a:pt x="6389" y="121"/>
                    <a:pt x="6372" y="154"/>
                  </a:cubicBezTo>
                  <a:cubicBezTo>
                    <a:pt x="6155" y="321"/>
                    <a:pt x="5938" y="363"/>
                    <a:pt x="5721" y="363"/>
                  </a:cubicBezTo>
                  <a:cubicBezTo>
                    <a:pt x="5505" y="363"/>
                    <a:pt x="5288" y="321"/>
                    <a:pt x="5071" y="321"/>
                  </a:cubicBezTo>
                  <a:lnTo>
                    <a:pt x="901" y="321"/>
                  </a:lnTo>
                  <a:cubicBezTo>
                    <a:pt x="734" y="321"/>
                    <a:pt x="568" y="355"/>
                    <a:pt x="334" y="388"/>
                  </a:cubicBezTo>
                  <a:cubicBezTo>
                    <a:pt x="901" y="888"/>
                    <a:pt x="1435" y="1255"/>
                    <a:pt x="1935" y="1689"/>
                  </a:cubicBezTo>
                  <a:cubicBezTo>
                    <a:pt x="2169" y="1856"/>
                    <a:pt x="2336" y="2156"/>
                    <a:pt x="2502" y="2356"/>
                  </a:cubicBezTo>
                  <a:cubicBezTo>
                    <a:pt x="2569" y="2489"/>
                    <a:pt x="2602" y="2656"/>
                    <a:pt x="2736" y="2723"/>
                  </a:cubicBezTo>
                  <a:cubicBezTo>
                    <a:pt x="3570" y="3223"/>
                    <a:pt x="4170" y="4024"/>
                    <a:pt x="4904" y="4591"/>
                  </a:cubicBezTo>
                  <a:cubicBezTo>
                    <a:pt x="5204" y="4858"/>
                    <a:pt x="5371" y="5225"/>
                    <a:pt x="5605" y="5525"/>
                  </a:cubicBezTo>
                  <a:cubicBezTo>
                    <a:pt x="5871" y="5758"/>
                    <a:pt x="6172" y="5925"/>
                    <a:pt x="6405" y="6192"/>
                  </a:cubicBezTo>
                  <a:cubicBezTo>
                    <a:pt x="7106" y="6893"/>
                    <a:pt x="7739" y="7560"/>
                    <a:pt x="8407" y="8260"/>
                  </a:cubicBezTo>
                  <a:cubicBezTo>
                    <a:pt x="8540" y="8394"/>
                    <a:pt x="8673" y="8561"/>
                    <a:pt x="8740" y="8694"/>
                  </a:cubicBezTo>
                  <a:cubicBezTo>
                    <a:pt x="7706" y="9528"/>
                    <a:pt x="6605" y="10262"/>
                    <a:pt x="5671" y="11196"/>
                  </a:cubicBezTo>
                  <a:cubicBezTo>
                    <a:pt x="4704" y="12163"/>
                    <a:pt x="3536" y="12897"/>
                    <a:pt x="2703" y="13931"/>
                  </a:cubicBezTo>
                  <a:cubicBezTo>
                    <a:pt x="1869" y="14998"/>
                    <a:pt x="601" y="15566"/>
                    <a:pt x="1" y="16900"/>
                  </a:cubicBezTo>
                  <a:lnTo>
                    <a:pt x="69550" y="16900"/>
                  </a:lnTo>
                  <a:cubicBezTo>
                    <a:pt x="69217" y="16433"/>
                    <a:pt x="68917" y="15999"/>
                    <a:pt x="68550" y="15599"/>
                  </a:cubicBezTo>
                  <a:cubicBezTo>
                    <a:pt x="67416" y="14565"/>
                    <a:pt x="66648" y="13197"/>
                    <a:pt x="65714" y="11996"/>
                  </a:cubicBezTo>
                  <a:cubicBezTo>
                    <a:pt x="65347" y="11529"/>
                    <a:pt x="64914" y="11029"/>
                    <a:pt x="64580" y="10495"/>
                  </a:cubicBezTo>
                  <a:cubicBezTo>
                    <a:pt x="64247" y="9928"/>
                    <a:pt x="63780" y="9495"/>
                    <a:pt x="63379" y="8927"/>
                  </a:cubicBezTo>
                  <a:lnTo>
                    <a:pt x="63379" y="8327"/>
                  </a:lnTo>
                  <a:cubicBezTo>
                    <a:pt x="63613" y="8027"/>
                    <a:pt x="63913" y="7660"/>
                    <a:pt x="64213" y="7360"/>
                  </a:cubicBezTo>
                  <a:cubicBezTo>
                    <a:pt x="64947" y="6592"/>
                    <a:pt x="65814" y="5925"/>
                    <a:pt x="66482" y="5091"/>
                  </a:cubicBezTo>
                  <a:cubicBezTo>
                    <a:pt x="67049" y="4424"/>
                    <a:pt x="67682" y="3924"/>
                    <a:pt x="68316" y="3423"/>
                  </a:cubicBezTo>
                  <a:cubicBezTo>
                    <a:pt x="68616" y="3190"/>
                    <a:pt x="68950" y="2890"/>
                    <a:pt x="69117" y="2556"/>
                  </a:cubicBezTo>
                  <a:cubicBezTo>
                    <a:pt x="69284" y="2256"/>
                    <a:pt x="69517" y="2022"/>
                    <a:pt x="69717" y="1822"/>
                  </a:cubicBezTo>
                  <a:cubicBezTo>
                    <a:pt x="70184" y="1422"/>
                    <a:pt x="70618" y="1055"/>
                    <a:pt x="70885" y="521"/>
                  </a:cubicBezTo>
                  <a:cubicBezTo>
                    <a:pt x="70685" y="421"/>
                    <a:pt x="70418" y="321"/>
                    <a:pt x="70117" y="21"/>
                  </a:cubicBezTo>
                  <a:cubicBezTo>
                    <a:pt x="70070" y="7"/>
                    <a:pt x="70024" y="1"/>
                    <a:pt x="69980" y="1"/>
                  </a:cubicBezTo>
                  <a:close/>
                </a:path>
              </a:pathLst>
            </a:custGeom>
            <a:noFill/>
            <a:ln w="38100">
              <a:solidFill>
                <a:srgbClr val="FF8969"/>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rgbClr val="FF8969"/>
                </a:solidFill>
              </a:endParaRPr>
            </a:p>
          </p:txBody>
        </p:sp>
        <p:sp>
          <p:nvSpPr>
            <p:cNvPr id="5" name="TextBox 4">
              <a:extLst>
                <a:ext uri="{FF2B5EF4-FFF2-40B4-BE49-F238E27FC236}">
                  <a16:creationId xmlns:a16="http://schemas.microsoft.com/office/drawing/2014/main" id="{F69E3F0B-960C-C228-4929-9F3EDBA646BB}"/>
                </a:ext>
              </a:extLst>
            </p:cNvPr>
            <p:cNvSpPr txBox="1"/>
            <p:nvPr/>
          </p:nvSpPr>
          <p:spPr>
            <a:xfrm>
              <a:off x="877050" y="860976"/>
              <a:ext cx="1957309" cy="954107"/>
            </a:xfrm>
            <a:prstGeom prst="rect">
              <a:avLst/>
            </a:prstGeom>
            <a:noFill/>
          </p:spPr>
          <p:txBody>
            <a:bodyPr wrap="square" rtlCol="0">
              <a:spAutoFit/>
            </a:bodyPr>
            <a:lstStyle/>
            <a:p>
              <a:pPr algn="ctr"/>
              <a:r>
                <a:rPr lang="en-US" sz="2800" b="1" dirty="0" err="1"/>
                <a:t>Siêu</a:t>
              </a:r>
              <a:r>
                <a:rPr lang="en-US" sz="2800" b="1" dirty="0"/>
                <a:t> </a:t>
              </a:r>
              <a:r>
                <a:rPr lang="en-US" sz="2800" b="1" dirty="0" err="1"/>
                <a:t>trí</a:t>
              </a:r>
              <a:r>
                <a:rPr lang="en-US" sz="2800" b="1" dirty="0"/>
                <a:t> </a:t>
              </a:r>
              <a:r>
                <a:rPr lang="en-US" sz="2800" b="1" dirty="0" err="1"/>
                <a:t>nhớ</a:t>
              </a:r>
              <a:r>
                <a:rPr lang="en-US" sz="2800" b="1" dirty="0"/>
                <a:t> </a:t>
              </a:r>
              <a:r>
                <a:rPr lang="en-US" sz="2800" b="1" dirty="0" err="1"/>
                <a:t>trổ</a:t>
              </a:r>
              <a:r>
                <a:rPr lang="en-US" sz="2800" b="1" dirty="0"/>
                <a:t> </a:t>
              </a:r>
              <a:r>
                <a:rPr lang="en-US" sz="2800" b="1" dirty="0" err="1"/>
                <a:t>tài</a:t>
              </a:r>
              <a:endParaRPr lang="en-US" sz="2800" b="1" dirty="0"/>
            </a:p>
          </p:txBody>
        </p:sp>
      </p:grpSp>
      <p:pic>
        <p:nvPicPr>
          <p:cNvPr id="6" name="Picture 5">
            <a:extLst>
              <a:ext uri="{FF2B5EF4-FFF2-40B4-BE49-F238E27FC236}">
                <a16:creationId xmlns:a16="http://schemas.microsoft.com/office/drawing/2014/main" id="{9CBB7ADC-01AA-C209-3EA0-752012E24908}"/>
              </a:ext>
            </a:extLst>
          </p:cNvPr>
          <p:cNvPicPr>
            <a:picLocks noChangeAspect="1"/>
          </p:cNvPicPr>
          <p:nvPr/>
        </p:nvPicPr>
        <p:blipFill>
          <a:blip r:embed="rId3"/>
          <a:stretch>
            <a:fillRect/>
          </a:stretch>
        </p:blipFill>
        <p:spPr>
          <a:xfrm>
            <a:off x="6110868" y="1131558"/>
            <a:ext cx="1164290" cy="1176900"/>
          </a:xfrm>
          <a:prstGeom prst="rect">
            <a:avLst/>
          </a:prstGeom>
        </p:spPr>
      </p:pic>
      <p:pic>
        <p:nvPicPr>
          <p:cNvPr id="7" name="Picture 6">
            <a:extLst>
              <a:ext uri="{FF2B5EF4-FFF2-40B4-BE49-F238E27FC236}">
                <a16:creationId xmlns:a16="http://schemas.microsoft.com/office/drawing/2014/main" id="{D081BD24-9598-58BD-A5DC-A0785C1E1EC0}"/>
              </a:ext>
            </a:extLst>
          </p:cNvPr>
          <p:cNvPicPr>
            <a:picLocks noChangeAspect="1"/>
          </p:cNvPicPr>
          <p:nvPr/>
        </p:nvPicPr>
        <p:blipFill>
          <a:blip r:embed="rId3"/>
          <a:stretch>
            <a:fillRect/>
          </a:stretch>
        </p:blipFill>
        <p:spPr>
          <a:xfrm>
            <a:off x="1770380" y="1972856"/>
            <a:ext cx="1630742" cy="1060276"/>
          </a:xfrm>
          <a:prstGeom prst="rect">
            <a:avLst/>
          </a:prstGeom>
        </p:spPr>
      </p:pic>
      <p:pic>
        <p:nvPicPr>
          <p:cNvPr id="8" name="Picture 7">
            <a:extLst>
              <a:ext uri="{FF2B5EF4-FFF2-40B4-BE49-F238E27FC236}">
                <a16:creationId xmlns:a16="http://schemas.microsoft.com/office/drawing/2014/main" id="{27E7FFEF-F902-7DBE-4F9C-04025322C650}"/>
              </a:ext>
            </a:extLst>
          </p:cNvPr>
          <p:cNvPicPr>
            <a:picLocks noChangeAspect="1"/>
          </p:cNvPicPr>
          <p:nvPr/>
        </p:nvPicPr>
        <p:blipFill>
          <a:blip r:embed="rId3"/>
          <a:stretch>
            <a:fillRect/>
          </a:stretch>
        </p:blipFill>
        <p:spPr>
          <a:xfrm>
            <a:off x="5218770" y="2728617"/>
            <a:ext cx="1349297" cy="1252007"/>
          </a:xfrm>
          <a:prstGeom prst="rect">
            <a:avLst/>
          </a:prstGeom>
        </p:spPr>
      </p:pic>
      <p:pic>
        <p:nvPicPr>
          <p:cNvPr id="9" name="Picture 8">
            <a:extLst>
              <a:ext uri="{FF2B5EF4-FFF2-40B4-BE49-F238E27FC236}">
                <a16:creationId xmlns:a16="http://schemas.microsoft.com/office/drawing/2014/main" id="{6773A324-DB2F-0172-09FC-4154933E90FC}"/>
              </a:ext>
            </a:extLst>
          </p:cNvPr>
          <p:cNvPicPr>
            <a:picLocks noChangeAspect="1"/>
          </p:cNvPicPr>
          <p:nvPr/>
        </p:nvPicPr>
        <p:blipFill>
          <a:blip r:embed="rId3"/>
          <a:stretch>
            <a:fillRect/>
          </a:stretch>
        </p:blipFill>
        <p:spPr>
          <a:xfrm>
            <a:off x="1541360" y="3579542"/>
            <a:ext cx="1688738" cy="1520718"/>
          </a:xfrm>
          <a:prstGeom prst="rect">
            <a:avLst/>
          </a:prstGeom>
        </p:spPr>
      </p:pic>
      <p:pic>
        <p:nvPicPr>
          <p:cNvPr id="10" name="Picture 9">
            <a:extLst>
              <a:ext uri="{FF2B5EF4-FFF2-40B4-BE49-F238E27FC236}">
                <a16:creationId xmlns:a16="http://schemas.microsoft.com/office/drawing/2014/main" id="{FB9E0EF5-B543-22F4-E8D5-8A9ED67B1F1E}"/>
              </a:ext>
            </a:extLst>
          </p:cNvPr>
          <p:cNvPicPr>
            <a:picLocks noChangeAspect="1"/>
          </p:cNvPicPr>
          <p:nvPr/>
        </p:nvPicPr>
        <p:blipFill>
          <a:blip r:embed="rId3"/>
          <a:stretch>
            <a:fillRect/>
          </a:stretch>
        </p:blipFill>
        <p:spPr>
          <a:xfrm>
            <a:off x="7393258" y="3564762"/>
            <a:ext cx="2062975" cy="1419329"/>
          </a:xfrm>
          <a:prstGeom prst="rect">
            <a:avLst/>
          </a:prstGeom>
        </p:spPr>
      </p:pic>
    </p:spTree>
    <p:extLst>
      <p:ext uri="{BB962C8B-B14F-4D97-AF65-F5344CB8AC3E}">
        <p14:creationId xmlns:p14="http://schemas.microsoft.com/office/powerpoint/2010/main" val="3591995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6"/>
                                        </p:tgtEl>
                                      </p:cBhvr>
                                    </p:animEffect>
                                    <p:anim calcmode="lin" valueType="num">
                                      <p:cBhvr>
                                        <p:cTn id="7" dur="1000"/>
                                        <p:tgtEl>
                                          <p:spTgt spid="6"/>
                                        </p:tgtEl>
                                        <p:attrNameLst>
                                          <p:attrName>ppt_x</p:attrName>
                                        </p:attrNameLst>
                                      </p:cBhvr>
                                      <p:tavLst>
                                        <p:tav tm="0">
                                          <p:val>
                                            <p:strVal val="ppt_x"/>
                                          </p:val>
                                        </p:tav>
                                        <p:tav tm="100000">
                                          <p:val>
                                            <p:strVal val="ppt_x"/>
                                          </p:val>
                                        </p:tav>
                                      </p:tavLst>
                                    </p:anim>
                                    <p:anim calcmode="lin" valueType="num">
                                      <p:cBhvr>
                                        <p:cTn id="8" dur="1000"/>
                                        <p:tgtEl>
                                          <p:spTgt spid="6"/>
                                        </p:tgtEl>
                                        <p:attrNameLst>
                                          <p:attrName>ppt_y</p:attrName>
                                        </p:attrNameLst>
                                      </p:cBhvr>
                                      <p:tavLst>
                                        <p:tav tm="0">
                                          <p:val>
                                            <p:strVal val="ppt_y"/>
                                          </p:val>
                                        </p:tav>
                                        <p:tav tm="100000">
                                          <p:val>
                                            <p:strVal val="ppt_y+.1"/>
                                          </p:val>
                                        </p:tav>
                                      </p:tavLst>
                                    </p:anim>
                                    <p:set>
                                      <p:cBhvr>
                                        <p:cTn id="9" dur="1" fill="hold">
                                          <p:stCondLst>
                                            <p:cond delay="999"/>
                                          </p:stCondLst>
                                        </p:cTn>
                                        <p:tgtEl>
                                          <p:spTgt spid="6"/>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xit" presetSubtype="0" fill="hold" nodeType="clickEffect">
                                  <p:stCondLst>
                                    <p:cond delay="0"/>
                                  </p:stCondLst>
                                  <p:childTnLst>
                                    <p:animEffect transition="out" filter="fade">
                                      <p:cBhvr>
                                        <p:cTn id="13" dur="1000"/>
                                        <p:tgtEl>
                                          <p:spTgt spid="7"/>
                                        </p:tgtEl>
                                      </p:cBhvr>
                                    </p:animEffect>
                                    <p:anim calcmode="lin" valueType="num">
                                      <p:cBhvr>
                                        <p:cTn id="14" dur="1000"/>
                                        <p:tgtEl>
                                          <p:spTgt spid="7"/>
                                        </p:tgtEl>
                                        <p:attrNameLst>
                                          <p:attrName>ppt_x</p:attrName>
                                        </p:attrNameLst>
                                      </p:cBhvr>
                                      <p:tavLst>
                                        <p:tav tm="0">
                                          <p:val>
                                            <p:strVal val="ppt_x"/>
                                          </p:val>
                                        </p:tav>
                                        <p:tav tm="100000">
                                          <p:val>
                                            <p:strVal val="ppt_x"/>
                                          </p:val>
                                        </p:tav>
                                      </p:tavLst>
                                    </p:anim>
                                    <p:anim calcmode="lin" valueType="num">
                                      <p:cBhvr>
                                        <p:cTn id="15" dur="1000"/>
                                        <p:tgtEl>
                                          <p:spTgt spid="7"/>
                                        </p:tgtEl>
                                        <p:attrNameLst>
                                          <p:attrName>ppt_y</p:attrName>
                                        </p:attrNameLst>
                                      </p:cBhvr>
                                      <p:tavLst>
                                        <p:tav tm="0">
                                          <p:val>
                                            <p:strVal val="ppt_y"/>
                                          </p:val>
                                        </p:tav>
                                        <p:tav tm="100000">
                                          <p:val>
                                            <p:strVal val="ppt_y+.1"/>
                                          </p:val>
                                        </p:tav>
                                      </p:tavLst>
                                    </p:anim>
                                    <p:set>
                                      <p:cBhvr>
                                        <p:cTn id="16" dur="1" fill="hold">
                                          <p:stCondLst>
                                            <p:cond delay="999"/>
                                          </p:stCondLst>
                                        </p:cTn>
                                        <p:tgtEl>
                                          <p:spTgt spid="7"/>
                                        </p:tgtEl>
                                        <p:attrNameLst>
                                          <p:attrName>style.visibility</p:attrName>
                                        </p:attrNameLst>
                                      </p:cBhvr>
                                      <p:to>
                                        <p:strVal val="hidden"/>
                                      </p:to>
                                    </p:se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par>
                    <p:cTn id="17" fill="hold">
                      <p:stCondLst>
                        <p:cond delay="indefinite"/>
                      </p:stCondLst>
                      <p:childTnLst>
                        <p:par>
                          <p:cTn id="18" fill="hold">
                            <p:stCondLst>
                              <p:cond delay="0"/>
                            </p:stCondLst>
                            <p:childTnLst>
                              <p:par>
                                <p:cTn id="19" presetID="42" presetClass="exit" presetSubtype="0" fill="hold" nodeType="clickEffect">
                                  <p:stCondLst>
                                    <p:cond delay="0"/>
                                  </p:stCondLst>
                                  <p:childTnLst>
                                    <p:animEffect transition="out" filter="fade">
                                      <p:cBhvr>
                                        <p:cTn id="20" dur="1000"/>
                                        <p:tgtEl>
                                          <p:spTgt spid="8"/>
                                        </p:tgtEl>
                                      </p:cBhvr>
                                    </p:animEffect>
                                    <p:anim calcmode="lin" valueType="num">
                                      <p:cBhvr>
                                        <p:cTn id="21" dur="1000"/>
                                        <p:tgtEl>
                                          <p:spTgt spid="8"/>
                                        </p:tgtEl>
                                        <p:attrNameLst>
                                          <p:attrName>ppt_x</p:attrName>
                                        </p:attrNameLst>
                                      </p:cBhvr>
                                      <p:tavLst>
                                        <p:tav tm="0">
                                          <p:val>
                                            <p:strVal val="ppt_x"/>
                                          </p:val>
                                        </p:tav>
                                        <p:tav tm="100000">
                                          <p:val>
                                            <p:strVal val="ppt_x"/>
                                          </p:val>
                                        </p:tav>
                                      </p:tavLst>
                                    </p:anim>
                                    <p:anim calcmode="lin" valueType="num">
                                      <p:cBhvr>
                                        <p:cTn id="22" dur="1000"/>
                                        <p:tgtEl>
                                          <p:spTgt spid="8"/>
                                        </p:tgtEl>
                                        <p:attrNameLst>
                                          <p:attrName>ppt_y</p:attrName>
                                        </p:attrNameLst>
                                      </p:cBhvr>
                                      <p:tavLst>
                                        <p:tav tm="0">
                                          <p:val>
                                            <p:strVal val="ppt_y"/>
                                          </p:val>
                                        </p:tav>
                                        <p:tav tm="100000">
                                          <p:val>
                                            <p:strVal val="ppt_y+.1"/>
                                          </p:val>
                                        </p:tav>
                                      </p:tavLst>
                                    </p:anim>
                                    <p:set>
                                      <p:cBhvr>
                                        <p:cTn id="23" dur="1" fill="hold">
                                          <p:stCondLst>
                                            <p:cond delay="999"/>
                                          </p:stCondLst>
                                        </p:cTn>
                                        <p:tgtEl>
                                          <p:spTgt spid="8"/>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par>
                    <p:cTn id="24" fill="hold">
                      <p:stCondLst>
                        <p:cond delay="indefinite"/>
                      </p:stCondLst>
                      <p:childTnLst>
                        <p:par>
                          <p:cTn id="25" fill="hold">
                            <p:stCondLst>
                              <p:cond delay="0"/>
                            </p:stCondLst>
                            <p:childTnLst>
                              <p:par>
                                <p:cTn id="26" presetID="42" presetClass="exit" presetSubtype="0" fill="hold" nodeType="clickEffect">
                                  <p:stCondLst>
                                    <p:cond delay="0"/>
                                  </p:stCondLst>
                                  <p:childTnLst>
                                    <p:animEffect transition="out" filter="fade">
                                      <p:cBhvr>
                                        <p:cTn id="27" dur="1000"/>
                                        <p:tgtEl>
                                          <p:spTgt spid="9"/>
                                        </p:tgtEl>
                                      </p:cBhvr>
                                    </p:animEffect>
                                    <p:anim calcmode="lin" valueType="num">
                                      <p:cBhvr>
                                        <p:cTn id="28" dur="1000"/>
                                        <p:tgtEl>
                                          <p:spTgt spid="9"/>
                                        </p:tgtEl>
                                        <p:attrNameLst>
                                          <p:attrName>ppt_x</p:attrName>
                                        </p:attrNameLst>
                                      </p:cBhvr>
                                      <p:tavLst>
                                        <p:tav tm="0">
                                          <p:val>
                                            <p:strVal val="ppt_x"/>
                                          </p:val>
                                        </p:tav>
                                        <p:tav tm="100000">
                                          <p:val>
                                            <p:strVal val="ppt_x"/>
                                          </p:val>
                                        </p:tav>
                                      </p:tavLst>
                                    </p:anim>
                                    <p:anim calcmode="lin" valueType="num">
                                      <p:cBhvr>
                                        <p:cTn id="29" dur="1000"/>
                                        <p:tgtEl>
                                          <p:spTgt spid="9"/>
                                        </p:tgtEl>
                                        <p:attrNameLst>
                                          <p:attrName>ppt_y</p:attrName>
                                        </p:attrNameLst>
                                      </p:cBhvr>
                                      <p:tavLst>
                                        <p:tav tm="0">
                                          <p:val>
                                            <p:strVal val="ppt_y"/>
                                          </p:val>
                                        </p:tav>
                                        <p:tav tm="100000">
                                          <p:val>
                                            <p:strVal val="ppt_y+.1"/>
                                          </p:val>
                                        </p:tav>
                                      </p:tavLst>
                                    </p:anim>
                                    <p:set>
                                      <p:cBhvr>
                                        <p:cTn id="30" dur="1" fill="hold">
                                          <p:stCondLst>
                                            <p:cond delay="999"/>
                                          </p:stCondLst>
                                        </p:cTn>
                                        <p:tgtEl>
                                          <p:spTgt spid="9"/>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2" name="chimes.wav"/>
                                        </p:tgtEl>
                                      </p:cMediaNode>
                                    </p:audio>
                                  </p:subTnLst>
                                </p:cTn>
                              </p:par>
                            </p:childTnLst>
                          </p:cTn>
                        </p:par>
                      </p:childTnLst>
                    </p:cTn>
                  </p:par>
                  <p:par>
                    <p:cTn id="31" fill="hold">
                      <p:stCondLst>
                        <p:cond delay="indefinite"/>
                      </p:stCondLst>
                      <p:childTnLst>
                        <p:par>
                          <p:cTn id="32" fill="hold">
                            <p:stCondLst>
                              <p:cond delay="0"/>
                            </p:stCondLst>
                            <p:childTnLst>
                              <p:par>
                                <p:cTn id="33" presetID="42" presetClass="exit" presetSubtype="0" fill="hold" nodeType="clickEffect">
                                  <p:stCondLst>
                                    <p:cond delay="0"/>
                                  </p:stCondLst>
                                  <p:childTnLst>
                                    <p:animEffect transition="out" filter="fade">
                                      <p:cBhvr>
                                        <p:cTn id="34" dur="1000"/>
                                        <p:tgtEl>
                                          <p:spTgt spid="10"/>
                                        </p:tgtEl>
                                      </p:cBhvr>
                                    </p:animEffect>
                                    <p:anim calcmode="lin" valueType="num">
                                      <p:cBhvr>
                                        <p:cTn id="35" dur="1000"/>
                                        <p:tgtEl>
                                          <p:spTgt spid="10"/>
                                        </p:tgtEl>
                                        <p:attrNameLst>
                                          <p:attrName>ppt_x</p:attrName>
                                        </p:attrNameLst>
                                      </p:cBhvr>
                                      <p:tavLst>
                                        <p:tav tm="0">
                                          <p:val>
                                            <p:strVal val="ppt_x"/>
                                          </p:val>
                                        </p:tav>
                                        <p:tav tm="100000">
                                          <p:val>
                                            <p:strVal val="ppt_x"/>
                                          </p:val>
                                        </p:tav>
                                      </p:tavLst>
                                    </p:anim>
                                    <p:anim calcmode="lin" valueType="num">
                                      <p:cBhvr>
                                        <p:cTn id="36" dur="1000"/>
                                        <p:tgtEl>
                                          <p:spTgt spid="10"/>
                                        </p:tgtEl>
                                        <p:attrNameLst>
                                          <p:attrName>ppt_y</p:attrName>
                                        </p:attrNameLst>
                                      </p:cBhvr>
                                      <p:tavLst>
                                        <p:tav tm="0">
                                          <p:val>
                                            <p:strVal val="ppt_y"/>
                                          </p:val>
                                        </p:tav>
                                        <p:tav tm="100000">
                                          <p:val>
                                            <p:strVal val="ppt_y+.1"/>
                                          </p:val>
                                        </p:tav>
                                      </p:tavLst>
                                    </p:anim>
                                    <p:set>
                                      <p:cBhvr>
                                        <p:cTn id="37" dur="1" fill="hold">
                                          <p:stCondLst>
                                            <p:cond delay="999"/>
                                          </p:stCondLst>
                                        </p:cTn>
                                        <p:tgtEl>
                                          <p:spTgt spid="10"/>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31721D1-E539-6D61-92AD-D7D9CA155E56}"/>
              </a:ext>
            </a:extLst>
          </p:cNvPr>
          <p:cNvSpPr txBox="1"/>
          <p:nvPr/>
        </p:nvSpPr>
        <p:spPr>
          <a:xfrm>
            <a:off x="1788500" y="1219259"/>
            <a:ext cx="9950087" cy="3416320"/>
          </a:xfrm>
          <a:prstGeom prst="rect">
            <a:avLst/>
          </a:prstGeom>
          <a:noFill/>
        </p:spPr>
        <p:txBody>
          <a:bodyPr wrap="square">
            <a:spAutoFit/>
          </a:bodyPr>
          <a:lstStyle/>
          <a:p>
            <a:pPr lvl="0" algn="just"/>
            <a:r>
              <a:rPr lang="vi-VN" sz="5400" dirty="0">
                <a:solidFill>
                  <a:srgbClr val="000000"/>
                </a:solidFill>
                <a:latin typeface="Calibri" panose="020F0502020204030204" pitchFamily="34" charset="0"/>
                <a:cs typeface="Calibri" panose="020F0502020204030204" pitchFamily="34" charset="0"/>
              </a:rPr>
              <a:t>Bóng em nhoà bóng núi</a:t>
            </a:r>
          </a:p>
          <a:p>
            <a:pPr lvl="0" algn="just"/>
            <a:r>
              <a:rPr lang="vi-VN" sz="5400" dirty="0">
                <a:solidFill>
                  <a:srgbClr val="000000"/>
                </a:solidFill>
                <a:latin typeface="Calibri" panose="020F0502020204030204" pitchFamily="34" charset="0"/>
                <a:cs typeface="Calibri" panose="020F0502020204030204" pitchFamily="34" charset="0"/>
              </a:rPr>
              <a:t>Hun hút mấy thung sâu</a:t>
            </a:r>
          </a:p>
          <a:p>
            <a:pPr lvl="0" algn="just"/>
            <a:r>
              <a:rPr lang="vi-VN" sz="5400" dirty="0">
                <a:solidFill>
                  <a:srgbClr val="000000"/>
                </a:solidFill>
                <a:latin typeface="Calibri" panose="020F0502020204030204" pitchFamily="34" charset="0"/>
                <a:cs typeface="Calibri" panose="020F0502020204030204" pitchFamily="34" charset="0"/>
              </a:rPr>
              <a:t>Gió đưa theo tiếng sáo</a:t>
            </a:r>
          </a:p>
          <a:p>
            <a:pPr lvl="0" algn="just"/>
            <a:r>
              <a:rPr lang="vi-VN" sz="5400" dirty="0">
                <a:solidFill>
                  <a:srgbClr val="000000"/>
                </a:solidFill>
                <a:latin typeface="Calibri" panose="020F0502020204030204" pitchFamily="34" charset="0"/>
                <a:cs typeface="Calibri" panose="020F0502020204030204" pitchFamily="34" charset="0"/>
              </a:rPr>
              <a:t>La đà trên tán lau.</a:t>
            </a:r>
          </a:p>
        </p:txBody>
      </p:sp>
      <p:grpSp>
        <p:nvGrpSpPr>
          <p:cNvPr id="3" name="Group 2">
            <a:extLst>
              <a:ext uri="{FF2B5EF4-FFF2-40B4-BE49-F238E27FC236}">
                <a16:creationId xmlns:a16="http://schemas.microsoft.com/office/drawing/2014/main" id="{E1E43178-29D7-F24E-183B-84547283D5D8}"/>
              </a:ext>
            </a:extLst>
          </p:cNvPr>
          <p:cNvGrpSpPr/>
          <p:nvPr/>
        </p:nvGrpSpPr>
        <p:grpSpPr>
          <a:xfrm>
            <a:off x="3673268" y="546954"/>
            <a:ext cx="3987619" cy="1047829"/>
            <a:chOff x="752815" y="767254"/>
            <a:chExt cx="2205781" cy="1047829"/>
          </a:xfrm>
        </p:grpSpPr>
        <p:sp>
          <p:nvSpPr>
            <p:cNvPr id="4" name="Google Shape;4306;p14">
              <a:extLst>
                <a:ext uri="{FF2B5EF4-FFF2-40B4-BE49-F238E27FC236}">
                  <a16:creationId xmlns:a16="http://schemas.microsoft.com/office/drawing/2014/main" id="{C4245260-418C-6267-0E39-A80CE3ECA507}"/>
                </a:ext>
              </a:extLst>
            </p:cNvPr>
            <p:cNvSpPr/>
            <p:nvPr/>
          </p:nvSpPr>
          <p:spPr>
            <a:xfrm>
              <a:off x="752815" y="767254"/>
              <a:ext cx="2205781" cy="584775"/>
            </a:xfrm>
            <a:custGeom>
              <a:avLst/>
              <a:gdLst/>
              <a:ahLst/>
              <a:cxnLst/>
              <a:rect l="l" t="t" r="r" b="b"/>
              <a:pathLst>
                <a:path w="70885" h="16900" extrusionOk="0">
                  <a:moveTo>
                    <a:pt x="69980" y="1"/>
                  </a:moveTo>
                  <a:cubicBezTo>
                    <a:pt x="69716" y="1"/>
                    <a:pt x="69507" y="221"/>
                    <a:pt x="69250" y="221"/>
                  </a:cubicBezTo>
                  <a:cubicBezTo>
                    <a:pt x="68783" y="221"/>
                    <a:pt x="68331" y="236"/>
                    <a:pt x="67884" y="236"/>
                  </a:cubicBezTo>
                  <a:cubicBezTo>
                    <a:pt x="67660" y="236"/>
                    <a:pt x="67438" y="232"/>
                    <a:pt x="67215" y="221"/>
                  </a:cubicBezTo>
                  <a:cubicBezTo>
                    <a:pt x="67160" y="218"/>
                    <a:pt x="67105" y="217"/>
                    <a:pt x="67050" y="217"/>
                  </a:cubicBezTo>
                  <a:cubicBezTo>
                    <a:pt x="66754" y="217"/>
                    <a:pt x="66459" y="251"/>
                    <a:pt x="66167" y="251"/>
                  </a:cubicBezTo>
                  <a:cubicBezTo>
                    <a:pt x="65856" y="251"/>
                    <a:pt x="65548" y="213"/>
                    <a:pt x="65247" y="54"/>
                  </a:cubicBezTo>
                  <a:cubicBezTo>
                    <a:pt x="65223" y="48"/>
                    <a:pt x="65195" y="46"/>
                    <a:pt x="65165" y="46"/>
                  </a:cubicBezTo>
                  <a:cubicBezTo>
                    <a:pt x="65030" y="46"/>
                    <a:pt x="64850" y="100"/>
                    <a:pt x="64714" y="154"/>
                  </a:cubicBezTo>
                  <a:cubicBezTo>
                    <a:pt x="64363" y="255"/>
                    <a:pt x="64005" y="296"/>
                    <a:pt x="63646" y="296"/>
                  </a:cubicBezTo>
                  <a:cubicBezTo>
                    <a:pt x="63288" y="296"/>
                    <a:pt x="62929" y="255"/>
                    <a:pt x="62579" y="188"/>
                  </a:cubicBezTo>
                  <a:cubicBezTo>
                    <a:pt x="62299" y="128"/>
                    <a:pt x="61994" y="80"/>
                    <a:pt x="61695" y="80"/>
                  </a:cubicBezTo>
                  <a:cubicBezTo>
                    <a:pt x="61495" y="80"/>
                    <a:pt x="61298" y="101"/>
                    <a:pt x="61111" y="154"/>
                  </a:cubicBezTo>
                  <a:cubicBezTo>
                    <a:pt x="60877" y="188"/>
                    <a:pt x="60677" y="255"/>
                    <a:pt x="60410" y="255"/>
                  </a:cubicBezTo>
                  <a:cubicBezTo>
                    <a:pt x="60185" y="255"/>
                    <a:pt x="59941" y="142"/>
                    <a:pt x="59749" y="142"/>
                  </a:cubicBezTo>
                  <a:cubicBezTo>
                    <a:pt x="59685" y="142"/>
                    <a:pt x="59627" y="154"/>
                    <a:pt x="59577" y="188"/>
                  </a:cubicBezTo>
                  <a:cubicBezTo>
                    <a:pt x="59376" y="308"/>
                    <a:pt x="59188" y="332"/>
                    <a:pt x="59012" y="332"/>
                  </a:cubicBezTo>
                  <a:cubicBezTo>
                    <a:pt x="58895" y="332"/>
                    <a:pt x="58783" y="321"/>
                    <a:pt x="58676" y="321"/>
                  </a:cubicBezTo>
                  <a:lnTo>
                    <a:pt x="53072" y="321"/>
                  </a:lnTo>
                  <a:cubicBezTo>
                    <a:pt x="52905" y="321"/>
                    <a:pt x="52730" y="363"/>
                    <a:pt x="52559" y="363"/>
                  </a:cubicBezTo>
                  <a:cubicBezTo>
                    <a:pt x="52388" y="363"/>
                    <a:pt x="52221" y="321"/>
                    <a:pt x="52071" y="154"/>
                  </a:cubicBezTo>
                  <a:cubicBezTo>
                    <a:pt x="52021" y="104"/>
                    <a:pt x="51938" y="79"/>
                    <a:pt x="51863" y="79"/>
                  </a:cubicBezTo>
                  <a:cubicBezTo>
                    <a:pt x="51788" y="79"/>
                    <a:pt x="51721" y="104"/>
                    <a:pt x="51704" y="154"/>
                  </a:cubicBezTo>
                  <a:cubicBezTo>
                    <a:pt x="51554" y="305"/>
                    <a:pt x="51385" y="323"/>
                    <a:pt x="51226" y="323"/>
                  </a:cubicBezTo>
                  <a:cubicBezTo>
                    <a:pt x="51173" y="323"/>
                    <a:pt x="51121" y="321"/>
                    <a:pt x="51070" y="321"/>
                  </a:cubicBezTo>
                  <a:lnTo>
                    <a:pt x="47601" y="321"/>
                  </a:lnTo>
                  <a:cubicBezTo>
                    <a:pt x="47368" y="321"/>
                    <a:pt x="47101" y="188"/>
                    <a:pt x="47068" y="188"/>
                  </a:cubicBezTo>
                  <a:cubicBezTo>
                    <a:pt x="46634" y="221"/>
                    <a:pt x="46367" y="321"/>
                    <a:pt x="46100" y="321"/>
                  </a:cubicBezTo>
                  <a:lnTo>
                    <a:pt x="36694" y="321"/>
                  </a:lnTo>
                  <a:cubicBezTo>
                    <a:pt x="36427" y="321"/>
                    <a:pt x="36143" y="346"/>
                    <a:pt x="35868" y="346"/>
                  </a:cubicBezTo>
                  <a:cubicBezTo>
                    <a:pt x="35593" y="346"/>
                    <a:pt x="35326" y="321"/>
                    <a:pt x="35092" y="221"/>
                  </a:cubicBezTo>
                  <a:cubicBezTo>
                    <a:pt x="34986" y="162"/>
                    <a:pt x="34887" y="139"/>
                    <a:pt x="34791" y="139"/>
                  </a:cubicBezTo>
                  <a:cubicBezTo>
                    <a:pt x="34485" y="139"/>
                    <a:pt x="34222" y="374"/>
                    <a:pt x="33925" y="374"/>
                  </a:cubicBezTo>
                  <a:cubicBezTo>
                    <a:pt x="33850" y="374"/>
                    <a:pt x="33772" y="359"/>
                    <a:pt x="33691" y="321"/>
                  </a:cubicBezTo>
                  <a:cubicBezTo>
                    <a:pt x="33525" y="221"/>
                    <a:pt x="33258" y="255"/>
                    <a:pt x="33058" y="188"/>
                  </a:cubicBezTo>
                  <a:cubicBezTo>
                    <a:pt x="32944" y="138"/>
                    <a:pt x="32826" y="120"/>
                    <a:pt x="32709" y="120"/>
                  </a:cubicBezTo>
                  <a:cubicBezTo>
                    <a:pt x="32515" y="120"/>
                    <a:pt x="32323" y="167"/>
                    <a:pt x="32157" y="188"/>
                  </a:cubicBezTo>
                  <a:cubicBezTo>
                    <a:pt x="31923" y="221"/>
                    <a:pt x="31757" y="321"/>
                    <a:pt x="31590" y="321"/>
                  </a:cubicBezTo>
                  <a:lnTo>
                    <a:pt x="27354" y="321"/>
                  </a:lnTo>
                  <a:cubicBezTo>
                    <a:pt x="27153" y="321"/>
                    <a:pt x="26887" y="221"/>
                    <a:pt x="26653" y="154"/>
                  </a:cubicBezTo>
                  <a:cubicBezTo>
                    <a:pt x="26368" y="277"/>
                    <a:pt x="26207" y="349"/>
                    <a:pt x="26072" y="349"/>
                  </a:cubicBezTo>
                  <a:cubicBezTo>
                    <a:pt x="25986" y="349"/>
                    <a:pt x="25910" y="320"/>
                    <a:pt x="25819" y="255"/>
                  </a:cubicBezTo>
                  <a:cubicBezTo>
                    <a:pt x="25663" y="137"/>
                    <a:pt x="25484" y="89"/>
                    <a:pt x="25322" y="89"/>
                  </a:cubicBezTo>
                  <a:cubicBezTo>
                    <a:pt x="25207" y="89"/>
                    <a:pt x="25101" y="113"/>
                    <a:pt x="25019" y="154"/>
                  </a:cubicBezTo>
                  <a:cubicBezTo>
                    <a:pt x="24658" y="303"/>
                    <a:pt x="24297" y="330"/>
                    <a:pt x="23945" y="330"/>
                  </a:cubicBezTo>
                  <a:cubicBezTo>
                    <a:pt x="23743" y="330"/>
                    <a:pt x="23545" y="321"/>
                    <a:pt x="23351" y="321"/>
                  </a:cubicBezTo>
                  <a:lnTo>
                    <a:pt x="15345" y="321"/>
                  </a:lnTo>
                  <a:cubicBezTo>
                    <a:pt x="15045" y="321"/>
                    <a:pt x="14753" y="363"/>
                    <a:pt x="14461" y="363"/>
                  </a:cubicBezTo>
                  <a:cubicBezTo>
                    <a:pt x="14169" y="363"/>
                    <a:pt x="13877" y="321"/>
                    <a:pt x="13577" y="154"/>
                  </a:cubicBezTo>
                  <a:cubicBezTo>
                    <a:pt x="13494" y="104"/>
                    <a:pt x="13377" y="79"/>
                    <a:pt x="13268" y="79"/>
                  </a:cubicBezTo>
                  <a:cubicBezTo>
                    <a:pt x="13160" y="79"/>
                    <a:pt x="13060" y="104"/>
                    <a:pt x="13010" y="154"/>
                  </a:cubicBezTo>
                  <a:cubicBezTo>
                    <a:pt x="12743" y="307"/>
                    <a:pt x="12476" y="340"/>
                    <a:pt x="12209" y="340"/>
                  </a:cubicBezTo>
                  <a:cubicBezTo>
                    <a:pt x="12009" y="340"/>
                    <a:pt x="11809" y="321"/>
                    <a:pt x="11609" y="321"/>
                  </a:cubicBezTo>
                  <a:cubicBezTo>
                    <a:pt x="10808" y="321"/>
                    <a:pt x="10023" y="336"/>
                    <a:pt x="9232" y="336"/>
                  </a:cubicBezTo>
                  <a:cubicBezTo>
                    <a:pt x="8837" y="336"/>
                    <a:pt x="8440" y="332"/>
                    <a:pt x="8040" y="321"/>
                  </a:cubicBezTo>
                  <a:cubicBezTo>
                    <a:pt x="7806" y="321"/>
                    <a:pt x="7564" y="363"/>
                    <a:pt x="7331" y="363"/>
                  </a:cubicBezTo>
                  <a:cubicBezTo>
                    <a:pt x="7097" y="363"/>
                    <a:pt x="6872" y="321"/>
                    <a:pt x="6672" y="154"/>
                  </a:cubicBezTo>
                  <a:cubicBezTo>
                    <a:pt x="6622" y="121"/>
                    <a:pt x="6555" y="104"/>
                    <a:pt x="6497" y="104"/>
                  </a:cubicBezTo>
                  <a:cubicBezTo>
                    <a:pt x="6439" y="104"/>
                    <a:pt x="6389" y="121"/>
                    <a:pt x="6372" y="154"/>
                  </a:cubicBezTo>
                  <a:cubicBezTo>
                    <a:pt x="6155" y="321"/>
                    <a:pt x="5938" y="363"/>
                    <a:pt x="5721" y="363"/>
                  </a:cubicBezTo>
                  <a:cubicBezTo>
                    <a:pt x="5505" y="363"/>
                    <a:pt x="5288" y="321"/>
                    <a:pt x="5071" y="321"/>
                  </a:cubicBezTo>
                  <a:lnTo>
                    <a:pt x="901" y="321"/>
                  </a:lnTo>
                  <a:cubicBezTo>
                    <a:pt x="734" y="321"/>
                    <a:pt x="568" y="355"/>
                    <a:pt x="334" y="388"/>
                  </a:cubicBezTo>
                  <a:cubicBezTo>
                    <a:pt x="901" y="888"/>
                    <a:pt x="1435" y="1255"/>
                    <a:pt x="1935" y="1689"/>
                  </a:cubicBezTo>
                  <a:cubicBezTo>
                    <a:pt x="2169" y="1856"/>
                    <a:pt x="2336" y="2156"/>
                    <a:pt x="2502" y="2356"/>
                  </a:cubicBezTo>
                  <a:cubicBezTo>
                    <a:pt x="2569" y="2489"/>
                    <a:pt x="2602" y="2656"/>
                    <a:pt x="2736" y="2723"/>
                  </a:cubicBezTo>
                  <a:cubicBezTo>
                    <a:pt x="3570" y="3223"/>
                    <a:pt x="4170" y="4024"/>
                    <a:pt x="4904" y="4591"/>
                  </a:cubicBezTo>
                  <a:cubicBezTo>
                    <a:pt x="5204" y="4858"/>
                    <a:pt x="5371" y="5225"/>
                    <a:pt x="5605" y="5525"/>
                  </a:cubicBezTo>
                  <a:cubicBezTo>
                    <a:pt x="5871" y="5758"/>
                    <a:pt x="6172" y="5925"/>
                    <a:pt x="6405" y="6192"/>
                  </a:cubicBezTo>
                  <a:cubicBezTo>
                    <a:pt x="7106" y="6893"/>
                    <a:pt x="7739" y="7560"/>
                    <a:pt x="8407" y="8260"/>
                  </a:cubicBezTo>
                  <a:cubicBezTo>
                    <a:pt x="8540" y="8394"/>
                    <a:pt x="8673" y="8561"/>
                    <a:pt x="8740" y="8694"/>
                  </a:cubicBezTo>
                  <a:cubicBezTo>
                    <a:pt x="7706" y="9528"/>
                    <a:pt x="6605" y="10262"/>
                    <a:pt x="5671" y="11196"/>
                  </a:cubicBezTo>
                  <a:cubicBezTo>
                    <a:pt x="4704" y="12163"/>
                    <a:pt x="3536" y="12897"/>
                    <a:pt x="2703" y="13931"/>
                  </a:cubicBezTo>
                  <a:cubicBezTo>
                    <a:pt x="1869" y="14998"/>
                    <a:pt x="601" y="15566"/>
                    <a:pt x="1" y="16900"/>
                  </a:cubicBezTo>
                  <a:lnTo>
                    <a:pt x="69550" y="16900"/>
                  </a:lnTo>
                  <a:cubicBezTo>
                    <a:pt x="69217" y="16433"/>
                    <a:pt x="68917" y="15999"/>
                    <a:pt x="68550" y="15599"/>
                  </a:cubicBezTo>
                  <a:cubicBezTo>
                    <a:pt x="67416" y="14565"/>
                    <a:pt x="66648" y="13197"/>
                    <a:pt x="65714" y="11996"/>
                  </a:cubicBezTo>
                  <a:cubicBezTo>
                    <a:pt x="65347" y="11529"/>
                    <a:pt x="64914" y="11029"/>
                    <a:pt x="64580" y="10495"/>
                  </a:cubicBezTo>
                  <a:cubicBezTo>
                    <a:pt x="64247" y="9928"/>
                    <a:pt x="63780" y="9495"/>
                    <a:pt x="63379" y="8927"/>
                  </a:cubicBezTo>
                  <a:lnTo>
                    <a:pt x="63379" y="8327"/>
                  </a:lnTo>
                  <a:cubicBezTo>
                    <a:pt x="63613" y="8027"/>
                    <a:pt x="63913" y="7660"/>
                    <a:pt x="64213" y="7360"/>
                  </a:cubicBezTo>
                  <a:cubicBezTo>
                    <a:pt x="64947" y="6592"/>
                    <a:pt x="65814" y="5925"/>
                    <a:pt x="66482" y="5091"/>
                  </a:cubicBezTo>
                  <a:cubicBezTo>
                    <a:pt x="67049" y="4424"/>
                    <a:pt x="67682" y="3924"/>
                    <a:pt x="68316" y="3423"/>
                  </a:cubicBezTo>
                  <a:cubicBezTo>
                    <a:pt x="68616" y="3190"/>
                    <a:pt x="68950" y="2890"/>
                    <a:pt x="69117" y="2556"/>
                  </a:cubicBezTo>
                  <a:cubicBezTo>
                    <a:pt x="69284" y="2256"/>
                    <a:pt x="69517" y="2022"/>
                    <a:pt x="69717" y="1822"/>
                  </a:cubicBezTo>
                  <a:cubicBezTo>
                    <a:pt x="70184" y="1422"/>
                    <a:pt x="70618" y="1055"/>
                    <a:pt x="70885" y="521"/>
                  </a:cubicBezTo>
                  <a:cubicBezTo>
                    <a:pt x="70685" y="421"/>
                    <a:pt x="70418" y="321"/>
                    <a:pt x="70117" y="21"/>
                  </a:cubicBezTo>
                  <a:cubicBezTo>
                    <a:pt x="70070" y="7"/>
                    <a:pt x="70024" y="1"/>
                    <a:pt x="69980" y="1"/>
                  </a:cubicBezTo>
                  <a:close/>
                </a:path>
              </a:pathLst>
            </a:custGeom>
            <a:noFill/>
            <a:ln w="38100">
              <a:solidFill>
                <a:srgbClr val="FF8969"/>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srgbClr val="FF8969"/>
                </a:solidFill>
                <a:effectLst/>
                <a:uLnTx/>
                <a:uFillTx/>
                <a:latin typeface="Arial"/>
                <a:ea typeface="微软雅黑"/>
                <a:cs typeface="+mn-cs"/>
              </a:endParaRPr>
            </a:p>
          </p:txBody>
        </p:sp>
        <p:sp>
          <p:nvSpPr>
            <p:cNvPr id="5" name="TextBox 4">
              <a:extLst>
                <a:ext uri="{FF2B5EF4-FFF2-40B4-BE49-F238E27FC236}">
                  <a16:creationId xmlns:a16="http://schemas.microsoft.com/office/drawing/2014/main" id="{F69E3F0B-960C-C228-4929-9F3EDBA646BB}"/>
                </a:ext>
              </a:extLst>
            </p:cNvPr>
            <p:cNvSpPr txBox="1"/>
            <p:nvPr/>
          </p:nvSpPr>
          <p:spPr>
            <a:xfrm>
              <a:off x="877050" y="860976"/>
              <a:ext cx="1957309"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Arial"/>
                  <a:ea typeface="微软雅黑"/>
                  <a:cs typeface="+mn-cs"/>
                </a:rPr>
                <a:t>Siêu</a:t>
              </a:r>
              <a:r>
                <a:rPr kumimoji="0" lang="en-US" sz="2800" b="1" i="0" u="none" strike="noStrike" kern="1200" cap="none" spc="0" normalizeH="0" baseline="0" noProof="0" dirty="0">
                  <a:ln>
                    <a:noFill/>
                  </a:ln>
                  <a:solidFill>
                    <a:srgbClr val="000000"/>
                  </a:solidFill>
                  <a:effectLst/>
                  <a:uLnTx/>
                  <a:uFillTx/>
                  <a:latin typeface="Arial"/>
                  <a:ea typeface="微软雅黑"/>
                  <a:cs typeface="+mn-cs"/>
                </a:rPr>
                <a:t> </a:t>
              </a:r>
              <a:r>
                <a:rPr kumimoji="0" lang="en-US" sz="2800" b="1" i="0" u="none" strike="noStrike" kern="1200" cap="none" spc="0" normalizeH="0" baseline="0" noProof="0" dirty="0" err="1">
                  <a:ln>
                    <a:noFill/>
                  </a:ln>
                  <a:solidFill>
                    <a:srgbClr val="000000"/>
                  </a:solidFill>
                  <a:effectLst/>
                  <a:uLnTx/>
                  <a:uFillTx/>
                  <a:latin typeface="Arial"/>
                  <a:ea typeface="微软雅黑"/>
                  <a:cs typeface="+mn-cs"/>
                </a:rPr>
                <a:t>trí</a:t>
              </a:r>
              <a:r>
                <a:rPr kumimoji="0" lang="en-US" sz="2800" b="1" i="0" u="none" strike="noStrike" kern="1200" cap="none" spc="0" normalizeH="0" baseline="0" noProof="0" dirty="0">
                  <a:ln>
                    <a:noFill/>
                  </a:ln>
                  <a:solidFill>
                    <a:srgbClr val="000000"/>
                  </a:solidFill>
                  <a:effectLst/>
                  <a:uLnTx/>
                  <a:uFillTx/>
                  <a:latin typeface="Arial"/>
                  <a:ea typeface="微软雅黑"/>
                  <a:cs typeface="+mn-cs"/>
                </a:rPr>
                <a:t> </a:t>
              </a:r>
              <a:r>
                <a:rPr kumimoji="0" lang="en-US" sz="2800" b="1" i="0" u="none" strike="noStrike" kern="1200" cap="none" spc="0" normalizeH="0" baseline="0" noProof="0" dirty="0" err="1">
                  <a:ln>
                    <a:noFill/>
                  </a:ln>
                  <a:solidFill>
                    <a:srgbClr val="000000"/>
                  </a:solidFill>
                  <a:effectLst/>
                  <a:uLnTx/>
                  <a:uFillTx/>
                  <a:latin typeface="Arial"/>
                  <a:ea typeface="微软雅黑"/>
                  <a:cs typeface="+mn-cs"/>
                </a:rPr>
                <a:t>nhớ</a:t>
              </a:r>
              <a:r>
                <a:rPr kumimoji="0" lang="en-US" sz="2800" b="1" i="0" u="none" strike="noStrike" kern="1200" cap="none" spc="0" normalizeH="0" baseline="0" noProof="0" dirty="0">
                  <a:ln>
                    <a:noFill/>
                  </a:ln>
                  <a:solidFill>
                    <a:srgbClr val="000000"/>
                  </a:solidFill>
                  <a:effectLst/>
                  <a:uLnTx/>
                  <a:uFillTx/>
                  <a:latin typeface="Arial"/>
                  <a:ea typeface="微软雅黑"/>
                  <a:cs typeface="+mn-cs"/>
                </a:rPr>
                <a:t> </a:t>
              </a:r>
              <a:r>
                <a:rPr kumimoji="0" lang="en-US" sz="2800" b="1" i="0" u="none" strike="noStrike" kern="1200" cap="none" spc="0" normalizeH="0" baseline="0" noProof="0" dirty="0" err="1">
                  <a:ln>
                    <a:noFill/>
                  </a:ln>
                  <a:solidFill>
                    <a:srgbClr val="000000"/>
                  </a:solidFill>
                  <a:effectLst/>
                  <a:uLnTx/>
                  <a:uFillTx/>
                  <a:latin typeface="Arial"/>
                  <a:ea typeface="微软雅黑"/>
                  <a:cs typeface="+mn-cs"/>
                </a:rPr>
                <a:t>trổ</a:t>
              </a:r>
              <a:r>
                <a:rPr kumimoji="0" lang="en-US" sz="2800" b="1" i="0" u="none" strike="noStrike" kern="1200" cap="none" spc="0" normalizeH="0" baseline="0" noProof="0" dirty="0">
                  <a:ln>
                    <a:noFill/>
                  </a:ln>
                  <a:solidFill>
                    <a:srgbClr val="000000"/>
                  </a:solidFill>
                  <a:effectLst/>
                  <a:uLnTx/>
                  <a:uFillTx/>
                  <a:latin typeface="Arial"/>
                  <a:ea typeface="微软雅黑"/>
                  <a:cs typeface="+mn-cs"/>
                </a:rPr>
                <a:t> </a:t>
              </a:r>
              <a:r>
                <a:rPr kumimoji="0" lang="en-US" sz="2800" b="1" i="0" u="none" strike="noStrike" kern="1200" cap="none" spc="0" normalizeH="0" baseline="0" noProof="0" dirty="0" err="1">
                  <a:ln>
                    <a:noFill/>
                  </a:ln>
                  <a:solidFill>
                    <a:srgbClr val="000000"/>
                  </a:solidFill>
                  <a:effectLst/>
                  <a:uLnTx/>
                  <a:uFillTx/>
                  <a:latin typeface="Arial"/>
                  <a:ea typeface="微软雅黑"/>
                  <a:cs typeface="+mn-cs"/>
                </a:rPr>
                <a:t>tài</a:t>
              </a:r>
              <a:endParaRPr kumimoji="0" lang="en-US" sz="2800" b="1" i="0" u="none" strike="noStrike" kern="1200" cap="none" spc="0" normalizeH="0" baseline="0" noProof="0" dirty="0">
                <a:ln>
                  <a:noFill/>
                </a:ln>
                <a:solidFill>
                  <a:srgbClr val="000000"/>
                </a:solidFill>
                <a:effectLst/>
                <a:uLnTx/>
                <a:uFillTx/>
                <a:latin typeface="Arial"/>
                <a:ea typeface="微软雅黑"/>
                <a:cs typeface="+mn-cs"/>
              </a:endParaRPr>
            </a:p>
          </p:txBody>
        </p:sp>
      </p:grpSp>
      <p:pic>
        <p:nvPicPr>
          <p:cNvPr id="6" name="Picture 5">
            <a:extLst>
              <a:ext uri="{FF2B5EF4-FFF2-40B4-BE49-F238E27FC236}">
                <a16:creationId xmlns:a16="http://schemas.microsoft.com/office/drawing/2014/main" id="{9CBB7ADC-01AA-C209-3EA0-752012E24908}"/>
              </a:ext>
            </a:extLst>
          </p:cNvPr>
          <p:cNvPicPr>
            <a:picLocks noChangeAspect="1"/>
          </p:cNvPicPr>
          <p:nvPr/>
        </p:nvPicPr>
        <p:blipFill>
          <a:blip r:embed="rId3"/>
          <a:stretch>
            <a:fillRect/>
          </a:stretch>
        </p:blipFill>
        <p:spPr>
          <a:xfrm>
            <a:off x="1851102" y="1064651"/>
            <a:ext cx="1572322" cy="1176900"/>
          </a:xfrm>
          <a:prstGeom prst="rect">
            <a:avLst/>
          </a:prstGeom>
        </p:spPr>
      </p:pic>
      <p:pic>
        <p:nvPicPr>
          <p:cNvPr id="7" name="Picture 6">
            <a:extLst>
              <a:ext uri="{FF2B5EF4-FFF2-40B4-BE49-F238E27FC236}">
                <a16:creationId xmlns:a16="http://schemas.microsoft.com/office/drawing/2014/main" id="{D081BD24-9598-58BD-A5DC-A0785C1E1EC0}"/>
              </a:ext>
            </a:extLst>
          </p:cNvPr>
          <p:cNvPicPr>
            <a:picLocks noChangeAspect="1"/>
          </p:cNvPicPr>
          <p:nvPr/>
        </p:nvPicPr>
        <p:blipFill>
          <a:blip r:embed="rId3"/>
          <a:stretch>
            <a:fillRect/>
          </a:stretch>
        </p:blipFill>
        <p:spPr>
          <a:xfrm>
            <a:off x="5450282" y="1984008"/>
            <a:ext cx="1898372" cy="1060276"/>
          </a:xfrm>
          <a:prstGeom prst="rect">
            <a:avLst/>
          </a:prstGeom>
        </p:spPr>
      </p:pic>
      <p:pic>
        <p:nvPicPr>
          <p:cNvPr id="8" name="Picture 7">
            <a:extLst>
              <a:ext uri="{FF2B5EF4-FFF2-40B4-BE49-F238E27FC236}">
                <a16:creationId xmlns:a16="http://schemas.microsoft.com/office/drawing/2014/main" id="{27E7FFEF-F902-7DBE-4F9C-04025322C650}"/>
              </a:ext>
            </a:extLst>
          </p:cNvPr>
          <p:cNvPicPr>
            <a:picLocks noChangeAspect="1"/>
          </p:cNvPicPr>
          <p:nvPr/>
        </p:nvPicPr>
        <p:blipFill>
          <a:blip r:embed="rId3"/>
          <a:stretch>
            <a:fillRect/>
          </a:stretch>
        </p:blipFill>
        <p:spPr>
          <a:xfrm>
            <a:off x="1672682" y="2639407"/>
            <a:ext cx="1349297" cy="1252007"/>
          </a:xfrm>
          <a:prstGeom prst="rect">
            <a:avLst/>
          </a:prstGeom>
        </p:spPr>
      </p:pic>
      <p:pic>
        <p:nvPicPr>
          <p:cNvPr id="9" name="Picture 8">
            <a:extLst>
              <a:ext uri="{FF2B5EF4-FFF2-40B4-BE49-F238E27FC236}">
                <a16:creationId xmlns:a16="http://schemas.microsoft.com/office/drawing/2014/main" id="{6773A324-DB2F-0172-09FC-4154933E90FC}"/>
              </a:ext>
            </a:extLst>
          </p:cNvPr>
          <p:cNvPicPr>
            <a:picLocks noChangeAspect="1"/>
          </p:cNvPicPr>
          <p:nvPr/>
        </p:nvPicPr>
        <p:blipFill>
          <a:blip r:embed="rId3"/>
          <a:stretch>
            <a:fillRect/>
          </a:stretch>
        </p:blipFill>
        <p:spPr>
          <a:xfrm>
            <a:off x="4741759" y="3456879"/>
            <a:ext cx="2216601" cy="1520718"/>
          </a:xfrm>
          <a:prstGeom prst="rect">
            <a:avLst/>
          </a:prstGeom>
        </p:spPr>
      </p:pic>
    </p:spTree>
    <p:extLst>
      <p:ext uri="{BB962C8B-B14F-4D97-AF65-F5344CB8AC3E}">
        <p14:creationId xmlns:p14="http://schemas.microsoft.com/office/powerpoint/2010/main" val="2556905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6"/>
                                        </p:tgtEl>
                                      </p:cBhvr>
                                    </p:animEffect>
                                    <p:anim calcmode="lin" valueType="num">
                                      <p:cBhvr>
                                        <p:cTn id="7" dur="1000"/>
                                        <p:tgtEl>
                                          <p:spTgt spid="6"/>
                                        </p:tgtEl>
                                        <p:attrNameLst>
                                          <p:attrName>ppt_x</p:attrName>
                                        </p:attrNameLst>
                                      </p:cBhvr>
                                      <p:tavLst>
                                        <p:tav tm="0">
                                          <p:val>
                                            <p:strVal val="ppt_x"/>
                                          </p:val>
                                        </p:tav>
                                        <p:tav tm="100000">
                                          <p:val>
                                            <p:strVal val="ppt_x"/>
                                          </p:val>
                                        </p:tav>
                                      </p:tavLst>
                                    </p:anim>
                                    <p:anim calcmode="lin" valueType="num">
                                      <p:cBhvr>
                                        <p:cTn id="8" dur="1000"/>
                                        <p:tgtEl>
                                          <p:spTgt spid="6"/>
                                        </p:tgtEl>
                                        <p:attrNameLst>
                                          <p:attrName>ppt_y</p:attrName>
                                        </p:attrNameLst>
                                      </p:cBhvr>
                                      <p:tavLst>
                                        <p:tav tm="0">
                                          <p:val>
                                            <p:strVal val="ppt_y"/>
                                          </p:val>
                                        </p:tav>
                                        <p:tav tm="100000">
                                          <p:val>
                                            <p:strVal val="ppt_y+.1"/>
                                          </p:val>
                                        </p:tav>
                                      </p:tavLst>
                                    </p:anim>
                                    <p:set>
                                      <p:cBhvr>
                                        <p:cTn id="9" dur="1" fill="hold">
                                          <p:stCondLst>
                                            <p:cond delay="999"/>
                                          </p:stCondLst>
                                        </p:cTn>
                                        <p:tgtEl>
                                          <p:spTgt spid="6"/>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xit" presetSubtype="0" fill="hold" nodeType="clickEffect">
                                  <p:stCondLst>
                                    <p:cond delay="0"/>
                                  </p:stCondLst>
                                  <p:childTnLst>
                                    <p:animEffect transition="out" filter="fade">
                                      <p:cBhvr>
                                        <p:cTn id="13" dur="1000"/>
                                        <p:tgtEl>
                                          <p:spTgt spid="7"/>
                                        </p:tgtEl>
                                      </p:cBhvr>
                                    </p:animEffect>
                                    <p:anim calcmode="lin" valueType="num">
                                      <p:cBhvr>
                                        <p:cTn id="14" dur="1000"/>
                                        <p:tgtEl>
                                          <p:spTgt spid="7"/>
                                        </p:tgtEl>
                                        <p:attrNameLst>
                                          <p:attrName>ppt_x</p:attrName>
                                        </p:attrNameLst>
                                      </p:cBhvr>
                                      <p:tavLst>
                                        <p:tav tm="0">
                                          <p:val>
                                            <p:strVal val="ppt_x"/>
                                          </p:val>
                                        </p:tav>
                                        <p:tav tm="100000">
                                          <p:val>
                                            <p:strVal val="ppt_x"/>
                                          </p:val>
                                        </p:tav>
                                      </p:tavLst>
                                    </p:anim>
                                    <p:anim calcmode="lin" valueType="num">
                                      <p:cBhvr>
                                        <p:cTn id="15" dur="1000"/>
                                        <p:tgtEl>
                                          <p:spTgt spid="7"/>
                                        </p:tgtEl>
                                        <p:attrNameLst>
                                          <p:attrName>ppt_y</p:attrName>
                                        </p:attrNameLst>
                                      </p:cBhvr>
                                      <p:tavLst>
                                        <p:tav tm="0">
                                          <p:val>
                                            <p:strVal val="ppt_y"/>
                                          </p:val>
                                        </p:tav>
                                        <p:tav tm="100000">
                                          <p:val>
                                            <p:strVal val="ppt_y+.1"/>
                                          </p:val>
                                        </p:tav>
                                      </p:tavLst>
                                    </p:anim>
                                    <p:set>
                                      <p:cBhvr>
                                        <p:cTn id="16" dur="1" fill="hold">
                                          <p:stCondLst>
                                            <p:cond delay="999"/>
                                          </p:stCondLst>
                                        </p:cTn>
                                        <p:tgtEl>
                                          <p:spTgt spid="7"/>
                                        </p:tgtEl>
                                        <p:attrNameLst>
                                          <p:attrName>style.visibility</p:attrName>
                                        </p:attrNameLst>
                                      </p:cBhvr>
                                      <p:to>
                                        <p:strVal val="hidden"/>
                                      </p:to>
                                    </p:se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par>
                    <p:cTn id="17" fill="hold">
                      <p:stCondLst>
                        <p:cond delay="indefinite"/>
                      </p:stCondLst>
                      <p:childTnLst>
                        <p:par>
                          <p:cTn id="18" fill="hold">
                            <p:stCondLst>
                              <p:cond delay="0"/>
                            </p:stCondLst>
                            <p:childTnLst>
                              <p:par>
                                <p:cTn id="19" presetID="42" presetClass="exit" presetSubtype="0" fill="hold" nodeType="clickEffect">
                                  <p:stCondLst>
                                    <p:cond delay="0"/>
                                  </p:stCondLst>
                                  <p:childTnLst>
                                    <p:animEffect transition="out" filter="fade">
                                      <p:cBhvr>
                                        <p:cTn id="20" dur="1000"/>
                                        <p:tgtEl>
                                          <p:spTgt spid="8"/>
                                        </p:tgtEl>
                                      </p:cBhvr>
                                    </p:animEffect>
                                    <p:anim calcmode="lin" valueType="num">
                                      <p:cBhvr>
                                        <p:cTn id="21" dur="1000"/>
                                        <p:tgtEl>
                                          <p:spTgt spid="8"/>
                                        </p:tgtEl>
                                        <p:attrNameLst>
                                          <p:attrName>ppt_x</p:attrName>
                                        </p:attrNameLst>
                                      </p:cBhvr>
                                      <p:tavLst>
                                        <p:tav tm="0">
                                          <p:val>
                                            <p:strVal val="ppt_x"/>
                                          </p:val>
                                        </p:tav>
                                        <p:tav tm="100000">
                                          <p:val>
                                            <p:strVal val="ppt_x"/>
                                          </p:val>
                                        </p:tav>
                                      </p:tavLst>
                                    </p:anim>
                                    <p:anim calcmode="lin" valueType="num">
                                      <p:cBhvr>
                                        <p:cTn id="22" dur="1000"/>
                                        <p:tgtEl>
                                          <p:spTgt spid="8"/>
                                        </p:tgtEl>
                                        <p:attrNameLst>
                                          <p:attrName>ppt_y</p:attrName>
                                        </p:attrNameLst>
                                      </p:cBhvr>
                                      <p:tavLst>
                                        <p:tav tm="0">
                                          <p:val>
                                            <p:strVal val="ppt_y"/>
                                          </p:val>
                                        </p:tav>
                                        <p:tav tm="100000">
                                          <p:val>
                                            <p:strVal val="ppt_y+.1"/>
                                          </p:val>
                                        </p:tav>
                                      </p:tavLst>
                                    </p:anim>
                                    <p:set>
                                      <p:cBhvr>
                                        <p:cTn id="23" dur="1" fill="hold">
                                          <p:stCondLst>
                                            <p:cond delay="999"/>
                                          </p:stCondLst>
                                        </p:cTn>
                                        <p:tgtEl>
                                          <p:spTgt spid="8"/>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par>
                    <p:cTn id="24" fill="hold">
                      <p:stCondLst>
                        <p:cond delay="indefinite"/>
                      </p:stCondLst>
                      <p:childTnLst>
                        <p:par>
                          <p:cTn id="25" fill="hold">
                            <p:stCondLst>
                              <p:cond delay="0"/>
                            </p:stCondLst>
                            <p:childTnLst>
                              <p:par>
                                <p:cTn id="26" presetID="42" presetClass="exit" presetSubtype="0" fill="hold" nodeType="clickEffect">
                                  <p:stCondLst>
                                    <p:cond delay="0"/>
                                  </p:stCondLst>
                                  <p:childTnLst>
                                    <p:animEffect transition="out" filter="fade">
                                      <p:cBhvr>
                                        <p:cTn id="27" dur="1000"/>
                                        <p:tgtEl>
                                          <p:spTgt spid="9"/>
                                        </p:tgtEl>
                                      </p:cBhvr>
                                    </p:animEffect>
                                    <p:anim calcmode="lin" valueType="num">
                                      <p:cBhvr>
                                        <p:cTn id="28" dur="1000"/>
                                        <p:tgtEl>
                                          <p:spTgt spid="9"/>
                                        </p:tgtEl>
                                        <p:attrNameLst>
                                          <p:attrName>ppt_x</p:attrName>
                                        </p:attrNameLst>
                                      </p:cBhvr>
                                      <p:tavLst>
                                        <p:tav tm="0">
                                          <p:val>
                                            <p:strVal val="ppt_x"/>
                                          </p:val>
                                        </p:tav>
                                        <p:tav tm="100000">
                                          <p:val>
                                            <p:strVal val="ppt_x"/>
                                          </p:val>
                                        </p:tav>
                                      </p:tavLst>
                                    </p:anim>
                                    <p:anim calcmode="lin" valueType="num">
                                      <p:cBhvr>
                                        <p:cTn id="29" dur="1000"/>
                                        <p:tgtEl>
                                          <p:spTgt spid="9"/>
                                        </p:tgtEl>
                                        <p:attrNameLst>
                                          <p:attrName>ppt_y</p:attrName>
                                        </p:attrNameLst>
                                      </p:cBhvr>
                                      <p:tavLst>
                                        <p:tav tm="0">
                                          <p:val>
                                            <p:strVal val="ppt_y"/>
                                          </p:val>
                                        </p:tav>
                                        <p:tav tm="100000">
                                          <p:val>
                                            <p:strVal val="ppt_y+.1"/>
                                          </p:val>
                                        </p:tav>
                                      </p:tavLst>
                                    </p:anim>
                                    <p:set>
                                      <p:cBhvr>
                                        <p:cTn id="30" dur="1" fill="hold">
                                          <p:stCondLst>
                                            <p:cond delay="999"/>
                                          </p:stCondLst>
                                        </p:cTn>
                                        <p:tgtEl>
                                          <p:spTgt spid="9"/>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1039CC-2401-C1D2-F8A8-8D25B0BE4ACF}"/>
              </a:ext>
            </a:extLst>
          </p:cNvPr>
          <p:cNvPicPr>
            <a:picLocks noChangeAspect="1"/>
          </p:cNvPicPr>
          <p:nvPr/>
        </p:nvPicPr>
        <p:blipFill>
          <a:blip r:embed="rId4"/>
          <a:stretch>
            <a:fillRect/>
          </a:stretch>
        </p:blipFill>
        <p:spPr>
          <a:xfrm>
            <a:off x="745291" y="3218344"/>
            <a:ext cx="9358171" cy="1353429"/>
          </a:xfrm>
          <a:prstGeom prst="rect">
            <a:avLst/>
          </a:prstGeom>
        </p:spPr>
      </p:pic>
    </p:spTree>
    <p:custDataLst>
      <p:tags r:id="rId1"/>
    </p:custDataLst>
    <p:extLst>
      <p:ext uri="{BB962C8B-B14F-4D97-AF65-F5344CB8AC3E}">
        <p14:creationId xmlns:p14="http://schemas.microsoft.com/office/powerpoint/2010/main" val="574287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een field with a tree and a road&#10;&#10;Description automatically generated">
            <a:extLst>
              <a:ext uri="{FF2B5EF4-FFF2-40B4-BE49-F238E27FC236}">
                <a16:creationId xmlns:a16="http://schemas.microsoft.com/office/drawing/2014/main" id="{8D3A0AB5-4E4E-B3C5-61BC-8F2D118E0AF0}"/>
              </a:ext>
            </a:extLst>
          </p:cNvPr>
          <p:cNvPicPr>
            <a:picLocks noChangeAspect="1"/>
          </p:cNvPicPr>
          <p:nvPr/>
        </p:nvPicPr>
        <p:blipFill rotWithShape="1">
          <a:blip r:embed="rId2">
            <a:extLst>
              <a:ext uri="{28A0092B-C50C-407E-A947-70E740481C1C}">
                <a14:useLocalDpi xmlns:a14="http://schemas.microsoft.com/office/drawing/2010/main" val="0"/>
              </a:ext>
            </a:extLst>
          </a:blip>
          <a:srcRect r="15540"/>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17DD369D-0A99-57CC-2577-8FC7C5002ED8}"/>
              </a:ext>
            </a:extLst>
          </p:cNvPr>
          <p:cNvSpPr/>
          <p:nvPr/>
        </p:nvSpPr>
        <p:spPr>
          <a:xfrm>
            <a:off x="238126" y="266699"/>
            <a:ext cx="11715750" cy="6372225"/>
          </a:xfrm>
          <a:prstGeom prst="roundRect">
            <a:avLst/>
          </a:prstGeom>
          <a:solidFill>
            <a:srgbClr val="FFFFFF">
              <a:alpha val="61961"/>
            </a:srgb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微软雅黑"/>
              <a:cs typeface="+mn-cs"/>
            </a:endParaRPr>
          </a:p>
        </p:txBody>
      </p:sp>
      <p:pic>
        <p:nvPicPr>
          <p:cNvPr id="3" name="Picture 2" descr="A group of children walking on a dirt road&#10;&#10;Description automatically generated">
            <a:extLst>
              <a:ext uri="{FF2B5EF4-FFF2-40B4-BE49-F238E27FC236}">
                <a16:creationId xmlns:a16="http://schemas.microsoft.com/office/drawing/2014/main" id="{21053A31-F85F-0EE2-5D27-8C5CBBDF4E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5375" y="755650"/>
            <a:ext cx="6991349" cy="5826125"/>
          </a:xfrm>
          <a:prstGeom prst="rect">
            <a:avLst/>
          </a:prstGeom>
          <a:ln>
            <a:noFill/>
          </a:ln>
          <a:effectLst>
            <a:softEdge rad="112500"/>
          </a:effectLst>
        </p:spPr>
      </p:pic>
      <p:pic>
        <p:nvPicPr>
          <p:cNvPr id="11" name="Picture 10">
            <a:extLst>
              <a:ext uri="{FF2B5EF4-FFF2-40B4-BE49-F238E27FC236}">
                <a16:creationId xmlns:a16="http://schemas.microsoft.com/office/drawing/2014/main" id="{06E2D5DF-754B-3BFE-72AA-8ECDA067ADB3}"/>
              </a:ext>
            </a:extLst>
          </p:cNvPr>
          <p:cNvPicPr>
            <a:picLocks noChangeAspect="1"/>
          </p:cNvPicPr>
          <p:nvPr/>
        </p:nvPicPr>
        <p:blipFill>
          <a:blip r:embed="rId4"/>
          <a:stretch>
            <a:fillRect/>
          </a:stretch>
        </p:blipFill>
        <p:spPr>
          <a:xfrm>
            <a:off x="3538919" y="383641"/>
            <a:ext cx="4371211" cy="585267"/>
          </a:xfrm>
          <a:prstGeom prst="rect">
            <a:avLst/>
          </a:prstGeom>
        </p:spPr>
      </p:pic>
      <p:sp>
        <p:nvSpPr>
          <p:cNvPr id="12" name="TextBox 11">
            <a:extLst>
              <a:ext uri="{FF2B5EF4-FFF2-40B4-BE49-F238E27FC236}">
                <a16:creationId xmlns:a16="http://schemas.microsoft.com/office/drawing/2014/main" id="{B87F4C90-A7C1-2AFE-9740-76C6D7BF57D1}"/>
              </a:ext>
            </a:extLst>
          </p:cNvPr>
          <p:cNvSpPr txBox="1"/>
          <p:nvPr/>
        </p:nvSpPr>
        <p:spPr>
          <a:xfrm>
            <a:off x="504825" y="1095375"/>
            <a:ext cx="4448175" cy="52629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Bình minh vừa tỉnh giấc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Nắng nhuộm hồng núi xanh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Tiếng trống rung vách đá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Giục đôi chân bước nhanh.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Bóng em nhoà bóng núi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Hun hút mấy thung sâu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Gió đưa theo tiếng sáo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La đà trên tán lau.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Em đi tìm cái chữ</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Vượt suối lại băng rừng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Đường xa chân có mỏi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Chữ vẫn gùi trên lưng.</a:t>
            </a:r>
          </a:p>
        </p:txBody>
      </p:sp>
      <p:sp>
        <p:nvSpPr>
          <p:cNvPr id="13" name="TextBox 12">
            <a:extLst>
              <a:ext uri="{FF2B5EF4-FFF2-40B4-BE49-F238E27FC236}">
                <a16:creationId xmlns:a16="http://schemas.microsoft.com/office/drawing/2014/main" id="{235B6F9F-9C9B-1AB4-8545-41DF95F57796}"/>
              </a:ext>
            </a:extLst>
          </p:cNvPr>
          <p:cNvSpPr txBox="1"/>
          <p:nvPr/>
        </p:nvSpPr>
        <p:spPr>
          <a:xfrm>
            <a:off x="4933950" y="1228725"/>
            <a:ext cx="4448175" cy="378565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Cái chữ rơi xuống nương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Mùa cho bông trĩu hạt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Cái chữ bay lên ngàn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Rừng ríu ran chim hát.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Càng đi chân càng vững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Lớp học ngang lưng đồi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Mắt em như sao sáng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Gặt chữ trên đỉnh trời!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(Bích Ngọc)</a:t>
            </a:r>
          </a:p>
        </p:txBody>
      </p:sp>
    </p:spTree>
    <p:extLst>
      <p:ext uri="{BB962C8B-B14F-4D97-AF65-F5344CB8AC3E}">
        <p14:creationId xmlns:p14="http://schemas.microsoft.com/office/powerpoint/2010/main" val="3454172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grpSp>
        <p:nvGrpSpPr>
          <p:cNvPr id="11" name="组合 10"/>
          <p:cNvGrpSpPr/>
          <p:nvPr/>
        </p:nvGrpSpPr>
        <p:grpSpPr>
          <a:xfrm>
            <a:off x="304801" y="-371475"/>
            <a:ext cx="11561682" cy="7715250"/>
            <a:chOff x="840" y="0"/>
            <a:chExt cx="12720" cy="8100"/>
          </a:xfrm>
        </p:grpSpPr>
        <p:pic>
          <p:nvPicPr>
            <p:cNvPr id="28" name="图片 27" descr="D:\资料\图片1.png图片1"/>
            <p:cNvPicPr>
              <a:picLocks noChangeAspect="1"/>
            </p:cNvPicPr>
            <p:nvPr>
              <p:custDataLst>
                <p:tags r:id="rId1"/>
              </p:custDataLst>
            </p:nvPr>
          </p:nvPicPr>
          <p:blipFill>
            <a:blip r:embed="rId5"/>
            <a:srcRect/>
            <a:stretch>
              <a:fillRect/>
            </a:stretch>
          </p:blipFill>
          <p:spPr>
            <a:xfrm flipV="1">
              <a:off x="1191" y="0"/>
              <a:ext cx="12019" cy="8100"/>
            </a:xfrm>
            <a:prstGeom prst="rect">
              <a:avLst/>
            </a:prstGeom>
          </p:spPr>
        </p:pic>
        <p:sp>
          <p:nvSpPr>
            <p:cNvPr id="3" name="圆角矩形 2"/>
            <p:cNvSpPr/>
            <p:nvPr/>
          </p:nvSpPr>
          <p:spPr>
            <a:xfrm>
              <a:off x="840" y="630"/>
              <a:ext cx="12720" cy="6840"/>
            </a:xfrm>
            <a:prstGeom prst="roundRect">
              <a:avLst/>
            </a:prstGeom>
            <a:solidFill>
              <a:schemeClr val="bg1"/>
            </a:solidFill>
            <a:ln w="254000">
              <a:solidFill>
                <a:srgbClr val="45A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13" name="Group 12">
            <a:extLst>
              <a:ext uri="{FF2B5EF4-FFF2-40B4-BE49-F238E27FC236}">
                <a16:creationId xmlns:a16="http://schemas.microsoft.com/office/drawing/2014/main" id="{104EB80E-9CE6-90BD-4862-10346308125C}"/>
              </a:ext>
            </a:extLst>
          </p:cNvPr>
          <p:cNvGrpSpPr/>
          <p:nvPr/>
        </p:nvGrpSpPr>
        <p:grpSpPr>
          <a:xfrm>
            <a:off x="792074" y="1820235"/>
            <a:ext cx="8702800" cy="3373897"/>
            <a:chOff x="4666576" y="3956891"/>
            <a:chExt cx="6748183" cy="2616134"/>
          </a:xfrm>
        </p:grpSpPr>
        <p:grpSp>
          <p:nvGrpSpPr>
            <p:cNvPr id="16" name="Group 15">
              <a:extLst>
                <a:ext uri="{FF2B5EF4-FFF2-40B4-BE49-F238E27FC236}">
                  <a16:creationId xmlns:a16="http://schemas.microsoft.com/office/drawing/2014/main" id="{5BCB9332-5DB3-D4C9-3D87-A575611633A0}"/>
                </a:ext>
              </a:extLst>
            </p:cNvPr>
            <p:cNvGrpSpPr/>
            <p:nvPr/>
          </p:nvGrpSpPr>
          <p:grpSpPr>
            <a:xfrm>
              <a:off x="4666576" y="3956891"/>
              <a:ext cx="6748183" cy="2616134"/>
              <a:chOff x="2800676" y="1394942"/>
              <a:chExt cx="6748183" cy="2616134"/>
            </a:xfrm>
          </p:grpSpPr>
          <p:sp>
            <p:nvSpPr>
              <p:cNvPr id="38" name="Rectangle: Rounded Corners 37">
                <a:extLst>
                  <a:ext uri="{FF2B5EF4-FFF2-40B4-BE49-F238E27FC236}">
                    <a16:creationId xmlns:a16="http://schemas.microsoft.com/office/drawing/2014/main" id="{0AF43C78-C7B8-6B37-F083-2D6CF45749EB}"/>
                  </a:ext>
                </a:extLst>
              </p:cNvPr>
              <p:cNvSpPr/>
              <p:nvPr/>
            </p:nvSpPr>
            <p:spPr>
              <a:xfrm>
                <a:off x="2800676" y="1637031"/>
                <a:ext cx="6748183" cy="2374045"/>
              </a:xfrm>
              <a:custGeom>
                <a:avLst/>
                <a:gdLst>
                  <a:gd name="connsiteX0" fmla="*/ 0 w 6748183"/>
                  <a:gd name="connsiteY0" fmla="*/ 478892 h 2374045"/>
                  <a:gd name="connsiteX1" fmla="*/ 478892 w 6748183"/>
                  <a:gd name="connsiteY1" fmla="*/ 0 h 2374045"/>
                  <a:gd name="connsiteX2" fmla="*/ 1064366 w 6748183"/>
                  <a:gd name="connsiteY2" fmla="*/ 0 h 2374045"/>
                  <a:gd name="connsiteX3" fmla="*/ 1534031 w 6748183"/>
                  <a:gd name="connsiteY3" fmla="*/ 0 h 2374045"/>
                  <a:gd name="connsiteX4" fmla="*/ 2061601 w 6748183"/>
                  <a:gd name="connsiteY4" fmla="*/ 0 h 2374045"/>
                  <a:gd name="connsiteX5" fmla="*/ 2820787 w 6748183"/>
                  <a:gd name="connsiteY5" fmla="*/ 0 h 2374045"/>
                  <a:gd name="connsiteX6" fmla="*/ 3290452 w 6748183"/>
                  <a:gd name="connsiteY6" fmla="*/ 0 h 2374045"/>
                  <a:gd name="connsiteX7" fmla="*/ 3760118 w 6748183"/>
                  <a:gd name="connsiteY7" fmla="*/ 0 h 2374045"/>
                  <a:gd name="connsiteX8" fmla="*/ 4229784 w 6748183"/>
                  <a:gd name="connsiteY8" fmla="*/ 0 h 2374045"/>
                  <a:gd name="connsiteX9" fmla="*/ 4873161 w 6748183"/>
                  <a:gd name="connsiteY9" fmla="*/ 0 h 2374045"/>
                  <a:gd name="connsiteX10" fmla="*/ 5516539 w 6748183"/>
                  <a:gd name="connsiteY10" fmla="*/ 0 h 2374045"/>
                  <a:gd name="connsiteX11" fmla="*/ 6269291 w 6748183"/>
                  <a:gd name="connsiteY11" fmla="*/ 0 h 2374045"/>
                  <a:gd name="connsiteX12" fmla="*/ 6748183 w 6748183"/>
                  <a:gd name="connsiteY12" fmla="*/ 478892 h 2374045"/>
                  <a:gd name="connsiteX13" fmla="*/ 6748183 w 6748183"/>
                  <a:gd name="connsiteY13" fmla="*/ 922654 h 2374045"/>
                  <a:gd name="connsiteX14" fmla="*/ 6748183 w 6748183"/>
                  <a:gd name="connsiteY14" fmla="*/ 1408903 h 2374045"/>
                  <a:gd name="connsiteX15" fmla="*/ 6748183 w 6748183"/>
                  <a:gd name="connsiteY15" fmla="*/ 1895153 h 2374045"/>
                  <a:gd name="connsiteX16" fmla="*/ 6269291 w 6748183"/>
                  <a:gd name="connsiteY16" fmla="*/ 2374045 h 2374045"/>
                  <a:gd name="connsiteX17" fmla="*/ 5568009 w 6748183"/>
                  <a:gd name="connsiteY17" fmla="*/ 2374045 h 2374045"/>
                  <a:gd name="connsiteX18" fmla="*/ 4982536 w 6748183"/>
                  <a:gd name="connsiteY18" fmla="*/ 2374045 h 2374045"/>
                  <a:gd name="connsiteX19" fmla="*/ 4454966 w 6748183"/>
                  <a:gd name="connsiteY19" fmla="*/ 2374045 h 2374045"/>
                  <a:gd name="connsiteX20" fmla="*/ 3985300 w 6748183"/>
                  <a:gd name="connsiteY20" fmla="*/ 2374045 h 2374045"/>
                  <a:gd name="connsiteX21" fmla="*/ 3226115 w 6748183"/>
                  <a:gd name="connsiteY21" fmla="*/ 2374045 h 2374045"/>
                  <a:gd name="connsiteX22" fmla="*/ 2582737 w 6748183"/>
                  <a:gd name="connsiteY22" fmla="*/ 2374045 h 2374045"/>
                  <a:gd name="connsiteX23" fmla="*/ 1997263 w 6748183"/>
                  <a:gd name="connsiteY23" fmla="*/ 2374045 h 2374045"/>
                  <a:gd name="connsiteX24" fmla="*/ 1295982 w 6748183"/>
                  <a:gd name="connsiteY24" fmla="*/ 2374045 h 2374045"/>
                  <a:gd name="connsiteX25" fmla="*/ 478892 w 6748183"/>
                  <a:gd name="connsiteY25" fmla="*/ 2374045 h 2374045"/>
                  <a:gd name="connsiteX26" fmla="*/ 0 w 6748183"/>
                  <a:gd name="connsiteY26" fmla="*/ 1895153 h 2374045"/>
                  <a:gd name="connsiteX27" fmla="*/ 0 w 6748183"/>
                  <a:gd name="connsiteY27" fmla="*/ 1451391 h 2374045"/>
                  <a:gd name="connsiteX28" fmla="*/ 0 w 6748183"/>
                  <a:gd name="connsiteY28" fmla="*/ 993467 h 2374045"/>
                  <a:gd name="connsiteX29" fmla="*/ 0 w 6748183"/>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748183" h="2374045" fill="none" extrusionOk="0">
                    <a:moveTo>
                      <a:pt x="0" y="478892"/>
                    </a:moveTo>
                    <a:cubicBezTo>
                      <a:pt x="-33932" y="205008"/>
                      <a:pt x="166216" y="53"/>
                      <a:pt x="478892" y="0"/>
                    </a:cubicBezTo>
                    <a:cubicBezTo>
                      <a:pt x="754308" y="24780"/>
                      <a:pt x="892335" y="20180"/>
                      <a:pt x="1064366" y="0"/>
                    </a:cubicBezTo>
                    <a:cubicBezTo>
                      <a:pt x="1236397" y="-20180"/>
                      <a:pt x="1415885" y="4140"/>
                      <a:pt x="1534031" y="0"/>
                    </a:cubicBezTo>
                    <a:cubicBezTo>
                      <a:pt x="1652177" y="-4140"/>
                      <a:pt x="1887330" y="-11975"/>
                      <a:pt x="2061601" y="0"/>
                    </a:cubicBezTo>
                    <a:cubicBezTo>
                      <a:pt x="2235872" y="11975"/>
                      <a:pt x="2567454" y="6285"/>
                      <a:pt x="2820787" y="0"/>
                    </a:cubicBezTo>
                    <a:cubicBezTo>
                      <a:pt x="3074120" y="-6285"/>
                      <a:pt x="3165046" y="21025"/>
                      <a:pt x="3290452" y="0"/>
                    </a:cubicBezTo>
                    <a:cubicBezTo>
                      <a:pt x="3415859" y="-21025"/>
                      <a:pt x="3660663" y="18711"/>
                      <a:pt x="3760118" y="0"/>
                    </a:cubicBezTo>
                    <a:cubicBezTo>
                      <a:pt x="3859573" y="-18711"/>
                      <a:pt x="4094288" y="-9390"/>
                      <a:pt x="4229784" y="0"/>
                    </a:cubicBezTo>
                    <a:cubicBezTo>
                      <a:pt x="4365280" y="9390"/>
                      <a:pt x="4611561" y="525"/>
                      <a:pt x="4873161" y="0"/>
                    </a:cubicBezTo>
                    <a:cubicBezTo>
                      <a:pt x="5134761" y="-525"/>
                      <a:pt x="5277608" y="-9581"/>
                      <a:pt x="5516539" y="0"/>
                    </a:cubicBezTo>
                    <a:cubicBezTo>
                      <a:pt x="5755470" y="9581"/>
                      <a:pt x="5906215" y="-32369"/>
                      <a:pt x="6269291" y="0"/>
                    </a:cubicBezTo>
                    <a:cubicBezTo>
                      <a:pt x="6540804" y="-15120"/>
                      <a:pt x="6757044" y="150941"/>
                      <a:pt x="6748183" y="478892"/>
                    </a:cubicBezTo>
                    <a:cubicBezTo>
                      <a:pt x="6736375" y="632193"/>
                      <a:pt x="6757290" y="745727"/>
                      <a:pt x="6748183" y="922654"/>
                    </a:cubicBezTo>
                    <a:cubicBezTo>
                      <a:pt x="6739076" y="1099581"/>
                      <a:pt x="6742143" y="1304638"/>
                      <a:pt x="6748183" y="1408903"/>
                    </a:cubicBezTo>
                    <a:cubicBezTo>
                      <a:pt x="6754223" y="1513168"/>
                      <a:pt x="6752158" y="1738021"/>
                      <a:pt x="6748183" y="1895153"/>
                    </a:cubicBezTo>
                    <a:cubicBezTo>
                      <a:pt x="6702196" y="2167025"/>
                      <a:pt x="6563102" y="2372166"/>
                      <a:pt x="6269291" y="2374045"/>
                    </a:cubicBezTo>
                    <a:cubicBezTo>
                      <a:pt x="5970789" y="2340024"/>
                      <a:pt x="5848681" y="2366008"/>
                      <a:pt x="5568009" y="2374045"/>
                    </a:cubicBezTo>
                    <a:cubicBezTo>
                      <a:pt x="5287337" y="2382082"/>
                      <a:pt x="5246876" y="2369309"/>
                      <a:pt x="4982536" y="2374045"/>
                    </a:cubicBezTo>
                    <a:cubicBezTo>
                      <a:pt x="4718196" y="2378781"/>
                      <a:pt x="4655716" y="2363885"/>
                      <a:pt x="4454966" y="2374045"/>
                    </a:cubicBezTo>
                    <a:cubicBezTo>
                      <a:pt x="4254216" y="2384206"/>
                      <a:pt x="4137227" y="2392013"/>
                      <a:pt x="3985300" y="2374045"/>
                    </a:cubicBezTo>
                    <a:cubicBezTo>
                      <a:pt x="3833373" y="2356077"/>
                      <a:pt x="3468417" y="2358443"/>
                      <a:pt x="3226115" y="2374045"/>
                    </a:cubicBezTo>
                    <a:cubicBezTo>
                      <a:pt x="2983813" y="2389647"/>
                      <a:pt x="2721920" y="2372109"/>
                      <a:pt x="2582737" y="2374045"/>
                    </a:cubicBezTo>
                    <a:cubicBezTo>
                      <a:pt x="2443554" y="2375981"/>
                      <a:pt x="2127086" y="2393624"/>
                      <a:pt x="1997263" y="2374045"/>
                    </a:cubicBezTo>
                    <a:cubicBezTo>
                      <a:pt x="1867440" y="2354466"/>
                      <a:pt x="1488175" y="2369595"/>
                      <a:pt x="1295982" y="2374045"/>
                    </a:cubicBezTo>
                    <a:cubicBezTo>
                      <a:pt x="1103789" y="2378495"/>
                      <a:pt x="790657" y="2378509"/>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6748183" h="2374045" stroke="0" extrusionOk="0">
                    <a:moveTo>
                      <a:pt x="0" y="478892"/>
                    </a:moveTo>
                    <a:cubicBezTo>
                      <a:pt x="1648" y="264812"/>
                      <a:pt x="242370" y="49968"/>
                      <a:pt x="478892" y="0"/>
                    </a:cubicBezTo>
                    <a:cubicBezTo>
                      <a:pt x="674414" y="-23427"/>
                      <a:pt x="851470" y="-4426"/>
                      <a:pt x="1180174" y="0"/>
                    </a:cubicBezTo>
                    <a:cubicBezTo>
                      <a:pt x="1508878" y="4426"/>
                      <a:pt x="1511820" y="12137"/>
                      <a:pt x="1707743" y="0"/>
                    </a:cubicBezTo>
                    <a:cubicBezTo>
                      <a:pt x="1903666" y="-12137"/>
                      <a:pt x="2070707" y="-16281"/>
                      <a:pt x="2235313" y="0"/>
                    </a:cubicBezTo>
                    <a:cubicBezTo>
                      <a:pt x="2399919" y="16281"/>
                      <a:pt x="2728205" y="14950"/>
                      <a:pt x="2936595" y="0"/>
                    </a:cubicBezTo>
                    <a:cubicBezTo>
                      <a:pt x="3144985" y="-14950"/>
                      <a:pt x="3302546" y="13214"/>
                      <a:pt x="3522068" y="0"/>
                    </a:cubicBezTo>
                    <a:cubicBezTo>
                      <a:pt x="3741590" y="-13214"/>
                      <a:pt x="3953293" y="-19141"/>
                      <a:pt x="4281254" y="0"/>
                    </a:cubicBezTo>
                    <a:cubicBezTo>
                      <a:pt x="4609215" y="19141"/>
                      <a:pt x="4886794" y="-25308"/>
                      <a:pt x="5040440" y="0"/>
                    </a:cubicBezTo>
                    <a:cubicBezTo>
                      <a:pt x="5194086" y="25308"/>
                      <a:pt x="5712744" y="-10941"/>
                      <a:pt x="6269291" y="0"/>
                    </a:cubicBezTo>
                    <a:cubicBezTo>
                      <a:pt x="6526141" y="-3430"/>
                      <a:pt x="6697683" y="213963"/>
                      <a:pt x="6748183" y="478892"/>
                    </a:cubicBezTo>
                    <a:cubicBezTo>
                      <a:pt x="6733437" y="687907"/>
                      <a:pt x="6747730" y="759322"/>
                      <a:pt x="6748183" y="950979"/>
                    </a:cubicBezTo>
                    <a:cubicBezTo>
                      <a:pt x="6748636" y="1142636"/>
                      <a:pt x="6755334" y="1295443"/>
                      <a:pt x="6748183" y="1423066"/>
                    </a:cubicBezTo>
                    <a:cubicBezTo>
                      <a:pt x="6741032" y="1550689"/>
                      <a:pt x="6749851" y="1672103"/>
                      <a:pt x="6748183" y="1895153"/>
                    </a:cubicBezTo>
                    <a:cubicBezTo>
                      <a:pt x="6777748" y="2163292"/>
                      <a:pt x="6536710" y="2388985"/>
                      <a:pt x="6269291" y="2374045"/>
                    </a:cubicBezTo>
                    <a:cubicBezTo>
                      <a:pt x="5970327" y="2362602"/>
                      <a:pt x="5867217" y="2394958"/>
                      <a:pt x="5568009" y="2374045"/>
                    </a:cubicBezTo>
                    <a:cubicBezTo>
                      <a:pt x="5268801" y="2353132"/>
                      <a:pt x="5259258" y="2347986"/>
                      <a:pt x="4982536" y="2374045"/>
                    </a:cubicBezTo>
                    <a:cubicBezTo>
                      <a:pt x="4705814" y="2400104"/>
                      <a:pt x="4636173" y="2397682"/>
                      <a:pt x="4397062" y="2374045"/>
                    </a:cubicBezTo>
                    <a:cubicBezTo>
                      <a:pt x="4157951" y="2350408"/>
                      <a:pt x="3956158" y="2367440"/>
                      <a:pt x="3637876" y="2374045"/>
                    </a:cubicBezTo>
                    <a:cubicBezTo>
                      <a:pt x="3319594" y="2380650"/>
                      <a:pt x="3272829" y="2380541"/>
                      <a:pt x="2936595" y="2374045"/>
                    </a:cubicBezTo>
                    <a:cubicBezTo>
                      <a:pt x="2600361" y="2367549"/>
                      <a:pt x="2543768" y="2395650"/>
                      <a:pt x="2351121" y="2374045"/>
                    </a:cubicBezTo>
                    <a:cubicBezTo>
                      <a:pt x="2158474" y="2352440"/>
                      <a:pt x="1986013" y="2367774"/>
                      <a:pt x="1823551" y="2374045"/>
                    </a:cubicBezTo>
                    <a:cubicBezTo>
                      <a:pt x="1661089" y="2380317"/>
                      <a:pt x="1481848" y="2382460"/>
                      <a:pt x="1295982" y="2374045"/>
                    </a:cubicBezTo>
                    <a:cubicBezTo>
                      <a:pt x="1110116" y="2365630"/>
                      <a:pt x="821485" y="2413721"/>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Calibri"/>
                    <a:ea typeface="+mn-ea"/>
                    <a:cs typeface="+mn-cs"/>
                  </a:rPr>
                  <a:t>1.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Đọc</a:t>
                </a:r>
                <a:r>
                  <a:rPr kumimoji="0" lang="en-US" sz="4400" b="0" i="0" u="none" strike="noStrike" kern="1200" cap="none" spc="0" normalizeH="0" baseline="0" noProof="0" dirty="0">
                    <a:ln>
                      <a:noFill/>
                    </a:ln>
                    <a:solidFill>
                      <a:srgbClr val="000000"/>
                    </a:solidFill>
                    <a:effectLst/>
                    <a:uLnTx/>
                    <a:uFillTx/>
                    <a:latin typeface="Calibri"/>
                    <a:ea typeface="+mn-ea"/>
                    <a:cs typeface="+mn-cs"/>
                  </a:rPr>
                  <a:t>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đúng</a:t>
                </a:r>
                <a:r>
                  <a:rPr kumimoji="0" lang="en-US" sz="4400" b="0" i="0" u="none" strike="noStrike" kern="1200" cap="none" spc="0" normalizeH="0" baseline="0" noProof="0" dirty="0">
                    <a:ln>
                      <a:noFill/>
                    </a:ln>
                    <a:solidFill>
                      <a:srgbClr val="000000"/>
                    </a:solidFill>
                    <a:effectLst/>
                    <a:uLnTx/>
                    <a:uFillTx/>
                    <a:latin typeface="Calibri"/>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Calibri"/>
                    <a:ea typeface="+mn-ea"/>
                    <a:cs typeface="+mn-cs"/>
                  </a:rPr>
                  <a:t>2.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Đọc</a:t>
                </a:r>
                <a:r>
                  <a:rPr kumimoji="0" lang="en-US" sz="4400" b="0" i="0" u="none" strike="noStrike" kern="1200" cap="none" spc="0" normalizeH="0" baseline="0" noProof="0" dirty="0">
                    <a:ln>
                      <a:noFill/>
                    </a:ln>
                    <a:solidFill>
                      <a:srgbClr val="000000"/>
                    </a:solidFill>
                    <a:effectLst/>
                    <a:uLnTx/>
                    <a:uFillTx/>
                    <a:latin typeface="Calibri"/>
                    <a:ea typeface="+mn-ea"/>
                    <a:cs typeface="+mn-cs"/>
                  </a:rPr>
                  <a:t> to,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rõ</a:t>
                </a:r>
                <a:r>
                  <a:rPr kumimoji="0" lang="en-US" sz="4400" b="0" i="0" u="none" strike="noStrike" kern="1200" cap="none" spc="0" normalizeH="0" baseline="0" noProof="0" dirty="0">
                    <a:ln>
                      <a:noFill/>
                    </a:ln>
                    <a:solidFill>
                      <a:srgbClr val="000000"/>
                    </a:solidFill>
                    <a:effectLst/>
                    <a:uLnTx/>
                    <a:uFillTx/>
                    <a:latin typeface="Calibri"/>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Calibri"/>
                    <a:ea typeface="+mn-ea"/>
                    <a:cs typeface="+mn-cs"/>
                  </a:rPr>
                  <a:t>3.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Đọc</a:t>
                </a:r>
                <a:r>
                  <a:rPr kumimoji="0" lang="en-US" sz="4400" b="0" i="0" u="none" strike="noStrike" kern="1200" cap="none" spc="0" normalizeH="0" baseline="0" noProof="0" dirty="0">
                    <a:ln>
                      <a:noFill/>
                    </a:ln>
                    <a:solidFill>
                      <a:srgbClr val="000000"/>
                    </a:solidFill>
                    <a:effectLst/>
                    <a:uLnTx/>
                    <a:uFillTx/>
                    <a:latin typeface="Calibri"/>
                    <a:ea typeface="+mn-ea"/>
                    <a:cs typeface="+mn-cs"/>
                  </a:rPr>
                  <a:t>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ngắt</a:t>
                </a:r>
                <a:r>
                  <a:rPr kumimoji="0" lang="en-US" sz="4400" b="0" i="0" u="none" strike="noStrike" kern="1200" cap="none" spc="0" normalizeH="0" baseline="0" noProof="0" dirty="0">
                    <a:ln>
                      <a:noFill/>
                    </a:ln>
                    <a:solidFill>
                      <a:srgbClr val="000000"/>
                    </a:solidFill>
                    <a:effectLst/>
                    <a:uLnTx/>
                    <a:uFillTx/>
                    <a:latin typeface="Calibri"/>
                    <a:ea typeface="+mn-ea"/>
                    <a:cs typeface="+mn-cs"/>
                  </a:rPr>
                  <a:t>,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nghỉ</a:t>
                </a:r>
                <a:r>
                  <a:rPr kumimoji="0" lang="en-US" sz="4400" b="0" i="0" u="none" strike="noStrike" kern="1200" cap="none" spc="0" normalizeH="0" baseline="0" noProof="0" dirty="0">
                    <a:ln>
                      <a:noFill/>
                    </a:ln>
                    <a:solidFill>
                      <a:srgbClr val="000000"/>
                    </a:solidFill>
                    <a:effectLst/>
                    <a:uLnTx/>
                    <a:uFillTx/>
                    <a:latin typeface="Calibri"/>
                    <a:ea typeface="+mn-ea"/>
                    <a:cs typeface="+mn-cs"/>
                  </a:rPr>
                  <a:t>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đúng</a:t>
                </a:r>
                <a:r>
                  <a:rPr kumimoji="0" lang="en-US" sz="4400" b="0" i="0" u="none" strike="noStrike" kern="1200" cap="none" spc="0" normalizeH="0" baseline="0" noProof="0" dirty="0">
                    <a:ln>
                      <a:noFill/>
                    </a:ln>
                    <a:solidFill>
                      <a:srgbClr val="000000"/>
                    </a:solidFill>
                    <a:effectLst/>
                    <a:uLnTx/>
                    <a:uFillTx/>
                    <a:latin typeface="Calibri"/>
                    <a:ea typeface="+mn-ea"/>
                    <a:cs typeface="+mn-cs"/>
                  </a:rPr>
                  <a:t>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chỗ</a:t>
                </a:r>
                <a:r>
                  <a:rPr kumimoji="0" lang="en-US" sz="4400" b="0" i="0" u="none" strike="noStrike" kern="1200" cap="none" spc="0" normalizeH="0" baseline="0" noProof="0" dirty="0">
                    <a:ln>
                      <a:noFill/>
                    </a:ln>
                    <a:solidFill>
                      <a:srgbClr val="000000"/>
                    </a:solidFill>
                    <a:effectLst/>
                    <a:uLnTx/>
                    <a:uFillTx/>
                    <a:latin typeface="Calibri"/>
                    <a:ea typeface="+mn-ea"/>
                    <a:cs typeface="+mn-cs"/>
                  </a:rPr>
                  <a:t>.</a:t>
                </a:r>
              </a:p>
            </p:txBody>
          </p:sp>
          <p:sp>
            <p:nvSpPr>
              <p:cNvPr id="39" name="Rectangle: Rounded Corners 38">
                <a:extLst>
                  <a:ext uri="{FF2B5EF4-FFF2-40B4-BE49-F238E27FC236}">
                    <a16:creationId xmlns:a16="http://schemas.microsoft.com/office/drawing/2014/main" id="{79B0E560-BBEF-B4C5-32EF-BAF5F9EC9E40}"/>
                  </a:ext>
                </a:extLst>
              </p:cNvPr>
              <p:cNvSpPr/>
              <p:nvPr/>
            </p:nvSpPr>
            <p:spPr>
              <a:xfrm>
                <a:off x="4025243" y="1394942"/>
                <a:ext cx="4621427" cy="657543"/>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Tiêu</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chí</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đánh</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giá</a:t>
                </a:r>
                <a:endPar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endParaRPr>
              </a:p>
            </p:txBody>
          </p:sp>
        </p:grpSp>
        <p:pic>
          <p:nvPicPr>
            <p:cNvPr id="20" name="Picture 19">
              <a:extLst>
                <a:ext uri="{FF2B5EF4-FFF2-40B4-BE49-F238E27FC236}">
                  <a16:creationId xmlns:a16="http://schemas.microsoft.com/office/drawing/2014/main" id="{8AC585B4-963A-8C76-F467-CB54EF520FCC}"/>
                </a:ext>
              </a:extLst>
            </p:cNvPr>
            <p:cNvPicPr>
              <a:picLocks noChangeAspect="1"/>
            </p:cNvPicPr>
            <p:nvPr/>
          </p:nvPicPr>
          <p:blipFill>
            <a:blip r:embed="rId6"/>
            <a:stretch>
              <a:fillRect/>
            </a:stretch>
          </p:blipFill>
          <p:spPr>
            <a:xfrm>
              <a:off x="7470944" y="4801718"/>
              <a:ext cx="469963" cy="469963"/>
            </a:xfrm>
            <a:prstGeom prst="rect">
              <a:avLst/>
            </a:prstGeom>
          </p:spPr>
        </p:pic>
        <p:pic>
          <p:nvPicPr>
            <p:cNvPr id="21" name="Picture 20">
              <a:extLst>
                <a:ext uri="{FF2B5EF4-FFF2-40B4-BE49-F238E27FC236}">
                  <a16:creationId xmlns:a16="http://schemas.microsoft.com/office/drawing/2014/main" id="{D9971C9D-3534-3A10-7CD6-7B0577B3DB55}"/>
                </a:ext>
              </a:extLst>
            </p:cNvPr>
            <p:cNvPicPr>
              <a:picLocks noChangeAspect="1"/>
            </p:cNvPicPr>
            <p:nvPr/>
          </p:nvPicPr>
          <p:blipFill>
            <a:blip r:embed="rId7"/>
            <a:stretch>
              <a:fillRect/>
            </a:stretch>
          </p:blipFill>
          <p:spPr>
            <a:xfrm>
              <a:off x="6914270" y="4801718"/>
              <a:ext cx="469963" cy="469963"/>
            </a:xfrm>
            <a:prstGeom prst="rect">
              <a:avLst/>
            </a:prstGeom>
          </p:spPr>
        </p:pic>
        <p:pic>
          <p:nvPicPr>
            <p:cNvPr id="22" name="Picture 21">
              <a:extLst>
                <a:ext uri="{FF2B5EF4-FFF2-40B4-BE49-F238E27FC236}">
                  <a16:creationId xmlns:a16="http://schemas.microsoft.com/office/drawing/2014/main" id="{49E53852-2039-F33B-0EC0-F3431DFCAEB6}"/>
                </a:ext>
              </a:extLst>
            </p:cNvPr>
            <p:cNvPicPr>
              <a:picLocks noChangeAspect="1"/>
            </p:cNvPicPr>
            <p:nvPr/>
          </p:nvPicPr>
          <p:blipFill>
            <a:blip r:embed="rId8"/>
            <a:stretch>
              <a:fillRect/>
            </a:stretch>
          </p:blipFill>
          <p:spPr>
            <a:xfrm>
              <a:off x="8027618" y="4801718"/>
              <a:ext cx="469963" cy="469963"/>
            </a:xfrm>
            <a:prstGeom prst="rect">
              <a:avLst/>
            </a:prstGeom>
          </p:spPr>
        </p:pic>
        <p:pic>
          <p:nvPicPr>
            <p:cNvPr id="24" name="Picture 23">
              <a:extLst>
                <a:ext uri="{FF2B5EF4-FFF2-40B4-BE49-F238E27FC236}">
                  <a16:creationId xmlns:a16="http://schemas.microsoft.com/office/drawing/2014/main" id="{4841B3C3-5768-4358-D7B1-E97A28BBE66F}"/>
                </a:ext>
              </a:extLst>
            </p:cNvPr>
            <p:cNvPicPr>
              <a:picLocks noChangeAspect="1"/>
            </p:cNvPicPr>
            <p:nvPr/>
          </p:nvPicPr>
          <p:blipFill>
            <a:blip r:embed="rId6"/>
            <a:stretch>
              <a:fillRect/>
            </a:stretch>
          </p:blipFill>
          <p:spPr>
            <a:xfrm>
              <a:off x="7792636" y="5402382"/>
              <a:ext cx="469963" cy="469963"/>
            </a:xfrm>
            <a:prstGeom prst="rect">
              <a:avLst/>
            </a:prstGeom>
          </p:spPr>
        </p:pic>
        <p:pic>
          <p:nvPicPr>
            <p:cNvPr id="31" name="Picture 30">
              <a:extLst>
                <a:ext uri="{FF2B5EF4-FFF2-40B4-BE49-F238E27FC236}">
                  <a16:creationId xmlns:a16="http://schemas.microsoft.com/office/drawing/2014/main" id="{4EC4510D-5D00-6B6D-9777-705DE87D4E58}"/>
                </a:ext>
              </a:extLst>
            </p:cNvPr>
            <p:cNvPicPr>
              <a:picLocks noChangeAspect="1"/>
            </p:cNvPicPr>
            <p:nvPr/>
          </p:nvPicPr>
          <p:blipFill>
            <a:blip r:embed="rId7"/>
            <a:stretch>
              <a:fillRect/>
            </a:stretch>
          </p:blipFill>
          <p:spPr>
            <a:xfrm>
              <a:off x="7235962" y="5402382"/>
              <a:ext cx="469963" cy="469963"/>
            </a:xfrm>
            <a:prstGeom prst="rect">
              <a:avLst/>
            </a:prstGeom>
          </p:spPr>
        </p:pic>
        <p:pic>
          <p:nvPicPr>
            <p:cNvPr id="34" name="Picture 33">
              <a:extLst>
                <a:ext uri="{FF2B5EF4-FFF2-40B4-BE49-F238E27FC236}">
                  <a16:creationId xmlns:a16="http://schemas.microsoft.com/office/drawing/2014/main" id="{C0079DA9-9400-7B72-DEFB-051B09424CAE}"/>
                </a:ext>
              </a:extLst>
            </p:cNvPr>
            <p:cNvPicPr>
              <a:picLocks noChangeAspect="1"/>
            </p:cNvPicPr>
            <p:nvPr/>
          </p:nvPicPr>
          <p:blipFill>
            <a:blip r:embed="rId8"/>
            <a:stretch>
              <a:fillRect/>
            </a:stretch>
          </p:blipFill>
          <p:spPr>
            <a:xfrm>
              <a:off x="8349310" y="5402382"/>
              <a:ext cx="469963" cy="469963"/>
            </a:xfrm>
            <a:prstGeom prst="rect">
              <a:avLst/>
            </a:prstGeom>
          </p:spPr>
        </p:pic>
        <p:pic>
          <p:nvPicPr>
            <p:cNvPr id="35" name="Picture 34">
              <a:extLst>
                <a:ext uri="{FF2B5EF4-FFF2-40B4-BE49-F238E27FC236}">
                  <a16:creationId xmlns:a16="http://schemas.microsoft.com/office/drawing/2014/main" id="{EF4DE2A4-E2F8-02C0-009F-0177C4F07C81}"/>
                </a:ext>
              </a:extLst>
            </p:cNvPr>
            <p:cNvPicPr>
              <a:picLocks noChangeAspect="1"/>
            </p:cNvPicPr>
            <p:nvPr/>
          </p:nvPicPr>
          <p:blipFill>
            <a:blip r:embed="rId6"/>
            <a:stretch>
              <a:fillRect/>
            </a:stretch>
          </p:blipFill>
          <p:spPr>
            <a:xfrm>
              <a:off x="10173054" y="5950807"/>
              <a:ext cx="469963" cy="469963"/>
            </a:xfrm>
            <a:prstGeom prst="rect">
              <a:avLst/>
            </a:prstGeom>
          </p:spPr>
        </p:pic>
        <p:pic>
          <p:nvPicPr>
            <p:cNvPr id="36" name="Picture 35">
              <a:extLst>
                <a:ext uri="{FF2B5EF4-FFF2-40B4-BE49-F238E27FC236}">
                  <a16:creationId xmlns:a16="http://schemas.microsoft.com/office/drawing/2014/main" id="{6BB69874-6B6C-62A5-B675-BE9F76CEFAB8}"/>
                </a:ext>
              </a:extLst>
            </p:cNvPr>
            <p:cNvPicPr>
              <a:picLocks noChangeAspect="1"/>
            </p:cNvPicPr>
            <p:nvPr/>
          </p:nvPicPr>
          <p:blipFill>
            <a:blip r:embed="rId7"/>
            <a:stretch>
              <a:fillRect/>
            </a:stretch>
          </p:blipFill>
          <p:spPr>
            <a:xfrm>
              <a:off x="9616380" y="5950807"/>
              <a:ext cx="469963" cy="469963"/>
            </a:xfrm>
            <a:prstGeom prst="rect">
              <a:avLst/>
            </a:prstGeom>
          </p:spPr>
        </p:pic>
        <p:pic>
          <p:nvPicPr>
            <p:cNvPr id="37" name="Picture 36">
              <a:extLst>
                <a:ext uri="{FF2B5EF4-FFF2-40B4-BE49-F238E27FC236}">
                  <a16:creationId xmlns:a16="http://schemas.microsoft.com/office/drawing/2014/main" id="{D5327F84-5BB5-AE75-9F73-4CE361D4702F}"/>
                </a:ext>
              </a:extLst>
            </p:cNvPr>
            <p:cNvPicPr>
              <a:picLocks noChangeAspect="1"/>
            </p:cNvPicPr>
            <p:nvPr/>
          </p:nvPicPr>
          <p:blipFill>
            <a:blip r:embed="rId8"/>
            <a:stretch>
              <a:fillRect/>
            </a:stretch>
          </p:blipFill>
          <p:spPr>
            <a:xfrm>
              <a:off x="10729728" y="5950807"/>
              <a:ext cx="469963" cy="469963"/>
            </a:xfrm>
            <a:prstGeom prst="rect">
              <a:avLst/>
            </a:prstGeom>
          </p:spPr>
        </p:pic>
      </p:grpSp>
      <p:pic>
        <p:nvPicPr>
          <p:cNvPr id="40" name="Picture 2" descr="HD wallpaper: Cartoon Kids Music, illustration of four children playing  instruments while walking on sand | Wallpaper Flare">
            <a:extLst>
              <a:ext uri="{FF2B5EF4-FFF2-40B4-BE49-F238E27FC236}">
                <a16:creationId xmlns:a16="http://schemas.microsoft.com/office/drawing/2014/main" id="{DF70BBCB-AA24-9F7A-B6EA-B7F2BCE86E76}"/>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8710" l="9677" r="94758">
                        <a14:foregroundMark x1="43145" y1="99032" x2="45161" y2="92903"/>
                        <a14:foregroundMark x1="69960" y1="49355" x2="69960" y2="56774"/>
                        <a14:foregroundMark x1="87500" y1="50968" x2="88710" y2="54516"/>
                        <a14:foregroundMark x1="87500" y1="64516" x2="87500" y2="69677"/>
                        <a14:foregroundMark x1="85887" y1="66452" x2="85887" y2="67097"/>
                        <a14:foregroundMark x1="85887" y1="62258" x2="85887" y2="66452"/>
                        <a14:foregroundMark x1="86089" y1="51613" x2="85081" y2="51613"/>
                        <a14:foregroundMark x1="71573" y1="49032" x2="71573" y2="49032"/>
                        <a14:foregroundMark x1="65524" y1="79032" x2="65524" y2="82903"/>
                        <a14:foregroundMark x1="78024" y1="75161" x2="78024" y2="78387"/>
                        <a14:foregroundMark x1="80040" y1="77419" x2="80040" y2="77419"/>
                        <a14:foregroundMark x1="85484" y1="69032" x2="85484" y2="69032"/>
                        <a14:backgroundMark x1="11694" y1="48387" x2="27016" y2="48387"/>
                        <a14:backgroundMark x1="27823" y1="40645" x2="403" y2="83548"/>
                        <a14:backgroundMark x1="11694" y1="68710" x2="36492" y2="76452"/>
                        <a14:backgroundMark x1="34274" y1="68710" x2="32863" y2="75161"/>
                        <a14:backgroundMark x1="37500" y1="66452" x2="37500" y2="66452"/>
                        <a14:backgroundMark x1="37500" y1="66452" x2="37500" y2="66452"/>
                        <a14:backgroundMark x1="37702" y1="68065" x2="40927" y2="68065"/>
                        <a14:backgroundMark x1="53226" y1="65484" x2="54234" y2="68710"/>
                        <a14:backgroundMark x1="27823" y1="64839" x2="34476" y2="64839"/>
                        <a14:backgroundMark x1="28024" y1="37097" x2="33266" y2="50000"/>
                        <a14:backgroundMark x1="83266" y1="66452" x2="83266" y2="66452"/>
                        <a14:backgroundMark x1="86694" y1="71290" x2="86694" y2="71290"/>
                        <a14:backgroundMark x1="95161" y1="57097" x2="95565" y2="72581"/>
                      </a14:backgroundRemoval>
                    </a14:imgEffect>
                  </a14:imgLayer>
                </a14:imgProps>
              </a:ext>
              <a:ext uri="{28A0092B-C50C-407E-A947-70E740481C1C}">
                <a14:useLocalDpi xmlns:a14="http://schemas.microsoft.com/office/drawing/2010/main" val="0"/>
              </a:ext>
            </a:extLst>
          </a:blip>
          <a:srcRect/>
          <a:stretch>
            <a:fillRect/>
          </a:stretch>
        </p:blipFill>
        <p:spPr bwMode="auto">
          <a:xfrm>
            <a:off x="7570381" y="3739132"/>
            <a:ext cx="4990189" cy="3118868"/>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0">
            <a:extLst>
              <a:ext uri="{FF2B5EF4-FFF2-40B4-BE49-F238E27FC236}">
                <a16:creationId xmlns:a16="http://schemas.microsoft.com/office/drawing/2014/main" id="{4016E879-33DB-5C29-3933-E801CDA1211C}"/>
              </a:ext>
            </a:extLst>
          </p:cNvPr>
          <p:cNvPicPr>
            <a:picLocks noChangeAspect="1"/>
          </p:cNvPicPr>
          <p:nvPr/>
        </p:nvPicPr>
        <p:blipFill>
          <a:blip r:embed="rId11"/>
          <a:stretch>
            <a:fillRect/>
          </a:stretch>
        </p:blipFill>
        <p:spPr>
          <a:xfrm>
            <a:off x="1755093" y="512737"/>
            <a:ext cx="7895004" cy="835224"/>
          </a:xfrm>
          <a:prstGeom prst="rect">
            <a:avLst/>
          </a:prstGeom>
        </p:spPr>
      </p:pic>
    </p:spTree>
    <p:extLst>
      <p:ext uri="{BB962C8B-B14F-4D97-AF65-F5344CB8AC3E}">
        <p14:creationId xmlns:p14="http://schemas.microsoft.com/office/powerpoint/2010/main" val="14814020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14:bounceEnd="66000">
                                          <p:cBhvr additive="base">
                                            <p:cTn id="7" dur="1000" fill="hold"/>
                                            <p:tgtEl>
                                              <p:spTgt spid="13"/>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ppt_x"/>
                                              </p:val>
                                            </p:tav>
                                            <p:tav tm="100000">
                                              <p:val>
                                                <p:strVal val="#ppt_x"/>
                                              </p:val>
                                            </p:tav>
                                          </p:tavLst>
                                        </p:anim>
                                        <p:anim calcmode="lin" valueType="num">
                                          <p:cBhvr additive="base">
                                            <p:cTn id="8"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een field with a tree and a road&#10;&#10;Description automatically generated">
            <a:extLst>
              <a:ext uri="{FF2B5EF4-FFF2-40B4-BE49-F238E27FC236}">
                <a16:creationId xmlns:a16="http://schemas.microsoft.com/office/drawing/2014/main" id="{8D3A0AB5-4E4E-B3C5-61BC-8F2D118E0AF0}"/>
              </a:ext>
            </a:extLst>
          </p:cNvPr>
          <p:cNvPicPr>
            <a:picLocks noChangeAspect="1"/>
          </p:cNvPicPr>
          <p:nvPr/>
        </p:nvPicPr>
        <p:blipFill rotWithShape="1">
          <a:blip r:embed="rId2">
            <a:extLst>
              <a:ext uri="{28A0092B-C50C-407E-A947-70E740481C1C}">
                <a14:useLocalDpi xmlns:a14="http://schemas.microsoft.com/office/drawing/2010/main" val="0"/>
              </a:ext>
            </a:extLst>
          </a:blip>
          <a:srcRect r="15540"/>
          <a:stretch/>
        </p:blipFill>
        <p:spPr>
          <a:xfrm>
            <a:off x="20" y="1282"/>
            <a:ext cx="12191980" cy="6856718"/>
          </a:xfrm>
          <a:prstGeom prst="rect">
            <a:avLst/>
          </a:prstGeom>
        </p:spPr>
      </p:pic>
      <p:pic>
        <p:nvPicPr>
          <p:cNvPr id="6" name="图形 7">
            <a:extLst>
              <a:ext uri="{FF2B5EF4-FFF2-40B4-BE49-F238E27FC236}">
                <a16:creationId xmlns:a16="http://schemas.microsoft.com/office/drawing/2014/main" id="{9CD618EA-B0BE-13E2-07F9-39CF92566AE9}"/>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rot="476117">
            <a:off x="759175" y="218792"/>
            <a:ext cx="3263900" cy="1358900"/>
          </a:xfrm>
          <a:prstGeom prst="rect">
            <a:avLst/>
          </a:prstGeom>
        </p:spPr>
      </p:pic>
      <p:grpSp>
        <p:nvGrpSpPr>
          <p:cNvPr id="13" name="Group 12">
            <a:extLst>
              <a:ext uri="{FF2B5EF4-FFF2-40B4-BE49-F238E27FC236}">
                <a16:creationId xmlns:a16="http://schemas.microsoft.com/office/drawing/2014/main" id="{63E2E514-6648-FFEA-053C-3799C5E3197E}"/>
              </a:ext>
            </a:extLst>
          </p:cNvPr>
          <p:cNvGrpSpPr/>
          <p:nvPr/>
        </p:nvGrpSpPr>
        <p:grpSpPr>
          <a:xfrm>
            <a:off x="355898" y="3486150"/>
            <a:ext cx="2292051" cy="3301819"/>
            <a:chOff x="8659005" y="2015411"/>
            <a:chExt cx="2635271" cy="3895801"/>
          </a:xfrm>
        </p:grpSpPr>
        <p:sp>
          <p:nvSpPr>
            <p:cNvPr id="14" name="TextBox 13">
              <a:extLst>
                <a:ext uri="{FF2B5EF4-FFF2-40B4-BE49-F238E27FC236}">
                  <a16:creationId xmlns:a16="http://schemas.microsoft.com/office/drawing/2014/main" id="{9800BEBC-983F-9F67-6FA0-8923737D287E}"/>
                </a:ext>
              </a:extLst>
            </p:cNvPr>
            <p:cNvSpPr txBox="1"/>
            <p:nvPr/>
          </p:nvSpPr>
          <p:spPr>
            <a:xfrm>
              <a:off x="9510342" y="2782669"/>
              <a:ext cx="1251285"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1800" b="0" i="0" u="none" strike="noStrike" kern="1200" cap="none" spc="0" normalizeH="0" baseline="0" noProof="0" dirty="0">
                  <a:ln>
                    <a:noFill/>
                  </a:ln>
                  <a:solidFill>
                    <a:srgbClr val="000000"/>
                  </a:solidFill>
                  <a:effectLst/>
                  <a:uLnTx/>
                  <a:uFillTx/>
                  <a:latin typeface="Arial" panose="020B0604020202020204" pitchFamily="34" charset="0"/>
                  <a:ea typeface="微软雅黑"/>
                  <a:cs typeface="+mn-cs"/>
                </a:rPr>
                <a:t>Lê </a:t>
              </a:r>
              <a:r>
                <a:rPr kumimoji="0" lang="en-SG" sz="1800" b="0" i="0" u="none" strike="noStrike" kern="1200" cap="none" spc="0" normalizeH="0" baseline="0" noProof="0" dirty="0" err="1">
                  <a:ln>
                    <a:noFill/>
                  </a:ln>
                  <a:solidFill>
                    <a:srgbClr val="000000"/>
                  </a:solidFill>
                  <a:effectLst/>
                  <a:uLnTx/>
                  <a:uFillTx/>
                  <a:latin typeface="Arial" panose="020B0604020202020204" pitchFamily="34" charset="0"/>
                  <a:ea typeface="微软雅黑"/>
                  <a:cs typeface="+mn-cs"/>
                </a:rPr>
                <a:t>Thị</a:t>
              </a:r>
              <a:r>
                <a:rPr kumimoji="0" lang="en-SG" sz="1800" b="0" i="0" u="none" strike="noStrike" kern="1200" cap="none" spc="0" normalizeH="0" baseline="0" noProof="0" dirty="0">
                  <a:ln>
                    <a:noFill/>
                  </a:ln>
                  <a:solidFill>
                    <a:srgbClr val="000000"/>
                  </a:solidFill>
                  <a:effectLst/>
                  <a:uLnTx/>
                  <a:uFillTx/>
                  <a:latin typeface="Arial" panose="020B0604020202020204" pitchFamily="34" charset="0"/>
                  <a:ea typeface="微软雅黑"/>
                  <a:cs typeface="+mn-cs"/>
                </a:rPr>
                <a:t> </a:t>
              </a:r>
              <a:r>
                <a:rPr kumimoji="0" lang="en-SG" sz="1800" b="0" i="0" u="none" strike="noStrike" kern="1200" cap="none" spc="0" normalizeH="0" baseline="0" noProof="0" dirty="0" err="1">
                  <a:ln>
                    <a:noFill/>
                  </a:ln>
                  <a:solidFill>
                    <a:srgbClr val="000000"/>
                  </a:solidFill>
                  <a:effectLst/>
                  <a:uLnTx/>
                  <a:uFillTx/>
                  <a:latin typeface="Arial" panose="020B0604020202020204" pitchFamily="34" charset="0"/>
                  <a:ea typeface="微软雅黑"/>
                  <a:cs typeface="+mn-cs"/>
                </a:rPr>
                <a:t>Oanh</a:t>
              </a:r>
              <a:endParaRPr kumimoji="0" lang="en-SG" sz="1800" b="0" i="0" u="none" strike="noStrike" kern="1200" cap="none" spc="0" normalizeH="0" baseline="0" noProof="0" dirty="0">
                <a:ln>
                  <a:noFill/>
                </a:ln>
                <a:solidFill>
                  <a:srgbClr val="000000"/>
                </a:solidFill>
                <a:effectLst/>
                <a:uLnTx/>
                <a:uFillTx/>
                <a:latin typeface="Arial"/>
                <a:ea typeface="微软雅黑"/>
                <a:cs typeface="+mn-cs"/>
              </a:endParaRPr>
            </a:p>
          </p:txBody>
        </p:sp>
        <p:pic>
          <p:nvPicPr>
            <p:cNvPr id="15" name="Picture 14">
              <a:extLst>
                <a:ext uri="{FF2B5EF4-FFF2-40B4-BE49-F238E27FC236}">
                  <a16:creationId xmlns:a16="http://schemas.microsoft.com/office/drawing/2014/main" id="{4C22A1D4-389B-2730-3ED7-0F83BF79A152}"/>
                </a:ext>
              </a:extLst>
            </p:cNvPr>
            <p:cNvPicPr>
              <a:picLocks noChangeAspect="1"/>
            </p:cNvPicPr>
            <p:nvPr/>
          </p:nvPicPr>
          <p:blipFill>
            <a:blip r:embed="rId5"/>
            <a:stretch>
              <a:fillRect/>
            </a:stretch>
          </p:blipFill>
          <p:spPr>
            <a:xfrm>
              <a:off x="8659005" y="2015411"/>
              <a:ext cx="2635271" cy="3895801"/>
            </a:xfrm>
            <a:prstGeom prst="rect">
              <a:avLst/>
            </a:prstGeom>
          </p:spPr>
        </p:pic>
      </p:grpSp>
      <p:pic>
        <p:nvPicPr>
          <p:cNvPr id="16" name="Graphic 15">
            <a:extLst>
              <a:ext uri="{FF2B5EF4-FFF2-40B4-BE49-F238E27FC236}">
                <a16:creationId xmlns:a16="http://schemas.microsoft.com/office/drawing/2014/main" id="{6DA1927F-9808-8556-F6CD-E952556E841F}"/>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flipH="1">
            <a:off x="9653176" y="3466215"/>
            <a:ext cx="2538824" cy="3287010"/>
          </a:xfrm>
          <a:prstGeom prst="rect">
            <a:avLst/>
          </a:prstGeom>
        </p:spPr>
      </p:pic>
      <p:sp>
        <p:nvSpPr>
          <p:cNvPr id="17" name="TextBox 16">
            <a:extLst>
              <a:ext uri="{FF2B5EF4-FFF2-40B4-BE49-F238E27FC236}">
                <a16:creationId xmlns:a16="http://schemas.microsoft.com/office/drawing/2014/main" id="{B537FE88-641B-679F-FC25-B9CC1B70B74E}"/>
              </a:ext>
            </a:extLst>
          </p:cNvPr>
          <p:cNvSpPr txBox="1"/>
          <p:nvPr/>
        </p:nvSpPr>
        <p:spPr>
          <a:xfrm>
            <a:off x="3467101" y="6200775"/>
            <a:ext cx="546735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2060"/>
                </a:solidFill>
                <a:effectLst/>
                <a:uLnTx/>
                <a:uFillTx/>
                <a:latin typeface="#9Slide03 Arima Madurai Black" panose="00000A00000000000000" pitchFamily="2" charset="0"/>
                <a:ea typeface="微软雅黑"/>
                <a:cs typeface="#9Slide03 Arima Madurai Black" panose="00000A00000000000000" pitchFamily="2" charset="0"/>
              </a:rPr>
              <a:t>Hương</a:t>
            </a:r>
            <a:r>
              <a:rPr kumimoji="0" lang="en-US" sz="2800" b="0" i="0" u="none" strike="noStrike" kern="1200" cap="none" spc="0" normalizeH="0" baseline="0" noProof="0" dirty="0">
                <a:ln>
                  <a:noFill/>
                </a:ln>
                <a:solidFill>
                  <a:srgbClr val="002060"/>
                </a:solidFill>
                <a:effectLst/>
                <a:uLnTx/>
                <a:uFillTx/>
                <a:latin typeface="#9Slide03 Arima Madurai Black" panose="00000A00000000000000" pitchFamily="2" charset="0"/>
                <a:ea typeface="微软雅黑"/>
                <a:cs typeface="#9Slide03 Arima Madurai Black" panose="00000A00000000000000" pitchFamily="2" charset="0"/>
              </a:rPr>
              <a:t> </a:t>
            </a:r>
            <a:r>
              <a:rPr kumimoji="0" lang="en-US" sz="2800" b="0" i="0" u="none" strike="noStrike" kern="1200" cap="none" spc="0" normalizeH="0" baseline="0" noProof="0" dirty="0" err="1">
                <a:ln>
                  <a:noFill/>
                </a:ln>
                <a:solidFill>
                  <a:srgbClr val="002060"/>
                </a:solidFill>
                <a:effectLst/>
                <a:uLnTx/>
                <a:uFillTx/>
                <a:latin typeface="#9Slide03 Arima Madurai Black" panose="00000A00000000000000" pitchFamily="2" charset="0"/>
                <a:ea typeface="微软雅黑"/>
                <a:cs typeface="#9Slide03 Arima Madurai Black" panose="00000A00000000000000" pitchFamily="2" charset="0"/>
              </a:rPr>
              <a:t>Thảo</a:t>
            </a:r>
            <a:r>
              <a:rPr kumimoji="0" lang="en-US" sz="2800" b="0" i="0" u="none" strike="noStrike" kern="1200" cap="none" spc="0" normalizeH="0" baseline="0" noProof="0" dirty="0">
                <a:ln>
                  <a:noFill/>
                </a:ln>
                <a:solidFill>
                  <a:srgbClr val="002060"/>
                </a:solidFill>
                <a:effectLst/>
                <a:uLnTx/>
                <a:uFillTx/>
                <a:latin typeface="#9Slide03 Arima Madurai Black" panose="00000A00000000000000" pitchFamily="2" charset="0"/>
                <a:ea typeface="微软雅黑"/>
                <a:cs typeface="#9Slide03 Arima Madurai Black" panose="00000A00000000000000" pitchFamily="2" charset="0"/>
              </a:rPr>
              <a:t> – </a:t>
            </a:r>
            <a:r>
              <a:rPr kumimoji="0" lang="en-US" sz="2800" b="0" i="0" u="none" strike="noStrike" kern="1200" cap="none" spc="0" normalizeH="0" baseline="0" noProof="0" dirty="0" err="1">
                <a:ln>
                  <a:noFill/>
                </a:ln>
                <a:solidFill>
                  <a:srgbClr val="002060"/>
                </a:solidFill>
                <a:effectLst/>
                <a:uLnTx/>
                <a:uFillTx/>
                <a:latin typeface="#9Slide03 Arima Madurai Black" panose="00000A00000000000000" pitchFamily="2" charset="0"/>
                <a:ea typeface="微软雅黑"/>
                <a:cs typeface="#9Slide03 Arima Madurai Black" panose="00000A00000000000000" pitchFamily="2" charset="0"/>
              </a:rPr>
              <a:t>Zalo</a:t>
            </a:r>
            <a:r>
              <a:rPr kumimoji="0" lang="en-US" sz="2800" b="0" i="0" u="none" strike="noStrike" kern="1200" cap="none" spc="0" normalizeH="0" baseline="0" noProof="0" dirty="0">
                <a:ln>
                  <a:noFill/>
                </a:ln>
                <a:solidFill>
                  <a:srgbClr val="002060"/>
                </a:solidFill>
                <a:effectLst/>
                <a:uLnTx/>
                <a:uFillTx/>
                <a:latin typeface="#9Slide03 Arima Madurai Black" panose="00000A00000000000000" pitchFamily="2" charset="0"/>
                <a:ea typeface="微软雅黑"/>
                <a:cs typeface="#9Slide03 Arima Madurai Black" panose="00000A00000000000000" pitchFamily="2" charset="0"/>
              </a:rPr>
              <a:t> 0972.115.126</a:t>
            </a:r>
          </a:p>
        </p:txBody>
      </p:sp>
      <p:pic>
        <p:nvPicPr>
          <p:cNvPr id="2" name="Picture 1">
            <a:extLst>
              <a:ext uri="{FF2B5EF4-FFF2-40B4-BE49-F238E27FC236}">
                <a16:creationId xmlns:a16="http://schemas.microsoft.com/office/drawing/2014/main" id="{57D4DC58-2B61-48D5-0ABC-C981A43E4453}"/>
              </a:ext>
            </a:extLst>
          </p:cNvPr>
          <p:cNvPicPr>
            <a:picLocks noChangeAspect="1"/>
          </p:cNvPicPr>
          <p:nvPr/>
        </p:nvPicPr>
        <p:blipFill>
          <a:blip r:embed="rId8">
            <a:duotone>
              <a:prstClr val="black"/>
              <a:schemeClr val="accent4">
                <a:tint val="45000"/>
                <a:satMod val="400000"/>
              </a:schemeClr>
            </a:duotone>
          </a:blip>
          <a:stretch>
            <a:fillRect/>
          </a:stretch>
        </p:blipFill>
        <p:spPr>
          <a:xfrm>
            <a:off x="1271445" y="1872733"/>
            <a:ext cx="10193395" cy="3639627"/>
          </a:xfrm>
          <a:prstGeom prst="rect">
            <a:avLst/>
          </a:prstGeom>
        </p:spPr>
      </p:pic>
    </p:spTree>
    <p:extLst>
      <p:ext uri="{BB962C8B-B14F-4D97-AF65-F5344CB8AC3E}">
        <p14:creationId xmlns:p14="http://schemas.microsoft.com/office/powerpoint/2010/main" val="78004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2" presetClass="emph" presetSubtype="0" fill="hold" nodeType="afterEffect">
                                  <p:stCondLst>
                                    <p:cond delay="0"/>
                                  </p:stCondLst>
                                  <p:childTnLst>
                                    <p:animRot by="120000">
                                      <p:cBhvr>
                                        <p:cTn id="12" dur="160" fill="hold">
                                          <p:stCondLst>
                                            <p:cond delay="0"/>
                                          </p:stCondLst>
                                        </p:cTn>
                                        <p:tgtEl>
                                          <p:spTgt spid="13"/>
                                        </p:tgtEl>
                                        <p:attrNameLst>
                                          <p:attrName>r</p:attrName>
                                        </p:attrNameLst>
                                      </p:cBhvr>
                                    </p:animRot>
                                    <p:animRot by="-240000">
                                      <p:cBhvr>
                                        <p:cTn id="13" dur="320" fill="hold">
                                          <p:stCondLst>
                                            <p:cond delay="320"/>
                                          </p:stCondLst>
                                        </p:cTn>
                                        <p:tgtEl>
                                          <p:spTgt spid="13"/>
                                        </p:tgtEl>
                                        <p:attrNameLst>
                                          <p:attrName>r</p:attrName>
                                        </p:attrNameLst>
                                      </p:cBhvr>
                                    </p:animRot>
                                    <p:animRot by="240000">
                                      <p:cBhvr>
                                        <p:cTn id="14" dur="320" fill="hold">
                                          <p:stCondLst>
                                            <p:cond delay="640"/>
                                          </p:stCondLst>
                                        </p:cTn>
                                        <p:tgtEl>
                                          <p:spTgt spid="13"/>
                                        </p:tgtEl>
                                        <p:attrNameLst>
                                          <p:attrName>r</p:attrName>
                                        </p:attrNameLst>
                                      </p:cBhvr>
                                    </p:animRot>
                                    <p:animRot by="-240000">
                                      <p:cBhvr>
                                        <p:cTn id="15" dur="320" fill="hold">
                                          <p:stCondLst>
                                            <p:cond delay="960"/>
                                          </p:stCondLst>
                                        </p:cTn>
                                        <p:tgtEl>
                                          <p:spTgt spid="13"/>
                                        </p:tgtEl>
                                        <p:attrNameLst>
                                          <p:attrName>r</p:attrName>
                                        </p:attrNameLst>
                                      </p:cBhvr>
                                    </p:animRot>
                                    <p:animRot by="120000">
                                      <p:cBhvr>
                                        <p:cTn id="16" dur="320" fill="hold">
                                          <p:stCondLst>
                                            <p:cond delay="1280"/>
                                          </p:stCondLst>
                                        </p:cTn>
                                        <p:tgtEl>
                                          <p:spTgt spid="13"/>
                                        </p:tgtEl>
                                        <p:attrNameLst>
                                          <p:attrName>r</p:attrName>
                                        </p:attrNameLst>
                                      </p:cBhvr>
                                    </p:animRot>
                                  </p:childTnLst>
                                </p:cTn>
                              </p:par>
                              <p:par>
                                <p:cTn id="17" presetID="32" presetClass="emph" presetSubtype="0" fill="hold" nodeType="withEffect">
                                  <p:stCondLst>
                                    <p:cond delay="0"/>
                                  </p:stCondLst>
                                  <p:childTnLst>
                                    <p:animRot by="120000">
                                      <p:cBhvr>
                                        <p:cTn id="18" dur="220" fill="hold">
                                          <p:stCondLst>
                                            <p:cond delay="0"/>
                                          </p:stCondLst>
                                        </p:cTn>
                                        <p:tgtEl>
                                          <p:spTgt spid="16"/>
                                        </p:tgtEl>
                                        <p:attrNameLst>
                                          <p:attrName>r</p:attrName>
                                        </p:attrNameLst>
                                      </p:cBhvr>
                                    </p:animRot>
                                    <p:animRot by="-240000">
                                      <p:cBhvr>
                                        <p:cTn id="19" dur="440" fill="hold">
                                          <p:stCondLst>
                                            <p:cond delay="440"/>
                                          </p:stCondLst>
                                        </p:cTn>
                                        <p:tgtEl>
                                          <p:spTgt spid="16"/>
                                        </p:tgtEl>
                                        <p:attrNameLst>
                                          <p:attrName>r</p:attrName>
                                        </p:attrNameLst>
                                      </p:cBhvr>
                                    </p:animRot>
                                    <p:animRot by="240000">
                                      <p:cBhvr>
                                        <p:cTn id="20" dur="440" fill="hold">
                                          <p:stCondLst>
                                            <p:cond delay="880"/>
                                          </p:stCondLst>
                                        </p:cTn>
                                        <p:tgtEl>
                                          <p:spTgt spid="16"/>
                                        </p:tgtEl>
                                        <p:attrNameLst>
                                          <p:attrName>r</p:attrName>
                                        </p:attrNameLst>
                                      </p:cBhvr>
                                    </p:animRot>
                                    <p:animRot by="-240000">
                                      <p:cBhvr>
                                        <p:cTn id="21" dur="440" fill="hold">
                                          <p:stCondLst>
                                            <p:cond delay="1320"/>
                                          </p:stCondLst>
                                        </p:cTn>
                                        <p:tgtEl>
                                          <p:spTgt spid="16"/>
                                        </p:tgtEl>
                                        <p:attrNameLst>
                                          <p:attrName>r</p:attrName>
                                        </p:attrNameLst>
                                      </p:cBhvr>
                                    </p:animRot>
                                    <p:animRot by="120000">
                                      <p:cBhvr>
                                        <p:cTn id="22" dur="440" fill="hold">
                                          <p:stCondLst>
                                            <p:cond delay="1760"/>
                                          </p:stCondLst>
                                        </p:cTn>
                                        <p:tgtEl>
                                          <p:spTgt spid="16"/>
                                        </p:tgtEl>
                                        <p:attrNameLst>
                                          <p:attrName>r</p:attrName>
                                        </p:attrNameLst>
                                      </p:cBhvr>
                                    </p:animRot>
                                  </p:childTnLst>
                                </p:cTn>
                              </p:par>
                              <p:par>
                                <p:cTn id="23" presetID="53" presetClass="entr" presetSubtype="16"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p:cTn id="25" dur="500" fill="hold"/>
                                        <p:tgtEl>
                                          <p:spTgt spid="2"/>
                                        </p:tgtEl>
                                        <p:attrNameLst>
                                          <p:attrName>ppt_w</p:attrName>
                                        </p:attrNameLst>
                                      </p:cBhvr>
                                      <p:tavLst>
                                        <p:tav tm="0">
                                          <p:val>
                                            <p:fltVal val="0"/>
                                          </p:val>
                                        </p:tav>
                                        <p:tav tm="100000">
                                          <p:val>
                                            <p:strVal val="#ppt_w"/>
                                          </p:val>
                                        </p:tav>
                                      </p:tavLst>
                                    </p:anim>
                                    <p:anim calcmode="lin" valueType="num">
                                      <p:cBhvr>
                                        <p:cTn id="26" dur="500" fill="hold"/>
                                        <p:tgtEl>
                                          <p:spTgt spid="2"/>
                                        </p:tgtEl>
                                        <p:attrNameLst>
                                          <p:attrName>ppt_h</p:attrName>
                                        </p:attrNameLst>
                                      </p:cBhvr>
                                      <p:tavLst>
                                        <p:tav tm="0">
                                          <p:val>
                                            <p:fltVal val="0"/>
                                          </p:val>
                                        </p:tav>
                                        <p:tav tm="100000">
                                          <p:val>
                                            <p:strVal val="#ppt_h"/>
                                          </p:val>
                                        </p:tav>
                                      </p:tavLst>
                                    </p:anim>
                                    <p:animEffect transition="in" filter="fade">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een field with a tree and a road&#10;&#10;Description automatically generated">
            <a:extLst>
              <a:ext uri="{FF2B5EF4-FFF2-40B4-BE49-F238E27FC236}">
                <a16:creationId xmlns:a16="http://schemas.microsoft.com/office/drawing/2014/main" id="{8D3A0AB5-4E4E-B3C5-61BC-8F2D118E0AF0}"/>
              </a:ext>
            </a:extLst>
          </p:cNvPr>
          <p:cNvPicPr>
            <a:picLocks noChangeAspect="1"/>
          </p:cNvPicPr>
          <p:nvPr/>
        </p:nvPicPr>
        <p:blipFill rotWithShape="1">
          <a:blip r:embed="rId3">
            <a:extLst>
              <a:ext uri="{28A0092B-C50C-407E-A947-70E740481C1C}">
                <a14:useLocalDpi xmlns:a14="http://schemas.microsoft.com/office/drawing/2010/main" val="0"/>
              </a:ext>
            </a:extLst>
          </a:blip>
          <a:srcRect r="15540"/>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17DD369D-0A99-57CC-2577-8FC7C5002ED8}"/>
              </a:ext>
            </a:extLst>
          </p:cNvPr>
          <p:cNvSpPr/>
          <p:nvPr/>
        </p:nvSpPr>
        <p:spPr>
          <a:xfrm>
            <a:off x="96235" y="345363"/>
            <a:ext cx="11715750" cy="637222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TextBox 2"/>
          <p:cNvSpPr txBox="1"/>
          <p:nvPr/>
        </p:nvSpPr>
        <p:spPr>
          <a:xfrm>
            <a:off x="777766" y="746234"/>
            <a:ext cx="10888717" cy="954107"/>
          </a:xfrm>
          <a:prstGeom prst="rect">
            <a:avLst/>
          </a:prstGeom>
          <a:noFill/>
        </p:spPr>
        <p:txBody>
          <a:bodyPr wrap="square" rtlCol="0">
            <a:spAutoFit/>
          </a:bodyPr>
          <a:lstStyle/>
          <a:p>
            <a:r>
              <a:rPr lang="en-US" sz="2800" dirty="0" err="1" smtClean="0"/>
              <a:t>Câu</a:t>
            </a:r>
            <a:r>
              <a:rPr lang="en-US" sz="2800" dirty="0" smtClean="0"/>
              <a:t> 1: </a:t>
            </a:r>
            <a:r>
              <a:rPr lang="en-US" sz="2800" dirty="0" err="1" smtClean="0"/>
              <a:t>Tìm</a:t>
            </a:r>
            <a:r>
              <a:rPr lang="en-US" sz="2800" dirty="0" smtClean="0"/>
              <a:t> </a:t>
            </a:r>
            <a:r>
              <a:rPr lang="en-US" sz="2800" dirty="0" err="1" smtClean="0"/>
              <a:t>những</a:t>
            </a:r>
            <a:r>
              <a:rPr lang="en-US" sz="2800" dirty="0" smtClean="0"/>
              <a:t> </a:t>
            </a:r>
            <a:r>
              <a:rPr lang="en-US" sz="2800" dirty="0" err="1" smtClean="0"/>
              <a:t>từ</a:t>
            </a:r>
            <a:r>
              <a:rPr lang="en-US" sz="2800" dirty="0" smtClean="0"/>
              <a:t> </a:t>
            </a:r>
            <a:r>
              <a:rPr lang="en-US" sz="2800" dirty="0" err="1" smtClean="0"/>
              <a:t>ngữ</a:t>
            </a:r>
            <a:r>
              <a:rPr lang="en-US" sz="2800" dirty="0" smtClean="0"/>
              <a:t> </a:t>
            </a:r>
            <a:r>
              <a:rPr lang="en-US" sz="2800" dirty="0" err="1" smtClean="0"/>
              <a:t>chỉ</a:t>
            </a:r>
            <a:r>
              <a:rPr lang="en-US" sz="2800" dirty="0" smtClean="0"/>
              <a:t> </a:t>
            </a:r>
            <a:r>
              <a:rPr lang="en-US" sz="2800" dirty="0" err="1" smtClean="0"/>
              <a:t>cảm</a:t>
            </a:r>
            <a:r>
              <a:rPr lang="en-US" sz="2800" dirty="0" smtClean="0"/>
              <a:t> </a:t>
            </a:r>
            <a:r>
              <a:rPr lang="en-US" sz="2800" dirty="0" err="1" smtClean="0"/>
              <a:t>xúc</a:t>
            </a:r>
            <a:r>
              <a:rPr lang="en-US" sz="2800" dirty="0" smtClean="0"/>
              <a:t> </a:t>
            </a:r>
            <a:r>
              <a:rPr lang="en-US" sz="2800" dirty="0" err="1" smtClean="0"/>
              <a:t>của</a:t>
            </a:r>
            <a:r>
              <a:rPr lang="en-US" sz="2800" dirty="0" smtClean="0"/>
              <a:t> </a:t>
            </a:r>
            <a:r>
              <a:rPr lang="en-US" sz="2800" dirty="0" err="1" smtClean="0"/>
              <a:t>cún</a:t>
            </a:r>
            <a:r>
              <a:rPr lang="en-US" sz="2800" dirty="0" smtClean="0"/>
              <a:t> </a:t>
            </a:r>
            <a:r>
              <a:rPr lang="en-US" sz="2800" dirty="0" err="1" smtClean="0"/>
              <a:t>và</a:t>
            </a:r>
            <a:r>
              <a:rPr lang="en-US" sz="2800" dirty="0" smtClean="0"/>
              <a:t> </a:t>
            </a:r>
            <a:r>
              <a:rPr lang="en-US" sz="2800" dirty="0" err="1" smtClean="0"/>
              <a:t>giải</a:t>
            </a:r>
            <a:r>
              <a:rPr lang="en-US" sz="2800" dirty="0" smtClean="0"/>
              <a:t> </a:t>
            </a:r>
            <a:r>
              <a:rPr lang="en-US" sz="2800" dirty="0" err="1" smtClean="0"/>
              <a:t>thích</a:t>
            </a:r>
            <a:r>
              <a:rPr lang="en-US" sz="2800" dirty="0" smtClean="0"/>
              <a:t> </a:t>
            </a:r>
            <a:r>
              <a:rPr lang="en-US" sz="2800" dirty="0" err="1" smtClean="0"/>
              <a:t>vì</a:t>
            </a:r>
            <a:r>
              <a:rPr lang="en-US" sz="2800" dirty="0" smtClean="0"/>
              <a:t> </a:t>
            </a:r>
            <a:r>
              <a:rPr lang="en-US" sz="2800" dirty="0" err="1" smtClean="0"/>
              <a:t>sao</a:t>
            </a:r>
            <a:r>
              <a:rPr lang="en-US" sz="2800" dirty="0" smtClean="0"/>
              <a:t> </a:t>
            </a:r>
            <a:r>
              <a:rPr lang="en-US" sz="2800" dirty="0" err="1" smtClean="0"/>
              <a:t>cún</a:t>
            </a:r>
            <a:r>
              <a:rPr lang="en-US" sz="2800" dirty="0" smtClean="0"/>
              <a:t> </a:t>
            </a:r>
            <a:r>
              <a:rPr lang="en-US" sz="2800" dirty="0" err="1" smtClean="0"/>
              <a:t>có</a:t>
            </a:r>
            <a:r>
              <a:rPr lang="en-US" sz="2800" dirty="0" smtClean="0"/>
              <a:t> </a:t>
            </a:r>
            <a:r>
              <a:rPr lang="en-US" sz="2800" dirty="0" err="1" smtClean="0"/>
              <a:t>những</a:t>
            </a:r>
            <a:r>
              <a:rPr lang="en-US" sz="2800" dirty="0" smtClean="0"/>
              <a:t> </a:t>
            </a:r>
            <a:r>
              <a:rPr lang="en-US" sz="2800" dirty="0" err="1" smtClean="0"/>
              <a:t>cảm</a:t>
            </a:r>
            <a:r>
              <a:rPr lang="en-US" sz="2800" dirty="0" smtClean="0"/>
              <a:t> </a:t>
            </a:r>
            <a:r>
              <a:rPr lang="en-US" sz="2800" dirty="0" err="1" smtClean="0"/>
              <a:t>xúc</a:t>
            </a:r>
            <a:r>
              <a:rPr lang="en-US" sz="2800" dirty="0" smtClean="0"/>
              <a:t> </a:t>
            </a:r>
            <a:r>
              <a:rPr lang="en-US" sz="2800" dirty="0" err="1" smtClean="0"/>
              <a:t>đó</a:t>
            </a:r>
            <a:r>
              <a:rPr lang="en-US" sz="2800" dirty="0" smtClean="0"/>
              <a:t>?</a:t>
            </a:r>
            <a:endParaRPr lang="en-US" sz="2800" dirty="0"/>
          </a:p>
        </p:txBody>
      </p:sp>
      <p:sp>
        <p:nvSpPr>
          <p:cNvPr id="7" name="TextBox 6"/>
          <p:cNvSpPr txBox="1"/>
          <p:nvPr/>
        </p:nvSpPr>
        <p:spPr>
          <a:xfrm>
            <a:off x="1261241" y="1650124"/>
            <a:ext cx="9385738" cy="872359"/>
          </a:xfrm>
          <a:prstGeom prst="rect">
            <a:avLst/>
          </a:prstGeom>
          <a:noFill/>
        </p:spPr>
        <p:txBody>
          <a:bodyPr wrap="square" rtlCol="0">
            <a:spAutoFit/>
          </a:bodyPr>
          <a:lstStyle/>
          <a:p>
            <a:endParaRPr lang="en-US" dirty="0"/>
          </a:p>
        </p:txBody>
      </p:sp>
      <p:sp>
        <p:nvSpPr>
          <p:cNvPr id="8" name="TextBox 7"/>
          <p:cNvSpPr txBox="1"/>
          <p:nvPr/>
        </p:nvSpPr>
        <p:spPr>
          <a:xfrm>
            <a:off x="777766" y="1929742"/>
            <a:ext cx="10552386" cy="1384995"/>
          </a:xfrm>
          <a:prstGeom prst="rect">
            <a:avLst/>
          </a:prstGeom>
          <a:noFill/>
        </p:spPr>
        <p:txBody>
          <a:bodyPr wrap="square" rtlCol="0">
            <a:spAutoFit/>
          </a:bodyPr>
          <a:lstStyle/>
          <a:p>
            <a:pPr algn="just" defTabSz="1219170">
              <a:buClr>
                <a:srgbClr val="000000"/>
              </a:buClr>
            </a:pPr>
            <a:r>
              <a:rPr lang="vi-VN" sz="2800" b="1" kern="0" dirty="0">
                <a:solidFill>
                  <a:srgbClr val="002060"/>
                </a:solidFill>
                <a:latin typeface="Calibri"/>
                <a:cs typeface="Arial"/>
                <a:sym typeface="Arial"/>
              </a:rPr>
              <a:t>Những từ ngữ chỉ cảm xúc của cún: </a:t>
            </a:r>
            <a:r>
              <a:rPr lang="vi-VN" sz="2800" b="1" i="1" kern="0" dirty="0">
                <a:solidFill>
                  <a:srgbClr val="FF0000"/>
                </a:solidFill>
                <a:latin typeface="Calibri"/>
                <a:cs typeface="Arial"/>
                <a:sym typeface="Arial"/>
              </a:rPr>
              <a:t>bực mình</a:t>
            </a:r>
            <a:r>
              <a:rPr lang="vi-VN" sz="2800" b="1" kern="0" dirty="0">
                <a:solidFill>
                  <a:srgbClr val="002060"/>
                </a:solidFill>
                <a:latin typeface="Calibri"/>
                <a:cs typeface="Arial"/>
                <a:sym typeface="Arial"/>
              </a:rPr>
              <a:t> (vì tò mò muốn biết về cuối dãy phổ mà lại không được ra ngoài), </a:t>
            </a:r>
            <a:r>
              <a:rPr lang="vi-VN" sz="2800" b="1" i="1" kern="0" dirty="0">
                <a:solidFill>
                  <a:srgbClr val="FF0000"/>
                </a:solidFill>
                <a:latin typeface="Calibri"/>
                <a:cs typeface="Arial"/>
                <a:sym typeface="Arial"/>
              </a:rPr>
              <a:t>mừng rỡ </a:t>
            </a:r>
            <a:r>
              <a:rPr lang="vi-VN" sz="2800" b="1" kern="0" dirty="0">
                <a:solidFill>
                  <a:srgbClr val="002060"/>
                </a:solidFill>
                <a:latin typeface="Calibri"/>
                <a:cs typeface="Arial"/>
                <a:sym typeface="Arial"/>
              </a:rPr>
              <a:t>(vì được người nhà mở cổng cho ra ngoài, chạy đi khám phá dãy phố).</a:t>
            </a:r>
            <a:endParaRPr lang="en-US" sz="2800" kern="0" dirty="0">
              <a:solidFill>
                <a:srgbClr val="002060"/>
              </a:solidFill>
              <a:latin typeface="Calibri"/>
              <a:cs typeface="Arial"/>
              <a:sym typeface="Arial"/>
            </a:endParaRPr>
          </a:p>
        </p:txBody>
      </p:sp>
      <p:sp>
        <p:nvSpPr>
          <p:cNvPr id="4" name="TextBox 3"/>
          <p:cNvSpPr txBox="1"/>
          <p:nvPr/>
        </p:nvSpPr>
        <p:spPr>
          <a:xfrm>
            <a:off x="777766" y="2974429"/>
            <a:ext cx="10457793" cy="954107"/>
          </a:xfrm>
          <a:prstGeom prst="rect">
            <a:avLst/>
          </a:prstGeom>
          <a:noFill/>
        </p:spPr>
        <p:txBody>
          <a:bodyPr wrap="square" rtlCol="0">
            <a:spAutoFit/>
          </a:bodyPr>
          <a:lstStyle/>
          <a:p>
            <a:endParaRPr lang="en-US" sz="2800" dirty="0" smtClean="0"/>
          </a:p>
          <a:p>
            <a:r>
              <a:rPr lang="en-US" sz="2800" dirty="0" err="1" smtClean="0"/>
              <a:t>Câu</a:t>
            </a:r>
            <a:r>
              <a:rPr lang="en-US" sz="2800" dirty="0" smtClean="0"/>
              <a:t> 2 : </a:t>
            </a:r>
            <a:r>
              <a:rPr lang="en-US" sz="2800" dirty="0" err="1" smtClean="0"/>
              <a:t>Em</a:t>
            </a:r>
            <a:r>
              <a:rPr lang="en-US" sz="2800" dirty="0" smtClean="0"/>
              <a:t> </a:t>
            </a:r>
            <a:r>
              <a:rPr lang="en-US" sz="2800" dirty="0" err="1" smtClean="0"/>
              <a:t>hãy</a:t>
            </a:r>
            <a:r>
              <a:rPr lang="en-US" sz="2800" dirty="0" smtClean="0"/>
              <a:t> </a:t>
            </a:r>
            <a:r>
              <a:rPr lang="en-US" sz="2800" dirty="0" err="1" smtClean="0"/>
              <a:t>nêu</a:t>
            </a:r>
            <a:r>
              <a:rPr lang="en-US" sz="2800" dirty="0" smtClean="0"/>
              <a:t> </a:t>
            </a:r>
            <a:r>
              <a:rPr lang="en-US" sz="2800" dirty="0" err="1" smtClean="0"/>
              <a:t>nội</a:t>
            </a:r>
            <a:r>
              <a:rPr lang="en-US" sz="2800" dirty="0" smtClean="0"/>
              <a:t> dung </a:t>
            </a:r>
            <a:r>
              <a:rPr lang="en-US" sz="2800" dirty="0" err="1" smtClean="0"/>
              <a:t>của</a:t>
            </a:r>
            <a:r>
              <a:rPr lang="en-US" sz="2800" dirty="0" smtClean="0"/>
              <a:t> </a:t>
            </a:r>
            <a:r>
              <a:rPr lang="en-US" sz="2800" dirty="0" err="1" smtClean="0"/>
              <a:t>bài</a:t>
            </a:r>
            <a:r>
              <a:rPr lang="en-US" sz="2800" dirty="0" smtClean="0"/>
              <a:t> ?</a:t>
            </a:r>
            <a:endParaRPr lang="en-US" sz="2800" dirty="0"/>
          </a:p>
        </p:txBody>
      </p:sp>
      <p:sp>
        <p:nvSpPr>
          <p:cNvPr id="6" name="TextBox 5"/>
          <p:cNvSpPr txBox="1"/>
          <p:nvPr/>
        </p:nvSpPr>
        <p:spPr>
          <a:xfrm>
            <a:off x="872359" y="3941379"/>
            <a:ext cx="10604938" cy="1815882"/>
          </a:xfrm>
          <a:prstGeom prst="rect">
            <a:avLst/>
          </a:prstGeom>
          <a:noFill/>
        </p:spPr>
        <p:txBody>
          <a:bodyPr wrap="square" rtlCol="0">
            <a:spAutoFit/>
          </a:bodyPr>
          <a:lstStyle/>
          <a:p>
            <a:r>
              <a:rPr lang="en-US" sz="2800" b="1" dirty="0" err="1" smtClean="0"/>
              <a:t>Cuộc</a:t>
            </a:r>
            <a:r>
              <a:rPr lang="en-US" sz="2800" b="1" dirty="0" smtClean="0"/>
              <a:t> </a:t>
            </a:r>
            <a:r>
              <a:rPr lang="en-US" sz="2800" b="1" dirty="0" err="1" smtClean="0"/>
              <a:t>sống</a:t>
            </a:r>
            <a:r>
              <a:rPr lang="en-US" sz="2800" b="1" dirty="0" smtClean="0"/>
              <a:t> </a:t>
            </a:r>
            <a:r>
              <a:rPr lang="en-US" sz="2800" b="1" dirty="0" err="1" smtClean="0"/>
              <a:t>xung</a:t>
            </a:r>
            <a:r>
              <a:rPr lang="en-US" sz="2800" b="1" dirty="0" smtClean="0"/>
              <a:t> </a:t>
            </a:r>
            <a:r>
              <a:rPr lang="en-US" sz="2800" b="1" dirty="0" err="1" smtClean="0"/>
              <a:t>quanh</a:t>
            </a:r>
            <a:r>
              <a:rPr lang="en-US" sz="2800" b="1" dirty="0" smtClean="0"/>
              <a:t> </a:t>
            </a:r>
            <a:r>
              <a:rPr lang="en-US" sz="2800" b="1" dirty="0" err="1" smtClean="0"/>
              <a:t>chúng</a:t>
            </a:r>
            <a:r>
              <a:rPr lang="en-US" sz="2800" b="1" dirty="0" smtClean="0"/>
              <a:t> ta </a:t>
            </a:r>
            <a:r>
              <a:rPr lang="en-US" sz="2800" b="1" dirty="0" err="1" smtClean="0"/>
              <a:t>có</a:t>
            </a:r>
            <a:r>
              <a:rPr lang="en-US" sz="2800" b="1" dirty="0" smtClean="0"/>
              <a:t> </a:t>
            </a:r>
            <a:r>
              <a:rPr lang="en-US" sz="2800" b="1" dirty="0" err="1" smtClean="0"/>
              <a:t>rất</a:t>
            </a:r>
            <a:r>
              <a:rPr lang="en-US" sz="2800" b="1" dirty="0" smtClean="0"/>
              <a:t> </a:t>
            </a:r>
            <a:r>
              <a:rPr lang="en-US" sz="2800" b="1" dirty="0" err="1" smtClean="0"/>
              <a:t>nhiều</a:t>
            </a:r>
            <a:r>
              <a:rPr lang="en-US" sz="2800" b="1" dirty="0" smtClean="0"/>
              <a:t> </a:t>
            </a:r>
            <a:r>
              <a:rPr lang="en-US" sz="2800" b="1" dirty="0" err="1" smtClean="0"/>
              <a:t>điều</a:t>
            </a:r>
            <a:r>
              <a:rPr lang="en-US" sz="2800" b="1" dirty="0" smtClean="0"/>
              <a:t> </a:t>
            </a:r>
            <a:r>
              <a:rPr lang="en-US" sz="2800" b="1" dirty="0" err="1" smtClean="0"/>
              <a:t>mà</a:t>
            </a:r>
            <a:r>
              <a:rPr lang="en-US" sz="2800" b="1" dirty="0" smtClean="0"/>
              <a:t> </a:t>
            </a:r>
            <a:r>
              <a:rPr lang="en-US" sz="2800" b="1" dirty="0" err="1" smtClean="0"/>
              <a:t>chúng</a:t>
            </a:r>
            <a:r>
              <a:rPr lang="en-US" sz="2800" b="1" dirty="0" smtClean="0"/>
              <a:t> ta </a:t>
            </a:r>
            <a:r>
              <a:rPr lang="en-US" sz="2800" b="1" dirty="0" err="1" smtClean="0"/>
              <a:t>chưa</a:t>
            </a:r>
            <a:r>
              <a:rPr lang="en-US" sz="2800" b="1" dirty="0" smtClean="0"/>
              <a:t> </a:t>
            </a:r>
            <a:r>
              <a:rPr lang="en-US" sz="2800" b="1" dirty="0" err="1" smtClean="0"/>
              <a:t>biết</a:t>
            </a:r>
            <a:r>
              <a:rPr lang="en-US" sz="2800" b="1" dirty="0" smtClean="0"/>
              <a:t> , </a:t>
            </a:r>
            <a:r>
              <a:rPr lang="en-US" sz="2800" b="1" dirty="0" err="1" smtClean="0"/>
              <a:t>giống</a:t>
            </a:r>
            <a:r>
              <a:rPr lang="en-US" sz="2800" b="1" dirty="0" smtClean="0"/>
              <a:t> </a:t>
            </a:r>
            <a:r>
              <a:rPr lang="en-US" sz="2800" b="1" dirty="0" err="1" smtClean="0"/>
              <a:t>như</a:t>
            </a:r>
            <a:r>
              <a:rPr lang="en-US" sz="2800" b="1" dirty="0" smtClean="0"/>
              <a:t> </a:t>
            </a:r>
            <a:r>
              <a:rPr lang="en-US" sz="2800" b="1" dirty="0" err="1" smtClean="0"/>
              <a:t>những</a:t>
            </a:r>
            <a:r>
              <a:rPr lang="en-US" sz="2800" b="1" dirty="0" smtClean="0"/>
              <a:t> </a:t>
            </a:r>
            <a:r>
              <a:rPr lang="en-US" sz="2800" b="1" dirty="0" err="1" smtClean="0"/>
              <a:t>chân</a:t>
            </a:r>
            <a:r>
              <a:rPr lang="en-US" sz="2800" b="1" dirty="0" smtClean="0"/>
              <a:t> </a:t>
            </a:r>
            <a:r>
              <a:rPr lang="en-US" sz="2800" b="1" dirty="0" err="1" smtClean="0"/>
              <a:t>trời</a:t>
            </a:r>
            <a:r>
              <a:rPr lang="en-US" sz="2800" b="1" dirty="0" smtClean="0"/>
              <a:t> </a:t>
            </a:r>
            <a:r>
              <a:rPr lang="en-US" sz="2800" b="1" dirty="0" err="1" smtClean="0"/>
              <a:t>mở</a:t>
            </a:r>
            <a:r>
              <a:rPr lang="en-US" sz="2800" b="1" dirty="0" smtClean="0"/>
              <a:t> </a:t>
            </a:r>
            <a:r>
              <a:rPr lang="en-US" sz="2800" b="1" dirty="0" err="1" smtClean="0"/>
              <a:t>ra</a:t>
            </a:r>
            <a:r>
              <a:rPr lang="en-US" sz="2800" b="1" dirty="0" smtClean="0"/>
              <a:t> </a:t>
            </a:r>
            <a:r>
              <a:rPr lang="en-US" sz="2800" b="1" dirty="0" err="1" smtClean="0"/>
              <a:t>vô</a:t>
            </a:r>
            <a:r>
              <a:rPr lang="en-US" sz="2800" b="1" dirty="0" smtClean="0"/>
              <a:t> </a:t>
            </a:r>
            <a:r>
              <a:rPr lang="en-US" sz="2800" b="1" dirty="0" err="1" smtClean="0"/>
              <a:t>tận</a:t>
            </a:r>
            <a:r>
              <a:rPr lang="en-US" sz="2800" b="1" dirty="0" smtClean="0"/>
              <a:t> . </a:t>
            </a:r>
            <a:r>
              <a:rPr lang="en-US" sz="2800" b="1" dirty="0" err="1" smtClean="0"/>
              <a:t>Chỉ</a:t>
            </a:r>
            <a:r>
              <a:rPr lang="en-US" sz="2800" b="1" dirty="0" smtClean="0"/>
              <a:t> </a:t>
            </a:r>
            <a:r>
              <a:rPr lang="en-US" sz="2800" b="1" dirty="0" err="1" smtClean="0"/>
              <a:t>cần</a:t>
            </a:r>
            <a:r>
              <a:rPr lang="en-US" sz="2800" b="1" dirty="0" smtClean="0"/>
              <a:t> </a:t>
            </a:r>
            <a:r>
              <a:rPr lang="en-US" sz="2800" b="1" dirty="0" err="1" smtClean="0"/>
              <a:t>chúng</a:t>
            </a:r>
            <a:r>
              <a:rPr lang="en-US" sz="2800" b="1" dirty="0" smtClean="0"/>
              <a:t> ta </a:t>
            </a:r>
            <a:r>
              <a:rPr lang="en-US" sz="2800" b="1" dirty="0" err="1" smtClean="0"/>
              <a:t>có</a:t>
            </a:r>
            <a:r>
              <a:rPr lang="en-US" sz="2800" b="1" dirty="0" smtClean="0"/>
              <a:t> </a:t>
            </a:r>
            <a:r>
              <a:rPr lang="en-US" sz="2800" b="1" dirty="0" err="1" smtClean="0"/>
              <a:t>khát</a:t>
            </a:r>
            <a:r>
              <a:rPr lang="en-US" sz="2800" b="1" dirty="0" smtClean="0"/>
              <a:t> </a:t>
            </a:r>
            <a:r>
              <a:rPr lang="en-US" sz="2800" b="1" dirty="0" err="1" smtClean="0"/>
              <a:t>vọng</a:t>
            </a:r>
            <a:r>
              <a:rPr lang="en-US" sz="2800" b="1" dirty="0" smtClean="0"/>
              <a:t> </a:t>
            </a:r>
            <a:r>
              <a:rPr lang="en-US" sz="2800" b="1" dirty="0" err="1" smtClean="0"/>
              <a:t>khám</a:t>
            </a:r>
            <a:r>
              <a:rPr lang="en-US" sz="2800" b="1" dirty="0" smtClean="0"/>
              <a:t> </a:t>
            </a:r>
            <a:r>
              <a:rPr lang="en-US" sz="2800" b="1" dirty="0" err="1" smtClean="0"/>
              <a:t>phá</a:t>
            </a:r>
            <a:r>
              <a:rPr lang="en-US" sz="2800" b="1" dirty="0" smtClean="0"/>
              <a:t>, </a:t>
            </a:r>
            <a:r>
              <a:rPr lang="en-US" sz="2800" b="1" dirty="0" err="1" smtClean="0"/>
              <a:t>chúng</a:t>
            </a:r>
            <a:r>
              <a:rPr lang="en-US" sz="2800" b="1" dirty="0" smtClean="0"/>
              <a:t> ta </a:t>
            </a:r>
            <a:r>
              <a:rPr lang="en-US" sz="2800" b="1" dirty="0" err="1" smtClean="0"/>
              <a:t>sẽ</a:t>
            </a:r>
            <a:r>
              <a:rPr lang="en-US" sz="2800" b="1" dirty="0" smtClean="0"/>
              <a:t> </a:t>
            </a:r>
            <a:r>
              <a:rPr lang="en-US" sz="2800" b="1" dirty="0" err="1" smtClean="0"/>
              <a:t>được</a:t>
            </a:r>
            <a:r>
              <a:rPr lang="en-US" sz="2800" b="1" dirty="0" smtClean="0"/>
              <a:t> </a:t>
            </a:r>
            <a:r>
              <a:rPr lang="en-US" sz="2800" b="1" dirty="0" err="1" smtClean="0"/>
              <a:t>trải</a:t>
            </a:r>
            <a:r>
              <a:rPr lang="en-US" sz="2800" b="1" dirty="0" smtClean="0"/>
              <a:t> </a:t>
            </a:r>
            <a:r>
              <a:rPr lang="en-US" sz="2800" b="1" dirty="0" err="1" smtClean="0"/>
              <a:t>nghiệm</a:t>
            </a:r>
            <a:r>
              <a:rPr lang="en-US" sz="2800" b="1" dirty="0" smtClean="0"/>
              <a:t> </a:t>
            </a:r>
            <a:r>
              <a:rPr lang="en-US" sz="2800" b="1" dirty="0" err="1" smtClean="0"/>
              <a:t>rất</a:t>
            </a:r>
            <a:r>
              <a:rPr lang="en-US" sz="2800" b="1" dirty="0" smtClean="0"/>
              <a:t> </a:t>
            </a:r>
            <a:r>
              <a:rPr lang="en-US" sz="2800" b="1" dirty="0" err="1" smtClean="0"/>
              <a:t>nhiều</a:t>
            </a:r>
            <a:r>
              <a:rPr lang="en-US" sz="2800" b="1" dirty="0" smtClean="0"/>
              <a:t> </a:t>
            </a:r>
            <a:r>
              <a:rPr lang="en-US" sz="2800" b="1" dirty="0" err="1" smtClean="0"/>
              <a:t>điều</a:t>
            </a:r>
            <a:r>
              <a:rPr lang="en-US" sz="2800" b="1" dirty="0" smtClean="0"/>
              <a:t> </a:t>
            </a:r>
            <a:r>
              <a:rPr lang="en-US" sz="2800" b="1" dirty="0" err="1" smtClean="0"/>
              <a:t>thú</a:t>
            </a:r>
            <a:r>
              <a:rPr lang="en-US" sz="2800" b="1" dirty="0" smtClean="0"/>
              <a:t> </a:t>
            </a:r>
            <a:r>
              <a:rPr lang="en-US" sz="2800" b="1" dirty="0" err="1" smtClean="0"/>
              <a:t>vị</a:t>
            </a:r>
            <a:r>
              <a:rPr lang="en-US" sz="2800" b="1" dirty="0" smtClean="0"/>
              <a:t> </a:t>
            </a:r>
            <a:r>
              <a:rPr lang="en-US" sz="2800" b="1" dirty="0" err="1" smtClean="0"/>
              <a:t>quanh</a:t>
            </a:r>
            <a:r>
              <a:rPr lang="en-US" sz="2800" b="1" dirty="0" smtClean="0"/>
              <a:t> </a:t>
            </a:r>
            <a:r>
              <a:rPr lang="en-US" sz="2800" b="1" dirty="0" err="1" smtClean="0"/>
              <a:t>mình</a:t>
            </a:r>
            <a:r>
              <a:rPr lang="en-US" sz="2800" b="1" dirty="0" smtClean="0"/>
              <a:t> .</a:t>
            </a:r>
            <a:endParaRPr lang="en-US" sz="2800" b="1" dirty="0"/>
          </a:p>
        </p:txBody>
      </p:sp>
    </p:spTree>
    <p:extLst>
      <p:ext uri="{BB962C8B-B14F-4D97-AF65-F5344CB8AC3E}">
        <p14:creationId xmlns:p14="http://schemas.microsoft.com/office/powerpoint/2010/main" val="8032823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 calcmode="lin" valueType="num">
                                      <p:cBhvr additive="base">
                                        <p:cTn id="1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een field with a tree and a road&#10;&#10;Description automatically generated">
            <a:extLst>
              <a:ext uri="{FF2B5EF4-FFF2-40B4-BE49-F238E27FC236}">
                <a16:creationId xmlns:a16="http://schemas.microsoft.com/office/drawing/2014/main" id="{8D3A0AB5-4E4E-B3C5-61BC-8F2D118E0AF0}"/>
              </a:ext>
            </a:extLst>
          </p:cNvPr>
          <p:cNvPicPr>
            <a:picLocks noChangeAspect="1"/>
          </p:cNvPicPr>
          <p:nvPr/>
        </p:nvPicPr>
        <p:blipFill rotWithShape="1">
          <a:blip r:embed="rId2">
            <a:extLst>
              <a:ext uri="{28A0092B-C50C-407E-A947-70E740481C1C}">
                <a14:useLocalDpi xmlns:a14="http://schemas.microsoft.com/office/drawing/2010/main" val="0"/>
              </a:ext>
            </a:extLst>
          </a:blip>
          <a:srcRect r="15540"/>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17DD369D-0A99-57CC-2577-8FC7C5002ED8}"/>
              </a:ext>
            </a:extLst>
          </p:cNvPr>
          <p:cNvSpPr/>
          <p:nvPr/>
        </p:nvSpPr>
        <p:spPr>
          <a:xfrm>
            <a:off x="238126" y="266699"/>
            <a:ext cx="11715750" cy="6372225"/>
          </a:xfrm>
          <a:prstGeom prst="roundRect">
            <a:avLst/>
          </a:prstGeom>
          <a:solidFill>
            <a:srgbClr val="FFFFFF">
              <a:alpha val="61961"/>
            </a:srgb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6" name="Picture 5" descr="A group of children walking on a dirt road&#10;&#10;Description automatically generated">
            <a:extLst>
              <a:ext uri="{FF2B5EF4-FFF2-40B4-BE49-F238E27FC236}">
                <a16:creationId xmlns:a16="http://schemas.microsoft.com/office/drawing/2014/main" id="{23D9C645-21A5-1AEE-A855-2ED64C8444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 y="-84084"/>
            <a:ext cx="12191998" cy="6942083"/>
          </a:xfrm>
          <a:prstGeom prst="rect">
            <a:avLst/>
          </a:prstGeom>
        </p:spPr>
      </p:pic>
    </p:spTree>
    <p:extLst>
      <p:ext uri="{BB962C8B-B14F-4D97-AF65-F5344CB8AC3E}">
        <p14:creationId xmlns:p14="http://schemas.microsoft.com/office/powerpoint/2010/main" val="3388152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een field with a tree and a road&#10;&#10;Description automatically generated">
            <a:extLst>
              <a:ext uri="{FF2B5EF4-FFF2-40B4-BE49-F238E27FC236}">
                <a16:creationId xmlns:a16="http://schemas.microsoft.com/office/drawing/2014/main" id="{8D3A0AB5-4E4E-B3C5-61BC-8F2D118E0AF0}"/>
              </a:ext>
            </a:extLst>
          </p:cNvPr>
          <p:cNvPicPr>
            <a:picLocks noChangeAspect="1"/>
          </p:cNvPicPr>
          <p:nvPr/>
        </p:nvPicPr>
        <p:blipFill rotWithShape="1">
          <a:blip r:embed="rId3">
            <a:extLst>
              <a:ext uri="{28A0092B-C50C-407E-A947-70E740481C1C}">
                <a14:useLocalDpi xmlns:a14="http://schemas.microsoft.com/office/drawing/2010/main" val="0"/>
              </a:ext>
            </a:extLst>
          </a:blip>
          <a:srcRect r="15540"/>
          <a:stretch/>
        </p:blipFill>
        <p:spPr>
          <a:xfrm>
            <a:off x="20" y="1282"/>
            <a:ext cx="12191980" cy="6856718"/>
          </a:xfrm>
          <a:prstGeom prst="rect">
            <a:avLst/>
          </a:prstGeom>
        </p:spPr>
      </p:pic>
      <p:pic>
        <p:nvPicPr>
          <p:cNvPr id="6" name="图形 7">
            <a:extLst>
              <a:ext uri="{FF2B5EF4-FFF2-40B4-BE49-F238E27FC236}">
                <a16:creationId xmlns:a16="http://schemas.microsoft.com/office/drawing/2014/main" id="{9CD618EA-B0BE-13E2-07F9-39CF92566AE9}"/>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rot="476117">
            <a:off x="759175" y="218792"/>
            <a:ext cx="3263900" cy="1358900"/>
          </a:xfrm>
          <a:prstGeom prst="rect">
            <a:avLst/>
          </a:prstGeom>
        </p:spPr>
      </p:pic>
      <p:sp>
        <p:nvSpPr>
          <p:cNvPr id="11" name="TextBox 10">
            <a:extLst>
              <a:ext uri="{FF2B5EF4-FFF2-40B4-BE49-F238E27FC236}">
                <a16:creationId xmlns:a16="http://schemas.microsoft.com/office/drawing/2014/main" id="{E51DE62C-B5F0-2371-BD2A-535C2565B922}"/>
              </a:ext>
            </a:extLst>
          </p:cNvPr>
          <p:cNvSpPr txBox="1"/>
          <p:nvPr/>
        </p:nvSpPr>
        <p:spPr>
          <a:xfrm>
            <a:off x="3247698" y="200025"/>
            <a:ext cx="6839278" cy="584775"/>
          </a:xfrm>
          <a:prstGeom prst="rect">
            <a:avLst/>
          </a:prstGeom>
          <a:noFill/>
        </p:spPr>
        <p:txBody>
          <a:bodyPr wrap="square" rtlCol="0">
            <a:spAutoFit/>
          </a:bodyPr>
          <a:lstStyle/>
          <a:p>
            <a:r>
              <a:rPr lang="en-US" sz="3200" dirty="0" err="1" smtClean="0">
                <a:solidFill>
                  <a:srgbClr val="002060"/>
                </a:solidFill>
              </a:rPr>
              <a:t>Thứ</a:t>
            </a:r>
            <a:r>
              <a:rPr lang="en-US" sz="3200" dirty="0">
                <a:solidFill>
                  <a:srgbClr val="002060"/>
                </a:solidFill>
              </a:rPr>
              <a:t> </a:t>
            </a:r>
            <a:r>
              <a:rPr lang="en-US" sz="3200" dirty="0" smtClean="0">
                <a:solidFill>
                  <a:srgbClr val="002060"/>
                </a:solidFill>
              </a:rPr>
              <a:t>Hai </a:t>
            </a:r>
            <a:r>
              <a:rPr lang="en-US" sz="3200" dirty="0" err="1" smtClean="0">
                <a:solidFill>
                  <a:srgbClr val="002060"/>
                </a:solidFill>
              </a:rPr>
              <a:t>ngày</a:t>
            </a:r>
            <a:r>
              <a:rPr lang="en-US" sz="3200" dirty="0">
                <a:solidFill>
                  <a:srgbClr val="002060"/>
                </a:solidFill>
              </a:rPr>
              <a:t> </a:t>
            </a:r>
            <a:r>
              <a:rPr lang="en-US" sz="3200" dirty="0" smtClean="0">
                <a:solidFill>
                  <a:srgbClr val="002060"/>
                </a:solidFill>
              </a:rPr>
              <a:t>24 </a:t>
            </a:r>
            <a:r>
              <a:rPr lang="en-US" sz="3200" dirty="0" err="1" smtClean="0">
                <a:solidFill>
                  <a:srgbClr val="002060"/>
                </a:solidFill>
              </a:rPr>
              <a:t>tháng</a:t>
            </a:r>
            <a:r>
              <a:rPr lang="en-US" sz="3200" dirty="0">
                <a:solidFill>
                  <a:srgbClr val="002060"/>
                </a:solidFill>
              </a:rPr>
              <a:t> </a:t>
            </a:r>
            <a:r>
              <a:rPr lang="en-US" sz="3200" dirty="0" smtClean="0">
                <a:solidFill>
                  <a:srgbClr val="002060"/>
                </a:solidFill>
              </a:rPr>
              <a:t>10 </a:t>
            </a:r>
            <a:r>
              <a:rPr lang="en-US" sz="3200" dirty="0" err="1" smtClean="0">
                <a:solidFill>
                  <a:srgbClr val="002060"/>
                </a:solidFill>
              </a:rPr>
              <a:t>năm</a:t>
            </a:r>
            <a:r>
              <a:rPr lang="en-US" sz="3200" dirty="0">
                <a:solidFill>
                  <a:srgbClr val="002060"/>
                </a:solidFill>
              </a:rPr>
              <a:t> </a:t>
            </a:r>
            <a:r>
              <a:rPr lang="en-US" sz="3200" dirty="0" smtClean="0">
                <a:solidFill>
                  <a:srgbClr val="002060"/>
                </a:solidFill>
              </a:rPr>
              <a:t>2023</a:t>
            </a:r>
            <a:endParaRPr lang="en-US" sz="3200" dirty="0">
              <a:solidFill>
                <a:srgbClr val="002060"/>
              </a:solidFill>
            </a:endParaRPr>
          </a:p>
        </p:txBody>
      </p:sp>
      <p:grpSp>
        <p:nvGrpSpPr>
          <p:cNvPr id="13" name="Group 12">
            <a:extLst>
              <a:ext uri="{FF2B5EF4-FFF2-40B4-BE49-F238E27FC236}">
                <a16:creationId xmlns:a16="http://schemas.microsoft.com/office/drawing/2014/main" id="{63E2E514-6648-FFEA-053C-3799C5E3197E}"/>
              </a:ext>
            </a:extLst>
          </p:cNvPr>
          <p:cNvGrpSpPr/>
          <p:nvPr/>
        </p:nvGrpSpPr>
        <p:grpSpPr>
          <a:xfrm>
            <a:off x="355898" y="3486150"/>
            <a:ext cx="2292051" cy="3301819"/>
            <a:chOff x="8659005" y="2015411"/>
            <a:chExt cx="2635271" cy="3895801"/>
          </a:xfrm>
        </p:grpSpPr>
        <p:sp>
          <p:nvSpPr>
            <p:cNvPr id="14" name="TextBox 13">
              <a:extLst>
                <a:ext uri="{FF2B5EF4-FFF2-40B4-BE49-F238E27FC236}">
                  <a16:creationId xmlns:a16="http://schemas.microsoft.com/office/drawing/2014/main" id="{9800BEBC-983F-9F67-6FA0-8923737D287E}"/>
                </a:ext>
              </a:extLst>
            </p:cNvPr>
            <p:cNvSpPr txBox="1"/>
            <p:nvPr/>
          </p:nvSpPr>
          <p:spPr>
            <a:xfrm>
              <a:off x="9510342" y="2782669"/>
              <a:ext cx="1251285"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SG" sz="1800" i="0" dirty="0">
                  <a:effectLst/>
                  <a:latin typeface="Arial" panose="020B0604020202020204" pitchFamily="34" charset="0"/>
                </a:rPr>
                <a:t>Lê </a:t>
              </a:r>
              <a:r>
                <a:rPr lang="en-SG" sz="1800" i="0" dirty="0" err="1">
                  <a:effectLst/>
                  <a:latin typeface="Arial" panose="020B0604020202020204" pitchFamily="34" charset="0"/>
                </a:rPr>
                <a:t>Thị</a:t>
              </a:r>
              <a:r>
                <a:rPr lang="en-SG" sz="1800" i="0" dirty="0">
                  <a:effectLst/>
                  <a:latin typeface="Arial" panose="020B0604020202020204" pitchFamily="34" charset="0"/>
                </a:rPr>
                <a:t> </a:t>
              </a:r>
              <a:r>
                <a:rPr lang="en-SG" sz="1800" i="0" dirty="0" err="1">
                  <a:effectLst/>
                  <a:latin typeface="Arial" panose="020B0604020202020204" pitchFamily="34" charset="0"/>
                </a:rPr>
                <a:t>Oanh</a:t>
              </a:r>
              <a:endParaRPr lang="en-SG" dirty="0"/>
            </a:p>
          </p:txBody>
        </p:sp>
        <p:pic>
          <p:nvPicPr>
            <p:cNvPr id="15" name="Picture 14">
              <a:extLst>
                <a:ext uri="{FF2B5EF4-FFF2-40B4-BE49-F238E27FC236}">
                  <a16:creationId xmlns:a16="http://schemas.microsoft.com/office/drawing/2014/main" id="{4C22A1D4-389B-2730-3ED7-0F83BF79A152}"/>
                </a:ext>
              </a:extLst>
            </p:cNvPr>
            <p:cNvPicPr>
              <a:picLocks noChangeAspect="1"/>
            </p:cNvPicPr>
            <p:nvPr/>
          </p:nvPicPr>
          <p:blipFill>
            <a:blip r:embed="rId6"/>
            <a:stretch>
              <a:fillRect/>
            </a:stretch>
          </p:blipFill>
          <p:spPr>
            <a:xfrm>
              <a:off x="8659005" y="2015411"/>
              <a:ext cx="2635271" cy="3895801"/>
            </a:xfrm>
            <a:prstGeom prst="rect">
              <a:avLst/>
            </a:prstGeom>
          </p:spPr>
        </p:pic>
      </p:grpSp>
      <p:pic>
        <p:nvPicPr>
          <p:cNvPr id="16" name="Graphic 15">
            <a:extLst>
              <a:ext uri="{FF2B5EF4-FFF2-40B4-BE49-F238E27FC236}">
                <a16:creationId xmlns:a16="http://schemas.microsoft.com/office/drawing/2014/main" id="{6DA1927F-9808-8556-F6CD-E952556E841F}"/>
              </a:ext>
            </a:extLst>
          </p:cNvPr>
          <p:cNvPicPr>
            <a:picLocks noChangeAspect="1"/>
          </p:cNvPicPr>
          <p:nvPr/>
        </p:nvPicPr>
        <p:blipFill>
          <a:blip r:embed="rId7">
            <a:extLst>
              <a:ext uri="{96DAC541-7B7A-43D3-8B79-37D633B846F1}">
                <asvg:svgBlip xmlns="" xmlns:asvg="http://schemas.microsoft.com/office/drawing/2016/SVG/main" r:embed="rId10"/>
              </a:ext>
            </a:extLst>
          </a:blip>
          <a:stretch>
            <a:fillRect/>
          </a:stretch>
        </p:blipFill>
        <p:spPr>
          <a:xfrm flipH="1">
            <a:off x="9653176" y="3466215"/>
            <a:ext cx="2538824" cy="3287010"/>
          </a:xfrm>
          <a:prstGeom prst="rect">
            <a:avLst/>
          </a:prstGeom>
        </p:spPr>
      </p:pic>
      <p:sp>
        <p:nvSpPr>
          <p:cNvPr id="2" name="TextBox 1"/>
          <p:cNvSpPr txBox="1"/>
          <p:nvPr/>
        </p:nvSpPr>
        <p:spPr>
          <a:xfrm>
            <a:off x="4584727" y="1061546"/>
            <a:ext cx="2614860" cy="646331"/>
          </a:xfrm>
          <a:prstGeom prst="rect">
            <a:avLst/>
          </a:prstGeom>
          <a:noFill/>
        </p:spPr>
        <p:txBody>
          <a:bodyPr wrap="square" rtlCol="0">
            <a:spAutoFit/>
          </a:bodyPr>
          <a:lstStyle/>
          <a:p>
            <a:r>
              <a:rPr lang="en-US" sz="3600" dirty="0" err="1" smtClean="0"/>
              <a:t>Tiếng</a:t>
            </a:r>
            <a:r>
              <a:rPr lang="en-US" sz="3600" dirty="0" smtClean="0"/>
              <a:t> </a:t>
            </a:r>
            <a:r>
              <a:rPr lang="en-US" sz="3600" dirty="0" err="1" smtClean="0"/>
              <a:t>Việt</a:t>
            </a:r>
            <a:endParaRPr lang="en-US" sz="3600" dirty="0"/>
          </a:p>
        </p:txBody>
      </p:sp>
      <p:sp>
        <p:nvSpPr>
          <p:cNvPr id="3" name="TextBox 2"/>
          <p:cNvSpPr txBox="1"/>
          <p:nvPr/>
        </p:nvSpPr>
        <p:spPr>
          <a:xfrm>
            <a:off x="2469931" y="2073231"/>
            <a:ext cx="7617045" cy="707886"/>
          </a:xfrm>
          <a:prstGeom prst="rect">
            <a:avLst/>
          </a:prstGeom>
          <a:noFill/>
        </p:spPr>
        <p:txBody>
          <a:bodyPr wrap="square" rtlCol="0">
            <a:spAutoFit/>
          </a:bodyPr>
          <a:lstStyle/>
          <a:p>
            <a:r>
              <a:rPr lang="en-US" sz="4000" dirty="0" err="1" smtClean="0"/>
              <a:t>Bài</a:t>
            </a:r>
            <a:r>
              <a:rPr lang="en-US" sz="4000" dirty="0" smtClean="0"/>
              <a:t> 15 : </a:t>
            </a:r>
            <a:r>
              <a:rPr lang="en-US" sz="4000" dirty="0" err="1" smtClean="0"/>
              <a:t>Đọc</a:t>
            </a:r>
            <a:r>
              <a:rPr lang="en-US" sz="4000" dirty="0" smtClean="0"/>
              <a:t> : </a:t>
            </a:r>
            <a:r>
              <a:rPr lang="en-US" sz="4000" dirty="0" err="1" smtClean="0"/>
              <a:t>Gặt</a:t>
            </a:r>
            <a:r>
              <a:rPr lang="en-US" sz="4000" dirty="0" smtClean="0"/>
              <a:t> </a:t>
            </a:r>
            <a:r>
              <a:rPr lang="en-US" sz="4000" dirty="0" err="1" smtClean="0"/>
              <a:t>chữ</a:t>
            </a:r>
            <a:r>
              <a:rPr lang="en-US" sz="4000" dirty="0" smtClean="0"/>
              <a:t> </a:t>
            </a:r>
            <a:r>
              <a:rPr lang="en-US" sz="4000" dirty="0" err="1" smtClean="0"/>
              <a:t>trên</a:t>
            </a:r>
            <a:r>
              <a:rPr lang="en-US" sz="4000" dirty="0" smtClean="0"/>
              <a:t> non</a:t>
            </a:r>
            <a:endParaRPr lang="en-US" sz="4000" dirty="0"/>
          </a:p>
        </p:txBody>
      </p:sp>
      <p:sp>
        <p:nvSpPr>
          <p:cNvPr id="4" name="TextBox 3"/>
          <p:cNvSpPr txBox="1"/>
          <p:nvPr/>
        </p:nvSpPr>
        <p:spPr>
          <a:xfrm>
            <a:off x="7546428" y="3286059"/>
            <a:ext cx="3289738" cy="646331"/>
          </a:xfrm>
          <a:prstGeom prst="rect">
            <a:avLst/>
          </a:prstGeom>
          <a:noFill/>
        </p:spPr>
        <p:txBody>
          <a:bodyPr wrap="square" rtlCol="0">
            <a:spAutoFit/>
          </a:bodyPr>
          <a:lstStyle/>
          <a:p>
            <a:r>
              <a:rPr lang="en-US" sz="3600" dirty="0" err="1" smtClean="0"/>
              <a:t>Bích</a:t>
            </a:r>
            <a:r>
              <a:rPr lang="en-US" sz="3600" dirty="0" smtClean="0"/>
              <a:t> </a:t>
            </a:r>
            <a:r>
              <a:rPr lang="en-US" sz="3600" dirty="0" err="1" smtClean="0"/>
              <a:t>Ngọc</a:t>
            </a:r>
            <a:r>
              <a:rPr lang="en-US" sz="3600" dirty="0" smtClean="0"/>
              <a:t> </a:t>
            </a:r>
            <a:endParaRPr lang="en-US" sz="3600" dirty="0"/>
          </a:p>
        </p:txBody>
      </p:sp>
    </p:spTree>
    <p:extLst>
      <p:ext uri="{BB962C8B-B14F-4D97-AF65-F5344CB8AC3E}">
        <p14:creationId xmlns:p14="http://schemas.microsoft.com/office/powerpoint/2010/main" val="2842035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2" presetClass="emph" presetSubtype="0" fill="hold" nodeType="afterEffect">
                                  <p:stCondLst>
                                    <p:cond delay="0"/>
                                  </p:stCondLst>
                                  <p:childTnLst>
                                    <p:animRot by="120000">
                                      <p:cBhvr>
                                        <p:cTn id="12" dur="160" fill="hold">
                                          <p:stCondLst>
                                            <p:cond delay="0"/>
                                          </p:stCondLst>
                                        </p:cTn>
                                        <p:tgtEl>
                                          <p:spTgt spid="13"/>
                                        </p:tgtEl>
                                        <p:attrNameLst>
                                          <p:attrName>r</p:attrName>
                                        </p:attrNameLst>
                                      </p:cBhvr>
                                    </p:animRot>
                                    <p:animRot by="-240000">
                                      <p:cBhvr>
                                        <p:cTn id="13" dur="320" fill="hold">
                                          <p:stCondLst>
                                            <p:cond delay="320"/>
                                          </p:stCondLst>
                                        </p:cTn>
                                        <p:tgtEl>
                                          <p:spTgt spid="13"/>
                                        </p:tgtEl>
                                        <p:attrNameLst>
                                          <p:attrName>r</p:attrName>
                                        </p:attrNameLst>
                                      </p:cBhvr>
                                    </p:animRot>
                                    <p:animRot by="240000">
                                      <p:cBhvr>
                                        <p:cTn id="14" dur="320" fill="hold">
                                          <p:stCondLst>
                                            <p:cond delay="640"/>
                                          </p:stCondLst>
                                        </p:cTn>
                                        <p:tgtEl>
                                          <p:spTgt spid="13"/>
                                        </p:tgtEl>
                                        <p:attrNameLst>
                                          <p:attrName>r</p:attrName>
                                        </p:attrNameLst>
                                      </p:cBhvr>
                                    </p:animRot>
                                    <p:animRot by="-240000">
                                      <p:cBhvr>
                                        <p:cTn id="15" dur="320" fill="hold">
                                          <p:stCondLst>
                                            <p:cond delay="960"/>
                                          </p:stCondLst>
                                        </p:cTn>
                                        <p:tgtEl>
                                          <p:spTgt spid="13"/>
                                        </p:tgtEl>
                                        <p:attrNameLst>
                                          <p:attrName>r</p:attrName>
                                        </p:attrNameLst>
                                      </p:cBhvr>
                                    </p:animRot>
                                    <p:animRot by="120000">
                                      <p:cBhvr>
                                        <p:cTn id="16" dur="320" fill="hold">
                                          <p:stCondLst>
                                            <p:cond delay="1280"/>
                                          </p:stCondLst>
                                        </p:cTn>
                                        <p:tgtEl>
                                          <p:spTgt spid="13"/>
                                        </p:tgtEl>
                                        <p:attrNameLst>
                                          <p:attrName>r</p:attrName>
                                        </p:attrNameLst>
                                      </p:cBhvr>
                                    </p:animRot>
                                  </p:childTnLst>
                                </p:cTn>
                              </p:par>
                              <p:par>
                                <p:cTn id="17" presetID="32" presetClass="emph" presetSubtype="0" fill="hold" nodeType="withEffect">
                                  <p:stCondLst>
                                    <p:cond delay="0"/>
                                  </p:stCondLst>
                                  <p:childTnLst>
                                    <p:animRot by="120000">
                                      <p:cBhvr>
                                        <p:cTn id="18" dur="220" fill="hold">
                                          <p:stCondLst>
                                            <p:cond delay="0"/>
                                          </p:stCondLst>
                                        </p:cTn>
                                        <p:tgtEl>
                                          <p:spTgt spid="16"/>
                                        </p:tgtEl>
                                        <p:attrNameLst>
                                          <p:attrName>r</p:attrName>
                                        </p:attrNameLst>
                                      </p:cBhvr>
                                    </p:animRot>
                                    <p:animRot by="-240000">
                                      <p:cBhvr>
                                        <p:cTn id="19" dur="440" fill="hold">
                                          <p:stCondLst>
                                            <p:cond delay="440"/>
                                          </p:stCondLst>
                                        </p:cTn>
                                        <p:tgtEl>
                                          <p:spTgt spid="16"/>
                                        </p:tgtEl>
                                        <p:attrNameLst>
                                          <p:attrName>r</p:attrName>
                                        </p:attrNameLst>
                                      </p:cBhvr>
                                    </p:animRot>
                                    <p:animRot by="240000">
                                      <p:cBhvr>
                                        <p:cTn id="20" dur="440" fill="hold">
                                          <p:stCondLst>
                                            <p:cond delay="880"/>
                                          </p:stCondLst>
                                        </p:cTn>
                                        <p:tgtEl>
                                          <p:spTgt spid="16"/>
                                        </p:tgtEl>
                                        <p:attrNameLst>
                                          <p:attrName>r</p:attrName>
                                        </p:attrNameLst>
                                      </p:cBhvr>
                                    </p:animRot>
                                    <p:animRot by="-240000">
                                      <p:cBhvr>
                                        <p:cTn id="21" dur="440" fill="hold">
                                          <p:stCondLst>
                                            <p:cond delay="1320"/>
                                          </p:stCondLst>
                                        </p:cTn>
                                        <p:tgtEl>
                                          <p:spTgt spid="16"/>
                                        </p:tgtEl>
                                        <p:attrNameLst>
                                          <p:attrName>r</p:attrName>
                                        </p:attrNameLst>
                                      </p:cBhvr>
                                    </p:animRot>
                                    <p:animRot by="120000">
                                      <p:cBhvr>
                                        <p:cTn id="22" dur="440" fill="hold">
                                          <p:stCondLst>
                                            <p:cond delay="1760"/>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96687F2-FF50-2F39-21B0-2BB361384A44}"/>
              </a:ext>
            </a:extLst>
          </p:cNvPr>
          <p:cNvPicPr>
            <a:picLocks noChangeAspect="1"/>
          </p:cNvPicPr>
          <p:nvPr/>
        </p:nvPicPr>
        <p:blipFill>
          <a:blip r:embed="rId3"/>
          <a:stretch>
            <a:fillRect/>
          </a:stretch>
        </p:blipFill>
        <p:spPr>
          <a:xfrm>
            <a:off x="715563" y="2750175"/>
            <a:ext cx="10016596" cy="2591025"/>
          </a:xfrm>
          <a:prstGeom prst="rect">
            <a:avLst/>
          </a:prstGeom>
        </p:spPr>
      </p:pic>
    </p:spTree>
    <p:custDataLst>
      <p:tags r:id="rId1"/>
    </p:custDataLst>
    <p:extLst>
      <p:ext uri="{BB962C8B-B14F-4D97-AF65-F5344CB8AC3E}">
        <p14:creationId xmlns:p14="http://schemas.microsoft.com/office/powerpoint/2010/main" val="479488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een field with a tree and a road&#10;&#10;Description automatically generated">
            <a:extLst>
              <a:ext uri="{FF2B5EF4-FFF2-40B4-BE49-F238E27FC236}">
                <a16:creationId xmlns:a16="http://schemas.microsoft.com/office/drawing/2014/main" id="{8D3A0AB5-4E4E-B3C5-61BC-8F2D118E0AF0}"/>
              </a:ext>
            </a:extLst>
          </p:cNvPr>
          <p:cNvPicPr>
            <a:picLocks noChangeAspect="1"/>
          </p:cNvPicPr>
          <p:nvPr/>
        </p:nvPicPr>
        <p:blipFill rotWithShape="1">
          <a:blip r:embed="rId3">
            <a:extLst>
              <a:ext uri="{28A0092B-C50C-407E-A947-70E740481C1C}">
                <a14:useLocalDpi xmlns:a14="http://schemas.microsoft.com/office/drawing/2010/main" val="0"/>
              </a:ext>
            </a:extLst>
          </a:blip>
          <a:srcRect r="15540"/>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17DD369D-0A99-57CC-2577-8FC7C5002ED8}"/>
              </a:ext>
            </a:extLst>
          </p:cNvPr>
          <p:cNvSpPr/>
          <p:nvPr/>
        </p:nvSpPr>
        <p:spPr>
          <a:xfrm>
            <a:off x="238126" y="266699"/>
            <a:ext cx="11715750" cy="6372225"/>
          </a:xfrm>
          <a:prstGeom prst="roundRect">
            <a:avLst/>
          </a:prstGeom>
          <a:solidFill>
            <a:srgbClr val="FFFFFF">
              <a:alpha val="61961"/>
            </a:srgb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pic>
        <p:nvPicPr>
          <p:cNvPr id="3" name="Picture 2" descr="A group of children walking on a dirt road&#10;&#10;Description automatically generated">
            <a:extLst>
              <a:ext uri="{FF2B5EF4-FFF2-40B4-BE49-F238E27FC236}">
                <a16:creationId xmlns:a16="http://schemas.microsoft.com/office/drawing/2014/main" id="{21053A31-F85F-0EE2-5D27-8C5CBBDF4E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05375" y="755650"/>
            <a:ext cx="6991349" cy="5826125"/>
          </a:xfrm>
          <a:prstGeom prst="rect">
            <a:avLst/>
          </a:prstGeom>
          <a:ln>
            <a:noFill/>
          </a:ln>
          <a:effectLst>
            <a:softEdge rad="112500"/>
          </a:effectLst>
        </p:spPr>
      </p:pic>
      <p:pic>
        <p:nvPicPr>
          <p:cNvPr id="11" name="Picture 10">
            <a:extLst>
              <a:ext uri="{FF2B5EF4-FFF2-40B4-BE49-F238E27FC236}">
                <a16:creationId xmlns:a16="http://schemas.microsoft.com/office/drawing/2014/main" id="{06E2D5DF-754B-3BFE-72AA-8ECDA067ADB3}"/>
              </a:ext>
            </a:extLst>
          </p:cNvPr>
          <p:cNvPicPr>
            <a:picLocks noChangeAspect="1"/>
          </p:cNvPicPr>
          <p:nvPr/>
        </p:nvPicPr>
        <p:blipFill>
          <a:blip r:embed="rId5"/>
          <a:stretch>
            <a:fillRect/>
          </a:stretch>
        </p:blipFill>
        <p:spPr>
          <a:xfrm>
            <a:off x="3538919" y="383641"/>
            <a:ext cx="4371211" cy="585267"/>
          </a:xfrm>
          <a:prstGeom prst="rect">
            <a:avLst/>
          </a:prstGeom>
        </p:spPr>
      </p:pic>
      <p:sp>
        <p:nvSpPr>
          <p:cNvPr id="12" name="TextBox 11">
            <a:extLst>
              <a:ext uri="{FF2B5EF4-FFF2-40B4-BE49-F238E27FC236}">
                <a16:creationId xmlns:a16="http://schemas.microsoft.com/office/drawing/2014/main" id="{B87F4C90-A7C1-2AFE-9740-76C6D7BF57D1}"/>
              </a:ext>
            </a:extLst>
          </p:cNvPr>
          <p:cNvSpPr txBox="1"/>
          <p:nvPr/>
        </p:nvSpPr>
        <p:spPr>
          <a:xfrm>
            <a:off x="504825" y="1095375"/>
            <a:ext cx="4448175" cy="5262979"/>
          </a:xfrm>
          <a:prstGeom prst="rect">
            <a:avLst/>
          </a:prstGeom>
          <a:noFill/>
        </p:spPr>
        <p:txBody>
          <a:bodyPr wrap="square" rtlCol="0">
            <a:spAutoFit/>
          </a:bodyPr>
          <a:lstStyle/>
          <a:p>
            <a:pPr algn="just"/>
            <a:r>
              <a:rPr lang="vi-VN" sz="2400" b="1" i="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Bình minh vừa tỉnh giấc</a:t>
            </a:r>
          </a:p>
          <a:p>
            <a:pPr algn="just"/>
            <a:r>
              <a:rPr lang="vi-VN" sz="2400" b="1" i="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Nắng nhuộm hồng núi xanh</a:t>
            </a:r>
          </a:p>
          <a:p>
            <a:pPr algn="just"/>
            <a:r>
              <a:rPr lang="vi-VN" sz="2400" b="1" i="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Tiếng trống rung vách đá</a:t>
            </a:r>
          </a:p>
          <a:p>
            <a:pPr algn="just"/>
            <a:r>
              <a:rPr lang="vi-VN" sz="2400" b="1" i="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Giục đôi chân bước nhanh.</a:t>
            </a:r>
          </a:p>
          <a:p>
            <a:pPr algn="just"/>
            <a:r>
              <a:rPr lang="vi-VN" sz="2400" b="1" i="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 </a:t>
            </a:r>
          </a:p>
          <a:p>
            <a:pPr algn="just"/>
            <a:r>
              <a:rPr lang="vi-VN" sz="2400" b="1" i="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Bóng em nhoà bóng núi</a:t>
            </a:r>
          </a:p>
          <a:p>
            <a:pPr algn="just"/>
            <a:r>
              <a:rPr lang="vi-VN" sz="2400" b="1" i="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Hun hút mấy thung sâu</a:t>
            </a:r>
          </a:p>
          <a:p>
            <a:pPr algn="just"/>
            <a:r>
              <a:rPr lang="vi-VN" sz="2400" b="1" i="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Gió đưa theo tiếng sáo</a:t>
            </a:r>
          </a:p>
          <a:p>
            <a:pPr algn="just"/>
            <a:r>
              <a:rPr lang="vi-VN" sz="2400" b="1" i="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La đà trên tán lau.</a:t>
            </a:r>
          </a:p>
          <a:p>
            <a:pPr algn="just"/>
            <a:r>
              <a:rPr lang="vi-VN" sz="2400" b="1" i="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 </a:t>
            </a:r>
          </a:p>
          <a:p>
            <a:pPr algn="just"/>
            <a:r>
              <a:rPr lang="vi-VN" sz="2400" b="1" i="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Em đi tìm cái chữ</a:t>
            </a:r>
          </a:p>
          <a:p>
            <a:pPr algn="just"/>
            <a:r>
              <a:rPr lang="vi-VN" sz="2400" b="1" i="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Vượt suối lại băng rừng</a:t>
            </a:r>
          </a:p>
          <a:p>
            <a:pPr algn="just"/>
            <a:r>
              <a:rPr lang="vi-VN" sz="2400" b="1" i="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Đường xa chân có mỏi</a:t>
            </a:r>
          </a:p>
          <a:p>
            <a:pPr algn="just"/>
            <a:r>
              <a:rPr lang="vi-VN" sz="2400" b="1" i="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Chữ vẫn gùi trên lưng.</a:t>
            </a:r>
          </a:p>
        </p:txBody>
      </p:sp>
      <p:sp>
        <p:nvSpPr>
          <p:cNvPr id="13" name="TextBox 12">
            <a:extLst>
              <a:ext uri="{FF2B5EF4-FFF2-40B4-BE49-F238E27FC236}">
                <a16:creationId xmlns:a16="http://schemas.microsoft.com/office/drawing/2014/main" id="{235B6F9F-9C9B-1AB4-8545-41DF95F57796}"/>
              </a:ext>
            </a:extLst>
          </p:cNvPr>
          <p:cNvSpPr txBox="1"/>
          <p:nvPr/>
        </p:nvSpPr>
        <p:spPr>
          <a:xfrm>
            <a:off x="4933950" y="1228725"/>
            <a:ext cx="4448175" cy="3785652"/>
          </a:xfrm>
          <a:prstGeom prst="rect">
            <a:avLst/>
          </a:prstGeom>
          <a:noFill/>
        </p:spPr>
        <p:txBody>
          <a:bodyPr wrap="square" rtlCol="0">
            <a:spAutoFit/>
          </a:bodyPr>
          <a:lstStyle/>
          <a:p>
            <a:pPr algn="just"/>
            <a:r>
              <a:rPr lang="vi-VN" sz="2400" b="1" i="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Cái chữ rơi xuống nương</a:t>
            </a:r>
          </a:p>
          <a:p>
            <a:pPr algn="just"/>
            <a:r>
              <a:rPr lang="vi-VN" sz="2400" b="1" i="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Mùa cho bông trĩu hạt</a:t>
            </a:r>
          </a:p>
          <a:p>
            <a:pPr algn="just"/>
            <a:r>
              <a:rPr lang="vi-VN" sz="2400" b="1" i="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Cái chữ bay lên ngàn</a:t>
            </a:r>
          </a:p>
          <a:p>
            <a:pPr algn="just"/>
            <a:r>
              <a:rPr lang="vi-VN" sz="2400" b="1" i="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Rừng ríu ran chim hát.</a:t>
            </a:r>
          </a:p>
          <a:p>
            <a:pPr algn="just"/>
            <a:r>
              <a:rPr lang="vi-VN" sz="2400" b="1" i="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 </a:t>
            </a:r>
          </a:p>
          <a:p>
            <a:pPr algn="just"/>
            <a:r>
              <a:rPr lang="vi-VN" sz="2400" b="1" i="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Càng đi chân càng vững</a:t>
            </a:r>
          </a:p>
          <a:p>
            <a:pPr algn="just"/>
            <a:r>
              <a:rPr lang="vi-VN" sz="2400" b="1" i="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Lớp học ngang lưng đồi</a:t>
            </a:r>
          </a:p>
          <a:p>
            <a:pPr algn="just"/>
            <a:r>
              <a:rPr lang="vi-VN" sz="2400" b="1" i="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Mắt em như sao sáng</a:t>
            </a:r>
          </a:p>
          <a:p>
            <a:pPr algn="just"/>
            <a:r>
              <a:rPr lang="vi-VN" sz="2400" b="1" i="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Gặt chữ trên đỉnh trời!</a:t>
            </a:r>
          </a:p>
          <a:p>
            <a:pPr algn="r"/>
            <a:r>
              <a:rPr lang="vi-VN" sz="2400" b="1" i="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(Bích Ngọc)</a:t>
            </a:r>
          </a:p>
        </p:txBody>
      </p:sp>
    </p:spTree>
    <p:extLst>
      <p:ext uri="{BB962C8B-B14F-4D97-AF65-F5344CB8AC3E}">
        <p14:creationId xmlns:p14="http://schemas.microsoft.com/office/powerpoint/2010/main" val="2738814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99457" y="1164771"/>
            <a:ext cx="5181600" cy="707886"/>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4000" dirty="0" err="1" smtClean="0"/>
              <a:t>Từ</a:t>
            </a:r>
            <a:r>
              <a:rPr lang="en-US" sz="4000" dirty="0" smtClean="0"/>
              <a:t> </a:t>
            </a:r>
            <a:r>
              <a:rPr lang="en-US" sz="4000" dirty="0" err="1" smtClean="0"/>
              <a:t>khó</a:t>
            </a:r>
            <a:r>
              <a:rPr lang="en-US" sz="4000" dirty="0" smtClean="0"/>
              <a:t> </a:t>
            </a:r>
            <a:r>
              <a:rPr lang="en-US" sz="4000" dirty="0" err="1" smtClean="0"/>
              <a:t>đọc</a:t>
            </a:r>
            <a:r>
              <a:rPr lang="en-US" sz="4000" dirty="0" smtClean="0"/>
              <a:t> : </a:t>
            </a:r>
            <a:endParaRPr lang="en-US" sz="4000" dirty="0"/>
          </a:p>
        </p:txBody>
      </p:sp>
      <p:sp>
        <p:nvSpPr>
          <p:cNvPr id="4" name="TextBox 3"/>
          <p:cNvSpPr txBox="1"/>
          <p:nvPr/>
        </p:nvSpPr>
        <p:spPr>
          <a:xfrm>
            <a:off x="7347858" y="1872657"/>
            <a:ext cx="3341914" cy="646331"/>
          </a:xfrm>
          <a:prstGeom prst="rect">
            <a:avLst/>
          </a:prstGeom>
          <a:noFill/>
        </p:spPr>
        <p:txBody>
          <a:bodyPr wrap="square" rtlCol="0">
            <a:spAutoFit/>
          </a:bodyPr>
          <a:lstStyle/>
          <a:p>
            <a:r>
              <a:rPr lang="en-US" sz="3600" dirty="0" err="1">
                <a:solidFill>
                  <a:srgbClr val="FF0000"/>
                </a:solidFill>
              </a:rPr>
              <a:t>n</a:t>
            </a:r>
            <a:r>
              <a:rPr lang="en-US" sz="3600" dirty="0" err="1" smtClean="0">
                <a:solidFill>
                  <a:srgbClr val="FF0000"/>
                </a:solidFill>
              </a:rPr>
              <a:t>ắng</a:t>
            </a:r>
            <a:r>
              <a:rPr lang="en-US" sz="3600" dirty="0" smtClean="0">
                <a:solidFill>
                  <a:srgbClr val="FF0000"/>
                </a:solidFill>
              </a:rPr>
              <a:t> </a:t>
            </a:r>
            <a:r>
              <a:rPr lang="en-US" sz="3600" dirty="0" err="1" smtClean="0">
                <a:solidFill>
                  <a:srgbClr val="FF0000"/>
                </a:solidFill>
              </a:rPr>
              <a:t>nhuộm</a:t>
            </a:r>
            <a:endParaRPr lang="en-US" sz="3600" dirty="0">
              <a:solidFill>
                <a:srgbClr val="FF0000"/>
              </a:solidFill>
            </a:endParaRPr>
          </a:p>
        </p:txBody>
      </p:sp>
      <p:sp>
        <p:nvSpPr>
          <p:cNvPr id="5" name="TextBox 4"/>
          <p:cNvSpPr txBox="1"/>
          <p:nvPr/>
        </p:nvSpPr>
        <p:spPr>
          <a:xfrm>
            <a:off x="7347858" y="2873829"/>
            <a:ext cx="2906485" cy="646331"/>
          </a:xfrm>
          <a:prstGeom prst="rect">
            <a:avLst/>
          </a:prstGeom>
          <a:noFill/>
        </p:spPr>
        <p:txBody>
          <a:bodyPr wrap="square" rtlCol="0">
            <a:spAutoFit/>
          </a:bodyPr>
          <a:lstStyle/>
          <a:p>
            <a:r>
              <a:rPr lang="en-US" sz="3600" dirty="0" err="1">
                <a:solidFill>
                  <a:srgbClr val="FF0000"/>
                </a:solidFill>
              </a:rPr>
              <a:t>b</a:t>
            </a:r>
            <a:r>
              <a:rPr lang="en-US" sz="3600" dirty="0" err="1" smtClean="0">
                <a:solidFill>
                  <a:srgbClr val="FF0000"/>
                </a:solidFill>
              </a:rPr>
              <a:t>óng</a:t>
            </a:r>
            <a:r>
              <a:rPr lang="en-US" sz="3600" dirty="0" smtClean="0">
                <a:solidFill>
                  <a:srgbClr val="FF0000"/>
                </a:solidFill>
              </a:rPr>
              <a:t> </a:t>
            </a:r>
            <a:r>
              <a:rPr lang="en-US" sz="3600" dirty="0" err="1">
                <a:solidFill>
                  <a:srgbClr val="FF0000"/>
                </a:solidFill>
              </a:rPr>
              <a:t>n</a:t>
            </a:r>
            <a:r>
              <a:rPr lang="en-US" sz="3600" dirty="0" err="1" smtClean="0">
                <a:solidFill>
                  <a:srgbClr val="FF0000"/>
                </a:solidFill>
              </a:rPr>
              <a:t>úi</a:t>
            </a:r>
            <a:endParaRPr lang="en-US" sz="3600" dirty="0">
              <a:solidFill>
                <a:srgbClr val="FF0000"/>
              </a:solidFill>
            </a:endParaRPr>
          </a:p>
        </p:txBody>
      </p:sp>
      <p:sp>
        <p:nvSpPr>
          <p:cNvPr id="6" name="TextBox 5"/>
          <p:cNvSpPr txBox="1"/>
          <p:nvPr/>
        </p:nvSpPr>
        <p:spPr>
          <a:xfrm>
            <a:off x="7347858" y="3875001"/>
            <a:ext cx="3233058" cy="646331"/>
          </a:xfrm>
          <a:prstGeom prst="rect">
            <a:avLst/>
          </a:prstGeom>
          <a:noFill/>
        </p:spPr>
        <p:txBody>
          <a:bodyPr wrap="square" rtlCol="0">
            <a:spAutoFit/>
          </a:bodyPr>
          <a:lstStyle/>
          <a:p>
            <a:r>
              <a:rPr lang="en-US" sz="3600" dirty="0" err="1">
                <a:solidFill>
                  <a:srgbClr val="FF0000"/>
                </a:solidFill>
              </a:rPr>
              <a:t>x</a:t>
            </a:r>
            <a:r>
              <a:rPr lang="en-US" sz="3600" dirty="0" err="1" smtClean="0">
                <a:solidFill>
                  <a:srgbClr val="FF0000"/>
                </a:solidFill>
              </a:rPr>
              <a:t>uống</a:t>
            </a:r>
            <a:r>
              <a:rPr lang="en-US" sz="3600" dirty="0" smtClean="0">
                <a:solidFill>
                  <a:srgbClr val="FF0000"/>
                </a:solidFill>
              </a:rPr>
              <a:t> </a:t>
            </a:r>
            <a:r>
              <a:rPr lang="en-US" sz="3600" dirty="0" err="1">
                <a:solidFill>
                  <a:srgbClr val="FF0000"/>
                </a:solidFill>
              </a:rPr>
              <a:t>n</a:t>
            </a:r>
            <a:r>
              <a:rPr lang="en-US" sz="3600" dirty="0" err="1" smtClean="0">
                <a:solidFill>
                  <a:srgbClr val="FF0000"/>
                </a:solidFill>
              </a:rPr>
              <a:t>ương</a:t>
            </a:r>
            <a:endParaRPr lang="en-US" sz="3600" dirty="0">
              <a:solidFill>
                <a:srgbClr val="FF0000"/>
              </a:solidFill>
            </a:endParaRPr>
          </a:p>
        </p:txBody>
      </p:sp>
      <p:sp>
        <p:nvSpPr>
          <p:cNvPr id="7" name="TextBox 6"/>
          <p:cNvSpPr txBox="1"/>
          <p:nvPr/>
        </p:nvSpPr>
        <p:spPr>
          <a:xfrm>
            <a:off x="7347858" y="4521333"/>
            <a:ext cx="3233058" cy="646331"/>
          </a:xfrm>
          <a:prstGeom prst="rect">
            <a:avLst/>
          </a:prstGeom>
          <a:noFill/>
        </p:spPr>
        <p:txBody>
          <a:bodyPr wrap="square" rtlCol="0">
            <a:spAutoFit/>
          </a:bodyPr>
          <a:lstStyle/>
          <a:p>
            <a:r>
              <a:rPr lang="en-US" sz="3600" dirty="0" err="1">
                <a:solidFill>
                  <a:srgbClr val="FF0000"/>
                </a:solidFill>
              </a:rPr>
              <a:t>r</a:t>
            </a:r>
            <a:r>
              <a:rPr lang="en-US" sz="3600" dirty="0" err="1" smtClean="0">
                <a:solidFill>
                  <a:srgbClr val="FF0000"/>
                </a:solidFill>
              </a:rPr>
              <a:t>íu</a:t>
            </a:r>
            <a:r>
              <a:rPr lang="en-US" sz="3600" dirty="0" smtClean="0">
                <a:solidFill>
                  <a:srgbClr val="FF0000"/>
                </a:solidFill>
              </a:rPr>
              <a:t> ran</a:t>
            </a:r>
            <a:endParaRPr lang="en-US" sz="3600" dirty="0">
              <a:solidFill>
                <a:srgbClr val="FF0000"/>
              </a:solidFill>
            </a:endParaRPr>
          </a:p>
        </p:txBody>
      </p:sp>
    </p:spTree>
    <p:extLst>
      <p:ext uri="{BB962C8B-B14F-4D97-AF65-F5344CB8AC3E}">
        <p14:creationId xmlns:p14="http://schemas.microsoft.com/office/powerpoint/2010/main" val="6517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een field with a tree and a road&#10;&#10;Description automatically generated">
            <a:extLst>
              <a:ext uri="{FF2B5EF4-FFF2-40B4-BE49-F238E27FC236}">
                <a16:creationId xmlns:a16="http://schemas.microsoft.com/office/drawing/2014/main" id="{8D3A0AB5-4E4E-B3C5-61BC-8F2D118E0AF0}"/>
              </a:ext>
            </a:extLst>
          </p:cNvPr>
          <p:cNvPicPr>
            <a:picLocks noChangeAspect="1"/>
          </p:cNvPicPr>
          <p:nvPr/>
        </p:nvPicPr>
        <p:blipFill rotWithShape="1">
          <a:blip r:embed="rId3">
            <a:extLst>
              <a:ext uri="{28A0092B-C50C-407E-A947-70E740481C1C}">
                <a14:useLocalDpi xmlns:a14="http://schemas.microsoft.com/office/drawing/2010/main" val="0"/>
              </a:ext>
            </a:extLst>
          </a:blip>
          <a:srcRect r="15540"/>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17DD369D-0A99-57CC-2577-8FC7C5002ED8}"/>
              </a:ext>
            </a:extLst>
          </p:cNvPr>
          <p:cNvSpPr/>
          <p:nvPr/>
        </p:nvSpPr>
        <p:spPr>
          <a:xfrm>
            <a:off x="-133351" y="209261"/>
            <a:ext cx="11715750" cy="637222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descr="A group of children walking on a dirt road&#10;&#10;Description automatically generated">
            <a:extLst>
              <a:ext uri="{FF2B5EF4-FFF2-40B4-BE49-F238E27FC236}">
                <a16:creationId xmlns:a16="http://schemas.microsoft.com/office/drawing/2014/main" id="{21053A31-F85F-0EE2-5D27-8C5CBBDF4E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05375" y="755650"/>
            <a:ext cx="6991349" cy="5826125"/>
          </a:xfrm>
          <a:prstGeom prst="rect">
            <a:avLst/>
          </a:prstGeom>
          <a:ln>
            <a:noFill/>
          </a:ln>
          <a:effectLst>
            <a:softEdge rad="112500"/>
          </a:effectLst>
        </p:spPr>
      </p:pic>
      <p:pic>
        <p:nvPicPr>
          <p:cNvPr id="11" name="Picture 10">
            <a:extLst>
              <a:ext uri="{FF2B5EF4-FFF2-40B4-BE49-F238E27FC236}">
                <a16:creationId xmlns:a16="http://schemas.microsoft.com/office/drawing/2014/main" id="{06E2D5DF-754B-3BFE-72AA-8ECDA067ADB3}"/>
              </a:ext>
            </a:extLst>
          </p:cNvPr>
          <p:cNvPicPr>
            <a:picLocks noChangeAspect="1"/>
          </p:cNvPicPr>
          <p:nvPr/>
        </p:nvPicPr>
        <p:blipFill>
          <a:blip r:embed="rId5"/>
          <a:stretch>
            <a:fillRect/>
          </a:stretch>
        </p:blipFill>
        <p:spPr>
          <a:xfrm>
            <a:off x="3538919" y="383641"/>
            <a:ext cx="4371211" cy="585267"/>
          </a:xfrm>
          <a:prstGeom prst="rect">
            <a:avLst/>
          </a:prstGeom>
        </p:spPr>
      </p:pic>
      <p:sp>
        <p:nvSpPr>
          <p:cNvPr id="12" name="TextBox 11">
            <a:extLst>
              <a:ext uri="{FF2B5EF4-FFF2-40B4-BE49-F238E27FC236}">
                <a16:creationId xmlns:a16="http://schemas.microsoft.com/office/drawing/2014/main" id="{B87F4C90-A7C1-2AFE-9740-76C6D7BF57D1}"/>
              </a:ext>
            </a:extLst>
          </p:cNvPr>
          <p:cNvSpPr txBox="1"/>
          <p:nvPr/>
        </p:nvSpPr>
        <p:spPr>
          <a:xfrm>
            <a:off x="504825" y="1095375"/>
            <a:ext cx="4448175" cy="52629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Bình minh vừa tỉnh giấc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Nắng nhuộm hồng núi xanh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Tiếng trống rung vách đá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Giục đôi chân bước nhanh.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Bóng em nhoà bóng núi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Hun hút mấy thung sâu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Gió đưa theo tiếng sáo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La đà trên tán lau.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Em đi tìm cái chữ</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Vượt suối lại băng rừng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Đường xa chân có mỏi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Chữ vẫn gùi trên lưng.</a:t>
            </a:r>
          </a:p>
        </p:txBody>
      </p:sp>
      <p:sp>
        <p:nvSpPr>
          <p:cNvPr id="13" name="TextBox 12">
            <a:extLst>
              <a:ext uri="{FF2B5EF4-FFF2-40B4-BE49-F238E27FC236}">
                <a16:creationId xmlns:a16="http://schemas.microsoft.com/office/drawing/2014/main" id="{235B6F9F-9C9B-1AB4-8545-41DF95F57796}"/>
              </a:ext>
            </a:extLst>
          </p:cNvPr>
          <p:cNvSpPr txBox="1"/>
          <p:nvPr/>
        </p:nvSpPr>
        <p:spPr>
          <a:xfrm>
            <a:off x="4520293" y="1217839"/>
            <a:ext cx="4448175" cy="378565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Cái chữ rơi xuống nương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Mùa cho bông trĩu hạt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Cái chữ bay lên ngàn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Rừng ríu ran chim hát.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Càng đi chân càng vững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Lớp học ngang lưng đồi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Mắt em như sao sáng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Gặt chữ trên đỉnh trời!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(Bích Ngọc)</a:t>
            </a:r>
          </a:p>
        </p:txBody>
      </p:sp>
      <p:cxnSp>
        <p:nvCxnSpPr>
          <p:cNvPr id="6" name="Đường nối Thẳng 46">
            <a:extLst>
              <a:ext uri="{FF2B5EF4-FFF2-40B4-BE49-F238E27FC236}">
                <a16:creationId xmlns:a16="http://schemas.microsoft.com/office/drawing/2014/main" id="{6CBBF778-CB23-0F9F-B41D-9EAFF731DF73}"/>
              </a:ext>
            </a:extLst>
          </p:cNvPr>
          <p:cNvCxnSpPr>
            <a:cxnSpLocks/>
          </p:cNvCxnSpPr>
          <p:nvPr/>
        </p:nvCxnSpPr>
        <p:spPr>
          <a:xfrm flipH="1">
            <a:off x="2769032" y="4757057"/>
            <a:ext cx="137454" cy="37635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Đường nối Thẳng 46">
            <a:extLst>
              <a:ext uri="{FF2B5EF4-FFF2-40B4-BE49-F238E27FC236}">
                <a16:creationId xmlns:a16="http://schemas.microsoft.com/office/drawing/2014/main" id="{B9756FA4-E07D-674E-A6D8-FCB581E8C81C}"/>
              </a:ext>
            </a:extLst>
          </p:cNvPr>
          <p:cNvCxnSpPr>
            <a:cxnSpLocks/>
          </p:cNvCxnSpPr>
          <p:nvPr/>
        </p:nvCxnSpPr>
        <p:spPr>
          <a:xfrm flipH="1">
            <a:off x="1865518" y="5116286"/>
            <a:ext cx="126568" cy="39812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Đường nối Thẳng 46">
            <a:extLst>
              <a:ext uri="{FF2B5EF4-FFF2-40B4-BE49-F238E27FC236}">
                <a16:creationId xmlns:a16="http://schemas.microsoft.com/office/drawing/2014/main" id="{5BDE86D2-95EB-CA82-94EB-C3DF1D14BEB8}"/>
              </a:ext>
            </a:extLst>
          </p:cNvPr>
          <p:cNvCxnSpPr>
            <a:cxnSpLocks/>
          </p:cNvCxnSpPr>
          <p:nvPr/>
        </p:nvCxnSpPr>
        <p:spPr>
          <a:xfrm flipH="1">
            <a:off x="3629004" y="5083629"/>
            <a:ext cx="126568" cy="39812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Đường nối Thẳng 46">
            <a:extLst>
              <a:ext uri="{FF2B5EF4-FFF2-40B4-BE49-F238E27FC236}">
                <a16:creationId xmlns:a16="http://schemas.microsoft.com/office/drawing/2014/main" id="{E14E8D4E-022C-E807-4DA4-839B33D5BE0D}"/>
              </a:ext>
            </a:extLst>
          </p:cNvPr>
          <p:cNvCxnSpPr>
            <a:cxnSpLocks/>
          </p:cNvCxnSpPr>
          <p:nvPr/>
        </p:nvCxnSpPr>
        <p:spPr>
          <a:xfrm flipH="1">
            <a:off x="1865519" y="5464629"/>
            <a:ext cx="126568" cy="39812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Đường nối Thẳng 46">
            <a:extLst>
              <a:ext uri="{FF2B5EF4-FFF2-40B4-BE49-F238E27FC236}">
                <a16:creationId xmlns:a16="http://schemas.microsoft.com/office/drawing/2014/main" id="{7B1209F5-0163-FA66-5154-18D98A439EE6}"/>
              </a:ext>
            </a:extLst>
          </p:cNvPr>
          <p:cNvCxnSpPr>
            <a:cxnSpLocks/>
          </p:cNvCxnSpPr>
          <p:nvPr/>
        </p:nvCxnSpPr>
        <p:spPr>
          <a:xfrm flipH="1">
            <a:off x="3443947" y="5486401"/>
            <a:ext cx="126568" cy="39812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Đường nối Thẳng 46">
            <a:extLst>
              <a:ext uri="{FF2B5EF4-FFF2-40B4-BE49-F238E27FC236}">
                <a16:creationId xmlns:a16="http://schemas.microsoft.com/office/drawing/2014/main" id="{43211F21-E73C-4322-B8B5-6B474D2A3E7A}"/>
              </a:ext>
            </a:extLst>
          </p:cNvPr>
          <p:cNvCxnSpPr>
            <a:cxnSpLocks/>
          </p:cNvCxnSpPr>
          <p:nvPr/>
        </p:nvCxnSpPr>
        <p:spPr>
          <a:xfrm flipH="1">
            <a:off x="3345976" y="5910944"/>
            <a:ext cx="126568" cy="39812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Đường nối Thẳng 46">
            <a:extLst>
              <a:ext uri="{FF2B5EF4-FFF2-40B4-BE49-F238E27FC236}">
                <a16:creationId xmlns:a16="http://schemas.microsoft.com/office/drawing/2014/main" id="{4AAF0A11-AFA2-D148-2554-52B43F630AB7}"/>
              </a:ext>
            </a:extLst>
          </p:cNvPr>
          <p:cNvCxnSpPr>
            <a:cxnSpLocks/>
          </p:cNvCxnSpPr>
          <p:nvPr/>
        </p:nvCxnSpPr>
        <p:spPr>
          <a:xfrm flipH="1">
            <a:off x="3454833" y="5900058"/>
            <a:ext cx="126568" cy="39812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504824" y="383642"/>
            <a:ext cx="2738819" cy="58477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3200" dirty="0" smtClean="0"/>
              <a:t>Chia </a:t>
            </a:r>
            <a:r>
              <a:rPr lang="en-US" sz="3200" dirty="0" err="1" smtClean="0"/>
              <a:t>đoạn</a:t>
            </a:r>
            <a:endParaRPr lang="en-US" sz="3200" dirty="0"/>
          </a:p>
        </p:txBody>
      </p:sp>
      <p:sp>
        <p:nvSpPr>
          <p:cNvPr id="9" name="Oval 8"/>
          <p:cNvSpPr/>
          <p:nvPr/>
        </p:nvSpPr>
        <p:spPr>
          <a:xfrm>
            <a:off x="20" y="1142798"/>
            <a:ext cx="507104" cy="54638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1</a:t>
            </a:r>
            <a:endParaRPr lang="en-US" dirty="0"/>
          </a:p>
        </p:txBody>
      </p:sp>
      <p:sp>
        <p:nvSpPr>
          <p:cNvPr id="18" name="Oval 17"/>
          <p:cNvSpPr/>
          <p:nvPr/>
        </p:nvSpPr>
        <p:spPr>
          <a:xfrm>
            <a:off x="4076922" y="1245324"/>
            <a:ext cx="507104" cy="51258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p:txBody>
      </p:sp>
      <p:cxnSp>
        <p:nvCxnSpPr>
          <p:cNvPr id="19" name="Đường nối Thẳng 46">
            <a:extLst>
              <a:ext uri="{FF2B5EF4-FFF2-40B4-BE49-F238E27FC236}">
                <a16:creationId xmlns:a16="http://schemas.microsoft.com/office/drawing/2014/main" id="{6CBBF778-CB23-0F9F-B41D-9EAFF731DF73}"/>
              </a:ext>
            </a:extLst>
          </p:cNvPr>
          <p:cNvCxnSpPr>
            <a:cxnSpLocks/>
          </p:cNvCxnSpPr>
          <p:nvPr/>
        </p:nvCxnSpPr>
        <p:spPr>
          <a:xfrm flipH="1">
            <a:off x="1768908" y="4765151"/>
            <a:ext cx="137454" cy="37635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Đường nối Thẳng 46">
            <a:extLst>
              <a:ext uri="{FF2B5EF4-FFF2-40B4-BE49-F238E27FC236}">
                <a16:creationId xmlns:a16="http://schemas.microsoft.com/office/drawing/2014/main" id="{6CBBF778-CB23-0F9F-B41D-9EAFF731DF73}"/>
              </a:ext>
            </a:extLst>
          </p:cNvPr>
          <p:cNvCxnSpPr>
            <a:cxnSpLocks/>
          </p:cNvCxnSpPr>
          <p:nvPr/>
        </p:nvCxnSpPr>
        <p:spPr>
          <a:xfrm flipH="1">
            <a:off x="2062132" y="5879604"/>
            <a:ext cx="137454" cy="37635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1809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par>
                                <p:cTn id="32" presetID="10" presetClass="entr" presetSubtype="0" fill="hold"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500"/>
                                        <p:tgtEl>
                                          <p:spTgt spid="10"/>
                                        </p:tgtEl>
                                      </p:cBhvr>
                                    </p:animEffect>
                                  </p:childTnLst>
                                </p:cTn>
                              </p:par>
                              <p:par>
                                <p:cTn id="35" presetID="10" presetClass="entr" presetSubtype="0" fill="hold"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cTn>
                              </p:par>
                              <p:par>
                                <p:cTn id="38" presetID="10" presetClass="entr" presetSubtype="0" fill="hold"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500"/>
                                        <p:tgtEl>
                                          <p:spTgt spid="14"/>
                                        </p:tgtEl>
                                      </p:cBhvr>
                                    </p:animEffect>
                                  </p:childTnLst>
                                </p:cTn>
                              </p:par>
                              <p:par>
                                <p:cTn id="41" presetID="10" presetClass="entr" presetSubtype="0" fill="hold" nodeType="with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500"/>
                                        <p:tgtEl>
                                          <p:spTgt spid="15"/>
                                        </p:tgtEl>
                                      </p:cBhvr>
                                    </p:animEffect>
                                  </p:childTnLst>
                                </p:cTn>
                              </p:par>
                              <p:par>
                                <p:cTn id="44" presetID="10" presetClass="entr" presetSubtype="0" fill="hold" nodeType="with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500"/>
                                        <p:tgtEl>
                                          <p:spTgt spid="16"/>
                                        </p:tgtEl>
                                      </p:cBhvr>
                                    </p:animEffect>
                                  </p:childTnLst>
                                </p:cTn>
                              </p:par>
                              <p:par>
                                <p:cTn id="47" presetID="10" presetClass="entr" presetSubtype="0" fill="hold" nodeType="with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fade">
                                      <p:cBhvr>
                                        <p:cTn id="49" dur="500"/>
                                        <p:tgtEl>
                                          <p:spTgt spid="17"/>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19"/>
                                        </p:tgtEl>
                                        <p:attrNameLst>
                                          <p:attrName>style.visibility</p:attrName>
                                        </p:attrNameLst>
                                      </p:cBhvr>
                                      <p:to>
                                        <p:strVal val="visible"/>
                                      </p:to>
                                    </p:set>
                                    <p:animEffect transition="in" filter="fade">
                                      <p:cBhvr>
                                        <p:cTn id="54" dur="500"/>
                                        <p:tgtEl>
                                          <p:spTgt spid="19"/>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fade">
                                      <p:cBhvr>
                                        <p:cTn id="5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7" grpId="0" animBg="1"/>
      <p:bldP spid="9" grpId="0" animBg="1"/>
      <p:bldP spid="1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8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85.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8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100,&quot;width&quot;:12019}"/>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heme/theme1.xml><?xml version="1.0" encoding="utf-8"?>
<a:theme xmlns:a="http://schemas.openxmlformats.org/drawingml/2006/main" name="1_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主题​​">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607</TotalTime>
  <Words>1315</Words>
  <Application>Microsoft Office PowerPoint</Application>
  <PresentationFormat>Widescreen</PresentationFormat>
  <Paragraphs>202</Paragraphs>
  <Slides>29</Slides>
  <Notes>20</Notes>
  <HiddenSlides>0</HiddenSlides>
  <MMClips>1</MMClips>
  <ScaleCrop>false</ScaleCrop>
  <HeadingPairs>
    <vt:vector size="6" baseType="variant">
      <vt:variant>
        <vt:lpstr>Fonts Used</vt:lpstr>
      </vt:variant>
      <vt:variant>
        <vt:i4>17</vt:i4>
      </vt:variant>
      <vt:variant>
        <vt:lpstr>Theme</vt:lpstr>
      </vt:variant>
      <vt:variant>
        <vt:i4>4</vt:i4>
      </vt:variant>
      <vt:variant>
        <vt:lpstr>Slide Titles</vt:lpstr>
      </vt:variant>
      <vt:variant>
        <vt:i4>29</vt:i4>
      </vt:variant>
    </vt:vector>
  </HeadingPairs>
  <TitlesOfParts>
    <vt:vector size="50" baseType="lpstr">
      <vt:lpstr>微软雅黑</vt:lpstr>
      <vt:lpstr>宋体</vt:lpstr>
      <vt:lpstr>#9Slide03 Arima Madurai Black</vt:lpstr>
      <vt:lpstr>#9Slide07 HoneyCream</vt:lpstr>
      <vt:lpstr>Arial</vt:lpstr>
      <vt:lpstr>Calibri</vt:lpstr>
      <vt:lpstr>Calibri Light</vt:lpstr>
      <vt:lpstr>Cambria</vt:lpstr>
      <vt:lpstr>Coiny</vt:lpstr>
      <vt:lpstr>等线</vt:lpstr>
      <vt:lpstr>等线 Light</vt:lpstr>
      <vt:lpstr>Jua</vt:lpstr>
      <vt:lpstr>SVN-Newton</vt:lpstr>
      <vt:lpstr>SVN-Ready</vt:lpstr>
      <vt:lpstr>Times New Roman</vt:lpstr>
      <vt:lpstr>Wingdings</vt:lpstr>
      <vt:lpstr>汉仪粗宋简</vt:lpstr>
      <vt:lpstr>1_Office 主题​​</vt:lpstr>
      <vt:lpstr>2_Office 主题​​</vt:lpstr>
      <vt:lpstr>Office 主题​​</vt:lpstr>
      <vt:lpstr>自定义设计方案</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79</cp:revision>
  <dcterms:created xsi:type="dcterms:W3CDTF">2023-08-08T08:44:34Z</dcterms:created>
  <dcterms:modified xsi:type="dcterms:W3CDTF">2023-10-23T00:51:36Z</dcterms:modified>
</cp:coreProperties>
</file>