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9" r:id="rId2"/>
    <p:sldId id="377" r:id="rId3"/>
    <p:sldId id="310" r:id="rId4"/>
    <p:sldId id="391" r:id="rId5"/>
    <p:sldId id="368" r:id="rId6"/>
    <p:sldId id="382" r:id="rId7"/>
    <p:sldId id="395" r:id="rId8"/>
    <p:sldId id="376" r:id="rId9"/>
    <p:sldId id="346" r:id="rId10"/>
    <p:sldId id="392" r:id="rId11"/>
    <p:sldId id="369" r:id="rId12"/>
    <p:sldId id="393" r:id="rId13"/>
    <p:sldId id="390" r:id="rId14"/>
    <p:sldId id="3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2:13.361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1.443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4.097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8.875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18T08:33:59.558"/>
    </inkml:context>
    <inkml:brush xml:id="br0">
      <inkml:brushProperty name="width" value="0.1" units="cm"/>
      <inkml:brushProperty name="height" value="0.6" units="cm"/>
      <inkml:brushProperty name="color" value="#E71224"/>
      <inkml:brushProperty name="ignorePressure" value="1"/>
      <inkml:brushProperty name="inkEffects" value="pencil"/>
    </inkml:brush>
  </inkml:definitions>
  <inkml:trace contextRef="#ctx0" brushRef="#br0">1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792FD-3072-4BF0-B1FA-E6768EF5B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23872-D3A5-4B3A-A6BA-9460606C8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4EB95-B762-42B6-A982-2C436808E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4F53-5F39-4727-9BA9-0A606E1FF5F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73AD7-EAA0-4881-9B41-5BCA00156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9B80-46B4-4A89-8D89-CBB4178B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ACD1-38B0-4814-B6F3-5EC839A2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43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20268-4109-4D06-B1A0-79E77E79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7600E-404C-430A-A820-3EA67F0FA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02D8A-3D79-41F8-8C37-F2381A6F8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4F53-5F39-4727-9BA9-0A606E1FF5F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65209-A3DD-4CD5-B3DD-0590010CC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33C94-EB66-46F5-9712-24BB1DAE4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ACD1-38B0-4814-B6F3-5EC839A2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1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C0C772-14FF-424D-B127-D439A3C1B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334D78-02C9-4095-9AFD-87C178AAE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18BA4-2963-48D1-A19B-976207B0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4F53-5F39-4727-9BA9-0A606E1FF5F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39FE3-DF5F-4D48-A568-8C9399B01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6FF54-2357-4B70-A6C9-EF697D14C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ACD1-38B0-4814-B6F3-5EC839A2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6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2B1D0-95EC-404F-950B-A9003241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A5266-3568-40AB-A8AE-FA6F99EBD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85943-AED6-46DD-9E36-16E9816C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4F53-5F39-4727-9BA9-0A606E1FF5F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70B27-4FCB-4A14-9D45-7E82D6FD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20B65-18E8-4633-8091-E2D4F419A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ACD1-38B0-4814-B6F3-5EC839A2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99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B8C82-C12B-42D1-84A9-AE1EFD00A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6AEAB-2AAE-46E8-B170-B8EF20486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1CAC3-4B71-467A-8CF9-F06637C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4F53-5F39-4727-9BA9-0A606E1FF5F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64F46-CF49-4B27-AF5F-4DA2D3096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CB313-564C-4E09-B5DF-A1EEA0DE4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ACD1-38B0-4814-B6F3-5EC839A2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94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9EF76-6C52-418A-AF04-0CDB330D8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51FC7-1B73-4DAE-91F7-EED0DDA7D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563108-7DD4-49B9-A2CB-F9C875AD4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7E9146-B4D3-49BF-A74C-E94535E0E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4F53-5F39-4727-9BA9-0A606E1FF5F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4F7F58-6A06-4905-8DDD-F3168F908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36AB9-C8C0-4020-8493-8020C13F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ACD1-38B0-4814-B6F3-5EC839A2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4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9DA80-FA7A-4C7B-A66A-E3CA1937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7F0E9-AF54-481C-8C7A-814F804C6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B1D16-EA32-4678-8B69-35BA17E808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7660A9-E821-49BE-95A9-6105ACDA9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766B6-638A-4A2D-92BF-854B8F554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3DB81F-C620-4655-B20B-49A972B02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4F53-5F39-4727-9BA9-0A606E1FF5F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5FAB9E-49A5-4AAC-ACB3-C7FC989D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A677C1-792D-45ED-9815-8CDB233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ACD1-38B0-4814-B6F3-5EC839A2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37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DACA-9FBE-4DF1-8454-50F11A421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A7BAEC-BE1F-4ABB-A374-1875F8E22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4F53-5F39-4727-9BA9-0A606E1FF5F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21DA1B-E984-436A-A4F7-C61C52B5A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04D14-1C0A-4AD1-90F5-9E08AADBC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ACD1-38B0-4814-B6F3-5EC839A2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3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DA039E-5040-4AD8-B31C-805285E20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4F53-5F39-4727-9BA9-0A606E1FF5F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42B0B-2306-48C9-802F-0DA90077D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9BE3A-0254-48FE-96D8-5DD68AF7E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ACD1-38B0-4814-B6F3-5EC839A2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22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E7767-5947-413D-9D7B-BCBA1EFE3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AC5E2-234A-499B-8BEA-94F30AF23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F287D2-9229-41C8-BBE2-972307518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D11396-DD55-4C8E-B261-10DD618A9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4F53-5F39-4727-9BA9-0A606E1FF5F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2D76D-FA9B-4789-B56B-F36FA9EB3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5D66A-FC85-42BE-A7A8-404F13666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ACD1-38B0-4814-B6F3-5EC839A2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485F2-776E-4269-917D-F68D7D75E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185C98-126F-4B71-AC90-EBF0F9293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0B932-1626-4473-8DEA-FFC7F3D26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4519F-C7B6-4E43-9CB2-76258ACD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4F53-5F39-4727-9BA9-0A606E1FF5F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824DA-23EA-4322-AB3F-94C27CCC2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7132B-DD63-4084-8C67-3AD2C7ED4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ACD1-38B0-4814-B6F3-5EC839A2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4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1D9D82-87F6-4221-A38F-7988F1022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4E93D-FC49-440B-A1EF-60E79887A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D1365-5D49-4E5A-9FEE-8C3E72E7D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B4F53-5F39-4727-9BA9-0A606E1FF5F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D8D14-A340-4A55-ADFC-28CDAF011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08C05-0D65-4916-9AF4-44554A28F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0ACD1-38B0-4814-B6F3-5EC839A2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1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NULL"/><Relationship Id="rId3" Type="http://schemas.openxmlformats.org/officeDocument/2006/relationships/slideLayout" Target="../slideLayouts/slideLayout2.xml"/><Relationship Id="rId7" Type="http://schemas.openxmlformats.org/officeDocument/2006/relationships/image" Target="NULL"/><Relationship Id="rId12" Type="http://schemas.openxmlformats.org/officeDocument/2006/relationships/customXml" Target="../ink/ink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customXml" Target="../ink/ink2.xm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NULL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20576" y="132109"/>
            <a:ext cx="9677400" cy="1847850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BẠN BỐN PHƯƠNG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4" y="49559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762000" y="2514600"/>
            <a:ext cx="10515600" cy="37338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just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tập tiết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5" name="CD4 BT_TietTau BQ2">
            <a:hlinkClick r:id="" action="ppaction://media"/>
            <a:extLst>
              <a:ext uri="{FF2B5EF4-FFF2-40B4-BE49-F238E27FC236}">
                <a16:creationId xmlns:a16="http://schemas.microsoft.com/office/drawing/2014/main" id="{F406FC01-AC59-4C62-9883-A80013C263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914400"/>
            <a:ext cx="84963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9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35A1260-C03A-4897-ACD1-4978CBEB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6200"/>
            <a:ext cx="8686800" cy="7921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Ứng dụng đệm cho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 bài hát</a:t>
            </a:r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C00000"/>
                </a:solidFill>
                <a:cs typeface="Times New Roman" panose="02020603050405020304" pitchFamily="18" charset="0"/>
              </a:rPr>
              <a:t>Tình bạn bốn phương</a:t>
            </a:r>
            <a:endParaRPr lang="en-US" sz="28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D5E500-2550-41BF-A035-5447CB92AC70}"/>
                  </a:ext>
                </a:extLst>
              </p14:cNvPr>
              <p14:cNvContentPartPr/>
              <p14:nvPr/>
            </p14:nvContentPartPr>
            <p14:xfrm>
              <a:off x="418755" y="158061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4D5E500-2550-41BF-A035-5447CB92AC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115" y="147297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4A25B18-0E64-48F0-A996-B4A915C511DE}"/>
                  </a:ext>
                </a:extLst>
              </p14:cNvPr>
              <p14:cNvContentPartPr/>
              <p14:nvPr/>
            </p14:nvContentPartPr>
            <p14:xfrm>
              <a:off x="8648715" y="190461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4A25B18-0E64-48F0-A996-B4A915C511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30715" y="179697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6D18927-373B-4116-AAC1-6435541694B4}"/>
                  </a:ext>
                </a:extLst>
              </p14:cNvPr>
              <p14:cNvContentPartPr/>
              <p14:nvPr/>
            </p14:nvContentPartPr>
            <p14:xfrm>
              <a:off x="4238355" y="2133210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6D18927-373B-4116-AAC1-6435541694B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20715" y="202521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3F3D73A-ECC7-4852-B024-FD533EB8ABE7}"/>
                  </a:ext>
                </a:extLst>
              </p14:cNvPr>
              <p14:cNvContentPartPr/>
              <p14:nvPr/>
            </p14:nvContentPartPr>
            <p14:xfrm>
              <a:off x="4752435" y="252345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3F3D73A-ECC7-4852-B024-FD533EB8ABE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34795" y="241581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B092F2F-6B9F-48B4-9315-7CE1BA8BB3A6}"/>
                  </a:ext>
                </a:extLst>
              </p14:cNvPr>
              <p14:cNvContentPartPr/>
              <p14:nvPr/>
            </p14:nvContentPartPr>
            <p14:xfrm>
              <a:off x="5552715" y="381909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B092F2F-6B9F-48B4-9315-7CE1BA8BB3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35075" y="3711090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CD4 GoDem TinhBan4Phuong BQ2">
            <a:hlinkClick r:id="" action="ppaction://media"/>
            <a:extLst>
              <a:ext uri="{FF2B5EF4-FFF2-40B4-BE49-F238E27FC236}">
                <a16:creationId xmlns:a16="http://schemas.microsoft.com/office/drawing/2014/main" id="{A9080866-DDF8-48AB-AD3D-1998B5C891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2645" y="838200"/>
            <a:ext cx="111506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08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382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III. </a:t>
            </a:r>
            <a:r>
              <a:rPr lang="en-US" sz="3600" b="1">
                <a:solidFill>
                  <a:srgbClr val="0000FF"/>
                </a:solidFill>
              </a:rPr>
              <a:t>Hát: 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en-US" sz="3600" b="1" i="1">
                <a:solidFill>
                  <a:srgbClr val="C00000"/>
                </a:solidFill>
              </a:rPr>
              <a:t>Tình bạn bốn phương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2" name="Tinh Ban Bon Phuong karaoke">
            <a:hlinkClick r:id="" action="ppaction://media"/>
            <a:extLst>
              <a:ext uri="{FF2B5EF4-FFF2-40B4-BE49-F238E27FC236}">
                <a16:creationId xmlns:a16="http://schemas.microsoft.com/office/drawing/2014/main" id="{881FD1FF-D66A-4FDC-B81B-D862AE8E1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8700" y="1066800"/>
            <a:ext cx="75946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6D6B8CA-C4AA-4678-9E63-46D84D6D98EC}"/>
              </a:ext>
            </a:extLst>
          </p:cNvPr>
          <p:cNvGrpSpPr/>
          <p:nvPr/>
        </p:nvGrpSpPr>
        <p:grpSpPr>
          <a:xfrm>
            <a:off x="533400" y="533400"/>
            <a:ext cx="10880405" cy="5791200"/>
            <a:chOff x="533400" y="533400"/>
            <a:chExt cx="10880405" cy="5791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3FAED1-992B-443A-A8EE-9D09A1A81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195" y="533400"/>
              <a:ext cx="10635610" cy="57912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84024F9-D236-4756-A497-9E21A8798453}"/>
                </a:ext>
              </a:extLst>
            </p:cNvPr>
            <p:cNvSpPr/>
            <p:nvPr/>
          </p:nvSpPr>
          <p:spPr bwMode="auto">
            <a:xfrm>
              <a:off x="533400" y="4876800"/>
              <a:ext cx="990600" cy="1066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55837"/>
            <a:ext cx="8229600" cy="34591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00FF"/>
                </a:solidFill>
              </a:rPr>
              <a:t>- Ôn tập các nội dung đã học ở Chủ đề 4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514600" y="0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117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I. Đọc nhạc</a:t>
            </a:r>
            <a:br>
              <a:rPr lang="en-US" sz="3200" b="1">
                <a:solidFill>
                  <a:srgbClr val="0000FF"/>
                </a:solidFill>
              </a:rPr>
            </a:br>
            <a:r>
              <a:rPr lang="en-US" sz="3200" b="1">
                <a:solidFill>
                  <a:srgbClr val="C00000"/>
                </a:solidFill>
              </a:rPr>
              <a:t>Ôn tập </a:t>
            </a:r>
            <a:r>
              <a:rPr lang="en-US" sz="3200" b="1" i="1">
                <a:solidFill>
                  <a:srgbClr val="C00000"/>
                </a:solidFill>
              </a:rPr>
              <a:t>Bài đọc nhạc số 4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3831"/>
          <a:stretch/>
        </p:blipFill>
        <p:spPr>
          <a:xfrm>
            <a:off x="69850" y="269240"/>
            <a:ext cx="1893570" cy="12354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B1C00E-CCC4-4B02-A570-61C840AE2A1C}"/>
              </a:ext>
            </a:extLst>
          </p:cNvPr>
          <p:cNvGrpSpPr/>
          <p:nvPr/>
        </p:nvGrpSpPr>
        <p:grpSpPr>
          <a:xfrm>
            <a:off x="861060" y="1638300"/>
            <a:ext cx="10469880" cy="4914900"/>
            <a:chOff x="861060" y="723900"/>
            <a:chExt cx="10469880" cy="49149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965225-32B8-4922-AA89-DB2017D8E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610" b="72868"/>
            <a:stretch/>
          </p:blipFill>
          <p:spPr>
            <a:xfrm>
              <a:off x="2286000" y="723900"/>
              <a:ext cx="9044940" cy="13335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19AD0E2-4542-4271-AFAC-462E0E640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582"/>
            <a:stretch/>
          </p:blipFill>
          <p:spPr>
            <a:xfrm>
              <a:off x="861060" y="1981200"/>
              <a:ext cx="10469880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5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 truc C = Eb BQ2">
            <a:hlinkClick r:id="" action="ppaction://media"/>
            <a:extLst>
              <a:ext uri="{FF2B5EF4-FFF2-40B4-BE49-F238E27FC236}">
                <a16:creationId xmlns:a16="http://schemas.microsoft.com/office/drawing/2014/main" id="{80DBA862-4E71-451E-A74D-CD22C3E044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740" y="9525"/>
            <a:ext cx="10768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4 Bai DocNhac 4 BQ2">
            <a:hlinkClick r:id="" action="ppaction://media"/>
            <a:extLst>
              <a:ext uri="{FF2B5EF4-FFF2-40B4-BE49-F238E27FC236}">
                <a16:creationId xmlns:a16="http://schemas.microsoft.com/office/drawing/2014/main" id="{62F1C4D2-081D-4E53-876E-83D7E2A83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711" y="1143000"/>
            <a:ext cx="9746578" cy="52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83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10972800" cy="842656"/>
          </a:xfrm>
        </p:spPr>
        <p:txBody>
          <a:bodyPr>
            <a:normAutofit fontScale="90000"/>
          </a:bodyPr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II. Nhạc cụ</a:t>
            </a:r>
            <a:b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C00000"/>
                </a:solidFill>
              </a:rPr>
              <a:t>Ôn tập bài hoà tấu và bài tập tiết tấu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5033"/>
            <a:ext cx="1676400" cy="12810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589201-9C11-4478-86CE-12B46C27D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119" y="1905000"/>
            <a:ext cx="8158162" cy="441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3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1.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hoà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A17BC7-A7C6-4FED-8D99-7D1C0F71FE7C}"/>
              </a:ext>
            </a:extLst>
          </p:cNvPr>
          <p:cNvGrpSpPr/>
          <p:nvPr/>
        </p:nvGrpSpPr>
        <p:grpSpPr>
          <a:xfrm>
            <a:off x="2087308" y="796429"/>
            <a:ext cx="9592557" cy="5909171"/>
            <a:chOff x="2087308" y="762000"/>
            <a:chExt cx="9592557" cy="59091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DD06B6-0B49-473B-AA4E-B805EC7A6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656" t="523" b="91973"/>
            <a:stretch/>
          </p:blipFill>
          <p:spPr>
            <a:xfrm>
              <a:off x="3641211" y="762000"/>
              <a:ext cx="8038654" cy="60296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25E871-AF1D-4E30-B006-1CB468014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778"/>
            <a:stretch/>
          </p:blipFill>
          <p:spPr>
            <a:xfrm>
              <a:off x="2087308" y="1295400"/>
              <a:ext cx="8199692" cy="5375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573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584960" y="3313084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1584960" y="50253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5" name="Left Brace 24"/>
          <p:cNvSpPr/>
          <p:nvPr/>
        </p:nvSpPr>
        <p:spPr bwMode="auto">
          <a:xfrm>
            <a:off x="609600" y="1295400"/>
            <a:ext cx="787825" cy="4639117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21E5044-B782-492E-BE8F-3AFBB68CD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" y="3405793"/>
            <a:ext cx="219075" cy="46672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6CC76DD8-2A61-48EB-B483-437EB5E6C1B9}"/>
              </a:ext>
            </a:extLst>
          </p:cNvPr>
          <p:cNvSpPr>
            <a:spLocks noChangeAspect="1"/>
          </p:cNvSpPr>
          <p:nvPr/>
        </p:nvSpPr>
        <p:spPr bwMode="auto">
          <a:xfrm>
            <a:off x="1143000" y="1600200"/>
            <a:ext cx="1243965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 + 2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2A4CB9-56B2-4D50-9B75-75F2C51C58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5" t="24443" r="53750" b="66467"/>
          <a:stretch/>
        </p:blipFill>
        <p:spPr>
          <a:xfrm>
            <a:off x="2421566" y="1427117"/>
            <a:ext cx="6743700" cy="9350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C46D8EA-C7D1-4162-8CD7-DB117C5E44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5" t="37037" r="53750" b="53873"/>
          <a:stretch/>
        </p:blipFill>
        <p:spPr>
          <a:xfrm>
            <a:off x="2400300" y="3009866"/>
            <a:ext cx="6743700" cy="9350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26451EA-2F4A-4046-9431-DC1CD224BD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5" t="51852" r="53750" b="38889"/>
          <a:stretch/>
        </p:blipFill>
        <p:spPr>
          <a:xfrm>
            <a:off x="2386965" y="4785501"/>
            <a:ext cx="6743700" cy="95253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F2C77A0-2DCF-4533-A068-79979583F58F}"/>
              </a:ext>
            </a:extLst>
          </p:cNvPr>
          <p:cNvGrpSpPr/>
          <p:nvPr/>
        </p:nvGrpSpPr>
        <p:grpSpPr>
          <a:xfrm>
            <a:off x="9525000" y="838200"/>
            <a:ext cx="1981200" cy="1884308"/>
            <a:chOff x="8763000" y="1195451"/>
            <a:chExt cx="1981200" cy="188430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E5B8DF9-8479-4FF7-BF72-DF4207202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55246" b="50000"/>
            <a:stretch/>
          </p:blipFill>
          <p:spPr>
            <a:xfrm>
              <a:off x="8763000" y="1195451"/>
              <a:ext cx="1981200" cy="1884308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7EE3D9F-C5F4-4A26-A274-67DB67D10756}"/>
                </a:ext>
              </a:extLst>
            </p:cNvPr>
            <p:cNvSpPr txBox="1"/>
            <p:nvPr/>
          </p:nvSpPr>
          <p:spPr>
            <a:xfrm>
              <a:off x="9982200" y="251372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6AC10BD-2A51-4D28-A875-83441564E075}"/>
                </a:ext>
              </a:extLst>
            </p:cNvPr>
            <p:cNvSpPr txBox="1"/>
            <p:nvPr/>
          </p:nvSpPr>
          <p:spPr>
            <a:xfrm>
              <a:off x="9800428" y="251269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DF3B7F7-31D4-420A-8492-27333388A930}"/>
                </a:ext>
              </a:extLst>
            </p:cNvPr>
            <p:cNvSpPr txBox="1"/>
            <p:nvPr/>
          </p:nvSpPr>
          <p:spPr>
            <a:xfrm>
              <a:off x="9579934" y="250857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94B10A5-BB75-4958-A9F8-846983893512}"/>
              </a:ext>
            </a:extLst>
          </p:cNvPr>
          <p:cNvSpPr txBox="1"/>
          <p:nvPr/>
        </p:nvSpPr>
        <p:spPr>
          <a:xfrm>
            <a:off x="4883753" y="381000"/>
            <a:ext cx="22028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BÈ KÈN PHÍM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738A8BB-1440-46AC-9B16-DADFC163831F}"/>
              </a:ext>
            </a:extLst>
          </p:cNvPr>
          <p:cNvGrpSpPr/>
          <p:nvPr/>
        </p:nvGrpSpPr>
        <p:grpSpPr>
          <a:xfrm>
            <a:off x="9448800" y="2611492"/>
            <a:ext cx="2057400" cy="1884308"/>
            <a:chOff x="8686800" y="3983092"/>
            <a:chExt cx="2057400" cy="188430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439B642-743B-4170-A963-D2487E7E1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54111" b="50000"/>
            <a:stretch/>
          </p:blipFill>
          <p:spPr>
            <a:xfrm>
              <a:off x="8686800" y="3983092"/>
              <a:ext cx="2057400" cy="188430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4CB6271-7583-4824-B9BA-722010D4F8E0}"/>
                </a:ext>
              </a:extLst>
            </p:cNvPr>
            <p:cNvSpPr txBox="1"/>
            <p:nvPr/>
          </p:nvSpPr>
          <p:spPr>
            <a:xfrm>
              <a:off x="9267028" y="529073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1C12061-0A03-4143-8A4C-FF2C71D4DE0A}"/>
                </a:ext>
              </a:extLst>
            </p:cNvPr>
            <p:cNvSpPr txBox="1"/>
            <p:nvPr/>
          </p:nvSpPr>
          <p:spPr>
            <a:xfrm>
              <a:off x="9709299" y="526843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DE4B375-7C9D-45BC-B34B-9160B6D08353}"/>
                </a:ext>
              </a:extLst>
            </p:cNvPr>
            <p:cNvSpPr txBox="1"/>
            <p:nvPr/>
          </p:nvSpPr>
          <p:spPr>
            <a:xfrm>
              <a:off x="9494870" y="528010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465BE4A-437A-49F2-A924-1C4A5B91BE11}"/>
                </a:ext>
              </a:extLst>
            </p:cNvPr>
            <p:cNvSpPr txBox="1"/>
            <p:nvPr/>
          </p:nvSpPr>
          <p:spPr>
            <a:xfrm>
              <a:off x="8839200" y="529622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BDD017E-79D5-4D2B-8A61-759C5684FFF1}"/>
                </a:ext>
              </a:extLst>
            </p:cNvPr>
            <p:cNvSpPr txBox="1"/>
            <p:nvPr/>
          </p:nvSpPr>
          <p:spPr>
            <a:xfrm>
              <a:off x="9067800" y="528969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7E9616F-87A5-4999-B7A3-C2E86E46A058}"/>
              </a:ext>
            </a:extLst>
          </p:cNvPr>
          <p:cNvGrpSpPr/>
          <p:nvPr/>
        </p:nvGrpSpPr>
        <p:grpSpPr>
          <a:xfrm>
            <a:off x="9448800" y="4364092"/>
            <a:ext cx="1981200" cy="1884308"/>
            <a:chOff x="8763000" y="1195451"/>
            <a:chExt cx="1981200" cy="188430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A046CD1-6D2F-4599-B8BE-07DC33C86B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55246" b="50000"/>
            <a:stretch/>
          </p:blipFill>
          <p:spPr>
            <a:xfrm>
              <a:off x="8763000" y="1195451"/>
              <a:ext cx="1981200" cy="188430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90A5F45-82CE-46B5-A420-18E57FBC1F0A}"/>
                </a:ext>
              </a:extLst>
            </p:cNvPr>
            <p:cNvSpPr txBox="1"/>
            <p:nvPr/>
          </p:nvSpPr>
          <p:spPr>
            <a:xfrm>
              <a:off x="9982200" y="251372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3642596-6A47-4200-9843-15D9F5A7E0DB}"/>
                </a:ext>
              </a:extLst>
            </p:cNvPr>
            <p:cNvSpPr txBox="1"/>
            <p:nvPr/>
          </p:nvSpPr>
          <p:spPr>
            <a:xfrm>
              <a:off x="9800428" y="251269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D3CDDEB-80D6-42B2-B3BB-B7CF4ECF50F4}"/>
                </a:ext>
              </a:extLst>
            </p:cNvPr>
            <p:cNvSpPr txBox="1"/>
            <p:nvPr/>
          </p:nvSpPr>
          <p:spPr>
            <a:xfrm>
              <a:off x="9579934" y="250857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15" name="CD4 Be KenPhim cau 1-2-3-4">
            <a:hlinkClick r:id="" action="ppaction://media"/>
            <a:extLst>
              <a:ext uri="{FF2B5EF4-FFF2-40B4-BE49-F238E27FC236}">
                <a16:creationId xmlns:a16="http://schemas.microsoft.com/office/drawing/2014/main" id="{A8D3C9AB-71E0-4975-9D1D-47C2005DB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441" y="3352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4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8382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TRỐNG NHỎ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559D88-58EA-44F1-B9D4-877FE3EDA08B}"/>
              </a:ext>
            </a:extLst>
          </p:cNvPr>
          <p:cNvGrpSpPr/>
          <p:nvPr/>
        </p:nvGrpSpPr>
        <p:grpSpPr>
          <a:xfrm>
            <a:off x="2057400" y="2961015"/>
            <a:ext cx="8092440" cy="1373517"/>
            <a:chOff x="2209800" y="2961015"/>
            <a:chExt cx="8092440" cy="13735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CFC088-6BAF-407D-8B50-E08CB3E05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250" t="44444" r="46875" b="46667"/>
            <a:stretch/>
          </p:blipFill>
          <p:spPr>
            <a:xfrm>
              <a:off x="2209800" y="2961015"/>
              <a:ext cx="8092440" cy="109729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EFA1BBA-32AD-454B-98ED-7607E72B225D}"/>
                </a:ext>
              </a:extLst>
            </p:cNvPr>
            <p:cNvGrpSpPr/>
            <p:nvPr/>
          </p:nvGrpSpPr>
          <p:grpSpPr>
            <a:xfrm>
              <a:off x="2819401" y="3718701"/>
              <a:ext cx="2876109" cy="615831"/>
              <a:chOff x="2819401" y="3718701"/>
              <a:chExt cx="2876109" cy="61583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52D2B83-2D31-4595-8F50-E4986E5E2E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053" r="63036"/>
              <a:stretch/>
            </p:blipFill>
            <p:spPr>
              <a:xfrm>
                <a:off x="2819401" y="3809999"/>
                <a:ext cx="1066800" cy="52453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E8DFBCB-97AC-4A8A-89FB-2774894DA4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6963" t="-9548" r="31353"/>
              <a:stretch/>
            </p:blipFill>
            <p:spPr>
              <a:xfrm>
                <a:off x="3670006" y="3718701"/>
                <a:ext cx="914400" cy="60519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12A8996-120B-4D4A-B921-EE6F67C50D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053" r="63036"/>
              <a:stretch/>
            </p:blipFill>
            <p:spPr>
              <a:xfrm>
                <a:off x="4628710" y="3796041"/>
                <a:ext cx="1066800" cy="524533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EF87D8D-36DC-49BD-826D-216AEB4A5450}"/>
                </a:ext>
              </a:extLst>
            </p:cNvPr>
            <p:cNvGrpSpPr/>
            <p:nvPr/>
          </p:nvGrpSpPr>
          <p:grpSpPr>
            <a:xfrm>
              <a:off x="6169541" y="3704743"/>
              <a:ext cx="3203059" cy="615831"/>
              <a:chOff x="2819401" y="3718701"/>
              <a:chExt cx="3203059" cy="61583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C68D8AD-F5A7-4CCD-9A75-814540AA1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053" r="63036"/>
              <a:stretch/>
            </p:blipFill>
            <p:spPr>
              <a:xfrm>
                <a:off x="2819401" y="3809999"/>
                <a:ext cx="1066800" cy="52453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83C89AE-3EC4-4FB2-A455-B914B49721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6963" t="-9548" r="31353"/>
              <a:stretch/>
            </p:blipFill>
            <p:spPr>
              <a:xfrm>
                <a:off x="3888860" y="3718701"/>
                <a:ext cx="914400" cy="60519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289A1B8-0C25-47A6-984B-065CC64451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053" r="63036"/>
              <a:stretch/>
            </p:blipFill>
            <p:spPr>
              <a:xfrm>
                <a:off x="4955660" y="3796041"/>
                <a:ext cx="1066800" cy="524533"/>
              </a:xfrm>
              <a:prstGeom prst="rect">
                <a:avLst/>
              </a:prstGeom>
            </p:spPr>
          </p:pic>
        </p:grpSp>
      </p:grpSp>
      <p:pic>
        <p:nvPicPr>
          <p:cNvPr id="17" name="CD4 Be trong">
            <a:hlinkClick r:id="" action="ppaction://media"/>
            <a:extLst>
              <a:ext uri="{FF2B5EF4-FFF2-40B4-BE49-F238E27FC236}">
                <a16:creationId xmlns:a16="http://schemas.microsoft.com/office/drawing/2014/main" id="{DF706846-8F69-475E-B756-C735911C8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6341" y="19339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00600" y="228600"/>
            <a:ext cx="2514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HOÀ TẤU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CD4 Hoa Tau BQ2">
            <a:hlinkClick r:id="" action="ppaction://media"/>
            <a:extLst>
              <a:ext uri="{FF2B5EF4-FFF2-40B4-BE49-F238E27FC236}">
                <a16:creationId xmlns:a16="http://schemas.microsoft.com/office/drawing/2014/main" id="{6280C3A6-4873-4E45-8708-63FFD0E662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838200"/>
            <a:ext cx="8369300" cy="58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151</Words>
  <Application>Microsoft Office PowerPoint</Application>
  <PresentationFormat>Widescreen</PresentationFormat>
  <Paragraphs>30</Paragraphs>
  <Slides>14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Chủ đề 4 TÌNH BẠN BỐN PHƯƠNG</vt:lpstr>
      <vt:lpstr>I. Đọc nhạc Ôn tập Bài đọc nhạc số 4</vt:lpstr>
      <vt:lpstr>PowerPoint Presentation</vt:lpstr>
      <vt:lpstr>PowerPoint Presentation</vt:lpstr>
      <vt:lpstr>II. Nhạc cụ Ôn tập bài hoà tấu và bài tập tiết tấu </vt:lpstr>
      <vt:lpstr>1. Ôn tập bài hoà tấu </vt:lpstr>
      <vt:lpstr>PowerPoint Presentation</vt:lpstr>
      <vt:lpstr>PowerPoint Presentation</vt:lpstr>
      <vt:lpstr>PowerPoint Presentation</vt:lpstr>
      <vt:lpstr>2. Ôn tập bài tập tiết tấu </vt:lpstr>
      <vt:lpstr>Ứng dụng đệm cho bài hát Tình bạn bốn phương</vt:lpstr>
      <vt:lpstr>III. Hát:  Ôn tập bài Tình bạn bốn phương</vt:lpstr>
      <vt:lpstr>PowerPoint Presentation</vt:lpstr>
      <vt:lpstr>Dặn dò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4 TÌNH BẠN BỐN PHƯƠNG</dc:title>
  <dc:creator>Admin</dc:creator>
  <cp:lastModifiedBy>Admin</cp:lastModifiedBy>
  <cp:revision>1</cp:revision>
  <dcterms:created xsi:type="dcterms:W3CDTF">2021-12-21T02:38:44Z</dcterms:created>
  <dcterms:modified xsi:type="dcterms:W3CDTF">2021-12-21T02:41:47Z</dcterms:modified>
</cp:coreProperties>
</file>