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
  </p:notesMasterIdLst>
  <p:sldIdLst>
    <p:sldId id="316" r:id="rId2"/>
    <p:sldId id="292" r:id="rId3"/>
    <p:sldId id="293" r:id="rId4"/>
    <p:sldId id="317" r:id="rId5"/>
    <p:sldId id="294" r:id="rId6"/>
    <p:sldId id="295" r:id="rId7"/>
    <p:sldId id="296" r:id="rId8"/>
    <p:sldId id="312" r:id="rId9"/>
    <p:sldId id="311" r:id="rId10"/>
    <p:sldId id="318" r:id="rId11"/>
    <p:sldId id="313" r:id="rId12"/>
    <p:sldId id="297" r:id="rId13"/>
    <p:sldId id="299" r:id="rId14"/>
    <p:sldId id="300" r:id="rId15"/>
    <p:sldId id="315" r:id="rId16"/>
    <p:sldId id="301" r:id="rId17"/>
    <p:sldId id="310"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9900"/>
    <a:srgbClr val="FFCC66"/>
    <a:srgbClr val="FF00FF"/>
    <a:srgbClr val="FFE36D"/>
    <a:srgbClr val="FFF1B3"/>
    <a:srgbClr val="C8FFFF"/>
    <a:srgbClr val="FF704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356" autoAdjust="0"/>
  </p:normalViewPr>
  <p:slideViewPr>
    <p:cSldViewPr>
      <p:cViewPr varScale="1">
        <p:scale>
          <a:sx n="72" d="100"/>
          <a:sy n="72" d="100"/>
        </p:scale>
        <p:origin x="42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9/7/2021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1.mp3"/><Relationship Id="rId7"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22.mp3"/><Relationship Id="rId11" Type="http://schemas.openxmlformats.org/officeDocument/2006/relationships/image" Target="../media/image23.jpeg"/><Relationship Id="rId5" Type="http://schemas.microsoft.com/office/2007/relationships/media" Target="../media/media22.mp3"/><Relationship Id="rId10" Type="http://schemas.openxmlformats.org/officeDocument/2006/relationships/image" Target="../media/image22.jpeg"/><Relationship Id="rId4" Type="http://schemas.openxmlformats.org/officeDocument/2006/relationships/audio" Target="../media/media21.mp3"/><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5.mp3"/><Relationship Id="rId7" Type="http://schemas.openxmlformats.org/officeDocument/2006/relationships/slideLayout" Target="../slideLayouts/slideLayout2.xml"/><Relationship Id="rId12" Type="http://schemas.openxmlformats.org/officeDocument/2006/relationships/image" Target="../media/image28.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audio" Target="../media/media26.mp3"/><Relationship Id="rId11" Type="http://schemas.openxmlformats.org/officeDocument/2006/relationships/image" Target="../media/image27.jpeg"/><Relationship Id="rId5" Type="http://schemas.microsoft.com/office/2007/relationships/media" Target="../media/media26.mp3"/><Relationship Id="rId10" Type="http://schemas.openxmlformats.org/officeDocument/2006/relationships/image" Target="../media/image13.png"/><Relationship Id="rId4" Type="http://schemas.openxmlformats.org/officeDocument/2006/relationships/audio" Target="../media/media25.mp3"/><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5.wav"/><Relationship Id="rId13" Type="http://schemas.microsoft.com/office/2007/relationships/media" Target="../media/media8.wav"/><Relationship Id="rId18" Type="http://schemas.openxmlformats.org/officeDocument/2006/relationships/image" Target="../media/image10.png"/><Relationship Id="rId3" Type="http://schemas.microsoft.com/office/2007/relationships/media" Target="../media/media3.wav"/><Relationship Id="rId21" Type="http://schemas.openxmlformats.org/officeDocument/2006/relationships/image" Target="../media/image13.png"/><Relationship Id="rId7" Type="http://schemas.microsoft.com/office/2007/relationships/media" Target="../media/media5.wav"/><Relationship Id="rId12" Type="http://schemas.openxmlformats.org/officeDocument/2006/relationships/audio" Target="../media/media7.wav"/><Relationship Id="rId17" Type="http://schemas.openxmlformats.org/officeDocument/2006/relationships/image" Target="../media/image9.png"/><Relationship Id="rId2" Type="http://schemas.openxmlformats.org/officeDocument/2006/relationships/audio" Target="../media/media2.wav"/><Relationship Id="rId16" Type="http://schemas.openxmlformats.org/officeDocument/2006/relationships/image" Target="../media/image8.png"/><Relationship Id="rId20" Type="http://schemas.openxmlformats.org/officeDocument/2006/relationships/image" Target="../media/image12.gif"/><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openxmlformats.org/officeDocument/2006/relationships/slideLayout" Target="../slideLayouts/slideLayout2.xml"/><Relationship Id="rId10" Type="http://schemas.openxmlformats.org/officeDocument/2006/relationships/audio" Target="../media/media6.wav"/><Relationship Id="rId19" Type="http://schemas.openxmlformats.org/officeDocument/2006/relationships/image" Target="../media/image11.png"/><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audio" Target="../media/media12.wav"/><Relationship Id="rId13" Type="http://schemas.microsoft.com/office/2007/relationships/media" Target="../media/media15.wav"/><Relationship Id="rId18" Type="http://schemas.openxmlformats.org/officeDocument/2006/relationships/image" Target="../media/image14.png"/><Relationship Id="rId3" Type="http://schemas.microsoft.com/office/2007/relationships/media" Target="../media/media10.wav"/><Relationship Id="rId21" Type="http://schemas.openxmlformats.org/officeDocument/2006/relationships/image" Target="../media/image17.png"/><Relationship Id="rId7" Type="http://schemas.microsoft.com/office/2007/relationships/media" Target="../media/media12.wav"/><Relationship Id="rId12" Type="http://schemas.openxmlformats.org/officeDocument/2006/relationships/audio" Target="../media/media14.wav"/><Relationship Id="rId17" Type="http://schemas.openxmlformats.org/officeDocument/2006/relationships/slideLayout" Target="../slideLayouts/slideLayout2.xml"/><Relationship Id="rId2" Type="http://schemas.openxmlformats.org/officeDocument/2006/relationships/audio" Target="../media/media9.wav"/><Relationship Id="rId16" Type="http://schemas.openxmlformats.org/officeDocument/2006/relationships/audio" Target="../media/media16.wav"/><Relationship Id="rId20" Type="http://schemas.openxmlformats.org/officeDocument/2006/relationships/image" Target="../media/image16.png"/><Relationship Id="rId1" Type="http://schemas.microsoft.com/office/2007/relationships/media" Target="../media/media9.wav"/><Relationship Id="rId6" Type="http://schemas.openxmlformats.org/officeDocument/2006/relationships/audio" Target="../media/media11.wav"/><Relationship Id="rId11" Type="http://schemas.microsoft.com/office/2007/relationships/media" Target="../media/media14.wav"/><Relationship Id="rId24" Type="http://schemas.openxmlformats.org/officeDocument/2006/relationships/image" Target="../media/image13.png"/><Relationship Id="rId5" Type="http://schemas.microsoft.com/office/2007/relationships/media" Target="../media/media11.wav"/><Relationship Id="rId15" Type="http://schemas.microsoft.com/office/2007/relationships/media" Target="../media/media16.wav"/><Relationship Id="rId23" Type="http://schemas.openxmlformats.org/officeDocument/2006/relationships/image" Target="../media/image12.gif"/><Relationship Id="rId10" Type="http://schemas.openxmlformats.org/officeDocument/2006/relationships/audio" Target="../media/media13.wav"/><Relationship Id="rId19" Type="http://schemas.openxmlformats.org/officeDocument/2006/relationships/image" Target="../media/image15.png"/><Relationship Id="rId4" Type="http://schemas.openxmlformats.org/officeDocument/2006/relationships/audio" Target="../media/media10.wav"/><Relationship Id="rId9" Type="http://schemas.microsoft.com/office/2007/relationships/media" Target="../media/media13.wav"/><Relationship Id="rId14" Type="http://schemas.openxmlformats.org/officeDocument/2006/relationships/audio" Target="../media/media15.wav"/><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457200" y="50292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Thanh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Hòa</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THCS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Vạn</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endPar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081349"/>
            <a:ext cx="3600000" cy="3447619"/>
          </a:xfrm>
          <a:prstGeom prst="rect">
            <a:avLst/>
          </a:prstGeom>
        </p:spPr>
      </p:pic>
      <p:sp>
        <p:nvSpPr>
          <p:cNvPr id="3" name="Rectangle 2">
            <a:extLst>
              <a:ext uri="{FF2B5EF4-FFF2-40B4-BE49-F238E27FC236}">
                <a16:creationId xmlns:a16="http://schemas.microsoft.com/office/drawing/2014/main" id="{F97E11E6-9B13-410B-8664-23B89E6F5B9B}"/>
              </a:ext>
            </a:extLst>
          </p:cNvPr>
          <p:cNvSpPr/>
          <p:nvPr/>
        </p:nvSpPr>
        <p:spPr>
          <a:xfrm>
            <a:off x="1059790" y="381000"/>
            <a:ext cx="7093610" cy="1569660"/>
          </a:xfrm>
          <a:prstGeom prst="rect">
            <a:avLst/>
          </a:prstGeom>
          <a:noFill/>
        </p:spPr>
        <p:txBody>
          <a:bodyPr wrap="none" lIns="91440" tIns="45720" rIns="91440" bIns="45720">
            <a:spAutoFit/>
          </a:bodyPr>
          <a:lstStyle/>
          <a:p>
            <a:pPr algn="ctr"/>
            <a:r>
              <a:rPr lang="en-US" sz="9600" b="1" dirty="0">
                <a:ln w="0"/>
                <a:solidFill>
                  <a:srgbClr val="FF0000"/>
                </a:solidFill>
                <a:effectLst>
                  <a:outerShdw blurRad="50800" dist="38100" dir="2700000" algn="tl" rotWithShape="0">
                    <a:prstClr val="black">
                      <a:alpha val="40000"/>
                    </a:prst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ÂM NHẠC 6</a:t>
            </a:r>
            <a:endParaRPr lang="en-US" sz="9600" b="1" cap="none" spc="0" dirty="0">
              <a:ln w="0"/>
              <a:solidFill>
                <a:srgbClr val="FF0000"/>
              </a:solidFill>
              <a:effectLst>
                <a:outerShdw blurRad="50800" dist="38100" dir="2700000" algn="tl" rotWithShape="0">
                  <a:prstClr val="black">
                    <a:alpha val="40000"/>
                  </a:prst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7517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58F7-9DDA-41BA-8A6D-1EE5F144536B}"/>
              </a:ext>
            </a:extLst>
          </p:cNvPr>
          <p:cNvSpPr>
            <a:spLocks noGrp="1"/>
          </p:cNvSpPr>
          <p:nvPr>
            <p:ph type="title"/>
          </p:nvPr>
        </p:nvSpPr>
        <p:spPr>
          <a:xfrm>
            <a:off x="457200" y="13252"/>
            <a:ext cx="8229600" cy="715962"/>
          </a:xfrm>
        </p:spPr>
        <p:txBody>
          <a:bodyPr/>
          <a:lstStyle/>
          <a:p>
            <a:r>
              <a:rPr lang="en-US" sz="3200" b="1" dirty="0" err="1">
                <a:solidFill>
                  <a:schemeClr val="tx1"/>
                </a:solidFill>
                <a:latin typeface="Times New Roman" panose="02020603050405020304" pitchFamily="18" charset="0"/>
                <a:cs typeface="Times New Roman" panose="02020603050405020304" pitchFamily="18" charset="0"/>
              </a:rPr>
              <a:t>Hát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hoàn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lời</a:t>
            </a:r>
            <a:r>
              <a:rPr lang="en-US" sz="3200" b="1" dirty="0">
                <a:solidFill>
                  <a:schemeClr val="tx1"/>
                </a:solidFill>
                <a:latin typeface="Times New Roman" panose="02020603050405020304" pitchFamily="18" charset="0"/>
                <a:cs typeface="Times New Roman" panose="02020603050405020304" pitchFamily="18" charset="0"/>
              </a:rPr>
              <a:t> 1</a:t>
            </a:r>
          </a:p>
        </p:txBody>
      </p:sp>
      <p:pic>
        <p:nvPicPr>
          <p:cNvPr id="4" name="Picture 3">
            <a:extLst>
              <a:ext uri="{FF2B5EF4-FFF2-40B4-BE49-F238E27FC236}">
                <a16:creationId xmlns:a16="http://schemas.microsoft.com/office/drawing/2014/main" id="{6CCAC146-800A-442D-B818-FF3A93A47384}"/>
              </a:ext>
            </a:extLst>
          </p:cNvPr>
          <p:cNvPicPr>
            <a:picLocks noChangeAspect="1"/>
          </p:cNvPicPr>
          <p:nvPr/>
        </p:nvPicPr>
        <p:blipFill rotWithShape="1">
          <a:blip r:embed="rId4"/>
          <a:srcRect l="11250" t="18889" r="31250" b="13704"/>
          <a:stretch/>
        </p:blipFill>
        <p:spPr>
          <a:xfrm>
            <a:off x="0" y="838200"/>
            <a:ext cx="9043416" cy="5963376"/>
          </a:xfrm>
          <a:prstGeom prst="rect">
            <a:avLst/>
          </a:prstGeom>
        </p:spPr>
      </p:pic>
      <p:sp>
        <p:nvSpPr>
          <p:cNvPr id="5" name="Rectangle 4">
            <a:extLst>
              <a:ext uri="{FF2B5EF4-FFF2-40B4-BE49-F238E27FC236}">
                <a16:creationId xmlns:a16="http://schemas.microsoft.com/office/drawing/2014/main" id="{15D817AD-E83F-4AA3-B793-989319AF2BE4}"/>
              </a:ext>
            </a:extLst>
          </p:cNvPr>
          <p:cNvSpPr/>
          <p:nvPr/>
        </p:nvSpPr>
        <p:spPr bwMode="auto">
          <a:xfrm>
            <a:off x="457200" y="1600200"/>
            <a:ext cx="8458200" cy="381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solidFill>
                  <a:schemeClr val="tx1"/>
                </a:solidFill>
                <a:latin typeface="Times New Roman" panose="02020603050405020304" pitchFamily="18" charset="0"/>
                <a:cs typeface="Times New Roman" panose="02020603050405020304" pitchFamily="18" charset="0"/>
              </a:rPr>
              <a:t>Đố</a:t>
            </a:r>
            <a:r>
              <a:rPr lang="en-US" dirty="0">
                <a:solidFill>
                  <a:schemeClr val="tx1"/>
                </a:solidFill>
                <a:latin typeface="Times New Roman" panose="02020603050405020304" pitchFamily="18" charset="0"/>
                <a:cs typeface="Times New Roman" panose="02020603050405020304" pitchFamily="18" charset="0"/>
              </a:rPr>
              <a:t>    Son  </a:t>
            </a:r>
            <a:r>
              <a:rPr lang="en-US" dirty="0" err="1">
                <a:solidFill>
                  <a:schemeClr val="tx1"/>
                </a:solidFill>
                <a:latin typeface="Times New Roman" panose="02020603050405020304" pitchFamily="18" charset="0"/>
                <a:cs typeface="Times New Roman" panose="02020603050405020304" pitchFamily="18" charset="0"/>
              </a:rPr>
              <a:t>Son</a:t>
            </a:r>
            <a:r>
              <a:rPr lang="en-US" dirty="0">
                <a:solidFill>
                  <a:schemeClr val="tx1"/>
                </a:solidFill>
                <a:latin typeface="Times New Roman" panose="02020603050405020304" pitchFamily="18" charset="0"/>
                <a:cs typeface="Times New Roman" panose="02020603050405020304" pitchFamily="18" charset="0"/>
              </a:rPr>
              <a:t>  Mi     </a:t>
            </a:r>
            <a:r>
              <a:rPr lang="en-US" dirty="0" err="1">
                <a:solidFill>
                  <a:schemeClr val="tx1"/>
                </a:solidFill>
                <a:latin typeface="Times New Roman" panose="02020603050405020304" pitchFamily="18" charset="0"/>
                <a:cs typeface="Times New Roman" panose="02020603050405020304" pitchFamily="18" charset="0"/>
              </a:rPr>
              <a:t>Đồ</a:t>
            </a:r>
            <a:r>
              <a:rPr lang="en-US" dirty="0">
                <a:solidFill>
                  <a:schemeClr val="tx1"/>
                </a:solidFill>
                <a:latin typeface="Times New Roman" panose="02020603050405020304" pitchFamily="18" charset="0"/>
                <a:cs typeface="Times New Roman" panose="02020603050405020304" pitchFamily="18" charset="0"/>
              </a:rPr>
              <a:t>     Mi  Son </a:t>
            </a:r>
            <a:r>
              <a:rPr lang="en-US" dirty="0" err="1">
                <a:solidFill>
                  <a:schemeClr val="tx1"/>
                </a:solidFill>
                <a:latin typeface="Times New Roman" panose="02020603050405020304" pitchFamily="18" charset="0"/>
                <a:cs typeface="Times New Roman" panose="02020603050405020304" pitchFamily="18" charset="0"/>
              </a:rPr>
              <a:t>Lá</a:t>
            </a:r>
            <a:r>
              <a:rPr lang="en-US" dirty="0">
                <a:solidFill>
                  <a:schemeClr val="tx1"/>
                </a:solidFill>
                <a:latin typeface="Times New Roman" panose="02020603050405020304" pitchFamily="18" charset="0"/>
                <a:cs typeface="Times New Roman" panose="02020603050405020304" pitchFamily="18" charset="0"/>
              </a:rPr>
              <a:t>   Son.  </a:t>
            </a:r>
            <a:r>
              <a:rPr lang="en-US" dirty="0" err="1">
                <a:solidFill>
                  <a:schemeClr val="tx1"/>
                </a:solidFill>
                <a:latin typeface="Times New Roman" panose="02020603050405020304" pitchFamily="18" charset="0"/>
                <a:cs typeface="Times New Roman" panose="02020603050405020304" pitchFamily="18" charset="0"/>
              </a:rPr>
              <a:t>Giọng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vút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họa</a:t>
            </a:r>
            <a:r>
              <a:rPr lang="en-US" dirty="0">
                <a:solidFill>
                  <a:schemeClr val="tx1"/>
                </a:solidFill>
                <a:latin typeface="Times New Roman" panose="02020603050405020304" pitchFamily="18" charset="0"/>
                <a:cs typeface="Times New Roman" panose="02020603050405020304" pitchFamily="18" charset="0"/>
              </a:rPr>
              <a:t>   mi</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D55A359-612D-446D-A8D6-AABA8CD0E17C}"/>
              </a:ext>
            </a:extLst>
          </p:cNvPr>
          <p:cNvSpPr/>
          <p:nvPr/>
        </p:nvSpPr>
        <p:spPr bwMode="auto">
          <a:xfrm>
            <a:off x="342900" y="2758402"/>
            <a:ext cx="8572500" cy="381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solidFill>
                  <a:schemeClr val="tx1"/>
                </a:solidFill>
                <a:latin typeface="Times New Roman" panose="02020603050405020304" pitchFamily="18" charset="0"/>
                <a:cs typeface="Times New Roman" panose="02020603050405020304" pitchFamily="18" charset="0"/>
              </a:rPr>
              <a:t>vàng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gọi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gọi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gió</a:t>
            </a:r>
            <a:r>
              <a:rPr lang="en-US" dirty="0">
                <a:solidFill>
                  <a:schemeClr val="tx1"/>
                </a:solidFill>
                <a:latin typeface="Times New Roman" panose="02020603050405020304" pitchFamily="18" charset="0"/>
                <a:cs typeface="Times New Roman" panose="02020603050405020304" pitchFamily="18" charset="0"/>
              </a:rPr>
              <a:t> </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9493D2-39D2-466E-859F-2933459A7045}"/>
              </a:ext>
            </a:extLst>
          </p:cNvPr>
          <p:cNvSpPr/>
          <p:nvPr/>
        </p:nvSpPr>
        <p:spPr bwMode="auto">
          <a:xfrm>
            <a:off x="437322" y="3944765"/>
            <a:ext cx="8572500" cy="381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solidFill>
                  <a:schemeClr val="tx1"/>
                </a:solidFill>
                <a:latin typeface="Times New Roman" panose="02020603050405020304" pitchFamily="18" charset="0"/>
                <a:cs typeface="Times New Roman" panose="02020603050405020304" pitchFamily="18" charset="0"/>
              </a:rPr>
              <a:t>gió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vui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Này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ơi</a:t>
            </a:r>
            <a:r>
              <a:rPr lang="en-US" dirty="0">
                <a:solidFill>
                  <a:schemeClr val="tx1"/>
                </a:solidFill>
                <a:latin typeface="Times New Roman" panose="02020603050405020304" pitchFamily="18" charset="0"/>
                <a:cs typeface="Times New Roman" panose="02020603050405020304" pitchFamily="18" charset="0"/>
              </a:rPr>
              <a:t>  bay  </a:t>
            </a:r>
            <a:r>
              <a:rPr lang="en-US" dirty="0" err="1">
                <a:solidFill>
                  <a:schemeClr val="tx1"/>
                </a:solidFill>
                <a:latin typeface="Times New Roman" panose="02020603050405020304" pitchFamily="18" charset="0"/>
                <a:cs typeface="Times New Roman" panose="02020603050405020304" pitchFamily="18" charset="0"/>
              </a:rPr>
              <a:t>bay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Này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đôi</a:t>
            </a:r>
            <a:r>
              <a:rPr lang="en-US" dirty="0">
                <a:solidFill>
                  <a:schemeClr val="tx1"/>
                </a:solidFill>
                <a:latin typeface="Times New Roman" panose="02020603050405020304" pitchFamily="18" charset="0"/>
                <a:cs typeface="Times New Roman" panose="02020603050405020304" pitchFamily="18" charset="0"/>
              </a:rPr>
              <a:t> </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47696CC-5F96-447B-AD08-5B2525459E70}"/>
              </a:ext>
            </a:extLst>
          </p:cNvPr>
          <p:cNvSpPr/>
          <p:nvPr/>
        </p:nvSpPr>
        <p:spPr bwMode="auto">
          <a:xfrm>
            <a:off x="342900" y="4994413"/>
            <a:ext cx="8666922" cy="381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err="1">
                <a:solidFill>
                  <a:schemeClr val="tx1"/>
                </a:solidFill>
                <a:latin typeface="Times New Roman" panose="02020603050405020304" pitchFamily="18" charset="0"/>
                <a:cs typeface="Times New Roman" panose="02020603050405020304" pitchFamily="18" charset="0"/>
              </a:rPr>
              <a:t>môi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thêm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thắm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xinh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Này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gọi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hồn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nắng</a:t>
            </a:r>
            <a:r>
              <a:rPr lang="en-US" dirty="0">
                <a:solidFill>
                  <a:schemeClr val="tx1"/>
                </a:solidFill>
                <a:latin typeface="Times New Roman" panose="02020603050405020304" pitchFamily="18" charset="0"/>
                <a:cs typeface="Times New Roman" panose="02020603050405020304" pitchFamily="18" charset="0"/>
              </a:rPr>
              <a:t> </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347C74F-4370-46B7-83BC-84B63CC5C323}"/>
              </a:ext>
            </a:extLst>
          </p:cNvPr>
          <p:cNvSpPr/>
          <p:nvPr/>
        </p:nvSpPr>
        <p:spPr bwMode="auto">
          <a:xfrm>
            <a:off x="342900" y="6290986"/>
            <a:ext cx="8545996" cy="381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a:t>
            </a:r>
            <a:r>
              <a:rPr kumimoji="0" 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ẹp</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hát</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mãi</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khúc</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nhạc</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vui</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Mí</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Mí</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Rê</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Mí</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Sòn</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Sòn</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Mí</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Mí</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Rê</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Sì</a:t>
            </a:r>
            <a:r>
              <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Đô</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EM YEU GIO HOC HAT DEM CHUAN CHAM">
            <a:hlinkClick r:id="" action="ppaction://media"/>
            <a:extLst>
              <a:ext uri="{FF2B5EF4-FFF2-40B4-BE49-F238E27FC236}">
                <a16:creationId xmlns:a16="http://schemas.microsoft.com/office/drawing/2014/main" id="{8C1B021F-409C-4D62-96F6-9BB6BCB5A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99010"/>
            <a:ext cx="609600" cy="609600"/>
          </a:xfrm>
          <a:prstGeom prst="rect">
            <a:avLst/>
          </a:prstGeom>
        </p:spPr>
      </p:pic>
    </p:spTree>
    <p:extLst>
      <p:ext uri="{BB962C8B-B14F-4D97-AF65-F5344CB8AC3E}">
        <p14:creationId xmlns:p14="http://schemas.microsoft.com/office/powerpoint/2010/main" val="12512437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4799" y="152400"/>
            <a:ext cx="8229600" cy="685800"/>
          </a:xfrm>
        </p:spPr>
        <p:txBody>
          <a:bodyPr/>
          <a:lstStyle/>
          <a:p>
            <a:r>
              <a:rPr lang="vi-VN" sz="3200" b="1" dirty="0">
                <a:solidFill>
                  <a:srgbClr val="0000FF"/>
                </a:solidFill>
                <a:latin typeface="Times New Roman" panose="02020603050405020304" pitchFamily="18" charset="0"/>
                <a:cs typeface="Times New Roman" panose="02020603050405020304" pitchFamily="18" charset="0"/>
              </a:rPr>
              <a:t>Học hát lời 2 </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4"/>
          <a:srcRect l="11250" t="18889" r="31250" b="13704"/>
          <a:stretch/>
        </p:blipFill>
        <p:spPr>
          <a:xfrm>
            <a:off x="0" y="838200"/>
            <a:ext cx="9043416" cy="5963376"/>
          </a:xfrm>
          <a:prstGeom prst="rect">
            <a:avLst/>
          </a:prstGeom>
        </p:spPr>
      </p:pic>
      <p:pic>
        <p:nvPicPr>
          <p:cNvPr id="2" name="CD1 EmYeuGioHocHat - Co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152400"/>
            <a:ext cx="633984" cy="633984"/>
          </a:xfrm>
          <a:prstGeom prst="rect">
            <a:avLst/>
          </a:prstGeom>
        </p:spPr>
      </p:pic>
    </p:spTree>
    <p:extLst>
      <p:ext uri="{BB962C8B-B14F-4D97-AF65-F5344CB8AC3E}">
        <p14:creationId xmlns:p14="http://schemas.microsoft.com/office/powerpoint/2010/main" val="181482751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703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85800"/>
          </a:xfrm>
        </p:spPr>
        <p:txBody>
          <a:bodyPr/>
          <a:lstStyle/>
          <a:p>
            <a:r>
              <a:rPr lang="vi-VN" sz="3200" b="1" dirty="0">
                <a:solidFill>
                  <a:srgbClr val="0000FF"/>
                </a:solidFill>
                <a:latin typeface="Times New Roman" panose="02020603050405020304" pitchFamily="18" charset="0"/>
                <a:cs typeface="Times New Roman" panose="02020603050405020304" pitchFamily="18" charset="0"/>
              </a:rPr>
              <a:t>Hát hoàn chỉnh cả bài</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26" name="EmYeuGioHocHat BanQuy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838200"/>
            <a:ext cx="8077200" cy="5287963"/>
          </a:xfrm>
        </p:spPr>
      </p:pic>
    </p:spTree>
    <p:extLst>
      <p:ext uri="{BB962C8B-B14F-4D97-AF65-F5344CB8AC3E}">
        <p14:creationId xmlns:p14="http://schemas.microsoft.com/office/powerpoint/2010/main" val="30259127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fullScrn="1">
              <p:cMediaNode vol="80000">
                <p:cTn id="7" fill="hold" display="0">
                  <p:stCondLst>
                    <p:cond delay="indefinite"/>
                  </p:stCondLst>
                </p:cTn>
                <p:tgtEl>
                  <p:spTgt spid="2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554162"/>
          </a:xfrm>
        </p:spPr>
        <p:txBody>
          <a:bodyPr/>
          <a:lstStyle/>
          <a:p>
            <a:r>
              <a:rPr lang="vi-VN" sz="3200" b="1" dirty="0">
                <a:solidFill>
                  <a:srgbClr val="0000FF"/>
                </a:solidFill>
                <a:latin typeface="Times New Roman" panose="02020603050405020304" pitchFamily="18" charset="0"/>
                <a:cs typeface="Times New Roman" panose="02020603050405020304" pitchFamily="18" charset="0"/>
              </a:rPr>
              <a:t>2. Lí thuyết âm nhạc</a:t>
            </a:r>
            <a:br>
              <a:rPr lang="en-US" sz="3200" b="1" dirty="0">
                <a:solidFill>
                  <a:srgbClr val="0000FF"/>
                </a:solidFill>
                <a:latin typeface="Times New Roman" panose="02020603050405020304" pitchFamily="18" charset="0"/>
                <a:cs typeface="Times New Roman" panose="02020603050405020304" pitchFamily="18" charset="0"/>
              </a:rPr>
            </a:br>
            <a:r>
              <a:rPr lang="vi-VN" sz="3200" b="1" dirty="0">
                <a:solidFill>
                  <a:srgbClr val="C00000"/>
                </a:solidFill>
                <a:latin typeface="Times New Roman" panose="02020603050405020304" pitchFamily="18" charset="0"/>
                <a:cs typeface="Times New Roman" panose="02020603050405020304" pitchFamily="18" charset="0"/>
              </a:rPr>
              <a:t>Các thuộc tính cơ bản</a:t>
            </a:r>
            <a:r>
              <a:rPr lang="en-US" sz="3200" b="1" dirty="0">
                <a:solidFill>
                  <a:srgbClr val="C00000"/>
                </a:solidFill>
                <a:latin typeface="Times New Roman" panose="02020603050405020304" pitchFamily="18" charset="0"/>
                <a:cs typeface="Times New Roman" panose="02020603050405020304" pitchFamily="18" charset="0"/>
              </a:rPr>
              <a:t> </a:t>
            </a:r>
            <a:r>
              <a:rPr lang="vi-VN" sz="3200" b="1" dirty="0">
                <a:solidFill>
                  <a:srgbClr val="C00000"/>
                </a:solidFill>
                <a:latin typeface="Times New Roman" panose="02020603050405020304" pitchFamily="18" charset="0"/>
                <a:cs typeface="Times New Roman" panose="02020603050405020304" pitchFamily="18" charset="0"/>
              </a:rPr>
              <a:t>của âm thanh có tính nhạc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7200" y="1905000"/>
            <a:ext cx="3623108" cy="461665"/>
          </a:xfrm>
          <a:prstGeom prst="rect">
            <a:avLst/>
          </a:prstGeom>
          <a:noFill/>
        </p:spPr>
        <p:txBody>
          <a:bodyPr wrap="none" rtlCol="0">
            <a:spAutoFit/>
          </a:bodyPr>
          <a:lstStyle/>
          <a:p>
            <a:r>
              <a:rPr lang="vi-VN" sz="2400" b="1" dirty="0">
                <a:solidFill>
                  <a:srgbClr val="0000FF"/>
                </a:solidFill>
                <a:latin typeface="Times New Roman" panose="02020603050405020304" pitchFamily="18" charset="0"/>
                <a:cs typeface="Times New Roman" panose="02020603050405020304" pitchFamily="18" charset="0"/>
              </a:rPr>
              <a:t>Một số ví dụ về âm thanh</a:t>
            </a:r>
            <a:r>
              <a:rPr lang="vi-VN" sz="2400" b="1" dirty="0">
                <a:solidFill>
                  <a:srgbClr val="0000FF"/>
                </a:solidFill>
              </a:rPr>
              <a:t>:</a:t>
            </a:r>
          </a:p>
        </p:txBody>
      </p:sp>
      <p:sp>
        <p:nvSpPr>
          <p:cNvPr id="7" name="TextBox 6"/>
          <p:cNvSpPr txBox="1"/>
          <p:nvPr/>
        </p:nvSpPr>
        <p:spPr>
          <a:xfrm>
            <a:off x="457200" y="2662535"/>
            <a:ext cx="2235099" cy="3477875"/>
          </a:xfrm>
          <a:prstGeom prst="rect">
            <a:avLst/>
          </a:prstGeom>
          <a:noFill/>
        </p:spPr>
        <p:txBody>
          <a:bodyPr wrap="none" rtlCol="0">
            <a:spAutoFit/>
          </a:bodyPr>
          <a:lstStyle/>
          <a:p>
            <a:pPr marL="342900" indent="-342900">
              <a:buFont typeface="Wingdings" panose="05000000000000000000" pitchFamily="2" charset="2"/>
              <a:buChar char="Ø"/>
            </a:pPr>
            <a:r>
              <a:rPr lang="vi-VN" sz="2000" b="1" dirty="0">
                <a:solidFill>
                  <a:srgbClr val="0000FF"/>
                </a:solidFill>
                <a:latin typeface="Times New Roman" panose="02020603050405020304" pitchFamily="18" charset="0"/>
                <a:cs typeface="Times New Roman" panose="02020603050405020304" pitchFamily="18" charset="0"/>
              </a:rPr>
              <a:t>Tiếng chim hót</a:t>
            </a: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vi-VN" sz="2000" b="1" dirty="0">
                <a:solidFill>
                  <a:srgbClr val="0000FF"/>
                </a:solidFill>
                <a:latin typeface="Times New Roman" panose="02020603050405020304" pitchFamily="18" charset="0"/>
                <a:cs typeface="Times New Roman" panose="02020603050405020304" pitchFamily="18" charset="0"/>
              </a:rPr>
              <a:t>Tiếng suối chảy</a:t>
            </a: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endParaRPr lang="vi-VN" sz="2000" b="1" dirty="0">
              <a:solidFill>
                <a:srgbClr val="0000FF"/>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vi-VN" sz="2000" b="1" dirty="0">
                <a:solidFill>
                  <a:srgbClr val="0000FF"/>
                </a:solidFill>
                <a:latin typeface="Times New Roman" panose="02020603050405020304" pitchFamily="18" charset="0"/>
                <a:cs typeface="Times New Roman" panose="02020603050405020304" pitchFamily="18" charset="0"/>
              </a:rPr>
              <a:t>Tiếng sấm sét</a:t>
            </a:r>
          </a:p>
        </p:txBody>
      </p:sp>
      <p:pic>
        <p:nvPicPr>
          <p:cNvPr id="3" name="Tiếng chim hót Buổi Sáng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2545598"/>
            <a:ext cx="633984" cy="633984"/>
          </a:xfrm>
          <a:prstGeom prst="rect">
            <a:avLst/>
          </a:prstGeom>
        </p:spPr>
      </p:pic>
      <p:pic>
        <p:nvPicPr>
          <p:cNvPr id="8" name="Tiếng Suối Chảy róc rách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33651" y="4084480"/>
            <a:ext cx="633984" cy="633984"/>
          </a:xfrm>
          <a:prstGeom prst="rect">
            <a:avLst/>
          </a:prstGeom>
        </p:spPr>
      </p:pic>
      <p:pic>
        <p:nvPicPr>
          <p:cNvPr id="9" name="Hiệu ứng âm thanh tiếng Sấm Sé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200400" y="5623362"/>
            <a:ext cx="633984" cy="633984"/>
          </a:xfrm>
          <a:prstGeom prst="rect">
            <a:avLst/>
          </a:prstGeom>
        </p:spPr>
      </p:pic>
      <p:pic>
        <p:nvPicPr>
          <p:cNvPr id="2050" name="Picture 2" descr="Ý nghĩa bất ngờ đằng sau tiếng hót của loài chim - KhoaHoc.tv"/>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600" y="2209800"/>
            <a:ext cx="2470529" cy="12931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2" name="Picture 4" descr="Ba con suối đẹp như tranh vẽ ở Phú Quốc - VnExpress Du lịch"/>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1787"/>
          <a:stretch/>
        </p:blipFill>
        <p:spPr bwMode="auto">
          <a:xfrm>
            <a:off x="5181600" y="3747640"/>
            <a:ext cx="2510413" cy="13076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4" name="Picture 6" descr="Sấm sét | Kiến thức Wiki | Fandom"/>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2737"/>
          <a:stretch/>
        </p:blipFill>
        <p:spPr bwMode="auto">
          <a:xfrm>
            <a:off x="5187076" y="5234220"/>
            <a:ext cx="2499460" cy="14122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0560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61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1269"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D1 BonThuocTinh. BQ">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1850" y="381000"/>
            <a:ext cx="7092950" cy="5278991"/>
          </a:xfrm>
        </p:spPr>
      </p:pic>
    </p:spTree>
    <p:extLst>
      <p:ext uri="{BB962C8B-B14F-4D97-AF65-F5344CB8AC3E}">
        <p14:creationId xmlns:p14="http://schemas.microsoft.com/office/powerpoint/2010/main" val="32992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a:srcRect t="88791"/>
          <a:stretch/>
        </p:blipFill>
        <p:spPr>
          <a:xfrm>
            <a:off x="76200" y="381000"/>
            <a:ext cx="8867108" cy="1010794"/>
          </a:xfrm>
          <a:prstGeom prst="rect">
            <a:avLst/>
          </a:prstGeom>
        </p:spPr>
      </p:pic>
      <p:pic>
        <p:nvPicPr>
          <p:cNvPr id="1030" name="Picture 6" descr="Long Hồ Vĩnh Long: Biển: Sóng Và Bờ Cá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4017679"/>
            <a:ext cx="3558254" cy="2097881"/>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Tieng da 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2000" y="3682676"/>
            <a:ext cx="633984" cy="633984"/>
          </a:xfrm>
          <a:prstGeom prst="rect">
            <a:avLst/>
          </a:prstGeom>
        </p:spPr>
      </p:pic>
      <p:pic>
        <p:nvPicPr>
          <p:cNvPr id="3" name="Tiếng Sóng Biển rì rào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81535" y="6263773"/>
            <a:ext cx="633984" cy="633984"/>
          </a:xfrm>
          <a:prstGeom prst="rect">
            <a:avLst/>
          </a:prstGeom>
        </p:spPr>
      </p:pic>
      <p:pic>
        <p:nvPicPr>
          <p:cNvPr id="5" name="Picture 2" descr="De phong lu quet, sat lo dat va ngap ung tai 5 tinh mien nui phia Bac hinh anh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567157"/>
            <a:ext cx="3542352" cy="1994002"/>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utoShape 4" descr="hình ảnh : chi nhánh, thực vật, Ánh sáng mặt trời, Lá cây, màu xanh lá, Tán  cây, Sản xuất, Thực vật học, Cây bụi, Rụng lá, Cây sồi, thực vật có"/>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6" descr="cây, chi nhánh, thực vật, Ánh sáng mặt trời, Lá, hoa, Lá cây, màu xanh lá, Tán cây, Sản xuất, Thực vật học, lá, Cây bụi, Rụng lá, Cây sồi, thực vật có hoa, Cây gỗ, Nhà máy đất, Họ máy 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5507" y="1567157"/>
            <a:ext cx="3572169" cy="19971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9" name="Tiếng Lá Cây xào xạc 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924800" y="3682676"/>
            <a:ext cx="633984" cy="633984"/>
          </a:xfrm>
          <a:prstGeom prst="rect">
            <a:avLst/>
          </a:prstGeom>
        </p:spPr>
      </p:pic>
    </p:spTree>
    <p:extLst>
      <p:ext uri="{BB962C8B-B14F-4D97-AF65-F5344CB8AC3E}">
        <p14:creationId xmlns:p14="http://schemas.microsoft.com/office/powerpoint/2010/main" val="1869813954"/>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95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0682"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163762"/>
          </a:xfrm>
        </p:spPr>
        <p:txBody>
          <a:bodyPr/>
          <a:lstStyle/>
          <a:p>
            <a:r>
              <a:rPr lang="vi-VN" sz="3200" b="1" dirty="0">
                <a:solidFill>
                  <a:srgbClr val="0000FF"/>
                </a:solidFill>
                <a:latin typeface="Times New Roman" panose="02020603050405020304" pitchFamily="18" charset="0"/>
                <a:cs typeface="Times New Roman" panose="02020603050405020304" pitchFamily="18" charset="0"/>
              </a:rPr>
              <a:t>3.Trải nghiệm và khám phá</a:t>
            </a:r>
            <a:br>
              <a:rPr lang="vi-VN" sz="3200" b="1" dirty="0">
                <a:solidFill>
                  <a:srgbClr val="0000FF"/>
                </a:solidFill>
                <a:latin typeface="Times New Roman" panose="02020603050405020304" pitchFamily="18" charset="0"/>
                <a:cs typeface="Times New Roman" panose="02020603050405020304" pitchFamily="18" charset="0"/>
              </a:rPr>
            </a:b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6" name="Group 5"/>
          <p:cNvGrpSpPr>
            <a:grpSpLocks noChangeAspect="1"/>
          </p:cNvGrpSpPr>
          <p:nvPr/>
        </p:nvGrpSpPr>
        <p:grpSpPr>
          <a:xfrm>
            <a:off x="66294" y="1600200"/>
            <a:ext cx="9011412" cy="3982318"/>
            <a:chOff x="1981200" y="2743200"/>
            <a:chExt cx="6038850" cy="3000375"/>
          </a:xfrm>
        </p:grpSpPr>
        <p:pic>
          <p:nvPicPr>
            <p:cNvPr id="3" name="Picture 2"/>
            <p:cNvPicPr>
              <a:picLocks noChangeAspect="1"/>
            </p:cNvPicPr>
            <p:nvPr/>
          </p:nvPicPr>
          <p:blipFill>
            <a:blip r:embed="rId2"/>
            <a:stretch>
              <a:fillRect/>
            </a:stretch>
          </p:blipFill>
          <p:spPr>
            <a:xfrm>
              <a:off x="1981200" y="2743200"/>
              <a:ext cx="2019300" cy="3000375"/>
            </a:xfrm>
            <a:prstGeom prst="rect">
              <a:avLst/>
            </a:prstGeom>
          </p:spPr>
        </p:pic>
        <p:pic>
          <p:nvPicPr>
            <p:cNvPr id="4" name="Picture 3"/>
            <p:cNvPicPr>
              <a:picLocks noChangeAspect="1"/>
            </p:cNvPicPr>
            <p:nvPr/>
          </p:nvPicPr>
          <p:blipFill>
            <a:blip r:embed="rId3"/>
            <a:stretch>
              <a:fillRect/>
            </a:stretch>
          </p:blipFill>
          <p:spPr>
            <a:xfrm>
              <a:off x="4000500" y="2743200"/>
              <a:ext cx="4019550" cy="1790700"/>
            </a:xfrm>
            <a:prstGeom prst="rect">
              <a:avLst/>
            </a:prstGeom>
          </p:spPr>
        </p:pic>
        <p:pic>
          <p:nvPicPr>
            <p:cNvPr id="5" name="Picture 4"/>
            <p:cNvPicPr>
              <a:picLocks noChangeAspect="1"/>
            </p:cNvPicPr>
            <p:nvPr/>
          </p:nvPicPr>
          <p:blipFill rotWithShape="1">
            <a:blip r:embed="rId4"/>
            <a:srcRect l="19905"/>
            <a:stretch/>
          </p:blipFill>
          <p:spPr>
            <a:xfrm>
              <a:off x="4000500" y="4533900"/>
              <a:ext cx="4019550" cy="1209675"/>
            </a:xfrm>
            <a:prstGeom prst="rect">
              <a:avLst/>
            </a:prstGeom>
          </p:spPr>
        </p:pic>
      </p:grpSp>
    </p:spTree>
    <p:extLst>
      <p:ext uri="{BB962C8B-B14F-4D97-AF65-F5344CB8AC3E}">
        <p14:creationId xmlns:p14="http://schemas.microsoft.com/office/powerpoint/2010/main" val="352917403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8229600" cy="873587"/>
          </a:xfrm>
        </p:spPr>
        <p:txBody>
          <a:bodyPr/>
          <a:lstStyle/>
          <a:p>
            <a:r>
              <a:rPr lang="en-US" sz="3200" b="1" dirty="0" err="1">
                <a:solidFill>
                  <a:srgbClr val="0000FF"/>
                </a:solidFill>
                <a:latin typeface="Times New Roman" panose="02020603050405020304" pitchFamily="18" charset="0"/>
                <a:cs typeface="Times New Roman" panose="02020603050405020304" pitchFamily="18" charset="0"/>
              </a:rPr>
              <a:t>Dặn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dò</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nhà</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179637"/>
            <a:ext cx="8229600" cy="3459163"/>
          </a:xfrm>
        </p:spPr>
        <p:txBody>
          <a:bodyPr/>
          <a:lstStyle/>
          <a:p>
            <a:pPr marL="0" indent="0">
              <a:buNone/>
            </a:pP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Em</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yêu</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giờ</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học</a:t>
            </a:r>
            <a:r>
              <a:rPr lang="en-US" sz="2800" i="1" dirty="0">
                <a:solidFill>
                  <a:srgbClr val="0000FF"/>
                </a:solidFill>
                <a:latin typeface="Times New Roman" panose="02020603050405020304" pitchFamily="18" charset="0"/>
                <a:cs typeface="Times New Roman" panose="02020603050405020304" pitchFamily="18" charset="0"/>
              </a:rPr>
              <a:t> </a:t>
            </a:r>
            <a:r>
              <a:rPr lang="en-US" sz="2800" i="1" dirty="0" err="1">
                <a:solidFill>
                  <a:srgbClr val="0000FF"/>
                </a:solidFill>
                <a:latin typeface="Times New Roman" panose="02020603050405020304" pitchFamily="18" charset="0"/>
                <a:cs typeface="Times New Roman" panose="02020603050405020304" pitchFamily="18" charset="0"/>
              </a:rPr>
              <a:t>hát</a:t>
            </a:r>
            <a:r>
              <a:rPr lang="en-US" sz="2800" i="1"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ca.</a:t>
            </a:r>
          </a:p>
          <a:p>
            <a:pPr marL="0" indent="0">
              <a:buNone/>
            </a:pP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Tìm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thêm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a:t>
            </a:r>
            <a:r>
              <a:rPr lang="en-US" sz="2800" dirty="0">
                <a:solidFill>
                  <a:srgbClr val="0000FF"/>
                </a:solidFill>
                <a:latin typeface="Times New Roman" panose="02020603050405020304" pitchFamily="18" charset="0"/>
                <a:cs typeface="Times New Roman" panose="02020603050405020304" pitchFamily="18" charset="0"/>
              </a:rPr>
              <a:t> minh </a:t>
            </a:r>
            <a:r>
              <a:rPr lang="en-US" sz="2800" dirty="0" err="1">
                <a:solidFill>
                  <a:srgbClr val="0000FF"/>
                </a:solidFill>
                <a:latin typeface="Times New Roman" panose="02020603050405020304" pitchFamily="18" charset="0"/>
                <a:cs typeface="Times New Roman" panose="02020603050405020304" pitchFamily="18" charset="0"/>
              </a:rPr>
              <a:t>hoạ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4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âm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thanh</a:t>
            </a:r>
            <a:r>
              <a:rPr lang="en-US" sz="2800" dirty="0">
                <a:solidFill>
                  <a:srgbClr val="0000FF"/>
                </a:solidFill>
                <a:latin typeface="Times New Roman" panose="02020603050405020304" pitchFamily="18" charset="0"/>
                <a:cs typeface="Times New Roman" panose="02020603050405020304" pitchFamily="18" charset="0"/>
              </a:rPr>
              <a: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948186"/>
            <a:ext cx="2519671" cy="2909814"/>
          </a:xfrm>
          <a:prstGeom prst="rect">
            <a:avLst/>
          </a:prstGeom>
        </p:spPr>
      </p:pic>
    </p:spTree>
    <p:extLst>
      <p:ext uri="{BB962C8B-B14F-4D97-AF65-F5344CB8AC3E}">
        <p14:creationId xmlns:p14="http://schemas.microsoft.com/office/powerpoint/2010/main" val="9867219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7A05-0480-4A7D-9CDD-FD8646C14FA2}"/>
              </a:ext>
            </a:extLst>
          </p:cNvPr>
          <p:cNvSpPr>
            <a:spLocks noGrp="1"/>
          </p:cNvSpPr>
          <p:nvPr>
            <p:ph type="ctrTitle"/>
          </p:nvPr>
        </p:nvSpPr>
        <p:spPr>
          <a:xfrm>
            <a:off x="2819400" y="152400"/>
            <a:ext cx="5953539" cy="1470025"/>
          </a:xfrm>
        </p:spPr>
        <p:txBody>
          <a:bodyPr/>
          <a:lstStyle/>
          <a:p>
            <a:r>
              <a:rPr lang="en-US" b="1" dirty="0">
                <a:solidFill>
                  <a:srgbClr val="FF0000"/>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EM YÊU ÂM NHẠC</a:t>
            </a:r>
          </a:p>
        </p:txBody>
      </p:sp>
      <p:sp>
        <p:nvSpPr>
          <p:cNvPr id="8" name="Cloud 7">
            <a:extLst>
              <a:ext uri="{FF2B5EF4-FFF2-40B4-BE49-F238E27FC236}">
                <a16:creationId xmlns:a16="http://schemas.microsoft.com/office/drawing/2014/main" id="{0558DD76-A2DC-4B54-B5D1-57A391A431B0}"/>
              </a:ext>
            </a:extLst>
          </p:cNvPr>
          <p:cNvSpPr/>
          <p:nvPr/>
        </p:nvSpPr>
        <p:spPr bwMode="auto">
          <a:xfrm rot="20714621">
            <a:off x="188779" y="351115"/>
            <a:ext cx="2895344" cy="1470025"/>
          </a:xfrm>
          <a:prstGeom prst="cloud">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Inflat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err="1">
                <a:ln>
                  <a:noFill/>
                </a:ln>
                <a:solidFill>
                  <a:srgbClr val="FF9900"/>
                </a:solidFill>
                <a:effectLst/>
                <a:latin typeface="Times New Roman" panose="02020603050405020304" pitchFamily="18" charset="0"/>
                <a:cs typeface="Times New Roman" panose="02020603050405020304" pitchFamily="18" charset="0"/>
              </a:rPr>
              <a:t>Chủ</a:t>
            </a:r>
            <a:r>
              <a:rPr kumimoji="0" lang="en-US" sz="900" b="1" i="0" u="none" strike="noStrike" cap="none" normalizeH="0" baseline="0" dirty="0">
                <a:ln>
                  <a:noFill/>
                </a:ln>
                <a:solidFill>
                  <a:srgbClr val="FF9900"/>
                </a:solidFill>
                <a:effectLst/>
                <a:latin typeface="Times New Roman" panose="02020603050405020304" pitchFamily="18" charset="0"/>
                <a:cs typeface="Times New Roman" panose="02020603050405020304" pitchFamily="18" charset="0"/>
              </a:rPr>
              <a:t> </a:t>
            </a:r>
            <a:r>
              <a:rPr kumimoji="0" lang="en-US" sz="900" b="1" i="0" u="none" strike="noStrike" cap="none" normalizeH="0" baseline="0" dirty="0" err="1">
                <a:ln>
                  <a:noFill/>
                </a:ln>
                <a:solidFill>
                  <a:srgbClr val="FF9900"/>
                </a:solidFill>
                <a:effectLst/>
                <a:latin typeface="Times New Roman" panose="02020603050405020304" pitchFamily="18" charset="0"/>
                <a:cs typeface="Times New Roman" panose="02020603050405020304" pitchFamily="18" charset="0"/>
              </a:rPr>
              <a:t>đề</a:t>
            </a:r>
            <a:r>
              <a:rPr kumimoji="0" lang="en-US" sz="900" b="1" i="0" u="none" strike="noStrike" cap="none" normalizeH="0" baseline="0" dirty="0">
                <a:ln>
                  <a:noFill/>
                </a:ln>
                <a:solidFill>
                  <a:srgbClr val="FF9900"/>
                </a:solidFill>
                <a:effectLst/>
                <a:latin typeface="Times New Roman" panose="02020603050405020304" pitchFamily="18" charset="0"/>
                <a:cs typeface="Times New Roman" panose="02020603050405020304" pitchFamily="18" charset="0"/>
              </a:rPr>
              <a:t> </a:t>
            </a:r>
            <a:r>
              <a:rPr kumimoji="0" lang="en-US" sz="1400" b="1" i="0" u="none" strike="noStrike" cap="none" normalizeH="0" baseline="0" dirty="0">
                <a:ln>
                  <a:noFill/>
                </a:ln>
                <a:solidFill>
                  <a:srgbClr val="FF9900"/>
                </a:solidFill>
                <a:effectLst/>
                <a:latin typeface="Times New Roman" panose="02020603050405020304" pitchFamily="18" charset="0"/>
                <a:cs typeface="Times New Roman" panose="02020603050405020304" pitchFamily="18" charset="0"/>
              </a:rPr>
              <a:t>1</a:t>
            </a:r>
            <a:r>
              <a:rPr kumimoji="0" lang="en-US" sz="900" b="1" i="0" u="none" strike="noStrike" cap="none" normalizeH="0" baseline="0" dirty="0">
                <a:ln>
                  <a:noFill/>
                </a:ln>
                <a:solidFill>
                  <a:srgbClr val="FF9900"/>
                </a:solidFill>
                <a:effectLst/>
                <a:latin typeface="Times New Roman" panose="02020603050405020304" pitchFamily="18" charset="0"/>
                <a:cs typeface="Times New Roman" panose="02020603050405020304" pitchFamily="18" charset="0"/>
              </a:rPr>
              <a:t> </a:t>
            </a:r>
          </a:p>
        </p:txBody>
      </p:sp>
      <p:sp>
        <p:nvSpPr>
          <p:cNvPr id="9" name="Title 5">
            <a:extLst>
              <a:ext uri="{FF2B5EF4-FFF2-40B4-BE49-F238E27FC236}">
                <a16:creationId xmlns:a16="http://schemas.microsoft.com/office/drawing/2014/main" id="{3B7F18C2-89A2-439F-B096-667D40E284E6}"/>
              </a:ext>
            </a:extLst>
          </p:cNvPr>
          <p:cNvSpPr txBox="1">
            <a:spLocks/>
          </p:cNvSpPr>
          <p:nvPr/>
        </p:nvSpPr>
        <p:spPr bwMode="auto">
          <a:xfrm>
            <a:off x="1595228" y="1408725"/>
            <a:ext cx="5953539"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solidFill>
                  <a:srgbClr val="0000FF"/>
                </a:solidFill>
                <a:latin typeface="Times New Roman" panose="02020603050405020304" pitchFamily="18" charset="0"/>
                <a:cs typeface="Times New Roman" panose="02020603050405020304" pitchFamily="18" charset="0"/>
              </a:rPr>
              <a:t>TIẾT 1</a:t>
            </a:r>
          </a:p>
        </p:txBody>
      </p:sp>
      <p:sp>
        <p:nvSpPr>
          <p:cNvPr id="10" name="Title 5">
            <a:extLst>
              <a:ext uri="{FF2B5EF4-FFF2-40B4-BE49-F238E27FC236}">
                <a16:creationId xmlns:a16="http://schemas.microsoft.com/office/drawing/2014/main" id="{EA7D17A8-AA3B-4542-872B-61BE6B40EC48}"/>
              </a:ext>
            </a:extLst>
          </p:cNvPr>
          <p:cNvSpPr txBox="1">
            <a:spLocks/>
          </p:cNvSpPr>
          <p:nvPr/>
        </p:nvSpPr>
        <p:spPr bwMode="auto">
          <a:xfrm>
            <a:off x="266699" y="2665049"/>
            <a:ext cx="8610599" cy="30276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Hát</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Em</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yêu</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giờ</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học</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hát</a:t>
            </a:r>
            <a:endParaRPr lang="en-US" sz="3200" kern="0" dirty="0">
              <a:solidFill>
                <a:schemeClr val="tx1"/>
              </a:solidFill>
              <a:latin typeface="Times New Roman" panose="02020603050405020304" pitchFamily="18" charset="0"/>
              <a:cs typeface="Times New Roman" panose="02020603050405020304" pitchFamily="18" charset="0"/>
            </a:endParaRPr>
          </a:p>
          <a:p>
            <a:pPr algn="just"/>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Lí</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thuyết</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âm</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nhạc</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Các</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thuộc</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tính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cơ</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bản</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của</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âm</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thanh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có</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tính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nhạc</a:t>
            </a:r>
            <a:endParaRPr lang="en-US" sz="3200" kern="0" dirty="0">
              <a:solidFill>
                <a:schemeClr val="tx1"/>
              </a:solidFill>
              <a:latin typeface="Times New Roman" panose="02020603050405020304" pitchFamily="18" charset="0"/>
              <a:cs typeface="Times New Roman" panose="02020603050405020304" pitchFamily="18" charset="0"/>
            </a:endParaRPr>
          </a:p>
          <a:p>
            <a:pPr algn="just"/>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Trải</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nghiệm</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và</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khám</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b="1" kern="0" dirty="0" err="1">
                <a:solidFill>
                  <a:srgbClr val="7030A0"/>
                </a:solidFill>
                <a:latin typeface="Times New Roman" panose="02020603050405020304" pitchFamily="18" charset="0"/>
                <a:cs typeface="Times New Roman" panose="02020603050405020304" pitchFamily="18" charset="0"/>
              </a:rPr>
              <a:t>phá</a:t>
            </a:r>
            <a:r>
              <a:rPr lang="en-US" sz="3200" b="1" kern="0" dirty="0">
                <a:solidFill>
                  <a:srgbClr val="7030A0"/>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Tạo</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âm</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thanh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minh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họa</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cho</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các</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thuộc</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tính</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của</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âm</a:t>
            </a:r>
            <a:r>
              <a:rPr lang="en-US" sz="3200" kern="0" dirty="0">
                <a:solidFill>
                  <a:schemeClr val="tx1"/>
                </a:solidFill>
                <a:latin typeface="Times New Roman" panose="02020603050405020304" pitchFamily="18" charset="0"/>
                <a:cs typeface="Times New Roman" panose="02020603050405020304" pitchFamily="18" charset="0"/>
              </a:rPr>
              <a:t> </a:t>
            </a:r>
            <a:r>
              <a:rPr lang="en-US" sz="3200" kern="0" dirty="0" err="1">
                <a:solidFill>
                  <a:schemeClr val="tx1"/>
                </a:solidFill>
                <a:latin typeface="Times New Roman" panose="02020603050405020304" pitchFamily="18" charset="0"/>
                <a:cs typeface="Times New Roman" panose="02020603050405020304" pitchFamily="18" charset="0"/>
              </a:rPr>
              <a:t>thanh</a:t>
            </a:r>
            <a:endParaRPr lang="en-US" sz="3200" kern="0" dirty="0">
              <a:solidFill>
                <a:schemeClr val="tx1"/>
              </a:solidFill>
              <a:latin typeface="Times New Roman" panose="02020603050405020304" pitchFamily="18" charset="0"/>
              <a:cs typeface="Times New Roman" panose="02020603050405020304" pitchFamily="18" charset="0"/>
            </a:endParaRPr>
          </a:p>
          <a:p>
            <a:pPr marL="457200" indent="-457200" algn="just">
              <a:buFontTx/>
              <a:buChar char="-"/>
            </a:pPr>
            <a:endParaRPr lang="en-US" sz="3200" b="1"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9144000" cy="6488525"/>
          </a:xfrm>
          <a:prstGeom prst="rect">
            <a:avLst/>
          </a:prstGeom>
        </p:spPr>
      </p:pic>
      <p:sp>
        <p:nvSpPr>
          <p:cNvPr id="2" name="Title 1"/>
          <p:cNvSpPr>
            <a:spLocks noGrp="1"/>
          </p:cNvSpPr>
          <p:nvPr>
            <p:ph type="title"/>
          </p:nvPr>
        </p:nvSpPr>
        <p:spPr>
          <a:xfrm>
            <a:off x="838200" y="0"/>
            <a:ext cx="7315200" cy="715962"/>
          </a:xfrm>
        </p:spPr>
        <p:txBody>
          <a:bodyPr/>
          <a:lstStyle/>
          <a:p>
            <a:r>
              <a:rPr lang="en-US" sz="2800" b="1" dirty="0">
                <a:solidFill>
                  <a:srgbClr val="0000FF"/>
                </a:solidFill>
                <a:latin typeface="Times New Roman" panose="02020603050405020304" pitchFamily="18" charset="0"/>
                <a:cs typeface="Times New Roman" panose="02020603050405020304" pitchFamily="18" charset="0"/>
              </a:rPr>
              <a:t>1.</a:t>
            </a:r>
            <a:r>
              <a:rPr lang="vi-VN" sz="2800" b="1" dirty="0">
                <a:solidFill>
                  <a:srgbClr val="0000FF"/>
                </a:solidFill>
                <a:latin typeface="Times New Roman" panose="02020603050405020304" pitchFamily="18" charset="0"/>
                <a:cs typeface="Times New Roman" panose="02020603050405020304" pitchFamily="18" charset="0"/>
              </a:rPr>
              <a:t> Hát</a:t>
            </a:r>
            <a:endParaRPr lang="en-US" sz="28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94900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C662-1D9A-4CBF-97FB-06160BFF312B}"/>
              </a:ext>
            </a:extLst>
          </p:cNvPr>
          <p:cNvSpPr>
            <a:spLocks noGrp="1"/>
          </p:cNvSpPr>
          <p:nvPr>
            <p:ph type="title"/>
          </p:nvPr>
        </p:nvSpPr>
        <p:spPr>
          <a:xfrm>
            <a:off x="0" y="0"/>
            <a:ext cx="3429000" cy="838200"/>
          </a:xfrm>
        </p:spPr>
        <p:txBody>
          <a:bodyPr/>
          <a:lstStyle/>
          <a:p>
            <a:r>
              <a:rPr lang="en-US" sz="3200" b="1" dirty="0" err="1">
                <a:solidFill>
                  <a:srgbClr val="CC00CC"/>
                </a:solidFill>
                <a:latin typeface="Times New Roman" panose="02020603050405020304" pitchFamily="18" charset="0"/>
                <a:cs typeface="Times New Roman" panose="02020603050405020304" pitchFamily="18" charset="0"/>
              </a:rPr>
              <a:t>Tìm</a:t>
            </a:r>
            <a:r>
              <a:rPr lang="en-US" sz="3200" b="1" dirty="0">
                <a:solidFill>
                  <a:srgbClr val="CC00CC"/>
                </a:solidFill>
                <a:latin typeface="Times New Roman" panose="02020603050405020304" pitchFamily="18" charset="0"/>
                <a:cs typeface="Times New Roman" panose="02020603050405020304" pitchFamily="18" charset="0"/>
              </a:rPr>
              <a:t> </a:t>
            </a:r>
            <a:r>
              <a:rPr lang="en-US" sz="3200" b="1" dirty="0" err="1">
                <a:solidFill>
                  <a:srgbClr val="CC00CC"/>
                </a:solidFill>
                <a:latin typeface="Times New Roman" panose="02020603050405020304" pitchFamily="18" charset="0"/>
                <a:cs typeface="Times New Roman" panose="02020603050405020304" pitchFamily="18" charset="0"/>
              </a:rPr>
              <a:t>hiểu</a:t>
            </a:r>
            <a:r>
              <a:rPr lang="en-US" sz="3200" b="1" dirty="0">
                <a:solidFill>
                  <a:srgbClr val="CC00CC"/>
                </a:solidFill>
                <a:latin typeface="Times New Roman" panose="02020603050405020304" pitchFamily="18" charset="0"/>
                <a:cs typeface="Times New Roman" panose="02020603050405020304" pitchFamily="18" charset="0"/>
              </a:rPr>
              <a:t> </a:t>
            </a:r>
            <a:r>
              <a:rPr lang="en-US" sz="3200" b="1" dirty="0" err="1">
                <a:solidFill>
                  <a:srgbClr val="CC00CC"/>
                </a:solidFill>
                <a:latin typeface="Times New Roman" panose="02020603050405020304" pitchFamily="18" charset="0"/>
                <a:cs typeface="Times New Roman" panose="02020603050405020304" pitchFamily="18" charset="0"/>
              </a:rPr>
              <a:t>bài</a:t>
            </a:r>
            <a:endParaRPr lang="en-US" sz="3200" b="1" dirty="0">
              <a:solidFill>
                <a:srgbClr val="CC00CC"/>
              </a:solidFill>
              <a:latin typeface="Times New Roman" panose="02020603050405020304" pitchFamily="18" charset="0"/>
              <a:cs typeface="Times New Roman" panose="02020603050405020304" pitchFamily="18" charset="0"/>
            </a:endParaRPr>
          </a:p>
        </p:txBody>
      </p:sp>
      <p:sp>
        <p:nvSpPr>
          <p:cNvPr id="4" name="Teardrop 3">
            <a:extLst>
              <a:ext uri="{FF2B5EF4-FFF2-40B4-BE49-F238E27FC236}">
                <a16:creationId xmlns:a16="http://schemas.microsoft.com/office/drawing/2014/main" id="{AC8F1C3C-FE5C-4C21-BF7A-AE02F539AE4E}"/>
              </a:ext>
            </a:extLst>
          </p:cNvPr>
          <p:cNvSpPr/>
          <p:nvPr/>
        </p:nvSpPr>
        <p:spPr bwMode="auto">
          <a:xfrm rot="2456415">
            <a:off x="67264" y="1213049"/>
            <a:ext cx="702042" cy="699942"/>
          </a:xfrm>
          <a:prstGeom prst="teardrop">
            <a:avLst>
              <a:gd name="adj" fmla="val 12281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Oval 4">
            <a:extLst>
              <a:ext uri="{FF2B5EF4-FFF2-40B4-BE49-F238E27FC236}">
                <a16:creationId xmlns:a16="http://schemas.microsoft.com/office/drawing/2014/main" id="{0081AFF6-3FA0-4E7A-BE4B-37B333D9D963}"/>
              </a:ext>
            </a:extLst>
          </p:cNvPr>
          <p:cNvSpPr/>
          <p:nvPr/>
        </p:nvSpPr>
        <p:spPr bwMode="auto">
          <a:xfrm>
            <a:off x="136053" y="1269018"/>
            <a:ext cx="580428" cy="575181"/>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B5D0CC8-84D5-4538-9F58-E60E0E5526FA}"/>
              </a:ext>
            </a:extLst>
          </p:cNvPr>
          <p:cNvPicPr>
            <a:picLocks noChangeAspect="1"/>
          </p:cNvPicPr>
          <p:nvPr/>
        </p:nvPicPr>
        <p:blipFill>
          <a:blip r:embed="rId2"/>
          <a:stretch>
            <a:fillRect/>
          </a:stretch>
        </p:blipFill>
        <p:spPr>
          <a:xfrm>
            <a:off x="4059085" y="685800"/>
            <a:ext cx="5058411" cy="5715000"/>
          </a:xfrm>
          <a:prstGeom prst="rect">
            <a:avLst/>
          </a:prstGeom>
        </p:spPr>
      </p:pic>
      <p:sp>
        <p:nvSpPr>
          <p:cNvPr id="8" name="Rectangle: Diagonal Corners Rounded 7">
            <a:extLst>
              <a:ext uri="{FF2B5EF4-FFF2-40B4-BE49-F238E27FC236}">
                <a16:creationId xmlns:a16="http://schemas.microsoft.com/office/drawing/2014/main" id="{04884A6B-2CF1-4C2E-96D1-2F71392A6505}"/>
              </a:ext>
            </a:extLst>
          </p:cNvPr>
          <p:cNvSpPr/>
          <p:nvPr/>
        </p:nvSpPr>
        <p:spPr bwMode="auto">
          <a:xfrm>
            <a:off x="1085655" y="1198585"/>
            <a:ext cx="2800545" cy="838200"/>
          </a:xfrm>
          <a:prstGeom prst="round2DiagRect">
            <a:avLst>
              <a:gd name="adj1" fmla="val 16667"/>
              <a:gd name="adj2" fmla="val 632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latin typeface="Times New Roman" panose="02020603050405020304" pitchFamily="18" charset="0"/>
                <a:cs typeface="Times New Roman" panose="02020603050405020304" pitchFamily="18" charset="0"/>
              </a:rPr>
              <a:t>1.</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hát</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nhịp</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gì</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
        <p:nvSpPr>
          <p:cNvPr id="9" name="Rectangle: Diagonal Corners Rounded 8">
            <a:extLst>
              <a:ext uri="{FF2B5EF4-FFF2-40B4-BE49-F238E27FC236}">
                <a16:creationId xmlns:a16="http://schemas.microsoft.com/office/drawing/2014/main" id="{A5A2B660-DA5F-4121-8FFB-EA3215A58E6B}"/>
              </a:ext>
            </a:extLst>
          </p:cNvPr>
          <p:cNvSpPr/>
          <p:nvPr/>
        </p:nvSpPr>
        <p:spPr bwMode="auto">
          <a:xfrm>
            <a:off x="1085655" y="2397170"/>
            <a:ext cx="2800545" cy="838200"/>
          </a:xfrm>
          <a:prstGeom prst="round2Diag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latin typeface="Times New Roman" panose="02020603050405020304" pitchFamily="18" charset="0"/>
                <a:cs typeface="Times New Roman" panose="02020603050405020304" pitchFamily="18" charset="0"/>
              </a:rPr>
              <a:t>2.</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chất</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hát</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thế</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10" name="Rectangle: Diagonal Corners Rounded 9">
            <a:extLst>
              <a:ext uri="{FF2B5EF4-FFF2-40B4-BE49-F238E27FC236}">
                <a16:creationId xmlns:a16="http://schemas.microsoft.com/office/drawing/2014/main" id="{4D38E7B9-20A6-4844-9441-E56E0D64C5F7}"/>
              </a:ext>
            </a:extLst>
          </p:cNvPr>
          <p:cNvSpPr/>
          <p:nvPr/>
        </p:nvSpPr>
        <p:spPr bwMode="auto">
          <a:xfrm>
            <a:off x="1085655" y="3556977"/>
            <a:ext cx="2800545" cy="838200"/>
          </a:xfrm>
          <a:prstGeom prst="round2Diag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latin typeface="Times New Roman" panose="02020603050405020304" pitchFamily="18" charset="0"/>
                <a:cs typeface="Times New Roman" panose="02020603050405020304" pitchFamily="18" charset="0"/>
              </a:rPr>
              <a:t>3.</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Bài</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hát</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chia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thành</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mấy</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đoạn</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3" name="Circle: Hollow 2">
            <a:extLst>
              <a:ext uri="{FF2B5EF4-FFF2-40B4-BE49-F238E27FC236}">
                <a16:creationId xmlns:a16="http://schemas.microsoft.com/office/drawing/2014/main" id="{96A08D4C-212E-45CE-86B6-94364D50964A}"/>
              </a:ext>
            </a:extLst>
          </p:cNvPr>
          <p:cNvSpPr/>
          <p:nvPr/>
        </p:nvSpPr>
        <p:spPr bwMode="auto">
          <a:xfrm>
            <a:off x="4273826" y="1883955"/>
            <a:ext cx="242459" cy="504748"/>
          </a:xfrm>
          <a:prstGeom prst="donut">
            <a:avLst>
              <a:gd name="adj" fmla="val 5382"/>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1" name="Straight Connector 10">
            <a:extLst>
              <a:ext uri="{FF2B5EF4-FFF2-40B4-BE49-F238E27FC236}">
                <a16:creationId xmlns:a16="http://schemas.microsoft.com/office/drawing/2014/main" id="{89C59842-A0DB-47D3-831B-9DE042039A29}"/>
              </a:ext>
            </a:extLst>
          </p:cNvPr>
          <p:cNvCxnSpPr/>
          <p:nvPr/>
        </p:nvCxnSpPr>
        <p:spPr bwMode="auto">
          <a:xfrm>
            <a:off x="4436164" y="1830946"/>
            <a:ext cx="1156254"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2" name="Lightning Bolt 11">
            <a:extLst>
              <a:ext uri="{FF2B5EF4-FFF2-40B4-BE49-F238E27FC236}">
                <a16:creationId xmlns:a16="http://schemas.microsoft.com/office/drawing/2014/main" id="{577C8293-EFAC-4192-A5BF-EF9E96F5BA49}"/>
              </a:ext>
            </a:extLst>
          </p:cNvPr>
          <p:cNvSpPr/>
          <p:nvPr/>
        </p:nvSpPr>
        <p:spPr bwMode="auto">
          <a:xfrm rot="2223757">
            <a:off x="6610733" y="1830860"/>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Lightning Bolt 15">
            <a:extLst>
              <a:ext uri="{FF2B5EF4-FFF2-40B4-BE49-F238E27FC236}">
                <a16:creationId xmlns:a16="http://schemas.microsoft.com/office/drawing/2014/main" id="{BC8BF677-2596-4A47-A9A1-DC5EECAB3DF5}"/>
              </a:ext>
            </a:extLst>
          </p:cNvPr>
          <p:cNvSpPr/>
          <p:nvPr/>
        </p:nvSpPr>
        <p:spPr bwMode="auto">
          <a:xfrm rot="2223757">
            <a:off x="4609566" y="2816357"/>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Lightning Bolt 16">
            <a:extLst>
              <a:ext uri="{FF2B5EF4-FFF2-40B4-BE49-F238E27FC236}">
                <a16:creationId xmlns:a16="http://schemas.microsoft.com/office/drawing/2014/main" id="{06045498-FC83-468F-AA97-7AB11CD02B0A}"/>
              </a:ext>
            </a:extLst>
          </p:cNvPr>
          <p:cNvSpPr/>
          <p:nvPr/>
        </p:nvSpPr>
        <p:spPr bwMode="auto">
          <a:xfrm rot="2223757">
            <a:off x="7457821" y="2816358"/>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Lightning Bolt 17">
            <a:extLst>
              <a:ext uri="{FF2B5EF4-FFF2-40B4-BE49-F238E27FC236}">
                <a16:creationId xmlns:a16="http://schemas.microsoft.com/office/drawing/2014/main" id="{7349651D-B074-4A82-8E54-B4F44956518A}"/>
              </a:ext>
            </a:extLst>
          </p:cNvPr>
          <p:cNvSpPr/>
          <p:nvPr/>
        </p:nvSpPr>
        <p:spPr bwMode="auto">
          <a:xfrm rot="2223757">
            <a:off x="5318343" y="3732385"/>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Lightning Bolt 18">
            <a:extLst>
              <a:ext uri="{FF2B5EF4-FFF2-40B4-BE49-F238E27FC236}">
                <a16:creationId xmlns:a16="http://schemas.microsoft.com/office/drawing/2014/main" id="{EF36596D-FBA9-4763-9B4F-61E23EA4B74E}"/>
              </a:ext>
            </a:extLst>
          </p:cNvPr>
          <p:cNvSpPr/>
          <p:nvPr/>
        </p:nvSpPr>
        <p:spPr bwMode="auto">
          <a:xfrm rot="2223757">
            <a:off x="7856884" y="3749536"/>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Lightning Bolt 19">
            <a:extLst>
              <a:ext uri="{FF2B5EF4-FFF2-40B4-BE49-F238E27FC236}">
                <a16:creationId xmlns:a16="http://schemas.microsoft.com/office/drawing/2014/main" id="{694CEEB4-435E-4A07-9CC8-F2619E705ABF}"/>
              </a:ext>
            </a:extLst>
          </p:cNvPr>
          <p:cNvSpPr/>
          <p:nvPr/>
        </p:nvSpPr>
        <p:spPr bwMode="auto">
          <a:xfrm rot="2223757">
            <a:off x="5640616" y="4648288"/>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Lightning Bolt 20">
            <a:extLst>
              <a:ext uri="{FF2B5EF4-FFF2-40B4-BE49-F238E27FC236}">
                <a16:creationId xmlns:a16="http://schemas.microsoft.com/office/drawing/2014/main" id="{1094AE78-B6ED-4BE6-B065-B7F87041F594}"/>
              </a:ext>
            </a:extLst>
          </p:cNvPr>
          <p:cNvSpPr/>
          <p:nvPr/>
        </p:nvSpPr>
        <p:spPr bwMode="auto">
          <a:xfrm rot="2223757">
            <a:off x="8054169" y="4648288"/>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Lightning Bolt 21">
            <a:extLst>
              <a:ext uri="{FF2B5EF4-FFF2-40B4-BE49-F238E27FC236}">
                <a16:creationId xmlns:a16="http://schemas.microsoft.com/office/drawing/2014/main" id="{FC8CDD44-612F-4A67-A735-5FCE13137F20}"/>
              </a:ext>
            </a:extLst>
          </p:cNvPr>
          <p:cNvSpPr/>
          <p:nvPr/>
        </p:nvSpPr>
        <p:spPr bwMode="auto">
          <a:xfrm rot="2223757">
            <a:off x="6224899" y="5562689"/>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Lightning Bolt 22">
            <a:extLst>
              <a:ext uri="{FF2B5EF4-FFF2-40B4-BE49-F238E27FC236}">
                <a16:creationId xmlns:a16="http://schemas.microsoft.com/office/drawing/2014/main" id="{B6E01B48-0B9D-4916-8041-275E12E3BB18}"/>
              </a:ext>
            </a:extLst>
          </p:cNvPr>
          <p:cNvSpPr/>
          <p:nvPr/>
        </p:nvSpPr>
        <p:spPr bwMode="auto">
          <a:xfrm rot="2223757">
            <a:off x="8922025" y="5562689"/>
            <a:ext cx="76200" cy="226452"/>
          </a:xfrm>
          <a:prstGeom prst="lightningBol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621203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par>
                          <p:cTn id="18" fill="hold">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45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par>
                          <p:cTn id="30" fill="hold">
                            <p:stCondLst>
                              <p:cond delay="5000"/>
                            </p:stCondLst>
                            <p:childTnLst>
                              <p:par>
                                <p:cTn id="31" presetID="16" presetClass="entr" presetSubtype="2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par>
                          <p:cTn id="34" fill="hold">
                            <p:stCondLst>
                              <p:cond delay="5500"/>
                            </p:stCondLst>
                            <p:childTnLst>
                              <p:par>
                                <p:cTn id="35" presetID="16" presetClass="entr" presetSubtype="2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par>
                          <p:cTn id="38" fill="hold">
                            <p:stCondLst>
                              <p:cond delay="6000"/>
                            </p:stCondLst>
                            <p:childTnLst>
                              <p:par>
                                <p:cTn id="39" presetID="16" presetClass="entr" presetSubtype="21"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par>
                          <p:cTn id="42" fill="hold">
                            <p:stCondLst>
                              <p:cond delay="6500"/>
                            </p:stCondLst>
                            <p:childTnLst>
                              <p:par>
                                <p:cTn id="43" presetID="16" presetClass="entr" presetSubtype="21"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par>
                          <p:cTn id="46" fill="hold">
                            <p:stCondLst>
                              <p:cond delay="7000"/>
                            </p:stCondLst>
                            <p:childTnLst>
                              <p:par>
                                <p:cTn id="47" presetID="16" presetClass="entr" presetSubtype="2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715962"/>
          </a:xfrm>
        </p:spPr>
        <p:txBody>
          <a:bodyPr/>
          <a:lstStyle/>
          <a:p>
            <a:r>
              <a:rPr lang="vi-VN" sz="2800" b="1" dirty="0">
                <a:solidFill>
                  <a:srgbClr val="0000FF"/>
                </a:solidFill>
                <a:latin typeface="Times New Roman" panose="02020603050405020304" pitchFamily="18" charset="0"/>
                <a:cs typeface="Times New Roman" panose="02020603050405020304" pitchFamily="18" charset="0"/>
              </a:rPr>
              <a:t>Tác giả và bài hát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49600" y="1189037"/>
            <a:ext cx="5537200" cy="5135563"/>
          </a:xfrm>
        </p:spPr>
        <p:txBody>
          <a:bodyPr/>
          <a:lstStyle/>
          <a:p>
            <a:pPr marL="0" indent="0" algn="just">
              <a:buNone/>
            </a:pPr>
            <a:r>
              <a:rPr lang="vi-VN"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Viễn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một </a:t>
            </a:r>
            <a:r>
              <a:rPr lang="en-US" sz="2400" dirty="0" err="1">
                <a:solidFill>
                  <a:srgbClr val="0000FF"/>
                </a:solidFill>
                <a:latin typeface="Times New Roman" panose="02020603050405020304" pitchFamily="18" charset="0"/>
                <a:cs typeface="Times New Roman" panose="02020603050405020304" pitchFamily="18" charset="0"/>
              </a:rPr>
              <a:t>thầy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Văn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vi-VN" sz="2400" dirty="0">
                <a:solidFill>
                  <a:srgbClr val="0000FF"/>
                </a:solidFill>
                <a:latin typeface="Times New Roman" panose="02020603050405020304" pitchFamily="18" charset="0"/>
                <a:cs typeface="Times New Roman" panose="02020603050405020304" pitchFamily="18" charset="0"/>
              </a:rPr>
              <a:t> ngành Giáo dục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Ninh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tác</a:t>
            </a:r>
            <a:r>
              <a:rPr lang="en-US" sz="2400" dirty="0">
                <a:solidFill>
                  <a:srgbClr val="0000FF"/>
                </a:solidFill>
                <a:latin typeface="Times New Roman" panose="02020603050405020304" pitchFamily="18" charset="0"/>
                <a:cs typeface="Times New Roman" panose="02020603050405020304" pitchFamily="18" charset="0"/>
              </a:rPr>
              <a:t> một số ca </a:t>
            </a:r>
            <a:r>
              <a:rPr lang="en-US" sz="2400" dirty="0" err="1">
                <a:solidFill>
                  <a:srgbClr val="0000FF"/>
                </a:solidFill>
                <a:latin typeface="Times New Roman" panose="02020603050405020304" pitchFamily="18" charset="0"/>
                <a:cs typeface="Times New Roman" panose="02020603050405020304" pitchFamily="18" charset="0"/>
              </a:rPr>
              <a:t>khúc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như</a:t>
            </a:r>
            <a:r>
              <a:rPr lang="en-US" sz="2400"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Em</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yêu</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giờ</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học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hát</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Khúc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hát</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gọi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trăng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Em</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vui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trồng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nụ</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trồng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hoa</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Nhịp</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khúc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tuổi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hồng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Nhớ</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lắm</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lời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cô</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dạy</a:t>
            </a:r>
            <a:r>
              <a:rPr lang="en-US" sz="2400" i="1" dirty="0">
                <a:solidFill>
                  <a:srgbClr val="0000FF"/>
                </a:solidFill>
                <a:latin typeface="Times New Roman" panose="02020603050405020304" pitchFamily="18" charset="0"/>
                <a:cs typeface="Times New Roman" panose="02020603050405020304" pitchFamily="18" charset="0"/>
              </a:rPr>
              <a:t>, ...</a:t>
            </a:r>
            <a:endParaRPr lang="vi-VN" sz="2400" i="1" dirty="0">
              <a:solidFill>
                <a:srgbClr val="0000FF"/>
              </a:solidFill>
              <a:latin typeface="Times New Roman" panose="02020603050405020304" pitchFamily="18" charset="0"/>
              <a:cs typeface="Times New Roman" panose="02020603050405020304" pitchFamily="18" charset="0"/>
            </a:endParaRPr>
          </a:p>
          <a:p>
            <a:pPr marL="0" indent="0" algn="just">
              <a:buNone/>
            </a:pPr>
            <a:r>
              <a:rPr lang="vi-VN" sz="2400" i="1"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Bài</a:t>
            </a:r>
            <a:r>
              <a:rPr lang="en-US" sz="2400"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Em</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yêu</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giờ</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học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hát</a:t>
            </a:r>
            <a:r>
              <a:rPr lang="en-US" sz="2400" i="1"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năm</a:t>
            </a:r>
            <a:r>
              <a:rPr lang="vi-VN" sz="2400" dirty="0">
                <a:solidFill>
                  <a:srgbClr val="0000FF"/>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1992 </a:t>
            </a:r>
            <a:r>
              <a:rPr lang="en-US" sz="2400" dirty="0" err="1">
                <a:solidFill>
                  <a:srgbClr val="0000FF"/>
                </a:solidFill>
                <a:latin typeface="Times New Roman" panose="02020603050405020304" pitchFamily="18" charset="0"/>
                <a:cs typeface="Times New Roman" panose="02020603050405020304" pitchFamily="18" charset="0"/>
              </a:rPr>
              <a:t>để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hưởng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cuộc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tác</a:t>
            </a:r>
            <a:r>
              <a:rPr lang="en-US" sz="2400" dirty="0">
                <a:solidFill>
                  <a:srgbClr val="0000FF"/>
                </a:solidFill>
                <a:latin typeface="Times New Roman" panose="02020603050405020304" pitchFamily="18" charset="0"/>
                <a:cs typeface="Times New Roman" panose="02020603050405020304" pitchFamily="18" charset="0"/>
              </a:rPr>
              <a:t> ca </a:t>
            </a:r>
            <a:r>
              <a:rPr lang="en-US" sz="2400" dirty="0" err="1">
                <a:solidFill>
                  <a:srgbClr val="0000FF"/>
                </a:solidFill>
                <a:latin typeface="Times New Roman" panose="02020603050405020304" pitchFamily="18" charset="0"/>
                <a:cs typeface="Times New Roman" panose="02020603050405020304" pitchFamily="18" charset="0"/>
              </a:rPr>
              <a:t>khúc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a:t>
            </a:r>
            <a:r>
              <a:rPr lang="en-US" sz="2400" dirty="0">
                <a:solidFill>
                  <a:srgbClr val="0000FF"/>
                </a:solidFill>
                <a:latin typeface="Times New Roman" panose="02020603050405020304" pitchFamily="18" charset="0"/>
                <a:cs typeface="Times New Roman" panose="02020603050405020304" pitchFamily="18" charset="0"/>
              </a:rPr>
              <a:t> do </a:t>
            </a:r>
            <a:r>
              <a:rPr lang="en-US" sz="2400" dirty="0" err="1">
                <a:solidFill>
                  <a:srgbClr val="0000FF"/>
                </a:solidFill>
                <a:latin typeface="Times New Roman" panose="02020603050405020304" pitchFamily="18" charset="0"/>
                <a:cs typeface="Times New Roman" panose="02020603050405020304" pitchFamily="18" charset="0"/>
              </a:rPr>
              <a:t>Hội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sĩ</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Việt</a:t>
            </a:r>
            <a:r>
              <a:rPr lang="en-US" sz="2400" dirty="0">
                <a:solidFill>
                  <a:srgbClr val="0000FF"/>
                </a:solidFill>
                <a:latin typeface="Times New Roman" panose="02020603050405020304" pitchFamily="18" charset="0"/>
                <a:cs typeface="Times New Roman" panose="02020603050405020304" pitchFamily="18" charset="0"/>
              </a:rPr>
              <a:t> Nam </a:t>
            </a:r>
            <a:r>
              <a:rPr lang="en-US" sz="2400" dirty="0" err="1">
                <a:solidFill>
                  <a:srgbClr val="0000FF"/>
                </a:solidFill>
                <a:latin typeface="Times New Roman" panose="02020603050405020304" pitchFamily="18" charset="0"/>
                <a:cs typeface="Times New Roman" panose="02020603050405020304" pitchFamily="18" charset="0"/>
              </a:rPr>
              <a:t>tổ</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chức</a:t>
            </a:r>
            <a:r>
              <a:rPr lang="en-US" sz="2400" dirty="0">
                <a:solidFill>
                  <a:srgbClr val="0000FF"/>
                </a:solidFill>
                <a:latin typeface="Times New Roman" panose="02020603050405020304" pitchFamily="18" charset="0"/>
                <a:cs typeface="Times New Roman" panose="02020603050405020304" pitchFamily="18" charset="0"/>
              </a:rPr>
              <a:t>.</a:t>
            </a:r>
          </a:p>
          <a:p>
            <a:pPr marL="0" indent="0" algn="just">
              <a:buNone/>
            </a:pPr>
            <a:r>
              <a:rPr lang="vi-VN"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Nội</a:t>
            </a:r>
            <a:r>
              <a:rPr lang="en-US" sz="2400" dirty="0">
                <a:solidFill>
                  <a:srgbClr val="0000FF"/>
                </a:solidFill>
                <a:latin typeface="Times New Roman" panose="02020603050405020304" pitchFamily="18" charset="0"/>
                <a:cs typeface="Times New Roman" panose="02020603050405020304" pitchFamily="18" charset="0"/>
              </a:rPr>
              <a:t> dung </a:t>
            </a:r>
            <a:r>
              <a:rPr lang="en-US" sz="2400" dirty="0" err="1">
                <a:solidFill>
                  <a:srgbClr val="0000FF"/>
                </a:solidFill>
                <a:latin typeface="Times New Roman" panose="02020603050405020304" pitchFamily="18" charset="0"/>
                <a:cs typeface="Times New Roman" panose="02020603050405020304" pitchFamily="18" charset="0"/>
              </a:rPr>
              <a:t>bài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xúc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niềm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vui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tuổi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hoà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điệu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95400"/>
            <a:ext cx="2844800" cy="4267200"/>
          </a:xfrm>
          <a:prstGeom prst="rect">
            <a:avLst/>
          </a:prstGeom>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391400" cy="792162"/>
          </a:xfrm>
        </p:spPr>
        <p:txBody>
          <a:bodyPr/>
          <a:lstStyle/>
          <a:p>
            <a:r>
              <a:rPr lang="vi-VN" sz="2800" b="1" dirty="0">
                <a:solidFill>
                  <a:srgbClr val="0000FF"/>
                </a:solidFill>
                <a:latin typeface="Times New Roman" panose="02020603050405020304" pitchFamily="18" charset="0"/>
                <a:cs typeface="Times New Roman" panose="02020603050405020304" pitchFamily="18" charset="0"/>
              </a:rPr>
              <a:t>Nghe hát mẫu</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4" name="EM YÊU GIỜ HỌC HÁT - CĐ1 SGK âm nhạc 6 Cánh diều">
            <a:hlinkClick r:id="" action="ppaction://media"/>
          </p:cNvPr>
          <p:cNvPicPr preferRelativeResize="0">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584678"/>
            <a:ext cx="8887210" cy="6273322"/>
          </a:xfrm>
        </p:spPr>
      </p:pic>
      <p:sp>
        <p:nvSpPr>
          <p:cNvPr id="3" name="Circle: Hollow 2">
            <a:extLst>
              <a:ext uri="{FF2B5EF4-FFF2-40B4-BE49-F238E27FC236}">
                <a16:creationId xmlns:a16="http://schemas.microsoft.com/office/drawing/2014/main" id="{4A00407A-140D-4F0B-A74D-6210CB289D06}"/>
              </a:ext>
            </a:extLst>
          </p:cNvPr>
          <p:cNvSpPr/>
          <p:nvPr/>
        </p:nvSpPr>
        <p:spPr bwMode="auto">
          <a:xfrm>
            <a:off x="2209800" y="3523594"/>
            <a:ext cx="457200" cy="533400"/>
          </a:xfrm>
          <a:prstGeom prst="donut">
            <a:avLst>
              <a:gd name="adj" fmla="val 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Circle: Hollow 4">
            <a:extLst>
              <a:ext uri="{FF2B5EF4-FFF2-40B4-BE49-F238E27FC236}">
                <a16:creationId xmlns:a16="http://schemas.microsoft.com/office/drawing/2014/main" id="{3DD48B78-9869-4EA6-9B55-5D683B58E72F}"/>
              </a:ext>
            </a:extLst>
          </p:cNvPr>
          <p:cNvSpPr/>
          <p:nvPr/>
        </p:nvSpPr>
        <p:spPr bwMode="auto">
          <a:xfrm>
            <a:off x="3973153" y="5562600"/>
            <a:ext cx="457200" cy="533400"/>
          </a:xfrm>
          <a:prstGeom prst="donut">
            <a:avLst>
              <a:gd name="adj" fmla="val 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vi-VN" sz="2800" b="1" dirty="0">
                <a:solidFill>
                  <a:srgbClr val="0000FF"/>
                </a:solidFill>
                <a:latin typeface="Times New Roman" panose="02020603050405020304" pitchFamily="18" charset="0"/>
                <a:cs typeface="Times New Roman" panose="02020603050405020304" pitchFamily="18" charset="0"/>
              </a:rPr>
              <a:t>Khởi động giọng</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924396"/>
            <a:ext cx="5080000" cy="3454400"/>
          </a:xfrm>
          <a:prstGeom prst="rect">
            <a:avLst/>
          </a:prstGeom>
        </p:spPr>
      </p:pic>
    </p:spTree>
    <p:extLst>
      <p:ext uri="{BB962C8B-B14F-4D97-AF65-F5344CB8AC3E}">
        <p14:creationId xmlns:p14="http://schemas.microsoft.com/office/powerpoint/2010/main" val="219727777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4799" y="152400"/>
            <a:ext cx="8229600" cy="685800"/>
          </a:xfrm>
        </p:spPr>
        <p:txBody>
          <a:bodyPr/>
          <a:lstStyle/>
          <a:p>
            <a:r>
              <a:rPr lang="vi-VN" sz="3200" b="1" dirty="0">
                <a:solidFill>
                  <a:srgbClr val="0000FF"/>
                </a:solidFill>
                <a:latin typeface="Times New Roman" panose="02020603050405020304" pitchFamily="18" charset="0"/>
                <a:cs typeface="Times New Roman" panose="02020603050405020304" pitchFamily="18" charset="0"/>
              </a:rPr>
              <a:t>Học hát từng câu (lời 1)</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16"/>
          <a:srcRect l="11250" t="33333" r="57917" b="54074"/>
          <a:stretch/>
        </p:blipFill>
        <p:spPr>
          <a:xfrm>
            <a:off x="1580199" y="914400"/>
            <a:ext cx="5638800" cy="1295400"/>
          </a:xfrm>
          <a:prstGeom prst="rect">
            <a:avLst/>
          </a:prstGeom>
        </p:spPr>
      </p:pic>
      <p:pic>
        <p:nvPicPr>
          <p:cNvPr id="8" name="Picture 7"/>
          <p:cNvPicPr>
            <a:picLocks noChangeAspect="1"/>
          </p:cNvPicPr>
          <p:nvPr/>
        </p:nvPicPr>
        <p:blipFill rotWithShape="1">
          <a:blip r:embed="rId17"/>
          <a:srcRect l="11250" t="32962" r="57916" b="53704"/>
          <a:stretch/>
        </p:blipFill>
        <p:spPr>
          <a:xfrm>
            <a:off x="1580199" y="2286000"/>
            <a:ext cx="5638800" cy="1371600"/>
          </a:xfrm>
          <a:prstGeom prst="rect">
            <a:avLst/>
          </a:prstGeom>
        </p:spPr>
      </p:pic>
      <p:pic>
        <p:nvPicPr>
          <p:cNvPr id="9" name="Picture 8"/>
          <p:cNvPicPr>
            <a:picLocks noChangeAspect="1"/>
          </p:cNvPicPr>
          <p:nvPr/>
        </p:nvPicPr>
        <p:blipFill rotWithShape="1">
          <a:blip r:embed="rId18"/>
          <a:srcRect l="11667" t="33704" r="57917" b="54444"/>
          <a:stretch/>
        </p:blipFill>
        <p:spPr>
          <a:xfrm>
            <a:off x="1656399" y="3721100"/>
            <a:ext cx="5562600" cy="1219200"/>
          </a:xfrm>
          <a:prstGeom prst="rect">
            <a:avLst/>
          </a:prstGeom>
        </p:spPr>
      </p:pic>
      <p:pic>
        <p:nvPicPr>
          <p:cNvPr id="10" name="Picture 9"/>
          <p:cNvPicPr>
            <a:picLocks noChangeAspect="1"/>
          </p:cNvPicPr>
          <p:nvPr/>
        </p:nvPicPr>
        <p:blipFill rotWithShape="1">
          <a:blip r:embed="rId19"/>
          <a:srcRect l="11667" t="33704" r="57917" b="53704"/>
          <a:stretch/>
        </p:blipFill>
        <p:spPr>
          <a:xfrm>
            <a:off x="1656399" y="5105400"/>
            <a:ext cx="5562600" cy="1295400"/>
          </a:xfrm>
          <a:prstGeom prst="rect">
            <a:avLst/>
          </a:prstGeom>
        </p:spPr>
      </p:pic>
      <p:sp>
        <p:nvSpPr>
          <p:cNvPr id="2" name="Left Brace 1"/>
          <p:cNvSpPr/>
          <p:nvPr/>
        </p:nvSpPr>
        <p:spPr bwMode="auto">
          <a:xfrm>
            <a:off x="894399" y="10160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237299" y="1219199"/>
            <a:ext cx="219075" cy="466725"/>
          </a:xfrm>
          <a:prstGeom prst="rect">
            <a:avLst/>
          </a:prstGeom>
        </p:spPr>
      </p:pic>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270636" y="2628899"/>
            <a:ext cx="219075" cy="466725"/>
          </a:xfrm>
          <a:prstGeom prst="rect">
            <a:avLst/>
          </a:prstGeom>
        </p:spPr>
      </p:pic>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408624" y="2174874"/>
            <a:ext cx="219075" cy="466725"/>
          </a:xfrm>
          <a:prstGeom prst="rect">
            <a:avLst/>
          </a:prstGeom>
        </p:spPr>
      </p:pic>
      <p:sp>
        <p:nvSpPr>
          <p:cNvPr id="14" name="Left Brace 13"/>
          <p:cNvSpPr/>
          <p:nvPr/>
        </p:nvSpPr>
        <p:spPr bwMode="auto">
          <a:xfrm>
            <a:off x="894399"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237299" y="3990975"/>
            <a:ext cx="219075" cy="466725"/>
          </a:xfrm>
          <a:prstGeom prst="rect">
            <a:avLst/>
          </a:prstGeom>
        </p:spPr>
      </p:pic>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270636" y="5270499"/>
            <a:ext cx="219075" cy="466725"/>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408624" y="4816474"/>
            <a:ext cx="219075" cy="466725"/>
          </a:xfrm>
          <a:prstGeom prst="rect">
            <a:avLst/>
          </a:prstGeom>
        </p:spPr>
      </p:pic>
      <p:sp>
        <p:nvSpPr>
          <p:cNvPr id="18" name="Left Brace 17"/>
          <p:cNvSpPr/>
          <p:nvPr/>
        </p:nvSpPr>
        <p:spPr bwMode="auto">
          <a:xfrm>
            <a:off x="665799"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12408" y="3445193"/>
            <a:ext cx="240983" cy="513398"/>
          </a:xfrm>
          <a:prstGeom prst="rect">
            <a:avLst/>
          </a:prstGeom>
        </p:spPr>
      </p:pic>
      <p:pic>
        <p:nvPicPr>
          <p:cNvPr id="6" name="EYGHH Cau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988300" y="1079499"/>
            <a:ext cx="622300" cy="622300"/>
          </a:xfrm>
          <a:prstGeom prst="rect">
            <a:avLst/>
          </a:prstGeom>
        </p:spPr>
      </p:pic>
      <p:pic>
        <p:nvPicPr>
          <p:cNvPr id="20" name="EYGHH Cau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976616" y="2490216"/>
            <a:ext cx="633984" cy="633984"/>
          </a:xfrm>
          <a:prstGeom prst="rect">
            <a:avLst/>
          </a:prstGeom>
        </p:spPr>
      </p:pic>
      <p:pic>
        <p:nvPicPr>
          <p:cNvPr id="21" name="EYGHH Cau1-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976616" y="1895155"/>
            <a:ext cx="633984" cy="633984"/>
          </a:xfrm>
          <a:prstGeom prst="rect">
            <a:avLst/>
          </a:prstGeom>
        </p:spPr>
      </p:pic>
      <p:pic>
        <p:nvPicPr>
          <p:cNvPr id="22" name="EYGHH Cau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7950200" y="3822384"/>
            <a:ext cx="633984" cy="633984"/>
          </a:xfrm>
          <a:prstGeom prst="rect">
            <a:avLst/>
          </a:prstGeom>
        </p:spPr>
      </p:pic>
      <p:pic>
        <p:nvPicPr>
          <p:cNvPr id="3" name="EYGHH Cau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7988300" y="5196331"/>
            <a:ext cx="633984" cy="633984"/>
          </a:xfrm>
          <a:prstGeom prst="rect">
            <a:avLst/>
          </a:prstGeom>
        </p:spPr>
      </p:pic>
      <p:pic>
        <p:nvPicPr>
          <p:cNvPr id="12" name="EYGHH Cau3-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988300" y="4674734"/>
            <a:ext cx="633984" cy="633984"/>
          </a:xfrm>
          <a:prstGeom prst="rect">
            <a:avLst/>
          </a:prstGeom>
        </p:spPr>
      </p:pic>
      <p:pic>
        <p:nvPicPr>
          <p:cNvPr id="23" name="EYGHH Doan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7976616" y="3272608"/>
            <a:ext cx="633984" cy="633984"/>
          </a:xfrm>
          <a:prstGeom prst="rect">
            <a:avLst/>
          </a:prstGeom>
        </p:spPr>
      </p:pic>
    </p:spTree>
    <p:extLst>
      <p:ext uri="{BB962C8B-B14F-4D97-AF65-F5344CB8AC3E}">
        <p14:creationId xmlns:p14="http://schemas.microsoft.com/office/powerpoint/2010/main" val="2893382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3" presetClass="exit" presetSubtype="10" fill="hold"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md type="call" cmd="stop">
                                      <p:cBhvr>
                                        <p:cTn id="19" dur="1">
                                          <p:stCondLst>
                                            <p:cond delay="499"/>
                                          </p:stCondLst>
                                        </p:cTn>
                                        <p:tgtEl>
                                          <p:spTgt spid="6"/>
                                        </p:tgtEl>
                                      </p:cBhvr>
                                    </p:cmd>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md type="call" cmd="stop">
                                      <p:cBhvr>
                                        <p:cTn id="32" dur="1">
                                          <p:stCondLst>
                                            <p:cond delay="499"/>
                                          </p:stCondLst>
                                        </p:cTn>
                                        <p:tgtEl>
                                          <p:spTgt spid="20"/>
                                        </p:tgtEl>
                                      </p:cBhvr>
                                    </p:cmd>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500"/>
                                        <p:tgtEl>
                                          <p:spTgt spid="2"/>
                                        </p:tgtEl>
                                      </p:cBhvr>
                                    </p:animEffec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3" presetClass="exit" presetSubtype="10" fill="hold" nodeType="withEffect">
                                  <p:stCondLst>
                                    <p:cond delay="0"/>
                                  </p:stCondLst>
                                  <p:childTnLst>
                                    <p:animEffect transition="out" filter="blinds(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md type="call" cmd="stop">
                                      <p:cBhvr>
                                        <p:cTn id="54" dur="1">
                                          <p:stCondLst>
                                            <p:cond delay="499"/>
                                          </p:stCondLst>
                                        </p:cTn>
                                        <p:tgtEl>
                                          <p:spTgt spid="21"/>
                                        </p:tgtEl>
                                      </p:cBhvr>
                                    </p:cmd>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3" presetClass="exit" presetSubtype="10" fill="hold" nodeType="withEffect">
                                  <p:stCondLst>
                                    <p:cond delay="0"/>
                                  </p:stCondLst>
                                  <p:childTnLst>
                                    <p:animEffect transition="out" filter="blinds(horizontal)">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22"/>
                                        </p:tgtEl>
                                      </p:cBhvr>
                                    </p:animEffect>
                                    <p:set>
                                      <p:cBhvr>
                                        <p:cTn id="69" dur="1" fill="hold">
                                          <p:stCondLst>
                                            <p:cond delay="499"/>
                                          </p:stCondLst>
                                        </p:cTn>
                                        <p:tgtEl>
                                          <p:spTgt spid="22"/>
                                        </p:tgtEl>
                                        <p:attrNameLst>
                                          <p:attrName>style.visibility</p:attrName>
                                        </p:attrNameLst>
                                      </p:cBhvr>
                                      <p:to>
                                        <p:strVal val="hidden"/>
                                      </p:to>
                                    </p:set>
                                    <p:cmd type="call" cmd="stop">
                                      <p:cBhvr>
                                        <p:cTn id="70" dur="1">
                                          <p:stCondLst>
                                            <p:cond delay="499"/>
                                          </p:stCondLst>
                                        </p:cTn>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circle(in)">
                                      <p:cBhvr>
                                        <p:cTn id="79" dur="500"/>
                                        <p:tgtEl>
                                          <p:spTgt spid="14"/>
                                        </p:tgtEl>
                                      </p:cBhvr>
                                    </p:animEffect>
                                  </p:childTnLst>
                                </p:cTn>
                              </p:par>
                              <p:par>
                                <p:cTn id="80" presetID="1"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par>
                                <p:cTn id="82" presetID="3" presetClass="exit" presetSubtype="10" fill="hold" nodeType="withEffect">
                                  <p:stCondLst>
                                    <p:cond delay="0"/>
                                  </p:stCondLst>
                                  <p:childTnLst>
                                    <p:animEffect transition="out" filter="blinds(horizontal)">
                                      <p:cBhvr>
                                        <p:cTn id="83" dur="500"/>
                                        <p:tgtEl>
                                          <p:spTgt spid="3"/>
                                        </p:tgtEl>
                                      </p:cBhvr>
                                    </p:animEffect>
                                    <p:set>
                                      <p:cBhvr>
                                        <p:cTn id="84" dur="1" fill="hold">
                                          <p:stCondLst>
                                            <p:cond delay="499"/>
                                          </p:stCondLst>
                                        </p:cTn>
                                        <p:tgtEl>
                                          <p:spTgt spid="3"/>
                                        </p:tgtEl>
                                        <p:attrNameLst>
                                          <p:attrName>style.visibility</p:attrName>
                                        </p:attrNameLst>
                                      </p:cBhvr>
                                      <p:to>
                                        <p:strVal val="hidden"/>
                                      </p:to>
                                    </p:set>
                                    <p:cmd type="call" cmd="stop">
                                      <p:cBhvr>
                                        <p:cTn id="85" dur="1">
                                          <p:stCondLst>
                                            <p:cond delay="499"/>
                                          </p:stCondLst>
                                        </p:cTn>
                                        <p:tgtEl>
                                          <p:spTgt spid="3"/>
                                        </p:tgtEl>
                                      </p:cBhvr>
                                    </p:cmd>
                                  </p:childTnLst>
                                </p:cTn>
                              </p:par>
                              <p:par>
                                <p:cTn id="86" presetID="3" presetClass="exit" presetSubtype="10" fill="hold" nodeType="withEffect">
                                  <p:stCondLst>
                                    <p:cond delay="0"/>
                                  </p:stCondLst>
                                  <p:childTnLst>
                                    <p:animEffect transition="out" filter="blinds(horizontal)">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circle(in)">
                                      <p:cBhvr>
                                        <p:cTn id="95" dur="500"/>
                                        <p:tgtEl>
                                          <p:spTgt spid="18"/>
                                        </p:tgtEl>
                                      </p:cBhvr>
                                    </p:animEffect>
                                  </p:childTnLst>
                                </p:cTn>
                              </p:par>
                              <p:par>
                                <p:cTn id="96" presetID="3" presetClass="exit" presetSubtype="10" fill="hold" nodeType="withEffect">
                                  <p:stCondLst>
                                    <p:cond delay="0"/>
                                  </p:stCondLst>
                                  <p:childTnLst>
                                    <p:animEffect transition="out" filter="blinds(horizontal)">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3" presetClass="exit" presetSubtype="10" fill="hold" nodeType="withEffect">
                                  <p:stCondLst>
                                    <p:cond delay="0"/>
                                  </p:stCondLst>
                                  <p:childTnLst>
                                    <p:animEffect transition="out" filter="blinds(horizontal)">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md type="call" cmd="stop">
                                      <p:cBhvr>
                                        <p:cTn id="105" dur="1">
                                          <p:stCondLst>
                                            <p:cond delay="499"/>
                                          </p:stCondLst>
                                        </p:cTn>
                                        <p:tgtEl>
                                          <p:spTgt spid="12"/>
                                        </p:tgtEl>
                                      </p:cBhvr>
                                    </p:cmd>
                                  </p:childTnLst>
                                </p:cTn>
                              </p:par>
                              <p:par>
                                <p:cTn id="106" presetID="1"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6"/>
                </p:tgtEl>
              </p:cMediaNode>
            </p:audio>
            <p:audio>
              <p:cMediaNode vol="80000">
                <p:cTn id="111" fill="hold" display="0">
                  <p:stCondLst>
                    <p:cond delay="indefinite"/>
                  </p:stCondLst>
                  <p:endCondLst>
                    <p:cond evt="onStopAudio" delay="0">
                      <p:tgtEl>
                        <p:sldTgt/>
                      </p:tgtEl>
                    </p:cond>
                  </p:endCondLst>
                </p:cTn>
                <p:tgtEl>
                  <p:spTgt spid="20"/>
                </p:tgtEl>
              </p:cMediaNode>
            </p:audio>
            <p:audio>
              <p:cMediaNode vol="80000">
                <p:cTn id="112" fill="hold" display="0">
                  <p:stCondLst>
                    <p:cond delay="indefinite"/>
                  </p:stCondLst>
                  <p:endCondLst>
                    <p:cond evt="onStopAudio" delay="0">
                      <p:tgtEl>
                        <p:sldTgt/>
                      </p:tgtEl>
                    </p:cond>
                  </p:endCondLst>
                </p:cTn>
                <p:tgtEl>
                  <p:spTgt spid="21"/>
                </p:tgtEl>
              </p:cMediaNode>
            </p:audio>
            <p:audio>
              <p:cMediaNode vol="80000">
                <p:cTn id="113" fill="hold" display="0">
                  <p:stCondLst>
                    <p:cond delay="indefinite"/>
                  </p:stCondLst>
                  <p:endCondLst>
                    <p:cond evt="onStopAudio" delay="0">
                      <p:tgtEl>
                        <p:sldTgt/>
                      </p:tgtEl>
                    </p:cond>
                  </p:endCondLst>
                </p:cTn>
                <p:tgtEl>
                  <p:spTgt spid="22"/>
                </p:tgtEl>
              </p:cMediaNode>
            </p:audio>
            <p:audio>
              <p:cMediaNode vol="80000">
                <p:cTn id="114" fill="hold" display="0">
                  <p:stCondLst>
                    <p:cond delay="indefinite"/>
                  </p:stCondLst>
                  <p:endCondLst>
                    <p:cond evt="onStopAudio" delay="0">
                      <p:tgtEl>
                        <p:sldTgt/>
                      </p:tgtEl>
                    </p:cond>
                  </p:endCondLst>
                </p:cTn>
                <p:tgtEl>
                  <p:spTgt spid="3"/>
                </p:tgtEl>
              </p:cMediaNode>
            </p:audio>
            <p:audio>
              <p:cMediaNode vol="80000">
                <p:cTn id="115" fill="hold" display="0">
                  <p:stCondLst>
                    <p:cond delay="indefinite"/>
                  </p:stCondLst>
                  <p:endCondLst>
                    <p:cond evt="onStopAudio" delay="0">
                      <p:tgtEl>
                        <p:sldTgt/>
                      </p:tgtEl>
                    </p:cond>
                  </p:endCondLst>
                </p:cTn>
                <p:tgtEl>
                  <p:spTgt spid="12"/>
                </p:tgtEl>
              </p:cMediaNode>
            </p:audio>
            <p:audio>
              <p:cMediaNode vol="80000">
                <p:cTn id="116" fill="hold" display="0">
                  <p:stCondLst>
                    <p:cond delay="indefinite"/>
                  </p:stCondLst>
                  <p:endCondLst>
                    <p:cond evt="onStopAudio" delay="0">
                      <p:tgtEl>
                        <p:sldTgt/>
                      </p:tgtEl>
                    </p:cond>
                  </p:endCondLst>
                </p:cTn>
                <p:tgtEl>
                  <p:spTgt spid="23"/>
                </p:tgtEl>
              </p:cMediaNode>
            </p:audio>
          </p:childTnLst>
        </p:cTn>
      </p:par>
    </p:tnLst>
    <p:bldLst>
      <p:bldP spid="2" grpId="0" animBg="1"/>
      <p:bldP spid="2" grpId="1" animBg="1"/>
      <p:bldP spid="14" grpId="0" animBg="1"/>
      <p:bldP spid="1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8"/>
          <a:srcRect l="11667" t="33704" r="51250" b="54444"/>
          <a:stretch/>
        </p:blipFill>
        <p:spPr>
          <a:xfrm>
            <a:off x="1181100" y="304800"/>
            <a:ext cx="6781800" cy="1219200"/>
          </a:xfrm>
          <a:prstGeom prst="rect">
            <a:avLst/>
          </a:prstGeom>
        </p:spPr>
      </p:pic>
      <p:pic>
        <p:nvPicPr>
          <p:cNvPr id="15" name="Picture 14"/>
          <p:cNvPicPr>
            <a:picLocks noChangeAspect="1"/>
          </p:cNvPicPr>
          <p:nvPr/>
        </p:nvPicPr>
        <p:blipFill rotWithShape="1">
          <a:blip r:embed="rId19"/>
          <a:srcRect l="11250" t="33704" r="50833" b="54444"/>
          <a:stretch/>
        </p:blipFill>
        <p:spPr>
          <a:xfrm>
            <a:off x="1104900" y="1587500"/>
            <a:ext cx="6934200" cy="1219200"/>
          </a:xfrm>
          <a:prstGeom prst="rect">
            <a:avLst/>
          </a:prstGeom>
        </p:spPr>
      </p:pic>
      <p:pic>
        <p:nvPicPr>
          <p:cNvPr id="16" name="Picture 15"/>
          <p:cNvPicPr>
            <a:picLocks noChangeAspect="1"/>
          </p:cNvPicPr>
          <p:nvPr/>
        </p:nvPicPr>
        <p:blipFill rotWithShape="1">
          <a:blip r:embed="rId20"/>
          <a:srcRect l="11250" t="33704" r="51250" b="54444"/>
          <a:stretch/>
        </p:blipFill>
        <p:spPr>
          <a:xfrm>
            <a:off x="1143000" y="2895600"/>
            <a:ext cx="6858000" cy="1219200"/>
          </a:xfrm>
          <a:prstGeom prst="rect">
            <a:avLst/>
          </a:prstGeom>
        </p:spPr>
      </p:pic>
      <p:pic>
        <p:nvPicPr>
          <p:cNvPr id="17" name="Picture 16"/>
          <p:cNvPicPr>
            <a:picLocks noChangeAspect="1"/>
          </p:cNvPicPr>
          <p:nvPr/>
        </p:nvPicPr>
        <p:blipFill rotWithShape="1">
          <a:blip r:embed="rId21"/>
          <a:srcRect l="10834" t="33704" r="51250" b="53703"/>
          <a:stretch/>
        </p:blipFill>
        <p:spPr>
          <a:xfrm>
            <a:off x="1104900" y="4203700"/>
            <a:ext cx="6934200" cy="1295400"/>
          </a:xfrm>
          <a:prstGeom prst="rect">
            <a:avLst/>
          </a:prstGeom>
        </p:spPr>
      </p:pic>
      <p:pic>
        <p:nvPicPr>
          <p:cNvPr id="19" name="Picture 18"/>
          <p:cNvPicPr>
            <a:picLocks noChangeAspect="1"/>
          </p:cNvPicPr>
          <p:nvPr/>
        </p:nvPicPr>
        <p:blipFill rotWithShape="1">
          <a:blip r:embed="rId22"/>
          <a:srcRect l="11250" t="33704" r="51250" b="54444"/>
          <a:stretch/>
        </p:blipFill>
        <p:spPr>
          <a:xfrm>
            <a:off x="1181100" y="5511800"/>
            <a:ext cx="6858000" cy="1219200"/>
          </a:xfrm>
          <a:prstGeom prst="rect">
            <a:avLst/>
          </a:prstGeom>
        </p:spPr>
      </p:pic>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838200" y="571500"/>
            <a:ext cx="219075" cy="466725"/>
          </a:xfrm>
          <a:prstGeom prst="rect">
            <a:avLst/>
          </a:prstGeom>
        </p:spPr>
      </p:pic>
      <p:pic>
        <p:nvPicPr>
          <p:cNvPr id="23" name="Picture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838199" y="1854200"/>
            <a:ext cx="219075" cy="466725"/>
          </a:xfrm>
          <a:prstGeom prst="rect">
            <a:avLst/>
          </a:prstGeom>
        </p:spPr>
      </p:pic>
      <p:sp>
        <p:nvSpPr>
          <p:cNvPr id="24" name="Left Brace 23"/>
          <p:cNvSpPr/>
          <p:nvPr/>
        </p:nvSpPr>
        <p:spPr bwMode="auto">
          <a:xfrm>
            <a:off x="604837" y="304800"/>
            <a:ext cx="685800" cy="2501900"/>
          </a:xfrm>
          <a:prstGeom prst="leftBrace">
            <a:avLst>
              <a:gd name="adj1" fmla="val 8333"/>
              <a:gd name="adj2" fmla="val 4634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240506" y="1290637"/>
            <a:ext cx="219075" cy="466725"/>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838199" y="3160486"/>
            <a:ext cx="219075" cy="466725"/>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874802" y="4454797"/>
            <a:ext cx="219075" cy="466725"/>
          </a:xfrm>
          <a:prstGeom prst="rect">
            <a:avLst/>
          </a:prstGeom>
        </p:spPr>
      </p:pic>
      <p:sp>
        <p:nvSpPr>
          <p:cNvPr id="28" name="Left Brace 27"/>
          <p:cNvSpPr/>
          <p:nvPr/>
        </p:nvSpPr>
        <p:spPr bwMode="auto">
          <a:xfrm>
            <a:off x="604837" y="2947489"/>
            <a:ext cx="685800" cy="2462711"/>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224857" y="4023632"/>
            <a:ext cx="219075" cy="466725"/>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861739" y="5802449"/>
            <a:ext cx="219075" cy="466725"/>
          </a:xfrm>
          <a:prstGeom prst="rect">
            <a:avLst/>
          </a:prstGeom>
        </p:spPr>
      </p:pic>
      <p:sp>
        <p:nvSpPr>
          <p:cNvPr id="31" name="Left Brace 30"/>
          <p:cNvSpPr/>
          <p:nvPr/>
        </p:nvSpPr>
        <p:spPr bwMode="auto">
          <a:xfrm>
            <a:off x="566737" y="304800"/>
            <a:ext cx="685800" cy="642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83695" y="3338876"/>
            <a:ext cx="240983" cy="513398"/>
          </a:xfrm>
          <a:prstGeom prst="rect">
            <a:avLst/>
          </a:prstGeom>
        </p:spPr>
      </p:pic>
      <p:pic>
        <p:nvPicPr>
          <p:cNvPr id="2" name="EYGHH Cau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382746" y="420248"/>
            <a:ext cx="633984" cy="633984"/>
          </a:xfrm>
          <a:prstGeom prst="rect">
            <a:avLst/>
          </a:prstGeom>
          <a:solidFill>
            <a:schemeClr val="bg1"/>
          </a:solidFill>
          <a:ln>
            <a:noFill/>
          </a:ln>
        </p:spPr>
      </p:pic>
      <p:pic>
        <p:nvPicPr>
          <p:cNvPr id="3" name="EYGHH Cau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71662" y="1726404"/>
            <a:ext cx="633984" cy="633984"/>
          </a:xfrm>
          <a:prstGeom prst="rect">
            <a:avLst/>
          </a:prstGeom>
          <a:solidFill>
            <a:schemeClr val="bg1"/>
          </a:solidFill>
          <a:ln>
            <a:noFill/>
          </a:ln>
        </p:spPr>
      </p:pic>
      <p:pic>
        <p:nvPicPr>
          <p:cNvPr id="4" name="EYGHH Cau5-6">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8382746" y="1207007"/>
            <a:ext cx="633984" cy="633984"/>
          </a:xfrm>
          <a:prstGeom prst="rect">
            <a:avLst/>
          </a:prstGeom>
          <a:solidFill>
            <a:schemeClr val="bg1"/>
          </a:solidFill>
          <a:ln>
            <a:noFill/>
          </a:ln>
        </p:spPr>
      </p:pic>
      <p:pic>
        <p:nvPicPr>
          <p:cNvPr id="5" name="EYGHH cau7">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8384647" y="3023616"/>
            <a:ext cx="633984" cy="633984"/>
          </a:xfrm>
          <a:prstGeom prst="rect">
            <a:avLst/>
          </a:prstGeom>
          <a:solidFill>
            <a:schemeClr val="bg1"/>
          </a:solidFill>
          <a:ln>
            <a:noFill/>
          </a:ln>
        </p:spPr>
      </p:pic>
      <p:pic>
        <p:nvPicPr>
          <p:cNvPr id="6" name="EYGHH cau8">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8401430" y="4299119"/>
            <a:ext cx="633984" cy="633984"/>
          </a:xfrm>
          <a:prstGeom prst="rect">
            <a:avLst/>
          </a:prstGeom>
          <a:solidFill>
            <a:schemeClr val="bg1"/>
          </a:solidFill>
          <a:ln>
            <a:noFill/>
          </a:ln>
        </p:spPr>
      </p:pic>
      <p:pic>
        <p:nvPicPr>
          <p:cNvPr id="7" name="EYGHH cau7-8">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8394904" y="3763316"/>
            <a:ext cx="633984" cy="633984"/>
          </a:xfrm>
          <a:prstGeom prst="rect">
            <a:avLst/>
          </a:prstGeom>
          <a:solidFill>
            <a:schemeClr val="bg1"/>
          </a:solidFill>
          <a:ln>
            <a:noFill/>
          </a:ln>
        </p:spPr>
      </p:pic>
      <p:pic>
        <p:nvPicPr>
          <p:cNvPr id="8" name="EYGHH cod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8401430" y="5625908"/>
            <a:ext cx="633984" cy="633984"/>
          </a:xfrm>
          <a:prstGeom prst="rect">
            <a:avLst/>
          </a:prstGeom>
          <a:solidFill>
            <a:schemeClr val="bg1"/>
          </a:solidFill>
          <a:ln>
            <a:noFill/>
          </a:ln>
        </p:spPr>
      </p:pic>
      <p:pic>
        <p:nvPicPr>
          <p:cNvPr id="12" name="EYGHH Doan2">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8222171" y="3024362"/>
            <a:ext cx="633984" cy="633984"/>
          </a:xfrm>
          <a:prstGeom prst="rect">
            <a:avLst/>
          </a:prstGeom>
        </p:spPr>
      </p:pic>
    </p:spTree>
    <p:extLst>
      <p:ext uri="{BB962C8B-B14F-4D97-AF65-F5344CB8AC3E}">
        <p14:creationId xmlns:p14="http://schemas.microsoft.com/office/powerpoint/2010/main" val="263920675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md type="call" cmd="stop">
                                      <p:cBhvr>
                                        <p:cTn id="11" dur="1">
                                          <p:stCondLst>
                                            <p:cond delay="499"/>
                                          </p:stCondLst>
                                        </p:cTn>
                                        <p:tgtEl>
                                          <p:spTgt spid="2"/>
                                        </p:tgtEl>
                                      </p:cBhvr>
                                    </p:cmd>
                                  </p:childTnLst>
                                </p:cTn>
                              </p:par>
                              <p:par>
                                <p:cTn id="12" presetID="3" presetClass="exit" presetSubtype="10" fill="hold" nodeType="withEffect">
                                  <p:stCondLst>
                                    <p:cond delay="0"/>
                                  </p:stCondLst>
                                  <p:childTnLst>
                                    <p:animEffect transition="out" filter="blinds(horizont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3" presetClass="exit" presetSubtype="10" fill="hold" nodeType="withEffect">
                                  <p:stCondLst>
                                    <p:cond delay="0"/>
                                  </p:stCondLst>
                                  <p:childTnLst>
                                    <p:animEffect transition="out" filter="blinds(horizontal)">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md type="call" cmd="stop">
                                      <p:cBhvr>
                                        <p:cTn id="46" dur="1">
                                          <p:stCondLst>
                                            <p:cond delay="499"/>
                                          </p:stCondLst>
                                        </p:cTn>
                                        <p:tgtEl>
                                          <p:spTgt spid="4"/>
                                        </p:tgtEl>
                                      </p:cBhvr>
                                    </p:cmd>
                                  </p:childTnLst>
                                </p:cTn>
                              </p:par>
                              <p:par>
                                <p:cTn id="47" presetID="3" presetClass="exit" presetSubtype="10" fill="hold" grpId="1" nodeType="withEffect">
                                  <p:stCondLst>
                                    <p:cond delay="0"/>
                                  </p:stCondLst>
                                  <p:childTnLst>
                                    <p:animEffect transition="out" filter="blinds(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3" presetClass="exit" presetSubtype="10" fill="hold" nodeType="withEffect">
                                  <p:stCondLst>
                                    <p:cond delay="0"/>
                                  </p:stCondLst>
                                  <p:childTnLst>
                                    <p:animEffect transition="out" filter="blinds(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5"/>
                                        </p:tgtEl>
                                      </p:cBhvr>
                                    </p:animEffect>
                                    <p:set>
                                      <p:cBhvr>
                                        <p:cTn id="64" dur="1" fill="hold">
                                          <p:stCondLst>
                                            <p:cond delay="499"/>
                                          </p:stCondLst>
                                        </p:cTn>
                                        <p:tgtEl>
                                          <p:spTgt spid="5"/>
                                        </p:tgtEl>
                                        <p:attrNameLst>
                                          <p:attrName>style.visibility</p:attrName>
                                        </p:attrNameLst>
                                      </p:cBhvr>
                                      <p:to>
                                        <p:strVal val="hidden"/>
                                      </p:to>
                                    </p:set>
                                    <p:cmd type="call" cmd="stop">
                                      <p:cBhvr>
                                        <p:cTn id="65" dur="1">
                                          <p:stCondLst>
                                            <p:cond delay="499"/>
                                          </p:stCondLst>
                                        </p:cTn>
                                        <p:tgtEl>
                                          <p:spTgt spid="5"/>
                                        </p:tgtEl>
                                      </p:cBhvr>
                                    </p:cmd>
                                  </p:childTnLst>
                                </p:cTn>
                              </p:par>
                              <p:par>
                                <p:cTn id="66" presetID="1"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circle(in)">
                                      <p:cBhvr>
                                        <p:cTn id="74" dur="500"/>
                                        <p:tgtEl>
                                          <p:spTgt spid="28"/>
                                        </p:tgtEl>
                                      </p:cBhvr>
                                    </p:animEffect>
                                  </p:childTnLst>
                                </p:cTn>
                              </p:par>
                              <p:par>
                                <p:cTn id="75" presetID="3" presetClass="exit" presetSubtype="10" fill="hold" nodeType="withEffect">
                                  <p:stCondLst>
                                    <p:cond delay="0"/>
                                  </p:stCondLst>
                                  <p:childTnLst>
                                    <p:animEffect transition="out" filter="blinds(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6"/>
                                        </p:tgtEl>
                                      </p:cBhvr>
                                    </p:animEffect>
                                    <p:set>
                                      <p:cBhvr>
                                        <p:cTn id="80" dur="1" fill="hold">
                                          <p:stCondLst>
                                            <p:cond delay="499"/>
                                          </p:stCondLst>
                                        </p:cTn>
                                        <p:tgtEl>
                                          <p:spTgt spid="6"/>
                                        </p:tgtEl>
                                        <p:attrNameLst>
                                          <p:attrName>style.visibility</p:attrName>
                                        </p:attrNameLst>
                                      </p:cBhvr>
                                      <p:to>
                                        <p:strVal val="hidden"/>
                                      </p:to>
                                    </p:set>
                                    <p:cmd type="call" cmd="stop">
                                      <p:cBhvr>
                                        <p:cTn id="81" dur="1">
                                          <p:stCondLst>
                                            <p:cond delay="499"/>
                                          </p:stCondLst>
                                        </p:cTn>
                                        <p:tgtEl>
                                          <p:spTgt spid="6"/>
                                        </p:tgtEl>
                                      </p:cBhvr>
                                    </p:cmd>
                                  </p:childTnLst>
                                </p:cTn>
                              </p:par>
                              <p:par>
                                <p:cTn id="82" presetID="1"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par>
                                <p:cTn id="91" presetID="1"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3" presetClass="exit" presetSubtype="10" fill="hold" nodeType="withEffect">
                                  <p:stCondLst>
                                    <p:cond delay="0"/>
                                  </p:stCondLst>
                                  <p:childTnLst>
                                    <p:animEffect transition="out" filter="blinds(horizontal)">
                                      <p:cBhvr>
                                        <p:cTn id="94" dur="500"/>
                                        <p:tgtEl>
                                          <p:spTgt spid="7"/>
                                        </p:tgtEl>
                                      </p:cBhvr>
                                    </p:animEffect>
                                    <p:set>
                                      <p:cBhvr>
                                        <p:cTn id="95" dur="1" fill="hold">
                                          <p:stCondLst>
                                            <p:cond delay="499"/>
                                          </p:stCondLst>
                                        </p:cTn>
                                        <p:tgtEl>
                                          <p:spTgt spid="7"/>
                                        </p:tgtEl>
                                        <p:attrNameLst>
                                          <p:attrName>style.visibility</p:attrName>
                                        </p:attrNameLst>
                                      </p:cBhvr>
                                      <p:to>
                                        <p:strVal val="hidden"/>
                                      </p:to>
                                    </p:set>
                                    <p:cmd type="call" cmd="stop">
                                      <p:cBhvr>
                                        <p:cTn id="96" dur="1">
                                          <p:stCondLst>
                                            <p:cond delay="499"/>
                                          </p:stCondLst>
                                        </p:cTn>
                                        <p:tgtEl>
                                          <p:spTgt spid="7"/>
                                        </p:tgtEl>
                                      </p:cBhvr>
                                    </p:cmd>
                                  </p:childTnLst>
                                </p:cTn>
                              </p:par>
                              <p:par>
                                <p:cTn id="97" presetID="3" presetClass="exit" presetSubtype="10" fill="hold" grpId="1" nodeType="withEffect">
                                  <p:stCondLst>
                                    <p:cond delay="0"/>
                                  </p:stCondLst>
                                  <p:childTnLst>
                                    <p:animEffect transition="out" filter="blinds(horizontal)">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circle(in)">
                                      <p:cBhvr>
                                        <p:cTn id="109" dur="500"/>
                                        <p:tgtEl>
                                          <p:spTgt spid="31"/>
                                        </p:tgtEl>
                                      </p:cBhvr>
                                    </p:animEffect>
                                  </p:childTnLst>
                                </p:cTn>
                              </p:par>
                              <p:par>
                                <p:cTn id="110" presetID="3" presetClass="exit" presetSubtype="10" fill="hold" nodeType="withEffect">
                                  <p:stCondLst>
                                    <p:cond delay="0"/>
                                  </p:stCondLst>
                                  <p:childTnLst>
                                    <p:animEffect transition="out" filter="blinds(horizontal)">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8"/>
                                        </p:tgtEl>
                                      </p:cBhvr>
                                    </p:animEffect>
                                    <p:set>
                                      <p:cBhvr>
                                        <p:cTn id="115" dur="1" fill="hold">
                                          <p:stCondLst>
                                            <p:cond delay="499"/>
                                          </p:stCondLst>
                                        </p:cTn>
                                        <p:tgtEl>
                                          <p:spTgt spid="8"/>
                                        </p:tgtEl>
                                        <p:attrNameLst>
                                          <p:attrName>style.visibility</p:attrName>
                                        </p:attrNameLst>
                                      </p:cBhvr>
                                      <p:to>
                                        <p:strVal val="hidden"/>
                                      </p:to>
                                    </p:set>
                                    <p:cmd type="call" cmd="stop">
                                      <p:cBhvr>
                                        <p:cTn id="116" dur="1">
                                          <p:stCondLst>
                                            <p:cond delay="499"/>
                                          </p:stCondLst>
                                        </p:cTn>
                                        <p:tgtEl>
                                          <p:spTgt spid="8"/>
                                        </p:tgtEl>
                                      </p:cBhvr>
                                    </p:cmd>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1" fill="hold" display="0">
                  <p:stCondLst>
                    <p:cond delay="indefinite"/>
                  </p:stCondLst>
                  <p:endCondLst>
                    <p:cond evt="onStopAudio" delay="0">
                      <p:tgtEl>
                        <p:sldTgt/>
                      </p:tgtEl>
                    </p:cond>
                  </p:endCondLst>
                </p:cTn>
                <p:tgtEl>
                  <p:spTgt spid="2"/>
                </p:tgtEl>
              </p:cMediaNode>
            </p:audio>
            <p:audio>
              <p:cMediaNode vol="80000">
                <p:cTn id="122" fill="hold" display="0">
                  <p:stCondLst>
                    <p:cond delay="indefinite"/>
                  </p:stCondLst>
                  <p:endCondLst>
                    <p:cond evt="onStopAudio" delay="0">
                      <p:tgtEl>
                        <p:sldTgt/>
                      </p:tgtEl>
                    </p:cond>
                  </p:endCondLst>
                </p:cTn>
                <p:tgtEl>
                  <p:spTgt spid="3"/>
                </p:tgtEl>
              </p:cMediaNode>
            </p:audio>
            <p:audio>
              <p:cMediaNode vol="80000">
                <p:cTn id="123" fill="hold" display="0">
                  <p:stCondLst>
                    <p:cond delay="indefinite"/>
                  </p:stCondLst>
                  <p:endCondLst>
                    <p:cond evt="onStopAudio" delay="0">
                      <p:tgtEl>
                        <p:sldTgt/>
                      </p:tgtEl>
                    </p:cond>
                  </p:endCondLst>
                </p:cTn>
                <p:tgtEl>
                  <p:spTgt spid="4"/>
                </p:tgtEl>
              </p:cMediaNode>
            </p:audio>
            <p:audio>
              <p:cMediaNode vol="80000">
                <p:cTn id="124" fill="hold" display="0">
                  <p:stCondLst>
                    <p:cond delay="indefinite"/>
                  </p:stCondLst>
                  <p:endCondLst>
                    <p:cond evt="onStopAudio" delay="0">
                      <p:tgtEl>
                        <p:sldTgt/>
                      </p:tgtEl>
                    </p:cond>
                  </p:endCondLst>
                </p:cTn>
                <p:tgtEl>
                  <p:spTgt spid="5"/>
                </p:tgtEl>
              </p:cMediaNode>
            </p:audio>
            <p:audio>
              <p:cMediaNode vol="80000">
                <p:cTn id="125" fill="hold" display="0">
                  <p:stCondLst>
                    <p:cond delay="indefinite"/>
                  </p:stCondLst>
                  <p:endCondLst>
                    <p:cond evt="onStopAudio" delay="0">
                      <p:tgtEl>
                        <p:sldTgt/>
                      </p:tgtEl>
                    </p:cond>
                  </p:endCondLst>
                </p:cTn>
                <p:tgtEl>
                  <p:spTgt spid="6"/>
                </p:tgtEl>
              </p:cMediaNode>
            </p:audio>
            <p:audio>
              <p:cMediaNode vol="80000">
                <p:cTn id="126" fill="hold" display="0">
                  <p:stCondLst>
                    <p:cond delay="indefinite"/>
                  </p:stCondLst>
                  <p:endCondLst>
                    <p:cond evt="onStopAudio" delay="0">
                      <p:tgtEl>
                        <p:sldTgt/>
                      </p:tgtEl>
                    </p:cond>
                  </p:endCondLst>
                </p:cTn>
                <p:tgtEl>
                  <p:spTgt spid="7"/>
                </p:tgtEl>
              </p:cMediaNode>
            </p:audio>
            <p:audio>
              <p:cMediaNode vol="80000">
                <p:cTn id="127" fill="hold" display="0">
                  <p:stCondLst>
                    <p:cond delay="indefinite"/>
                  </p:stCondLst>
                  <p:endCondLst>
                    <p:cond evt="onStopAudio" delay="0">
                      <p:tgtEl>
                        <p:sldTgt/>
                      </p:tgtEl>
                    </p:cond>
                  </p:endCondLst>
                </p:cTn>
                <p:tgtEl>
                  <p:spTgt spid="8"/>
                </p:tgtEl>
              </p:cMediaNode>
            </p:audio>
            <p:audio>
              <p:cMediaNode vol="80000">
                <p:cTn id="128" fill="hold" display="0">
                  <p:stCondLst>
                    <p:cond delay="indefinite"/>
                  </p:stCondLst>
                  <p:endCondLst>
                    <p:cond evt="onStopAudio" delay="0">
                      <p:tgtEl>
                        <p:sldTgt/>
                      </p:tgtEl>
                    </p:cond>
                  </p:endCondLst>
                </p:cTn>
                <p:tgtEl>
                  <p:spTgt spid="12"/>
                </p:tgtEl>
              </p:cMediaNode>
            </p:audio>
          </p:childTnLst>
        </p:cTn>
      </p:par>
    </p:tnLst>
    <p:bldLst>
      <p:bldP spid="24" grpId="0" animBg="1"/>
      <p:bldP spid="24" grpId="1" animBg="1"/>
      <p:bldP spid="28" grpId="0" animBg="1"/>
      <p:bldP spid="28" grpId="1" animBg="1"/>
      <p:bldP spid="3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6513</TotalTime>
  <Words>436</Words>
  <Application>Microsoft Office PowerPoint</Application>
  <PresentationFormat>On-screen Show (4:3)</PresentationFormat>
  <Paragraphs>46</Paragraphs>
  <Slides>17</Slides>
  <Notes>0</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Default Design</vt:lpstr>
      <vt:lpstr>Giáo viên: Nguyễn Thị Thanh Hòa Trường: THCS Vạn Điểm</vt:lpstr>
      <vt:lpstr>EM YÊU ÂM NHẠC</vt:lpstr>
      <vt:lpstr>1. Hát</vt:lpstr>
      <vt:lpstr>Tìm hiểu bài</vt:lpstr>
      <vt:lpstr>Tác giả và bài hát</vt:lpstr>
      <vt:lpstr>Nghe hát mẫu</vt:lpstr>
      <vt:lpstr>Khởi động giọng</vt:lpstr>
      <vt:lpstr>Học hát từng câu (lời 1)</vt:lpstr>
      <vt:lpstr>PowerPoint Presentation</vt:lpstr>
      <vt:lpstr>Hát hoàn chỉnh lời 1</vt:lpstr>
      <vt:lpstr>Học hát lời 2 </vt:lpstr>
      <vt:lpstr>Hát hoàn chỉnh cả bài</vt:lpstr>
      <vt:lpstr>2. Lí thuyết âm nhạc Các thuộc tính cơ bản của âm thanh có tính nhạc</vt:lpstr>
      <vt:lpstr>PowerPoint Presentation</vt:lpstr>
      <vt:lpstr>PowerPoint Presentation</vt:lpstr>
      <vt:lpstr>3.Trải nghiệm và khám phá </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246</cp:revision>
  <dcterms:created xsi:type="dcterms:W3CDTF">2006-11-06T13:45:38Z</dcterms:created>
  <dcterms:modified xsi:type="dcterms:W3CDTF">2021-09-07T01:23:58Z</dcterms:modified>
</cp:coreProperties>
</file>