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9" r:id="rId3"/>
    <p:sldId id="365" r:id="rId4"/>
    <p:sldId id="315" r:id="rId5"/>
    <p:sldId id="362" r:id="rId6"/>
    <p:sldId id="310" r:id="rId7"/>
    <p:sldId id="338" r:id="rId8"/>
    <p:sldId id="368" r:id="rId9"/>
    <p:sldId id="332" r:id="rId10"/>
    <p:sldId id="370" r:id="rId11"/>
    <p:sldId id="354" r:id="rId12"/>
    <p:sldId id="369" r:id="rId13"/>
    <p:sldId id="371" r:id="rId14"/>
    <p:sldId id="374" r:id="rId15"/>
    <p:sldId id="372" r:id="rId16"/>
    <p:sldId id="375" r:id="rId17"/>
    <p:sldId id="377" r:id="rId18"/>
    <p:sldId id="376" r:id="rId19"/>
    <p:sldId id="345" r:id="rId20"/>
    <p:sldId id="346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70A8-95E2-4600-879B-B90E0E597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86354-3EAC-4B5E-BB61-925E994C9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61C6C-BF0C-4F32-9137-64196BFB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8353C-0413-4A4C-9D61-7B48632F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CD5E3-959C-4431-B5F1-F3B8EE68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5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B7FD-F589-4222-9BC7-35601001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595B3-AE16-406B-9778-C3BACB255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1D01C-F19A-4FB5-8A37-A5A64BA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8A759-3DC3-40CA-9399-2E7E1EC0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4D7AC-1297-4254-91DA-32ADBC7D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FA6632-5E59-4B23-8C7E-92BBAFDEA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2B02B-6336-42E3-97B9-D1541CF4E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6B214-173C-4EF5-A011-548174DA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49BEF-A799-4E1D-B438-7E7AE68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0D584-0377-441B-BC6B-844B4934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24D3-CCA4-4A5D-85F1-1907724D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D6A98-DBD2-4C77-A494-CE947284B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AE306-34C4-4ECE-AB61-C951F70D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DDAE1-3661-4A11-BC63-6889B89E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5CD18-BC10-4830-BD0F-604EFED5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5569-F200-4CE6-8F31-22A8B28C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CD28-58F5-467A-A320-300AF3F34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F2476-6EE6-4028-A840-B72D75E01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EFE0D-E6FB-4910-AC1B-800BE3BA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7F2AA-2FD8-455B-A8FC-9C13C8E7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0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6FA8-B03E-4527-A904-4A2AB8AA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05AA9-6B89-4325-90A7-056770273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E014C-53E4-440E-B1AF-26315B210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DCF2B-48A6-4471-9232-6735A587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28511-2F6E-41A6-BC25-1B0FF8C3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440AE-8250-403F-9D85-DE880DB4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6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B3E-5C0B-4BC4-B81A-B86611BE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6DF36-080F-4D50-B0B0-DDEDA3883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6AFC3-811B-46F1-8813-5B1347E67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CFCE0-5FF4-49D6-ACB3-0D041D53C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3595E-5994-4804-B439-CAFC18A70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093F6-D006-4DE6-B3F4-4AAFFE88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43200-52E2-4C6B-B74E-727E888A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2F47F-3512-479B-9698-4E92FBC9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34A8-DFE5-4A0B-88DC-52CCF72D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81665-95E8-4A74-95DD-29C216F4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E90CE-B551-43DD-8FEE-2B7561F1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9CBFA-FDCB-4CBC-8BF6-143E3753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6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843E0-B399-45DD-A635-8DA30CCA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B9859-6FC3-40DF-9994-799C7C4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815A0-15E3-40F4-97D0-6440EC3F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57B9-AA51-44C8-86CD-9D88835B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22309-860F-4B8B-843F-DBB8B269B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5C7A3-92EA-4579-9DDD-518E3B8E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FE1DC-FDD7-4DF4-961C-EA93C9BE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F4339-8CEC-48B5-8C02-787ED31C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8C83F-059C-47C4-B8EA-347A28ED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E32B-A506-4D56-B966-481B3E75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E29F3-F748-43B9-B4FF-B651FCD30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82898-5309-4119-806B-4366590F0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DFA1E-36AD-4CC9-8B10-B67D8017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DC425-C2AA-40B3-BC4D-BCF4794E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CD397-7170-418B-8E2C-966E3EE7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3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61F2B7-89D4-41D7-AE97-EA02413A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8A91D-674B-4966-8DD5-F98F1813C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FB72E-C426-44F6-B07D-9E9DED5C5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33FA-AE27-4C30-8944-517A0AE6740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8C172-A22F-488D-B428-19AB91577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421C-5BEC-4B64-95B8-AD163AC69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8D9D3-E416-4C8B-A1FA-4B40CFC17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7.png"/><Relationship Id="rId5" Type="http://schemas.microsoft.com/office/2007/relationships/media" Target="../media/media12.wav"/><Relationship Id="rId10" Type="http://schemas.openxmlformats.org/officeDocument/2006/relationships/image" Target="../media/image16.png"/><Relationship Id="rId4" Type="http://schemas.openxmlformats.org/officeDocument/2006/relationships/audio" Target="../media/media1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openxmlformats.org/officeDocument/2006/relationships/image" Target="../media/image7.png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24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23.png"/><Relationship Id="rId5" Type="http://schemas.microsoft.com/office/2007/relationships/media" Target="../media/media15.wav"/><Relationship Id="rId10" Type="http://schemas.openxmlformats.org/officeDocument/2006/relationships/image" Target="../media/image11.gif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2.png"/><Relationship Id="rId5" Type="http://schemas.microsoft.com/office/2007/relationships/media" Target="../media/media7.wav"/><Relationship Id="rId10" Type="http://schemas.openxmlformats.org/officeDocument/2006/relationships/image" Target="../media/image11.gif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E0C439-E164-442F-8DDC-FB4E250D09E5}"/>
              </a:ext>
            </a:extLst>
          </p:cNvPr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9C506D-C40C-4BDE-B40C-A837E9372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2BB452-470F-4C27-8563-BFA3A6B8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E237B67-74B7-4506-B76F-C2ADB031078B}"/>
              </a:ext>
            </a:extLst>
          </p:cNvPr>
          <p:cNvSpPr/>
          <p:nvPr/>
        </p:nvSpPr>
        <p:spPr>
          <a:xfrm>
            <a:off x="1832654" y="184378"/>
            <a:ext cx="85266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 BẠN BỐN PHƯƠNG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BAA03-0F01-40FC-94B0-82283E3A8A84}"/>
              </a:ext>
            </a:extLst>
          </p:cNvPr>
          <p:cNvSpPr/>
          <p:nvPr/>
        </p:nvSpPr>
        <p:spPr>
          <a:xfrm>
            <a:off x="2027567" y="1938704"/>
            <a:ext cx="854490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just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4/4</a:t>
            </a:r>
          </a:p>
          <a:p>
            <a:pPr algn="just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 Clair La Lune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30660E-8E65-4E69-BD6A-E3D0FCDED15C}"/>
              </a:ext>
            </a:extLst>
          </p:cNvPr>
          <p:cNvGrpSpPr/>
          <p:nvPr/>
        </p:nvGrpSpPr>
        <p:grpSpPr>
          <a:xfrm>
            <a:off x="0" y="190500"/>
            <a:ext cx="11734800" cy="1333500"/>
            <a:chOff x="0" y="190500"/>
            <a:chExt cx="11811000" cy="1333500"/>
          </a:xfrm>
        </p:grpSpPr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0" y="381000"/>
              <a:ext cx="11811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8368FE-E52F-439D-BC78-1ECFCD71B8B3}"/>
                </a:ext>
              </a:extLst>
            </p:cNvPr>
            <p:cNvSpPr txBox="1"/>
            <p:nvPr/>
          </p:nvSpPr>
          <p:spPr>
            <a:xfrm>
              <a:off x="8468465" y="1905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1C6157-03D6-450D-8AE4-89BA8F716106}"/>
                </a:ext>
              </a:extLst>
            </p:cNvPr>
            <p:cNvSpPr txBox="1"/>
            <p:nvPr/>
          </p:nvSpPr>
          <p:spPr>
            <a:xfrm>
              <a:off x="8457833" y="51435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9AC593-E1AB-4D6E-B2D6-1F9C3905DFDE}"/>
              </a:ext>
            </a:extLst>
          </p:cNvPr>
          <p:cNvGrpSpPr/>
          <p:nvPr/>
        </p:nvGrpSpPr>
        <p:grpSpPr>
          <a:xfrm>
            <a:off x="381000" y="1295400"/>
            <a:ext cx="9688033" cy="1322557"/>
            <a:chOff x="381000" y="1485089"/>
            <a:chExt cx="9688033" cy="13225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3FB835-C435-4E51-81F9-BAED47E092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17868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1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DCCBEA-CF01-4D24-885A-1C36D485C9CB}"/>
                </a:ext>
              </a:extLst>
            </p:cNvPr>
            <p:cNvSpPr txBox="1"/>
            <p:nvPr/>
          </p:nvSpPr>
          <p:spPr>
            <a:xfrm>
              <a:off x="3005008" y="2407536"/>
              <a:ext cx="171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  n   n 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02985B-4056-43DF-A9C4-C6B049FDA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875" t="42222" r="40625" b="47778"/>
            <a:stretch/>
          </p:blipFill>
          <p:spPr>
            <a:xfrm>
              <a:off x="2296633" y="1485089"/>
              <a:ext cx="7772400" cy="1028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6FA6CA-8AFB-46D7-8D24-33560E9023E6}"/>
              </a:ext>
            </a:extLst>
          </p:cNvPr>
          <p:cNvGrpSpPr/>
          <p:nvPr/>
        </p:nvGrpSpPr>
        <p:grpSpPr>
          <a:xfrm>
            <a:off x="381000" y="3048811"/>
            <a:ext cx="9688033" cy="1333500"/>
            <a:chOff x="381000" y="3238500"/>
            <a:chExt cx="9688033" cy="1333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9FFCA75-6AF2-4251-90E1-6B934D39CE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35394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2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9D5A11A-DA2A-477D-B229-7B010A690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875" t="42222" r="40625" b="47778"/>
            <a:stretch/>
          </p:blipFill>
          <p:spPr>
            <a:xfrm>
              <a:off x="2296633" y="3238500"/>
              <a:ext cx="7772400" cy="10287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69DED7-E264-499B-AD7A-C1AE172AADF8}"/>
                </a:ext>
              </a:extLst>
            </p:cNvPr>
            <p:cNvSpPr txBox="1"/>
            <p:nvPr/>
          </p:nvSpPr>
          <p:spPr>
            <a:xfrm>
              <a:off x="3003699" y="4171890"/>
              <a:ext cx="1771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</a:t>
              </a:r>
              <a:r>
                <a:rPr lang="en-US" sz="1400" b="1">
                  <a:solidFill>
                    <a:srgbClr val="0000FF"/>
                  </a:solidFill>
                </a:rPr>
                <a:t>  </a:t>
              </a:r>
              <a:r>
                <a:rPr lang="en-US" sz="2000" b="1">
                  <a:solidFill>
                    <a:srgbClr val="FF0000"/>
                  </a:solidFill>
                </a:rPr>
                <a:t>M </a:t>
              </a:r>
              <a:r>
                <a:rPr lang="en-US" sz="2000" b="1">
                  <a:solidFill>
                    <a:srgbClr val="0000FF"/>
                  </a:solidFill>
                </a:rPr>
                <a:t>  n 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4BDA72-E4FA-4B00-854C-CAC97C409127}"/>
              </a:ext>
            </a:extLst>
          </p:cNvPr>
          <p:cNvGrpSpPr/>
          <p:nvPr/>
        </p:nvGrpSpPr>
        <p:grpSpPr>
          <a:xfrm>
            <a:off x="381000" y="4953811"/>
            <a:ext cx="9695121" cy="1333500"/>
            <a:chOff x="381000" y="5143500"/>
            <a:chExt cx="9695121" cy="1333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DF0769-5BF9-4570-B575-F2BE177ABD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54444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3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8211BB0-DAD8-4C60-906C-057698752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875" t="42222" r="40625" b="47778"/>
            <a:stretch/>
          </p:blipFill>
          <p:spPr>
            <a:xfrm>
              <a:off x="2303721" y="5143500"/>
              <a:ext cx="7772400" cy="10287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355279-4B27-42C1-B477-851963E440EA}"/>
                </a:ext>
              </a:extLst>
            </p:cNvPr>
            <p:cNvSpPr txBox="1"/>
            <p:nvPr/>
          </p:nvSpPr>
          <p:spPr>
            <a:xfrm>
              <a:off x="3016101" y="6076890"/>
              <a:ext cx="1773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</a:t>
              </a:r>
              <a:r>
                <a:rPr lang="en-US" sz="2000" b="1">
                  <a:solidFill>
                    <a:srgbClr val="CC6600"/>
                  </a:solidFill>
                </a:rPr>
                <a:t>mv</a:t>
              </a:r>
              <a:r>
                <a:rPr lang="en-US" sz="2000" b="1">
                  <a:solidFill>
                    <a:srgbClr val="FFCC00"/>
                  </a:solidFill>
                </a:rPr>
                <a:t> </a:t>
              </a:r>
              <a:r>
                <a:rPr lang="en-US" sz="1400" b="1">
                  <a:solidFill>
                    <a:srgbClr val="0000FF"/>
                  </a:solidFill>
                </a:rPr>
                <a:t>  </a:t>
              </a:r>
              <a:r>
                <a:rPr lang="en-US" sz="2000" b="1">
                  <a:solidFill>
                    <a:srgbClr val="0000FF"/>
                  </a:solidFill>
                </a:rPr>
                <a:t>n  </a:t>
              </a:r>
            </a:p>
          </p:txBody>
        </p:sp>
      </p:grpSp>
      <p:pic>
        <p:nvPicPr>
          <p:cNvPr id="3" name="CD4 M n n n ken">
            <a:hlinkClick r:id="" action="ppaction://media"/>
            <a:extLst>
              <a:ext uri="{FF2B5EF4-FFF2-40B4-BE49-F238E27FC236}">
                <a16:creationId xmlns:a16="http://schemas.microsoft.com/office/drawing/2014/main" id="{E418D0C6-7BD9-4DCF-8BB4-8D9144035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1662606"/>
            <a:ext cx="406400" cy="406400"/>
          </a:xfrm>
          <a:prstGeom prst="rect">
            <a:avLst/>
          </a:prstGeom>
        </p:spPr>
      </p:pic>
      <p:pic>
        <p:nvPicPr>
          <p:cNvPr id="5" name="CD4 M n M n ken">
            <a:hlinkClick r:id="" action="ppaction://media"/>
            <a:extLst>
              <a:ext uri="{FF2B5EF4-FFF2-40B4-BE49-F238E27FC236}">
                <a16:creationId xmlns:a16="http://schemas.microsoft.com/office/drawing/2014/main" id="{F30AA972-49C0-4E62-905B-4145AA67E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3403600"/>
            <a:ext cx="406400" cy="406400"/>
          </a:xfrm>
          <a:prstGeom prst="rect">
            <a:avLst/>
          </a:prstGeom>
        </p:spPr>
      </p:pic>
      <p:pic>
        <p:nvPicPr>
          <p:cNvPr id="6" name="CD4 M n Mv n ken">
            <a:hlinkClick r:id="" action="ppaction://media"/>
            <a:extLst>
              <a:ext uri="{FF2B5EF4-FFF2-40B4-BE49-F238E27FC236}">
                <a16:creationId xmlns:a16="http://schemas.microsoft.com/office/drawing/2014/main" id="{DEAE2200-CF7A-4AA3-96F8-A28342C4F8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5320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286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838200"/>
            <a:ext cx="11887200" cy="245455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87" y="871788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7F122B-E635-44EA-9FD5-8F960D309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876920"/>
              </p:ext>
            </p:extLst>
          </p:nvPr>
        </p:nvGraphicFramePr>
        <p:xfrm>
          <a:off x="1571625" y="3673758"/>
          <a:ext cx="9067800" cy="284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5955">
                  <a:extLst>
                    <a:ext uri="{9D8B030D-6E8A-4147-A177-3AD203B41FA5}">
                      <a16:colId xmlns:a16="http://schemas.microsoft.com/office/drawing/2014/main" val="3040628620"/>
                    </a:ext>
                  </a:extLst>
                </a:gridCol>
                <a:gridCol w="1978445">
                  <a:extLst>
                    <a:ext uri="{9D8B030D-6E8A-4147-A177-3AD203B41FA5}">
                      <a16:colId xmlns:a16="http://schemas.microsoft.com/office/drawing/2014/main" val="334328844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2665391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85728640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21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phách trong một ô nhịp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trường độ của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0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mạnh nhẹ của các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3986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947022A-0C7C-4802-BBA5-F38A6D26854A}"/>
              </a:ext>
            </a:extLst>
          </p:cNvPr>
          <p:cNvGrpSpPr/>
          <p:nvPr/>
        </p:nvGrpSpPr>
        <p:grpSpPr>
          <a:xfrm>
            <a:off x="5534025" y="3636334"/>
            <a:ext cx="359726" cy="708835"/>
            <a:chOff x="4495800" y="3615068"/>
            <a:chExt cx="359726" cy="7088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3C60E7-CAD9-4ABD-8A5F-B0329F09B7F5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401960-2053-4BE2-A175-FEF2E71A547D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D2BA1-DD6B-400C-A723-DDF59BC18E66}"/>
              </a:ext>
            </a:extLst>
          </p:cNvPr>
          <p:cNvGrpSpPr/>
          <p:nvPr/>
        </p:nvGrpSpPr>
        <p:grpSpPr>
          <a:xfrm>
            <a:off x="7591433" y="3636334"/>
            <a:ext cx="359726" cy="708835"/>
            <a:chOff x="4495800" y="3615068"/>
            <a:chExt cx="359726" cy="7088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583A48-138A-4A1B-96E9-8B3A94D34321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E87063-50AD-4246-890D-AB2BAF3F0065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94075-B4AD-4F98-95C9-29349A2F4F29}"/>
              </a:ext>
            </a:extLst>
          </p:cNvPr>
          <p:cNvGrpSpPr/>
          <p:nvPr/>
        </p:nvGrpSpPr>
        <p:grpSpPr>
          <a:xfrm>
            <a:off x="9746299" y="3634565"/>
            <a:ext cx="359726" cy="708835"/>
            <a:chOff x="4495800" y="3615068"/>
            <a:chExt cx="359726" cy="70883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08F95E-BA5C-4B48-A8AC-168ACF87C106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8BD49F-3034-4B04-9D2A-366BD29F50D0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AAD1FB-D68C-4201-8395-5611AE126ADB}"/>
              </a:ext>
            </a:extLst>
          </p:cNvPr>
          <p:cNvSpPr txBox="1"/>
          <p:nvPr/>
        </p:nvSpPr>
        <p:spPr>
          <a:xfrm>
            <a:off x="4651539" y="4461808"/>
            <a:ext cx="1263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2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đen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48684-1A83-4EAE-A07A-6FC51671F692}"/>
              </a:ext>
            </a:extLst>
          </p:cNvPr>
          <p:cNvSpPr txBox="1"/>
          <p:nvPr/>
        </p:nvSpPr>
        <p:spPr>
          <a:xfrm>
            <a:off x="6439561" y="4462132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3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đen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5DB5F-AD2E-4E5D-AADB-F1D50C12554C}"/>
              </a:ext>
            </a:extLst>
          </p:cNvPr>
          <p:cNvSpPr txBox="1"/>
          <p:nvPr/>
        </p:nvSpPr>
        <p:spPr>
          <a:xfrm>
            <a:off x="8287858" y="4463901"/>
            <a:ext cx="2406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4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đen</a:t>
            </a:r>
          </a:p>
          <a:p>
            <a:pPr algn="ctr"/>
            <a:endParaRPr lang="en-US" sz="24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Mv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6703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571C29-34E8-4808-85A0-D7AEDB0590AB}"/>
              </a:ext>
            </a:extLst>
          </p:cNvPr>
          <p:cNvGrpSpPr/>
          <p:nvPr/>
        </p:nvGrpSpPr>
        <p:grpSpPr>
          <a:xfrm>
            <a:off x="1663636" y="0"/>
            <a:ext cx="8864727" cy="6637020"/>
            <a:chOff x="1663636" y="0"/>
            <a:chExt cx="8864727" cy="66370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3E6ED8-43EF-46F1-BA0F-CBFDC88FE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99" t="-1190" b="89960"/>
            <a:stretch/>
          </p:blipFill>
          <p:spPr>
            <a:xfrm>
              <a:off x="2514600" y="0"/>
              <a:ext cx="8013763" cy="76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BC410E-B335-478D-92C6-F052714AD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79"/>
            <a:stretch/>
          </p:blipFill>
          <p:spPr>
            <a:xfrm>
              <a:off x="1663636" y="990600"/>
              <a:ext cx="8864727" cy="5646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D09C9E-A837-4793-B9DD-8CED8192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50673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595FEF-0FB7-4BBE-8A16-ED3DCA7CA04F}"/>
              </a:ext>
            </a:extLst>
          </p:cNvPr>
          <p:cNvGrpSpPr/>
          <p:nvPr/>
        </p:nvGrpSpPr>
        <p:grpSpPr>
          <a:xfrm>
            <a:off x="6865080" y="228600"/>
            <a:ext cx="415830" cy="914575"/>
            <a:chOff x="6865080" y="26670"/>
            <a:chExt cx="415830" cy="9145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DAEFA6-5FE9-40F0-9299-3171F4427F43}"/>
                </a:ext>
              </a:extLst>
            </p:cNvPr>
            <p:cNvSpPr txBox="1"/>
            <p:nvPr/>
          </p:nvSpPr>
          <p:spPr>
            <a:xfrm>
              <a:off x="6868618" y="266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1472EF-D7CB-4279-AEBF-8302256E4FFE}"/>
                </a:ext>
              </a:extLst>
            </p:cNvPr>
            <p:cNvSpPr txBox="1"/>
            <p:nvPr/>
          </p:nvSpPr>
          <p:spPr>
            <a:xfrm>
              <a:off x="6865080" y="3564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</a:rPr>
                <a:t>4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2E0F1D-0F50-4B29-BC09-D89F6431A8A2}"/>
              </a:ext>
            </a:extLst>
          </p:cNvPr>
          <p:cNvCxnSpPr>
            <a:cxnSpLocks/>
          </p:cNvCxnSpPr>
          <p:nvPr/>
        </p:nvCxnSpPr>
        <p:spPr bwMode="auto">
          <a:xfrm>
            <a:off x="8610600" y="1849755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BA18E7-8390-45DC-A5FD-14F197B54917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716530"/>
            <a:ext cx="1828800" cy="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1560AC-CE4F-4521-BE51-07F90B48E0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1" y="2792730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F50055-A263-44A4-8297-0F84E5AF7EA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24900" y="1849755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84E0E2-83C2-4B11-B62E-D50A4DAFBB32}"/>
              </a:ext>
            </a:extLst>
          </p:cNvPr>
          <p:cNvCxnSpPr>
            <a:cxnSpLocks/>
          </p:cNvCxnSpPr>
          <p:nvPr/>
        </p:nvCxnSpPr>
        <p:spPr bwMode="auto">
          <a:xfrm>
            <a:off x="8610600" y="184785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C1FD24-9F9D-47C3-8442-6381610147D9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714625"/>
            <a:ext cx="1828800" cy="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45584B-4D16-486D-B689-B80D386A7A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1" y="2790825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E7209-3AA7-43BE-8B4A-CE192670B84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24900" y="1847850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7517873-D96A-4504-B817-95B9B08ACF16}"/>
              </a:ext>
            </a:extLst>
          </p:cNvPr>
          <p:cNvGrpSpPr/>
          <p:nvPr/>
        </p:nvGrpSpPr>
        <p:grpSpPr>
          <a:xfrm>
            <a:off x="7305675" y="1662410"/>
            <a:ext cx="2371725" cy="2082820"/>
            <a:chOff x="7305675" y="1662410"/>
            <a:chExt cx="2371725" cy="20828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F9945F3-7CFA-4AF7-A8A9-248C18B39229}"/>
                </a:ext>
              </a:extLst>
            </p:cNvPr>
            <p:cNvSpPr txBox="1"/>
            <p:nvPr/>
          </p:nvSpPr>
          <p:spPr>
            <a:xfrm>
              <a:off x="8646842" y="32835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C91A94-8375-461E-BFF8-1D7800EEA471}"/>
                </a:ext>
              </a:extLst>
            </p:cNvPr>
            <p:cNvSpPr txBox="1"/>
            <p:nvPr/>
          </p:nvSpPr>
          <p:spPr>
            <a:xfrm>
              <a:off x="7305675" y="271462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356AE0-4834-4B76-8F03-1967DCE9CC09}"/>
                </a:ext>
              </a:extLst>
            </p:cNvPr>
            <p:cNvSpPr txBox="1"/>
            <p:nvPr/>
          </p:nvSpPr>
          <p:spPr>
            <a:xfrm>
              <a:off x="9321212" y="273873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F758D7-B0B3-4E79-9E9E-4723AAA0FB45}"/>
                </a:ext>
              </a:extLst>
            </p:cNvPr>
            <p:cNvSpPr txBox="1"/>
            <p:nvPr/>
          </p:nvSpPr>
          <p:spPr>
            <a:xfrm>
              <a:off x="8905875" y="166241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D96055-8E7B-4C51-B898-24F488327D85}"/>
              </a:ext>
            </a:extLst>
          </p:cNvPr>
          <p:cNvCxnSpPr>
            <a:cxnSpLocks/>
          </p:cNvCxnSpPr>
          <p:nvPr/>
        </p:nvCxnSpPr>
        <p:spPr bwMode="auto">
          <a:xfrm>
            <a:off x="3375660" y="183642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362954-77A0-41C8-B388-3CCA9DBF8D13}"/>
              </a:ext>
            </a:extLst>
          </p:cNvPr>
          <p:cNvCxnSpPr>
            <a:cxnSpLocks/>
          </p:cNvCxnSpPr>
          <p:nvPr/>
        </p:nvCxnSpPr>
        <p:spPr bwMode="auto">
          <a:xfrm flipH="1">
            <a:off x="2396490" y="2726055"/>
            <a:ext cx="1981200" cy="2411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0A6F76-694E-446A-AE03-28FF616852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7101" y="2819400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46AE26-4197-48C3-BA94-5A110FE0F497}"/>
              </a:ext>
            </a:extLst>
          </p:cNvPr>
          <p:cNvGrpSpPr/>
          <p:nvPr/>
        </p:nvGrpSpPr>
        <p:grpSpPr>
          <a:xfrm>
            <a:off x="2286000" y="1691640"/>
            <a:ext cx="2438400" cy="2053590"/>
            <a:chOff x="7915275" y="1691640"/>
            <a:chExt cx="2438400" cy="205359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E51297-A9B3-42FB-A863-D04E307AFE9C}"/>
                </a:ext>
              </a:extLst>
            </p:cNvPr>
            <p:cNvSpPr txBox="1"/>
            <p:nvPr/>
          </p:nvSpPr>
          <p:spPr>
            <a:xfrm>
              <a:off x="8646842" y="32835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E87BBE-B35A-4337-9D8F-4F88F08240A8}"/>
                </a:ext>
              </a:extLst>
            </p:cNvPr>
            <p:cNvSpPr txBox="1"/>
            <p:nvPr/>
          </p:nvSpPr>
          <p:spPr>
            <a:xfrm>
              <a:off x="9989867" y="2731770"/>
              <a:ext cx="363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A5CA73-1681-4539-B950-81E69DD63943}"/>
                </a:ext>
              </a:extLst>
            </p:cNvPr>
            <p:cNvSpPr txBox="1"/>
            <p:nvPr/>
          </p:nvSpPr>
          <p:spPr>
            <a:xfrm>
              <a:off x="7915275" y="273873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F32EED6-FC2A-4069-875D-0F677276F341}"/>
                </a:ext>
              </a:extLst>
            </p:cNvPr>
            <p:cNvSpPr txBox="1"/>
            <p:nvPr/>
          </p:nvSpPr>
          <p:spPr>
            <a:xfrm>
              <a:off x="8372475" y="1691640"/>
              <a:ext cx="302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09058A-0804-43DF-A4BF-8FE0F0D93F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0770" y="1899284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C1397A0-E71C-4F95-9109-A8FC5F5DF451}"/>
              </a:ext>
            </a:extLst>
          </p:cNvPr>
          <p:cNvCxnSpPr>
            <a:cxnSpLocks/>
          </p:cNvCxnSpPr>
          <p:nvPr/>
        </p:nvCxnSpPr>
        <p:spPr bwMode="auto">
          <a:xfrm>
            <a:off x="3371850" y="183642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3F179D-CA29-4C0F-B0C6-37C96B9C0A30}"/>
              </a:ext>
            </a:extLst>
          </p:cNvPr>
          <p:cNvCxnSpPr>
            <a:cxnSpLocks/>
          </p:cNvCxnSpPr>
          <p:nvPr/>
        </p:nvCxnSpPr>
        <p:spPr bwMode="auto">
          <a:xfrm flipH="1">
            <a:off x="2392680" y="2726055"/>
            <a:ext cx="1981200" cy="2411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0EDDED-A576-4131-B9BA-00AA45445A1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3291" y="2819400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35367E9-2CBE-4036-97C1-F2036897619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960" y="1899284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BED5F92-B819-4829-8CD6-39C512581CD4}"/>
              </a:ext>
            </a:extLst>
          </p:cNvPr>
          <p:cNvSpPr txBox="1"/>
          <p:nvPr/>
        </p:nvSpPr>
        <p:spPr>
          <a:xfrm>
            <a:off x="8644937" y="32746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120EAE-760A-42FF-87D5-4FCCB412573F}"/>
              </a:ext>
            </a:extLst>
          </p:cNvPr>
          <p:cNvSpPr txBox="1"/>
          <p:nvPr/>
        </p:nvSpPr>
        <p:spPr>
          <a:xfrm>
            <a:off x="7303770" y="27057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98F555-1102-4BCE-841C-A515B656FF24}"/>
              </a:ext>
            </a:extLst>
          </p:cNvPr>
          <p:cNvSpPr txBox="1"/>
          <p:nvPr/>
        </p:nvSpPr>
        <p:spPr>
          <a:xfrm>
            <a:off x="9319307" y="272986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17391A5-1F53-4DE8-8BF8-93925A4EE40F}"/>
              </a:ext>
            </a:extLst>
          </p:cNvPr>
          <p:cNvSpPr txBox="1"/>
          <p:nvPr/>
        </p:nvSpPr>
        <p:spPr>
          <a:xfrm>
            <a:off x="8903970" y="16535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B13EAE-71F9-4FD5-9201-0C53471622BD}"/>
              </a:ext>
            </a:extLst>
          </p:cNvPr>
          <p:cNvSpPr txBox="1"/>
          <p:nvPr/>
        </p:nvSpPr>
        <p:spPr>
          <a:xfrm>
            <a:off x="3017567" y="32797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CDB4C8-0A5A-4FAE-A948-2AC796D594DB}"/>
              </a:ext>
            </a:extLst>
          </p:cNvPr>
          <p:cNvSpPr txBox="1"/>
          <p:nvPr/>
        </p:nvSpPr>
        <p:spPr>
          <a:xfrm>
            <a:off x="4360592" y="2727960"/>
            <a:ext cx="36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9D4FC5-91BC-4CD7-BFEA-36A58A3DA660}"/>
              </a:ext>
            </a:extLst>
          </p:cNvPr>
          <p:cNvSpPr txBox="1"/>
          <p:nvPr/>
        </p:nvSpPr>
        <p:spPr>
          <a:xfrm>
            <a:off x="2286000" y="273492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025A69-FE04-4B1A-AAF0-03FAE3F933B1}"/>
              </a:ext>
            </a:extLst>
          </p:cNvPr>
          <p:cNvSpPr txBox="1"/>
          <p:nvPr/>
        </p:nvSpPr>
        <p:spPr>
          <a:xfrm>
            <a:off x="2743200" y="1687830"/>
            <a:ext cx="30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C29B7-9D84-4040-AD77-35559E0F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3" y="457566"/>
            <a:ext cx="1650437" cy="319084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BF2BE82-B139-41AB-BD18-E70DBDE9B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1" y="3823907"/>
            <a:ext cx="744197" cy="14913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F92647D-E9E3-4D5F-86B7-3428021E7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403" y="3823906"/>
            <a:ext cx="744197" cy="149134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AC9281C-437B-4213-8B41-EA1C8BA80608}"/>
              </a:ext>
            </a:extLst>
          </p:cNvPr>
          <p:cNvSpPr txBox="1"/>
          <p:nvPr/>
        </p:nvSpPr>
        <p:spPr>
          <a:xfrm>
            <a:off x="2590800" y="5638800"/>
            <a:ext cx="706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Tay </a:t>
            </a:r>
            <a:r>
              <a:rPr lang="en-US" sz="2400" b="1" dirty="0" err="1">
                <a:solidFill>
                  <a:srgbClr val="0000FF"/>
                </a:solidFill>
              </a:rPr>
              <a:t>trái</a:t>
            </a:r>
            <a:r>
              <a:rPr lang="en-US" sz="2400" b="1" dirty="0">
                <a:solidFill>
                  <a:srgbClr val="0000FF"/>
                </a:solidFill>
              </a:rPr>
              <a:t>                                                     Tay </a:t>
            </a:r>
            <a:r>
              <a:rPr lang="en-US" sz="2400" b="1" dirty="0" err="1">
                <a:solidFill>
                  <a:srgbClr val="0000FF"/>
                </a:solidFill>
              </a:rPr>
              <a:t>phải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80D1C5-511B-453C-A340-90306DF2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43053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22C07D-4CBC-4C67-98D8-282C3189F0C4}"/>
              </a:ext>
            </a:extLst>
          </p:cNvPr>
          <p:cNvGrpSpPr/>
          <p:nvPr/>
        </p:nvGrpSpPr>
        <p:grpSpPr>
          <a:xfrm>
            <a:off x="7813770" y="152400"/>
            <a:ext cx="415830" cy="914575"/>
            <a:chOff x="6865080" y="26670"/>
            <a:chExt cx="415830" cy="9145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04E3C8-C0C2-47C7-AB31-98B24FC94FF0}"/>
                </a:ext>
              </a:extLst>
            </p:cNvPr>
            <p:cNvSpPr txBox="1"/>
            <p:nvPr/>
          </p:nvSpPr>
          <p:spPr>
            <a:xfrm>
              <a:off x="6868618" y="266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CD7D0-96C8-4F8E-A2B7-5AB7AF56DA38}"/>
                </a:ext>
              </a:extLst>
            </p:cNvPr>
            <p:cNvSpPr txBox="1"/>
            <p:nvPr/>
          </p:nvSpPr>
          <p:spPr>
            <a:xfrm>
              <a:off x="6865080" y="3564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00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96D5F79-7972-4AED-885A-2ED1B7B42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35555" r="33750" b="42222"/>
          <a:stretch/>
        </p:blipFill>
        <p:spPr>
          <a:xfrm>
            <a:off x="914400" y="2514600"/>
            <a:ext cx="10172700" cy="228608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9E1B1-CAED-47CA-9193-8ED3C7238933}"/>
              </a:ext>
            </a:extLst>
          </p:cNvPr>
          <p:cNvSpPr txBox="1"/>
          <p:nvPr/>
        </p:nvSpPr>
        <p:spPr>
          <a:xfrm>
            <a:off x="3234437" y="1447800"/>
            <a:ext cx="463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3C79C6-022E-4DEC-A26A-B5CA373D9EAB}"/>
              </a:ext>
            </a:extLst>
          </p:cNvPr>
          <p:cNvCxnSpPr/>
          <p:nvPr/>
        </p:nvCxnSpPr>
        <p:spPr bwMode="auto">
          <a:xfrm>
            <a:off x="6542567" y="4180367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689F548-4EE7-4A4A-84EC-2B91062CEE39}"/>
              </a:ext>
            </a:extLst>
          </p:cNvPr>
          <p:cNvCxnSpPr/>
          <p:nvPr/>
        </p:nvCxnSpPr>
        <p:spPr bwMode="auto">
          <a:xfrm>
            <a:off x="3657600" y="417957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FBEFE3E-FE82-466F-9A6C-32A62D913771}"/>
              </a:ext>
            </a:extLst>
          </p:cNvPr>
          <p:cNvCxnSpPr/>
          <p:nvPr/>
        </p:nvCxnSpPr>
        <p:spPr bwMode="auto">
          <a:xfrm>
            <a:off x="9296400" y="286131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8FBC01-C949-4914-A58E-276D5041AD46}"/>
              </a:ext>
            </a:extLst>
          </p:cNvPr>
          <p:cNvCxnSpPr/>
          <p:nvPr/>
        </p:nvCxnSpPr>
        <p:spPr bwMode="auto">
          <a:xfrm>
            <a:off x="6396990" y="285369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945D2D5-F29D-414A-AB39-E077314BC8A0}"/>
              </a:ext>
            </a:extLst>
          </p:cNvPr>
          <p:cNvCxnSpPr/>
          <p:nvPr/>
        </p:nvCxnSpPr>
        <p:spPr bwMode="auto">
          <a:xfrm>
            <a:off x="3810000" y="285750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0B278A1-A5C8-4314-8082-424A2DDB8B7F}"/>
              </a:ext>
            </a:extLst>
          </p:cNvPr>
          <p:cNvSpPr/>
          <p:nvPr/>
        </p:nvSpPr>
        <p:spPr bwMode="auto">
          <a:xfrm>
            <a:off x="6437792" y="3716162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11DF3DFF-C416-419A-B25B-E8856E4FD905}"/>
              </a:ext>
            </a:extLst>
          </p:cNvPr>
          <p:cNvSpPr/>
          <p:nvPr/>
        </p:nvSpPr>
        <p:spPr bwMode="auto">
          <a:xfrm>
            <a:off x="3539490" y="371094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A268A701-6215-49D8-B7E9-EB6D3238C3EB}"/>
              </a:ext>
            </a:extLst>
          </p:cNvPr>
          <p:cNvSpPr/>
          <p:nvPr/>
        </p:nvSpPr>
        <p:spPr bwMode="auto">
          <a:xfrm>
            <a:off x="918099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FBA24066-97B6-446D-ABD4-B65D1274D989}"/>
              </a:ext>
            </a:extLst>
          </p:cNvPr>
          <p:cNvSpPr/>
          <p:nvPr/>
        </p:nvSpPr>
        <p:spPr bwMode="auto">
          <a:xfrm>
            <a:off x="6290310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11439E7C-A81A-486A-AA3D-29511CCAD6A0}"/>
              </a:ext>
            </a:extLst>
          </p:cNvPr>
          <p:cNvSpPr/>
          <p:nvPr/>
        </p:nvSpPr>
        <p:spPr bwMode="auto">
          <a:xfrm>
            <a:off x="3699510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id="{FBC7B365-8D51-4878-A8C6-52F4ED2E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51054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12E9B6-EB05-43BA-820F-9869470CF1E9}"/>
              </a:ext>
            </a:extLst>
          </p:cNvPr>
          <p:cNvGrpSpPr/>
          <p:nvPr/>
        </p:nvGrpSpPr>
        <p:grpSpPr>
          <a:xfrm>
            <a:off x="2087308" y="762000"/>
            <a:ext cx="9592557" cy="5909171"/>
            <a:chOff x="2087308" y="762000"/>
            <a:chExt cx="9592557" cy="59091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A959A5-5201-4A4D-A104-E713E773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56" t="523" b="91973"/>
            <a:stretch/>
          </p:blipFill>
          <p:spPr>
            <a:xfrm>
              <a:off x="3641211" y="762000"/>
              <a:ext cx="8038654" cy="6029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597516-8B1B-4468-BC56-53D779C60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78"/>
            <a:stretch/>
          </p:blipFill>
          <p:spPr>
            <a:xfrm>
              <a:off x="2087308" y="1295400"/>
              <a:ext cx="8199692" cy="537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25" y="1726362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900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849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5849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10" y="4358640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6096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" y="3405793"/>
            <a:ext cx="219075" cy="4667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1430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219200" y="3145067"/>
            <a:ext cx="583775" cy="278945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2A4CB9-56B2-4D50-9B75-75F2C51C58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24443" r="53750" b="66467"/>
          <a:stretch/>
        </p:blipFill>
        <p:spPr>
          <a:xfrm>
            <a:off x="2421566" y="1427117"/>
            <a:ext cx="6743700" cy="935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46D8EA-C7D1-4162-8CD7-DB117C5E44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7037" r="53750" b="53873"/>
          <a:stretch/>
        </p:blipFill>
        <p:spPr>
          <a:xfrm>
            <a:off x="2400300" y="3009866"/>
            <a:ext cx="6743700" cy="9350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6451EA-2F4A-4046-9431-DC1CD224B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51852" r="53750" b="38889"/>
          <a:stretch/>
        </p:blipFill>
        <p:spPr>
          <a:xfrm>
            <a:off x="2386965" y="4785501"/>
            <a:ext cx="6743700" cy="9525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F2C77A0-2DCF-4533-A068-79979583F58F}"/>
              </a:ext>
            </a:extLst>
          </p:cNvPr>
          <p:cNvGrpSpPr/>
          <p:nvPr/>
        </p:nvGrpSpPr>
        <p:grpSpPr>
          <a:xfrm>
            <a:off x="9525000" y="838200"/>
            <a:ext cx="1981200" cy="1884308"/>
            <a:chOff x="8763000" y="1195451"/>
            <a:chExt cx="1981200" cy="18843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E5B8DF9-8479-4FF7-BF72-DF4207202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EE3D9F-C5F4-4A26-A274-67DB67D10756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AC10BD-2A51-4D28-A875-83441564E075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F3B7F7-31D4-420A-8492-27333388A930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94B10A5-BB75-4958-A9F8-846983893512}"/>
              </a:ext>
            </a:extLst>
          </p:cNvPr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 GIAI ĐIỆU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38A8BB-1440-46AC-9B16-DADFC163831F}"/>
              </a:ext>
            </a:extLst>
          </p:cNvPr>
          <p:cNvGrpSpPr/>
          <p:nvPr/>
        </p:nvGrpSpPr>
        <p:grpSpPr>
          <a:xfrm>
            <a:off x="9448800" y="2611492"/>
            <a:ext cx="2057400" cy="1884308"/>
            <a:chOff x="8686800" y="3983092"/>
            <a:chExt cx="2057400" cy="18843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439B642-743B-4170-A963-D2487E7E1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4111" b="50000"/>
            <a:stretch/>
          </p:blipFill>
          <p:spPr>
            <a:xfrm>
              <a:off x="8686800" y="3983092"/>
              <a:ext cx="2057400" cy="18843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CB6271-7583-4824-B9BA-722010D4F8E0}"/>
                </a:ext>
              </a:extLst>
            </p:cNvPr>
            <p:cNvSpPr txBox="1"/>
            <p:nvPr/>
          </p:nvSpPr>
          <p:spPr>
            <a:xfrm>
              <a:off x="9267028" y="52907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C12061-0A03-4143-8A4C-FF2C71D4DE0A}"/>
                </a:ext>
              </a:extLst>
            </p:cNvPr>
            <p:cNvSpPr txBox="1"/>
            <p:nvPr/>
          </p:nvSpPr>
          <p:spPr>
            <a:xfrm>
              <a:off x="9709299" y="526843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E4B375-7C9D-45BC-B34B-9160B6D08353}"/>
                </a:ext>
              </a:extLst>
            </p:cNvPr>
            <p:cNvSpPr txBox="1"/>
            <p:nvPr/>
          </p:nvSpPr>
          <p:spPr>
            <a:xfrm>
              <a:off x="9494870" y="528010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65BE4A-437A-49F2-A924-1C4A5B91BE11}"/>
                </a:ext>
              </a:extLst>
            </p:cNvPr>
            <p:cNvSpPr txBox="1"/>
            <p:nvPr/>
          </p:nvSpPr>
          <p:spPr>
            <a:xfrm>
              <a:off x="8839200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DD017E-79D5-4D2B-8A61-759C5684FFF1}"/>
                </a:ext>
              </a:extLst>
            </p:cNvPr>
            <p:cNvSpPr txBox="1"/>
            <p:nvPr/>
          </p:nvSpPr>
          <p:spPr>
            <a:xfrm>
              <a:off x="9067800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E9616F-87A5-4999-B7A3-C2E86E46A058}"/>
              </a:ext>
            </a:extLst>
          </p:cNvPr>
          <p:cNvGrpSpPr/>
          <p:nvPr/>
        </p:nvGrpSpPr>
        <p:grpSpPr>
          <a:xfrm>
            <a:off x="9448800" y="4364092"/>
            <a:ext cx="1981200" cy="1884308"/>
            <a:chOff x="8763000" y="1195451"/>
            <a:chExt cx="1981200" cy="18843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A046CD1-6D2F-4599-B8BE-07DC33C86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0A5F45-82CE-46B5-A420-18E57FBC1F0A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3642596-6A47-4200-9843-15D9F5A7E0DB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3CDDEB-80D6-42B2-B3BB-B7CF4ECF50F4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9" name="CD4 Be KenPhim cau 1">
            <a:hlinkClick r:id="" action="ppaction://media"/>
            <a:extLst>
              <a:ext uri="{FF2B5EF4-FFF2-40B4-BE49-F238E27FC236}">
                <a16:creationId xmlns:a16="http://schemas.microsoft.com/office/drawing/2014/main" id="{53B0E3E9-A00C-403C-9C52-3764B975B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79197" y="2151328"/>
            <a:ext cx="406400" cy="406400"/>
          </a:xfrm>
          <a:prstGeom prst="rect">
            <a:avLst/>
          </a:prstGeom>
        </p:spPr>
      </p:pic>
      <p:pic>
        <p:nvPicPr>
          <p:cNvPr id="12" name="CD4 Be KenPhim cau 3">
            <a:hlinkClick r:id="" action="ppaction://media"/>
            <a:extLst>
              <a:ext uri="{FF2B5EF4-FFF2-40B4-BE49-F238E27FC236}">
                <a16:creationId xmlns:a16="http://schemas.microsoft.com/office/drawing/2014/main" id="{CFE25E51-BDC5-471E-9FB1-54721536FD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2894" y="3886200"/>
            <a:ext cx="406400" cy="406400"/>
          </a:xfrm>
          <a:prstGeom prst="rect">
            <a:avLst/>
          </a:prstGeom>
        </p:spPr>
      </p:pic>
      <p:pic>
        <p:nvPicPr>
          <p:cNvPr id="14" name="CD4 Be KenPhim cau 3 - 4">
            <a:hlinkClick r:id="" action="ppaction://media"/>
            <a:extLst>
              <a:ext uri="{FF2B5EF4-FFF2-40B4-BE49-F238E27FC236}">
                <a16:creationId xmlns:a16="http://schemas.microsoft.com/office/drawing/2014/main" id="{D44A63AF-0A27-401A-8D03-93CAB2696D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0561" y="4267200"/>
            <a:ext cx="406400" cy="406400"/>
          </a:xfrm>
          <a:prstGeom prst="rect">
            <a:avLst/>
          </a:prstGeom>
        </p:spPr>
      </p:pic>
      <p:pic>
        <p:nvPicPr>
          <p:cNvPr id="15" name="CD4 Be KenPhim cau 1-2-3-4">
            <a:hlinkClick r:id="" action="ppaction://media"/>
            <a:extLst>
              <a:ext uri="{FF2B5EF4-FFF2-40B4-BE49-F238E27FC236}">
                <a16:creationId xmlns:a16="http://schemas.microsoft.com/office/drawing/2014/main" id="{A8D3C9AB-71E0-4975-9D1D-47C2005DB6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441" y="3350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 TRỐNG NHỎ 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59D88-58EA-44F1-B9D4-877FE3EDA08B}"/>
              </a:ext>
            </a:extLst>
          </p:cNvPr>
          <p:cNvGrpSpPr/>
          <p:nvPr/>
        </p:nvGrpSpPr>
        <p:grpSpPr>
          <a:xfrm>
            <a:off x="2057400" y="2961015"/>
            <a:ext cx="8092440" cy="1373517"/>
            <a:chOff x="2209800" y="2961015"/>
            <a:chExt cx="8092440" cy="1373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CFC088-6BAF-407D-8B50-E08CB3E0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50" t="44444" r="46875" b="46667"/>
            <a:stretch/>
          </p:blipFill>
          <p:spPr>
            <a:xfrm>
              <a:off x="2209800" y="2961015"/>
              <a:ext cx="8092440" cy="109729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FA1BBA-32AD-454B-98ED-7607E72B225D}"/>
                </a:ext>
              </a:extLst>
            </p:cNvPr>
            <p:cNvGrpSpPr/>
            <p:nvPr/>
          </p:nvGrpSpPr>
          <p:grpSpPr>
            <a:xfrm>
              <a:off x="2819401" y="3718701"/>
              <a:ext cx="2876109" cy="615831"/>
              <a:chOff x="2819401" y="3718701"/>
              <a:chExt cx="2876109" cy="61583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52D2B83-2D31-4595-8F50-E4986E5E2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8DFBCB-97AC-4A8A-89FB-2774894DA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670006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12A8996-120B-4D4A-B921-EE6F67C50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628710" y="3796041"/>
                <a:ext cx="1066800" cy="52453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F87D8D-36DC-49BD-826D-216AEB4A5450}"/>
                </a:ext>
              </a:extLst>
            </p:cNvPr>
            <p:cNvGrpSpPr/>
            <p:nvPr/>
          </p:nvGrpSpPr>
          <p:grpSpPr>
            <a:xfrm>
              <a:off x="6169541" y="3704743"/>
              <a:ext cx="3203059" cy="615831"/>
              <a:chOff x="2819401" y="3718701"/>
              <a:chExt cx="3203059" cy="6158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C68D8AD-F5A7-4CCD-9A75-814540AA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3C89AE-3EC4-4FB2-A455-B914B4972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888860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289A1B8-0C25-47A6-984B-065CC6445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955660" y="3796041"/>
                <a:ext cx="1066800" cy="524533"/>
              </a:xfrm>
              <a:prstGeom prst="rect">
                <a:avLst/>
              </a:prstGeom>
            </p:spPr>
          </p:pic>
        </p:grpSp>
      </p:grpSp>
      <p:pic>
        <p:nvPicPr>
          <p:cNvPr id="17" name="CD4 Be trong">
            <a:hlinkClick r:id="" action="ppaction://media"/>
            <a:extLst>
              <a:ext uri="{FF2B5EF4-FFF2-40B4-BE49-F238E27FC236}">
                <a16:creationId xmlns:a16="http://schemas.microsoft.com/office/drawing/2014/main" id="{DF706846-8F69-475E-B756-C735911C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341" y="193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HOẠ GHÉP CÁC BÈ NHẠC CỤ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4 HoaTau">
            <a:hlinkClick r:id="" action="ppaction://media"/>
            <a:extLst>
              <a:ext uri="{FF2B5EF4-FFF2-40B4-BE49-F238E27FC236}">
                <a16:creationId xmlns:a16="http://schemas.microsoft.com/office/drawing/2014/main" id="{2945344B-690D-4031-8A49-3374E18AF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62000"/>
            <a:ext cx="10591800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8C61736-3951-45A0-AC6B-96AA11A3B8CF}"/>
              </a:ext>
            </a:extLst>
          </p:cNvPr>
          <p:cNvGrpSpPr/>
          <p:nvPr/>
        </p:nvGrpSpPr>
        <p:grpSpPr>
          <a:xfrm>
            <a:off x="0" y="0"/>
            <a:ext cx="8216348" cy="2406512"/>
            <a:chOff x="-1311965" y="-2136407"/>
            <a:chExt cx="8216348" cy="3660407"/>
          </a:xfrm>
        </p:grpSpPr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-1311965" y="-2136407"/>
              <a:ext cx="8216348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4165A1-252A-41D2-8F16-43A2868CBE4A}"/>
                </a:ext>
              </a:extLst>
            </p:cNvPr>
            <p:cNvSpPr/>
            <p:nvPr/>
          </p:nvSpPr>
          <p:spPr bwMode="auto">
            <a:xfrm>
              <a:off x="1524000" y="381000"/>
              <a:ext cx="14478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195B7-7C81-4888-98EA-F56BE3269210}"/>
              </a:ext>
            </a:extLst>
          </p:cNvPr>
          <p:cNvGrpSpPr/>
          <p:nvPr/>
        </p:nvGrpSpPr>
        <p:grpSpPr>
          <a:xfrm>
            <a:off x="861060" y="1104900"/>
            <a:ext cx="10469880" cy="4914900"/>
            <a:chOff x="861060" y="723900"/>
            <a:chExt cx="10469880" cy="4914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2BF52B-9227-453A-835E-0B75228D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10" b="72868"/>
            <a:stretch/>
          </p:blipFill>
          <p:spPr>
            <a:xfrm>
              <a:off x="2286000" y="723900"/>
              <a:ext cx="9044940" cy="1333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0C5C29-9D7F-45FA-91A0-14BDB8229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CÁC BÈ NHẠC CỤ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D4 Hoa Tau BQ2">
            <a:hlinkClick r:id="" action="ppaction://media"/>
            <a:extLst>
              <a:ext uri="{FF2B5EF4-FFF2-40B4-BE49-F238E27FC236}">
                <a16:creationId xmlns:a16="http://schemas.microsoft.com/office/drawing/2014/main" id="{6280C3A6-4873-4E45-8708-63FFD0E66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838200"/>
            <a:ext cx="8369300" cy="5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VỀ NHÀ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165A1-252A-41D2-8F16-43A2868CBE4A}"/>
              </a:ext>
            </a:extLst>
          </p:cNvPr>
          <p:cNvSpPr/>
          <p:nvPr/>
        </p:nvSpPr>
        <p:spPr bwMode="auto">
          <a:xfrm>
            <a:off x="1524000" y="762000"/>
            <a:ext cx="14478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195B7-7C81-4888-98EA-F56BE3269210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0" y="228600"/>
            <a:ext cx="8375904" cy="3719631"/>
            <a:chOff x="861060" y="989262"/>
            <a:chExt cx="10469880" cy="4649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2BF52B-9227-453A-835E-0B75228D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10" t="5399" b="72868"/>
            <a:stretch/>
          </p:blipFill>
          <p:spPr>
            <a:xfrm>
              <a:off x="2286000" y="989262"/>
              <a:ext cx="9044940" cy="10681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0C5C29-9D7F-45FA-91A0-14BDB8229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E9D4C-63C4-4064-9ED9-AF12E38C66B0}"/>
              </a:ext>
            </a:extLst>
          </p:cNvPr>
          <p:cNvGrpSpPr/>
          <p:nvPr/>
        </p:nvGrpSpPr>
        <p:grpSpPr>
          <a:xfrm>
            <a:off x="1251725" y="4384318"/>
            <a:ext cx="3276181" cy="1606632"/>
            <a:chOff x="1451529" y="4384318"/>
            <a:chExt cx="3276181" cy="16066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1979901" cy="1555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sz="2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5D0C30-4FD1-4049-B87F-56AF605168E2}"/>
              </a:ext>
            </a:extLst>
          </p:cNvPr>
          <p:cNvGrpSpPr/>
          <p:nvPr/>
        </p:nvGrpSpPr>
        <p:grpSpPr>
          <a:xfrm>
            <a:off x="2232049" y="4343400"/>
            <a:ext cx="8113118" cy="2119131"/>
            <a:chOff x="2431853" y="4343400"/>
            <a:chExt cx="8113118" cy="21191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DEEE63-3F37-414C-B3A6-C9D92ED1FFD0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3C4B6A-6A1D-4B1B-86B5-3BC8F49AF0CE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8805B1-8CBD-4E1B-87E7-7898930B257A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27286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</a:rPr>
                <a:t>Đô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Rê</a:t>
              </a:r>
              <a:r>
                <a:rPr lang="en-US" sz="2200" b="1" dirty="0">
                  <a:solidFill>
                    <a:srgbClr val="C00000"/>
                  </a:solidFill>
                </a:rPr>
                <a:t>, Mi, Son, La</a:t>
              </a:r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F7F62C-111B-4242-ACC8-4A41D8DE6E29}"/>
                </a:ext>
              </a:extLst>
            </p:cNvPr>
            <p:cNvSpPr txBox="1"/>
            <p:nvPr/>
          </p:nvSpPr>
          <p:spPr>
            <a:xfrm>
              <a:off x="4720145" y="5507108"/>
              <a:ext cx="23219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Tròn, trắng,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CDC3FE-2851-440F-BF30-82B9BE773138}"/>
                </a:ext>
              </a:extLst>
            </p:cNvPr>
            <p:cNvSpPr txBox="1"/>
            <p:nvPr/>
          </p:nvSpPr>
          <p:spPr>
            <a:xfrm>
              <a:off x="2431853" y="6031644"/>
              <a:ext cx="81131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200" i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1, 2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DA87A1F9-9987-42A8-A867-C4307CC0D26D}"/>
              </a:ext>
            </a:extLst>
          </p:cNvPr>
          <p:cNvSpPr/>
          <p:nvPr/>
        </p:nvSpPr>
        <p:spPr bwMode="auto">
          <a:xfrm>
            <a:off x="4419600" y="2286000"/>
            <a:ext cx="1295400" cy="914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9E642A-D856-4843-888C-AC1AAC5D3E7E}"/>
              </a:ext>
            </a:extLst>
          </p:cNvPr>
          <p:cNvSpPr/>
          <p:nvPr/>
        </p:nvSpPr>
        <p:spPr bwMode="auto">
          <a:xfrm>
            <a:off x="8334375" y="2571750"/>
            <a:ext cx="685800" cy="62865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8657A5-62B7-4E16-8C9D-9985E2B2DA32}"/>
              </a:ext>
            </a:extLst>
          </p:cNvPr>
          <p:cNvGrpSpPr/>
          <p:nvPr/>
        </p:nvGrpSpPr>
        <p:grpSpPr>
          <a:xfrm>
            <a:off x="8001000" y="3843338"/>
            <a:ext cx="1371600" cy="852487"/>
            <a:chOff x="7696200" y="3567113"/>
            <a:chExt cx="1371600" cy="8524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6B51AF-E21C-43D0-898B-49B9E108303F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phách</a:t>
              </a:r>
              <a:endParaRPr kumimoji="0" lang="en-US" sz="22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5AA0F0E-55D6-4422-A005-91CD67729B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524F31-AC1E-499D-A53A-AA2974DB6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02" y="1328050"/>
            <a:ext cx="292180" cy="292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70D096-7D32-48E2-A568-7A0E3EA5C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61" y="2299500"/>
            <a:ext cx="292180" cy="292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E18659-B48C-4DB9-A740-763E733AE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65" y="3210339"/>
            <a:ext cx="292180" cy="2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4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620000" cy="944562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49A0-F410-48A8-943F-E5024D29F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75" t="37778" r="51250" b="53333"/>
          <a:stretch/>
        </p:blipFill>
        <p:spPr>
          <a:xfrm>
            <a:off x="2362200" y="3474708"/>
            <a:ext cx="8092440" cy="1097293"/>
          </a:xfrm>
          <a:prstGeom prst="rect">
            <a:avLst/>
          </a:prstGeom>
        </p:spPr>
      </p:pic>
      <p:pic>
        <p:nvPicPr>
          <p:cNvPr id="5" name="CD4 AmHinhTietTau bai doc nhac 4 amThanh">
            <a:hlinkClick r:id="" action="ppaction://media"/>
            <a:extLst>
              <a:ext uri="{FF2B5EF4-FFF2-40B4-BE49-F238E27FC236}">
                <a16:creationId xmlns:a16="http://schemas.microsoft.com/office/drawing/2014/main" id="{DFC10FDA-966E-47D6-A2B7-28D5E99D5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0400" y="2632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36638"/>
            <a:ext cx="9982200" cy="944562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2AB6C-37CF-4558-9691-23FFB8ACE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7778" r="46458" b="51111"/>
          <a:stretch/>
        </p:blipFill>
        <p:spPr>
          <a:xfrm>
            <a:off x="1387059" y="3276600"/>
            <a:ext cx="9417881" cy="1434195"/>
          </a:xfrm>
          <a:prstGeom prst="rect">
            <a:avLst/>
          </a:prstGeom>
        </p:spPr>
      </p:pic>
      <p:pic>
        <p:nvPicPr>
          <p:cNvPr id="5" name="CD4 Doc not Son thap">
            <a:hlinkClick r:id="" action="ppaction://media"/>
            <a:extLst>
              <a:ext uri="{FF2B5EF4-FFF2-40B4-BE49-F238E27FC236}">
                <a16:creationId xmlns:a16="http://schemas.microsoft.com/office/drawing/2014/main" id="{05DDD76A-7CD2-4C65-9497-0CE89952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2399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620000" cy="944562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4 nghe mau Bai doc nhac 4">
            <a:hlinkClick r:id="" action="ppaction://media"/>
            <a:extLst>
              <a:ext uri="{FF2B5EF4-FFF2-40B4-BE49-F238E27FC236}">
                <a16:creationId xmlns:a16="http://schemas.microsoft.com/office/drawing/2014/main" id="{67179E15-3182-437B-8E3B-AD6872A9C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755" y="1066800"/>
            <a:ext cx="9338445" cy="51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225" y="1726362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700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8897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897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410" y="4358640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144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405793"/>
            <a:ext cx="219075" cy="466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E4B44B-37AC-44F1-B77A-EBBE6A5B03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22222" r="46250" b="67778"/>
          <a:stretch/>
        </p:blipFill>
        <p:spPr>
          <a:xfrm>
            <a:off x="2754630" y="1436370"/>
            <a:ext cx="7303770" cy="925830"/>
          </a:xfrm>
          <a:prstGeom prst="rect">
            <a:avLst/>
          </a:prstGeom>
        </p:spPr>
      </p:pic>
      <p:pic>
        <p:nvPicPr>
          <p:cNvPr id="3" name="CD4 Bai doc nhac 4 Cau1 - Cau 2">
            <a:hlinkClick r:id="" action="ppaction://media"/>
            <a:extLst>
              <a:ext uri="{FF2B5EF4-FFF2-40B4-BE49-F238E27FC236}">
                <a16:creationId xmlns:a16="http://schemas.microsoft.com/office/drawing/2014/main" id="{323832AA-65E1-45F2-B49C-88FD88EDC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8200" y="1662862"/>
            <a:ext cx="406400" cy="406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4478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84C28A-E8C3-483F-A3CC-C6C42A09E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5555" r="46875" b="54445"/>
          <a:stretch/>
        </p:blipFill>
        <p:spPr>
          <a:xfrm>
            <a:off x="2781300" y="3145067"/>
            <a:ext cx="7200900" cy="925830"/>
          </a:xfrm>
          <a:prstGeom prst="rect">
            <a:avLst/>
          </a:prstGeom>
        </p:spPr>
      </p:pic>
      <p:pic>
        <p:nvPicPr>
          <p:cNvPr id="4" name="CD4 Bai doc nhac 4 Cau 3">
            <a:hlinkClick r:id="" action="ppaction://media"/>
            <a:extLst>
              <a:ext uri="{FF2B5EF4-FFF2-40B4-BE49-F238E27FC236}">
                <a16:creationId xmlns:a16="http://schemas.microsoft.com/office/drawing/2014/main" id="{FA741774-AF98-4622-9A25-7C1DAA4C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8200" y="3378489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DE15D5-0979-47D5-A627-9F9FB6E76B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50000" r="46875" b="40000"/>
          <a:stretch/>
        </p:blipFill>
        <p:spPr>
          <a:xfrm>
            <a:off x="2781300" y="4844726"/>
            <a:ext cx="7200900" cy="925830"/>
          </a:xfrm>
          <a:prstGeom prst="rect">
            <a:avLst/>
          </a:prstGeom>
        </p:spPr>
      </p:pic>
      <p:pic>
        <p:nvPicPr>
          <p:cNvPr id="6" name="CD4 Bai doc nhac 4 am thanh">
            <a:hlinkClick r:id="" action="ppaction://media"/>
            <a:extLst>
              <a:ext uri="{FF2B5EF4-FFF2-40B4-BE49-F238E27FC236}">
                <a16:creationId xmlns:a16="http://schemas.microsoft.com/office/drawing/2014/main" id="{B5090012-36EF-41EA-BB9E-1EE0AE9489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7600" y="3349337"/>
            <a:ext cx="406400" cy="406400"/>
          </a:xfrm>
          <a:prstGeom prst="rect">
            <a:avLst/>
          </a:prstGeom>
        </p:spPr>
      </p:pic>
      <p:pic>
        <p:nvPicPr>
          <p:cNvPr id="7" name="CD4 Bai doc nhac 4 cau 3 - cau 4">
            <a:hlinkClick r:id="" action="ppaction://media"/>
            <a:extLst>
              <a:ext uri="{FF2B5EF4-FFF2-40B4-BE49-F238E27FC236}">
                <a16:creationId xmlns:a16="http://schemas.microsoft.com/office/drawing/2014/main" id="{3670BD34-E991-442F-AB7A-3CB6A90472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4226704"/>
            <a:ext cx="406400" cy="406400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524000" y="3145067"/>
            <a:ext cx="583775" cy="278945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791" y="212035"/>
            <a:ext cx="9882809" cy="685801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384</Words>
  <Application>Microsoft Office PowerPoint</Application>
  <PresentationFormat>Widescreen</PresentationFormat>
  <Paragraphs>123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Luyện tập tiết tấu</vt:lpstr>
      <vt:lpstr>Luyện đọc nốt Son</vt:lpstr>
      <vt:lpstr>PowerPoint Presentation</vt:lpstr>
      <vt:lpstr>Nghe mẫu </vt:lpstr>
      <vt:lpstr>Đọc từng nét nhạc</vt:lpstr>
      <vt:lpstr>Đọc nhạc hoàn chỉnh cả bài kết hợp gõ đệm vào phách 1 và phách 3</vt:lpstr>
      <vt:lpstr>PowerPoint Presentation</vt:lpstr>
      <vt:lpstr>Thảo luận nhóm</vt:lpstr>
      <vt:lpstr>PowerPoint Presentation</vt:lpstr>
      <vt:lpstr>Đánh nhịp </vt:lpstr>
      <vt:lpstr>Luyện tập đánh nhịp </vt:lpstr>
      <vt:lpstr>Bài tập </vt:lpstr>
      <vt:lpstr>3. Nhạc cụ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2021-12-06T06:51:32Z</dcterms:created>
  <dcterms:modified xsi:type="dcterms:W3CDTF">2021-12-31T03:25:29Z</dcterms:modified>
</cp:coreProperties>
</file>