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1/4/2026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2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1/4/2026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18"/>
          <p:cNvSpPr>
            <a:spLocks noChangeArrowheads="1"/>
          </p:cNvSpPr>
          <p:nvPr/>
        </p:nvSpPr>
        <p:spPr bwMode="auto">
          <a:xfrm>
            <a:off x="2577465" y="66675"/>
            <a:ext cx="77724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1900" b="1" dirty="0">
                <a:latin typeface="Times New Roman" pitchFamily="18" charset="0"/>
              </a:rPr>
              <a:t>UBND XÃ THƯỜNG TÍN– T.P HÀ NỘI</a:t>
            </a:r>
          </a:p>
          <a:p>
            <a:pPr algn="ctr"/>
            <a:r>
              <a:rPr lang="en-US" sz="2400" b="1" dirty="0">
                <a:latin typeface="Times New Roman" pitchFamily="18" charset="0"/>
              </a:rPr>
              <a:t>TRƯỜNG THCS THỊ TRẤN THƯỜNG TÍN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9" name="Rectangle 17"/>
          <p:cNvSpPr>
            <a:spLocks noChangeArrowheads="1"/>
          </p:cNvSpPr>
          <p:nvPr/>
        </p:nvSpPr>
        <p:spPr bwMode="auto">
          <a:xfrm>
            <a:off x="1891665" y="1801326"/>
            <a:ext cx="9143999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MÔN: GIÁO DỤC THỂ CHẤT LỚP 7</a:t>
            </a:r>
          </a:p>
        </p:txBody>
      </p:sp>
      <p:sp>
        <p:nvSpPr>
          <p:cNvPr id="10" name="Rectangle 17"/>
          <p:cNvSpPr>
            <a:spLocks noChangeArrowheads="1"/>
          </p:cNvSpPr>
          <p:nvPr/>
        </p:nvSpPr>
        <p:spPr bwMode="auto">
          <a:xfrm>
            <a:off x="1891665" y="1264384"/>
            <a:ext cx="9143999" cy="95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 GIẢNG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355600" y="2264608"/>
            <a:ext cx="11704320" cy="2693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CHỦ ĐỀ 3: CHẠY CỰ LY TRUNG BÌNH</a:t>
            </a:r>
          </a:p>
          <a:p>
            <a:pPr algn="ctr"/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TIẾT 27 BÀI 2</a:t>
            </a:r>
          </a:p>
          <a:p>
            <a:pPr algn="ctr"/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PHỐI HỢP TRONG GIAI ĐOẠN XUẤT PHÁT VÀ TĂNG TỐC ĐỘ SAU XUẤT PHÁT</a:t>
            </a:r>
          </a:p>
        </p:txBody>
      </p:sp>
      <p:sp>
        <p:nvSpPr>
          <p:cNvPr id="2" name="Rectangle 18">
            <a:extLst>
              <a:ext uri="{FF2B5EF4-FFF2-40B4-BE49-F238E27FC236}">
                <a16:creationId xmlns:a16="http://schemas.microsoft.com/office/drawing/2014/main" xmlns="" id="{B4462457-9436-F038-0D4B-10D9D63E1A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065" y="4204928"/>
            <a:ext cx="630493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en-US" sz="1900" b="1" dirty="0" err="1">
                <a:latin typeface="Times New Roman" pitchFamily="18" charset="0"/>
              </a:rPr>
              <a:t>Giáo</a:t>
            </a:r>
            <a:r>
              <a:rPr lang="en-US" sz="1900" b="1" dirty="0">
                <a:latin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</a:rPr>
              <a:t>viên</a:t>
            </a:r>
            <a:r>
              <a:rPr lang="en-US" sz="1900" b="1" dirty="0">
                <a:latin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</a:rPr>
              <a:t>thực</a:t>
            </a:r>
            <a:r>
              <a:rPr lang="en-US" sz="1900" b="1" dirty="0">
                <a:latin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</a:rPr>
              <a:t>hiện</a:t>
            </a:r>
            <a:r>
              <a:rPr lang="en-US" sz="1900" b="1" dirty="0">
                <a:latin typeface="Times New Roman" pitchFamily="18" charset="0"/>
              </a:rPr>
              <a:t>: </a:t>
            </a:r>
            <a:r>
              <a:rPr lang="en-US" sz="1900" b="1" dirty="0" err="1">
                <a:latin typeface="Times New Roman" pitchFamily="18" charset="0"/>
              </a:rPr>
              <a:t>Trương</a:t>
            </a:r>
            <a:r>
              <a:rPr lang="en-US" sz="1900" b="1" dirty="0">
                <a:latin typeface="Times New Roman" pitchFamily="18" charset="0"/>
              </a:rPr>
              <a:t> </a:t>
            </a:r>
            <a:r>
              <a:rPr lang="en-US" sz="1900" b="1" dirty="0" err="1">
                <a:latin typeface="Times New Roman" pitchFamily="18" charset="0"/>
              </a:rPr>
              <a:t>Thị</a:t>
            </a:r>
            <a:r>
              <a:rPr lang="en-US" sz="1900" b="1" dirty="0">
                <a:latin typeface="Times New Roman" pitchFamily="18" charset="0"/>
              </a:rPr>
              <a:t> Hoa</a:t>
            </a:r>
            <a:endParaRPr lang="en-US" sz="240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35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yculytrungbinh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721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56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46" y="1503618"/>
            <a:ext cx="10745614" cy="506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543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82" y="540270"/>
            <a:ext cx="11581498" cy="600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96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11058"/>
            <a:ext cx="10820400" cy="5950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6525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217" y="601789"/>
            <a:ext cx="11420107" cy="577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724711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E5224E"/>
      </a:accent1>
      <a:accent2>
        <a:srgbClr val="9D074E"/>
      </a:accent2>
      <a:accent3>
        <a:srgbClr val="7F2294"/>
      </a:accent3>
      <a:accent4>
        <a:srgbClr val="8D65EA"/>
      </a:accent4>
      <a:accent5>
        <a:srgbClr val="588FE2"/>
      </a:accent5>
      <a:accent6>
        <a:srgbClr val="127CA4"/>
      </a:accent6>
      <a:hlink>
        <a:srgbClr val="FB4AB6"/>
      </a:hlink>
      <a:folHlink>
        <a:srgbClr val="F98FE9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6DB8EB18-3657-4051-A897-2ED38832359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</TotalTime>
  <Words>59</Words>
  <Application>Microsoft Office PowerPoint</Application>
  <PresentationFormat>Widescreen</PresentationFormat>
  <Paragraphs>8</Paragraphs>
  <Slides>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Century Gothic</vt:lpstr>
      <vt:lpstr>Times New Roman</vt:lpstr>
      <vt:lpstr>Vapor Trail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7</cp:revision>
  <dcterms:created xsi:type="dcterms:W3CDTF">2023-12-10T11:39:49Z</dcterms:created>
  <dcterms:modified xsi:type="dcterms:W3CDTF">2026-01-04T03:25:00Z</dcterms:modified>
</cp:coreProperties>
</file>