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9"/>
  </p:notesMasterIdLst>
  <p:sldIdLst>
    <p:sldId id="259" r:id="rId3"/>
    <p:sldId id="389" r:id="rId4"/>
    <p:sldId id="390" r:id="rId5"/>
    <p:sldId id="395" r:id="rId6"/>
    <p:sldId id="396" r:id="rId7"/>
    <p:sldId id="398" r:id="rId8"/>
    <p:sldId id="399" r:id="rId9"/>
    <p:sldId id="688" r:id="rId10"/>
    <p:sldId id="689" r:id="rId11"/>
    <p:sldId id="690" r:id="rId12"/>
    <p:sldId id="691" r:id="rId13"/>
    <p:sldId id="692" r:id="rId14"/>
    <p:sldId id="616" r:id="rId15"/>
    <p:sldId id="671" r:id="rId16"/>
    <p:sldId id="672" r:id="rId17"/>
    <p:sldId id="673" r:id="rId18"/>
    <p:sldId id="684" r:id="rId19"/>
    <p:sldId id="685" r:id="rId20"/>
    <p:sldId id="686" r:id="rId21"/>
    <p:sldId id="687" r:id="rId22"/>
    <p:sldId id="645" r:id="rId23"/>
    <p:sldId id="661" r:id="rId24"/>
    <p:sldId id="679" r:id="rId25"/>
    <p:sldId id="678" r:id="rId26"/>
    <p:sldId id="351" r:id="rId27"/>
    <p:sldId id="326" r:id="rId28"/>
  </p:sldIdLst>
  <p:sldSz cx="18288000" cy="10287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8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4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5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118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67150" indent="0" algn="ctr">
              <a:buNone/>
              <a:defRPr sz="3000"/>
            </a:lvl2pPr>
            <a:lvl3pPr marL="1335028" indent="0" algn="ctr">
              <a:buNone/>
              <a:defRPr sz="2850"/>
            </a:lvl3pPr>
            <a:lvl4pPr marL="2002298" indent="0" algn="ctr">
              <a:buNone/>
              <a:defRPr sz="2400"/>
            </a:lvl4pPr>
            <a:lvl5pPr marL="2669968" indent="0" algn="ctr">
              <a:buNone/>
              <a:defRPr sz="2400"/>
            </a:lvl5pPr>
            <a:lvl6pPr marL="3336952" indent="0" algn="ctr">
              <a:buNone/>
              <a:defRPr sz="2400"/>
            </a:lvl6pPr>
            <a:lvl7pPr marL="4004224" indent="0" algn="ctr">
              <a:buNone/>
              <a:defRPr sz="2400"/>
            </a:lvl7pPr>
            <a:lvl8pPr marL="4671782" indent="0" algn="ctr">
              <a:buNone/>
              <a:defRPr sz="2400"/>
            </a:lvl8pPr>
            <a:lvl9pPr marL="53391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555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50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6715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35028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3pPr>
            <a:lvl4pPr marL="20022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6699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3369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042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6717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3391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2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96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96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9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67150" indent="0">
              <a:buNone/>
              <a:defRPr sz="4200"/>
            </a:lvl2pPr>
            <a:lvl3pPr marL="1335028" indent="0">
              <a:buNone/>
              <a:defRPr sz="3600"/>
            </a:lvl3pPr>
            <a:lvl4pPr marL="2002298" indent="0">
              <a:buNone/>
              <a:defRPr sz="3000"/>
            </a:lvl4pPr>
            <a:lvl5pPr marL="2669968" indent="0">
              <a:buNone/>
              <a:defRPr sz="3000"/>
            </a:lvl5pPr>
            <a:lvl6pPr marL="3336952" indent="0">
              <a:buNone/>
              <a:defRPr sz="3000"/>
            </a:lvl6pPr>
            <a:lvl7pPr marL="4004224" indent="0">
              <a:buNone/>
              <a:defRPr sz="3000"/>
            </a:lvl7pPr>
            <a:lvl8pPr marL="4671782" indent="0">
              <a:buNone/>
              <a:defRPr sz="3000"/>
            </a:lvl8pPr>
            <a:lvl9pPr marL="5339168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83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83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2"/>
            <a:ext cx="15773400" cy="1988344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82"/>
            <a:ext cx="15773400" cy="6527008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04/01/2026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836"/>
            <a:ext cx="61722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6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13350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3976" indent="-333976" algn="l" defTabSz="13350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0147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684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35726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0338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670762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33840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00540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6726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6715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3502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0229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6699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33695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004224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67178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3391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12" Type="http://schemas.openxmlformats.org/officeDocument/2006/relationships/image" Target="../media/image9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21.svg"/><Relationship Id="rId10" Type="http://schemas.openxmlformats.org/officeDocument/2006/relationships/image" Target="../media/image96.png"/><Relationship Id="rId4" Type="http://schemas.openxmlformats.org/officeDocument/2006/relationships/image" Target="../media/image17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6.png"/><Relationship Id="rId7" Type="http://schemas.openxmlformats.org/officeDocument/2006/relationships/image" Target="../media/image102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29.png"/><Relationship Id="rId5" Type="http://schemas.openxmlformats.org/officeDocument/2006/relationships/image" Target="../media/image21.sv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7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6.png"/><Relationship Id="rId7" Type="http://schemas.openxmlformats.org/officeDocument/2006/relationships/image" Target="../media/image139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12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58.png"/><Relationship Id="rId5" Type="http://schemas.openxmlformats.org/officeDocument/2006/relationships/image" Target="../media/image21.sv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7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12" Type="http://schemas.openxmlformats.org/officeDocument/2006/relationships/image" Target="../media/image2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8.xml"/><Relationship Id="rId11" Type="http://schemas.openxmlformats.org/officeDocument/2006/relationships/image" Target="../media/image20.gif"/><Relationship Id="rId5" Type="http://schemas.openxmlformats.org/officeDocument/2006/relationships/slide" Target="slide17.xml"/><Relationship Id="rId10" Type="http://schemas.openxmlformats.org/officeDocument/2006/relationships/slide" Target="slide21.xml"/><Relationship Id="rId4" Type="http://schemas.openxmlformats.org/officeDocument/2006/relationships/image" Target="../media/image18.png"/><Relationship Id="rId9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6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183.png"/><Relationship Id="rId7" Type="http://schemas.openxmlformats.org/officeDocument/2006/relationships/image" Target="../media/image24.png"/><Relationship Id="rId12" Type="http://schemas.openxmlformats.org/officeDocument/2006/relationships/image" Target="../media/image1750.png"/><Relationship Id="rId17" Type="http://schemas.openxmlformats.org/officeDocument/2006/relationships/image" Target="../media/image28.png"/><Relationship Id="rId25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740.png"/><Relationship Id="rId24" Type="http://schemas.openxmlformats.org/officeDocument/2006/relationships/image" Target="../media/image186.png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23" Type="http://schemas.openxmlformats.org/officeDocument/2006/relationships/image" Target="../media/image185.png"/><Relationship Id="rId10" Type="http://schemas.microsoft.com/office/2007/relationships/hdphoto" Target="../media/hdphoto3.wdp"/><Relationship Id="rId19" Type="http://schemas.openxmlformats.org/officeDocument/2006/relationships/image" Target="../media/image181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177.png"/><Relationship Id="rId22" Type="http://schemas.openxmlformats.org/officeDocument/2006/relationships/image" Target="../media/image18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0.png"/><Relationship Id="rId18" Type="http://schemas.openxmlformats.org/officeDocument/2006/relationships/image" Target="../media/image193.png"/><Relationship Id="rId3" Type="http://schemas.openxmlformats.org/officeDocument/2006/relationships/audio" Target="../media/audio3.wav"/><Relationship Id="rId21" Type="http://schemas.openxmlformats.org/officeDocument/2006/relationships/image" Target="../media/image196.png"/><Relationship Id="rId7" Type="http://schemas.openxmlformats.org/officeDocument/2006/relationships/image" Target="../media/image24.png"/><Relationship Id="rId12" Type="http://schemas.openxmlformats.org/officeDocument/2006/relationships/image" Target="../media/image189.png"/><Relationship Id="rId17" Type="http://schemas.openxmlformats.org/officeDocument/2006/relationships/image" Target="../media/image192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88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23" Type="http://schemas.openxmlformats.org/officeDocument/2006/relationships/image" Target="../media/image198.png"/><Relationship Id="rId10" Type="http://schemas.microsoft.com/office/2007/relationships/hdphoto" Target="../media/hdphoto3.wdp"/><Relationship Id="rId19" Type="http://schemas.openxmlformats.org/officeDocument/2006/relationships/image" Target="../media/image194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19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1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205.png"/><Relationship Id="rId7" Type="http://schemas.openxmlformats.org/officeDocument/2006/relationships/image" Target="../media/image24.png"/><Relationship Id="rId12" Type="http://schemas.openxmlformats.org/officeDocument/2006/relationships/image" Target="../media/image200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9.png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03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02.png"/><Relationship Id="rId22" Type="http://schemas.openxmlformats.org/officeDocument/2006/relationships/image" Target="../media/image2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9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213.png"/><Relationship Id="rId7" Type="http://schemas.openxmlformats.org/officeDocument/2006/relationships/image" Target="../media/image24.png"/><Relationship Id="rId12" Type="http://schemas.openxmlformats.org/officeDocument/2006/relationships/image" Target="../media/image208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07.png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23" Type="http://schemas.openxmlformats.org/officeDocument/2006/relationships/image" Target="../media/image215.png"/><Relationship Id="rId10" Type="http://schemas.microsoft.com/office/2007/relationships/hdphoto" Target="../media/hdphoto3.wdp"/><Relationship Id="rId19" Type="http://schemas.openxmlformats.org/officeDocument/2006/relationships/image" Target="../media/image211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10.png"/><Relationship Id="rId22" Type="http://schemas.openxmlformats.org/officeDocument/2006/relationships/image" Target="../media/image2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20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9.sv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7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4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3.png"/><Relationship Id="rId7" Type="http://schemas.openxmlformats.org/officeDocument/2006/relationships/image" Target="../media/image1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54.png"/><Relationship Id="rId5" Type="http://schemas.openxmlformats.org/officeDocument/2006/relationships/image" Target="../media/image140.png"/><Relationship Id="rId10" Type="http://schemas.openxmlformats.org/officeDocument/2006/relationships/image" Target="../media/image153.png"/><Relationship Id="rId4" Type="http://schemas.openxmlformats.org/officeDocument/2006/relationships/image" Target="../media/image14.png"/><Relationship Id="rId9" Type="http://schemas.openxmlformats.org/officeDocument/2006/relationships/image" Target="../media/image1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16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12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11" Type="http://schemas.openxmlformats.org/officeDocument/2006/relationships/image" Target="../media/image69.png"/><Relationship Id="rId5" Type="http://schemas.openxmlformats.org/officeDocument/2006/relationships/image" Target="../media/image21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17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BẬC HAI VÀ CĂN BẬC BA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2895600" y="3848100"/>
            <a:ext cx="14249400" cy="45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TIẾT 30:</a:t>
            </a:r>
          </a:p>
          <a:p>
            <a:pPr lvl="0" algn="ctr">
              <a:lnSpc>
                <a:spcPct val="150000"/>
              </a:lnSpc>
            </a:pPr>
            <a:r>
              <a:rPr lang="en-US" sz="6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8: KHAI CĂN BẬC HAI VỚI PHÉP NHÂN VÀ PHÉP CHIA ( TIẾP)</a:t>
            </a:r>
            <a:endParaRPr sz="6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350603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3581487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xmlns="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480230E-5AF8-CEAB-F089-CF5C779DE5CE}"/>
                  </a:ext>
                </a:extLst>
              </p:cNvPr>
              <p:cNvSpPr txBox="1"/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480230E-5AF8-CEAB-F089-CF5C779D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blipFill rotWithShape="0">
                <a:blip r:embed="rId6"/>
                <a:stretch>
                  <a:fillRect l="-748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11DD36A-C43A-C868-8389-321FD1774445}"/>
                  </a:ext>
                </a:extLst>
              </p:cNvPr>
              <p:cNvSpPr txBox="1"/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1DD36A-C43A-C868-8389-321FD177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blipFill rotWithShape="0">
                <a:blip r:embed="rId7"/>
                <a:stretch>
                  <a:fillRect l="-4343" t="-15079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968A4B4-0AB7-D369-B61D-45533595BE09}"/>
                  </a:ext>
                </a:extLst>
              </p:cNvPr>
              <p:cNvSpPr txBox="1"/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968A4B4-0AB7-D369-B61D-45533595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blipFill rotWithShape="0">
                <a:blip r:embed="rId8"/>
                <a:stretch>
                  <a:fillRect l="-1726" t="-3462" b="-18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FD75F752-D0C4-A816-C4C8-F1EEC3607552}"/>
                  </a:ext>
                </a:extLst>
              </p:cNvPr>
              <p:cNvSpPr txBox="1"/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D75F752-D0C4-A816-C4C8-F1EEC3607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666073EC-1B2A-0BDF-FB94-6D8AB7E51DE6}"/>
                  </a:ext>
                </a:extLst>
              </p:cNvPr>
              <p:cNvSpPr txBox="1"/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6073EC-1B2A-0BDF-FB94-6D8AB7E51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86C85CD-F44E-55EE-1541-3547868C2A9E}"/>
                  </a:ext>
                </a:extLst>
              </p:cNvPr>
              <p:cNvSpPr txBox="1"/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5.7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6C85CD-F44E-55EE-1541-3547868C2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6154028-CBFD-E02F-C900-41A52C1CA777}"/>
                  </a:ext>
                </a:extLst>
              </p:cNvPr>
              <p:cNvSpPr txBox="1"/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154028-CBFD-E02F-C900-41A52C1C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8ECB8D1-6E7F-FD1A-F17A-BD1920027905}"/>
                  </a:ext>
                </a:extLst>
              </p:cNvPr>
              <p:cNvSpPr txBox="1"/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ECB8D1-6E7F-FD1A-F17A-BD1920027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blipFill rotWithShape="0">
                <a:blip r:embed="rId13"/>
                <a:stretch>
                  <a:fillRect l="-682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427522E-61F4-8D6A-7CFE-1720726EEAA6}"/>
                  </a:ext>
                </a:extLst>
              </p:cNvPr>
              <p:cNvSpPr txBox="1"/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rad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27522E-61F4-8D6A-7CFE-1720726E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774292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516461" y="20193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xmlns="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E776006-F780-8E25-12DD-65ED13CC577C}"/>
                  </a:ext>
                </a:extLst>
              </p:cNvPr>
              <p:cNvSpPr txBox="1"/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E776006-F780-8E25-12DD-65ED13CC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blipFill rotWithShape="0">
                <a:blip r:embed="rId6"/>
                <a:stretch>
                  <a:fillRect l="-7131" t="-7092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601BD02C-244C-DFD9-B8E8-74706C456E65}"/>
                  </a:ext>
                </a:extLst>
              </p:cNvPr>
              <p:cNvSpPr txBox="1"/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1BD02C-244C-DFD9-B8E8-74706C456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blipFill rotWithShape="0">
                <a:blip r:embed="rId7"/>
                <a:stretch>
                  <a:fillRect l="-2226" t="-3717" b="-17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5883051-FDEF-0419-060A-8E9F5610B817}"/>
                  </a:ext>
                </a:extLst>
              </p:cNvPr>
              <p:cNvSpPr txBox="1"/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18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883051-FDEF-0419-060A-8E9F5610B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ACB1477-A622-A3F2-DA97-07F3B94E8A6E}"/>
                  </a:ext>
                </a:extLst>
              </p:cNvPr>
              <p:cNvSpPr txBox="1"/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ACB1477-A622-A3F2-DA97-07F3B94E8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C3453B6-DF67-0D48-E6D7-23AD438E0DA8}"/>
                  </a:ext>
                </a:extLst>
              </p:cNvPr>
              <p:cNvSpPr txBox="1"/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3453B6-DF67-0D48-E6D7-23AD438E0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blipFill rotWithShape="0">
                <a:blip r:embed="rId10"/>
                <a:stretch>
                  <a:fillRect r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5D512BE-F313-CF03-83C1-64A532F818ED}"/>
                  </a:ext>
                </a:extLst>
              </p:cNvPr>
              <p:cNvSpPr txBox="1"/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D512BE-F313-CF03-83C1-64A532F81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47D9C5B-17C1-158F-DE3D-5AAACD4F569F}"/>
                  </a:ext>
                </a:extLst>
              </p:cNvPr>
              <p:cNvSpPr txBox="1"/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7D9C5B-17C1-158F-DE3D-5AAACD4F5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8F4E42A-6D1B-B36B-86B8-89E9A92F7A80}"/>
                  </a:ext>
                </a:extLst>
              </p:cNvPr>
              <p:cNvSpPr txBox="1"/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F4E42A-6D1B-B36B-86B8-89E9A92F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blipFill rotWithShape="0">
                <a:blip r:embed="rId13"/>
                <a:stretch>
                  <a:fillRect l="-5490" t="-16279" r="-3922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C054796F-E7E0-953F-4A56-2EF0B819534D}"/>
                  </a:ext>
                </a:extLst>
              </p:cNvPr>
              <p:cNvSpPr txBox="1"/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054796F-E7E0-953F-4A56-2EF0B819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blipFill rotWithShape="0">
                <a:blip r:embed="rId14"/>
                <a:stretch>
                  <a:fillRect l="-5722" t="-486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C2A5D07-AE37-182E-A7D9-7DBE738D5BCF}"/>
                  </a:ext>
                </a:extLst>
              </p:cNvPr>
              <p:cNvSpPr txBox="1"/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C2A5D07-AE37-182E-A7D9-7DBE738D5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blipFill rotWithShape="0">
                <a:blip r:embed="rId15"/>
                <a:stretch>
                  <a:fillRect l="-5850" t="-654" b="-28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8AE665A-6BF8-7230-12F6-3021D9745EC9}"/>
                  </a:ext>
                </a:extLst>
              </p:cNvPr>
              <p:cNvSpPr txBox="1"/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AE665A-6BF8-7230-12F6-3021D9745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blipFill rotWithShape="0">
                <a:blip r:embed="rId16"/>
                <a:stretch>
                  <a:fillRect l="-11413" t="-4895" b="-33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83A4486-2A4F-279C-C4D8-5A8821EFEEDE}"/>
                  </a:ext>
                </a:extLst>
              </p:cNvPr>
              <p:cNvSpPr txBox="1"/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83A4486-2A4F-279C-C4D8-5A8821EFE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blipFill rotWithShape="0">
                <a:blip r:embed="rId17"/>
                <a:stretch>
                  <a:fillRect l="-8219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F3275FB-D1F2-0C6E-6F73-B4583156FCCE}"/>
                  </a:ext>
                </a:extLst>
              </p:cNvPr>
              <p:cNvSpPr txBox="1"/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F3275FB-D1F2-0C6E-6F73-B4583156F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blipFill rotWithShape="0">
                <a:blip r:embed="rId18"/>
                <a:stretch>
                  <a:fillRect l="-13907" t="-17188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45783ABC-840A-ABDB-2BA9-26C66A4CE706}"/>
                  </a:ext>
                </a:extLst>
              </p:cNvPr>
              <p:cNvSpPr txBox="1"/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783ABC-840A-ABDB-2BA9-26C66A4CE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blipFill rotWithShape="0">
                <a:blip r:embed="rId19"/>
                <a:stretch>
                  <a:fillRect l="-12426" t="-16279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5981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4: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2324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xmlns="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49DA894-E622-7052-0B90-B11ACD28A8D7}"/>
                  </a:ext>
                </a:extLst>
              </p:cNvPr>
              <p:cNvSpPr txBox="1"/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d>
                      <m:d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&gt;1</m:t>
                        </m:r>
                      </m:e>
                    </m:d>
                  </m:oMath>
                </a14:m>
                <a:r>
                  <a:rPr lang="en-US" sz="4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9DA894-E622-7052-0B90-B11ACD28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blipFill rotWithShape="0">
                <a:blip r:embed="rId6"/>
                <a:stretch>
                  <a:fillRect l="-2687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0126A79-2B80-B1C4-E1B1-7DE257F1E52D}"/>
                  </a:ext>
                </a:extLst>
              </p:cNvPr>
              <p:cNvSpPr txBox="1"/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6,25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126A79-2B80-B1C4-E1B1-7DE257F1E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blipFill rotWithShape="0">
                <a:blip r:embed="rId7"/>
                <a:stretch>
                  <a:fillRect l="-7513" t="-16279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6BCC299-9D6A-7DD7-E31C-4BD038066ACE}"/>
                  </a:ext>
                </a:extLst>
              </p:cNvPr>
              <p:cNvSpPr txBox="1"/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6BCC299-9D6A-7DD7-E31C-4BD03806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406F88B-98B1-E205-798F-03307CAFA5C2}"/>
                  </a:ext>
                </a:extLst>
              </p:cNvPr>
              <p:cNvSpPr txBox="1"/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06F88B-98B1-E205-798F-03307CAFA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49059F5-44BB-C8D8-188A-5140850C0D6C}"/>
                  </a:ext>
                </a:extLst>
              </p:cNvPr>
              <p:cNvSpPr txBox="1"/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9059F5-44BB-C8D8-188A-5140850C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blipFill rotWithShape="0">
                <a:blip r:embed="rId10"/>
                <a:stretch>
                  <a:fillRect l="-5060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7644547-53D8-ECB5-AA6E-B2A6E2FCFEE8}"/>
                  </a:ext>
                </a:extLst>
              </p:cNvPr>
              <p:cNvSpPr txBox="1"/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7644547-53D8-ECB5-AA6E-B2A6E2FCF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CA69AC59-423D-7745-BEDA-C23F246C8338}"/>
                  </a:ext>
                </a:extLst>
              </p:cNvPr>
              <p:cNvSpPr txBox="1"/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69AC59-423D-7745-BEDA-C23F246C8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0585656-895A-F597-11FE-16932FB0773E}"/>
                  </a:ext>
                </a:extLst>
              </p:cNvPr>
              <p:cNvSpPr txBox="1"/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0585656-895A-F597-11FE-16932FB07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6EC36030-3C2F-3BEC-0FA1-5901BE5E6E19}"/>
                  </a:ext>
                </a:extLst>
              </p:cNvPr>
              <p:cNvSpPr txBox="1"/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2,5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EC36030-3C2F-3BEC-0FA1-5901BE5E6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99FD3FB3-FF20-0328-6B29-B12282D62050}"/>
                  </a:ext>
                </a:extLst>
              </p:cNvPr>
              <p:cNvSpPr txBox="1"/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9FD3FB3-FF20-0328-6B29-B12282D62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F6C94BF3-5976-6E5B-B3E6-8046445BC9E6}"/>
                  </a:ext>
                </a:extLst>
              </p:cNvPr>
              <p:cNvSpPr txBox="1"/>
              <p:nvPr/>
            </p:nvSpPr>
            <p:spPr>
              <a:xfrm>
                <a:off x="11734800" y="8785688"/>
                <a:ext cx="356146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C94BF3-5976-6E5B-B3E6-8046445BC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785688"/>
                <a:ext cx="3561460" cy="784830"/>
              </a:xfrm>
              <a:prstGeom prst="rect">
                <a:avLst/>
              </a:prstGeom>
              <a:blipFill rotWithShape="0">
                <a:blip r:embed="rId16"/>
                <a:stretch>
                  <a:fillRect l="-7192" t="-16279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C29D857-DAFB-ECD5-E2BC-B146D700DD9F}"/>
                  </a:ext>
                </a:extLst>
              </p:cNvPr>
              <p:cNvSpPr txBox="1"/>
              <p:nvPr/>
            </p:nvSpPr>
            <p:spPr>
              <a:xfrm>
                <a:off x="2849193" y="8266156"/>
                <a:ext cx="5680838" cy="1846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29D857-DAFB-ECD5-E2BC-B146D700D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193" y="8266156"/>
                <a:ext cx="5680838" cy="184672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F8FCB36-2AE2-4E0D-A494-C8D79543258F}"/>
                  </a:ext>
                </a:extLst>
              </p:cNvPr>
              <p:cNvSpPr txBox="1"/>
              <p:nvPr/>
            </p:nvSpPr>
            <p:spPr>
              <a:xfrm>
                <a:off x="11734800" y="6456091"/>
                <a:ext cx="6823748" cy="1648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8FCB36-2AE2-4E0D-A494-C8D795432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456091"/>
                <a:ext cx="6823748" cy="164897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07B0648-1A32-C37D-0358-879EB389CD66}"/>
                  </a:ext>
                </a:extLst>
              </p:cNvPr>
              <p:cNvSpPr txBox="1"/>
              <p:nvPr/>
            </p:nvSpPr>
            <p:spPr>
              <a:xfrm>
                <a:off x="5493226" y="6433095"/>
                <a:ext cx="6698774" cy="165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07B0648-1A32-C37D-0358-879EB389C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226" y="6433095"/>
                <a:ext cx="6698774" cy="1654043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BDAC56F-578E-9012-0BFA-EADA9F0D4F07}"/>
                  </a:ext>
                </a:extLst>
              </p:cNvPr>
              <p:cNvSpPr txBox="1"/>
              <p:nvPr/>
            </p:nvSpPr>
            <p:spPr>
              <a:xfrm>
                <a:off x="7909526" y="8679736"/>
                <a:ext cx="4219746" cy="880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BDAC56F-578E-9012-0BFA-EADA9F0D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526" y="8679736"/>
                <a:ext cx="4219746" cy="88043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18B399D-DD7E-7CDA-A9E5-A732DF42D168}"/>
              </a:ext>
            </a:extLst>
          </p:cNvPr>
          <p:cNvSpPr txBox="1"/>
          <p:nvPr/>
        </p:nvSpPr>
        <p:spPr>
          <a:xfrm>
            <a:off x="68025" y="6888165"/>
            <a:ext cx="8968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2025927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415325" y="3972522"/>
            <a:ext cx="13628978" cy="2353041"/>
          </a:xfrm>
          <a:prstGeom prst="rect">
            <a:avLst/>
          </a:prstGeom>
        </p:spPr>
        <p:txBody>
          <a:bodyPr wrap="square" lIns="134590" tIns="67862" rIns="134590" bIns="67862">
            <a:spAutoFit/>
          </a:bodyPr>
          <a:lstStyle/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17276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 descr="OPL20U25GSXzBJYl68kk8uQGfFKzs7yb1M4KJWUiLk6ZEvGF+qCIPSnY57AbBFCvTW2023.18.26+K4lPs7H94VUqPe2XwIsfPRnrXQE//QTEXxb8/8N4CNc6FpgZahzpTjFhMzSA7T/nHJa11DE8Ng2TP3iAmRczFlmslSuUNOgUeb6yRvs0="/>
          <p:cNvSpPr txBox="1"/>
          <p:nvPr/>
        </p:nvSpPr>
        <p:spPr>
          <a:xfrm>
            <a:off x="3886995" y="3155266"/>
            <a:ext cx="1051417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98396">
              <a:lnSpc>
                <a:spcPts val="9896"/>
              </a:lnSpc>
            </a:pPr>
            <a:endParaRPr lang="en-US" sz="9000">
              <a:solidFill>
                <a:srgbClr val="FFA800"/>
              </a:solidFill>
              <a:latin typeface="Lazydog"/>
            </a:endParaRPr>
          </a:p>
        </p:txBody>
      </p:sp>
      <p:sp>
        <p:nvSpPr>
          <p:cNvPr id="8" name="Rectangle 7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3287721" y="2700419"/>
            <a:ext cx="12887098" cy="5012852"/>
          </a:xfrm>
          <a:prstGeom prst="rect">
            <a:avLst/>
          </a:prstGeom>
        </p:spPr>
        <p:txBody>
          <a:bodyPr wrap="square" lIns="86590" tIns="43786" rIns="86590" bIns="43786">
            <a:spAutoFit/>
          </a:bodyPr>
          <a:lstStyle/>
          <a:p>
            <a:pPr algn="just" defTabSz="8873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47630" indent="-247630" algn="just" defTabSz="88733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84856" y="1614946"/>
            <a:ext cx="5696399" cy="1106598"/>
          </a:xfrm>
          <a:prstGeom prst="rect">
            <a:avLst/>
          </a:prstGeom>
        </p:spPr>
        <p:txBody>
          <a:bodyPr wrap="none" lIns="89360" tIns="45028" rIns="89360" bIns="45028">
            <a:spAutoFit/>
          </a:bodyPr>
          <a:lstStyle/>
          <a:p>
            <a:pPr algn="ctr" defTabSz="865510">
              <a:defRPr/>
            </a:pPr>
            <a:r>
              <a:rPr lang="en-US" sz="6600" b="1" ker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3347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8.26+K4lPs7H94VUqPe2XwIsfPRnrXQE//QTEXxb8/8N4CNc6FpgZahzpTjFhMzSA7T/nHJa11DE8Ng2TP3iAmRczFlmslSuUNOgUeb6yRvs0="/>
          <p:cNvGrpSpPr/>
          <p:nvPr/>
        </p:nvGrpSpPr>
        <p:grpSpPr>
          <a:xfrm>
            <a:off x="8738998" y="486889"/>
            <a:ext cx="7563188" cy="7555282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902163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2004294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1014602"/>
              <a:ext cx="230219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4116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tặng một phần quà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5430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80178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lựa chọn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49477"/>
              <a:ext cx="2025648" cy="74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8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</a:t>
              </a:r>
              <a:endParaRPr lang="vi-VN" sz="285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31529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nhận một điểm 9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335028">
                <a:defRPr/>
              </a:pP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3931537" y="881774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8.26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1286708" y="356621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8.26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5522416" y="359581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8.26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286708" y="681099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 descr="OPL20U25GSXzBJYl68kk8uQGfFKzs7yb1M4KJWUiLk6ZEvGF+qCIPSnY57AbBFCvTW2023.18.26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5530484" y="685826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1672" y="142666"/>
            <a:ext cx="7667675" cy="2906154"/>
          </a:xfrm>
          <a:prstGeom prst="rect">
            <a:avLst/>
          </a:prstGeom>
          <a:noFill/>
        </p:spPr>
        <p:txBody>
          <a:bodyPr wrap="none" lIns="133604" tIns="67424" rIns="133604" bIns="67424">
            <a:spAutoFit/>
          </a:bodyPr>
          <a:lstStyle/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9001"/>
            <a:ext cx="742950" cy="65722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911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549"/>
            <a:ext cx="742950" cy="657226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687" y="718481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73" y="3383514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5" y="3879736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E9C439E-BFA7-8261-BF39-1E71503FF971}"/>
              </a:ext>
            </a:extLst>
          </p:cNvPr>
          <p:cNvSpPr/>
          <p:nvPr/>
        </p:nvSpPr>
        <p:spPr>
          <a:xfrm>
            <a:off x="173620" y="9253959"/>
            <a:ext cx="1406324" cy="1033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66</m:t>
                    </m:r>
                  </m:oMath>
                </a14:m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88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4356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33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41077" y="225518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61280" y="360046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3618170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2284884"/>
            <a:ext cx="1207114" cy="1060796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13971836" y="574363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1642" y="978277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99" name="Oval 98"/>
          <p:cNvSpPr/>
          <p:nvPr/>
        </p:nvSpPr>
        <p:spPr>
          <a:xfrm>
            <a:off x="16560911" y="9328724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467" b="-1714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59679" y="5040745"/>
            <a:ext cx="12592030" cy="3760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blipFill rotWithShape="0">
                <a:blip r:embed="rId20"/>
                <a:stretch>
                  <a:fillRect l="-6854" t="-9538" b="-1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12,1.36.10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121.36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</m:t>
                          </m:r>
                        </m:e>
                      </m:rad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.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=11.6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=66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1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endSnd/>
        </p:sndAc>
      </p:transition>
    </mc:Choice>
    <mc:Fallback xmlns="">
      <p:transition spd="slow" advTm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2" grpId="0" animBg="1"/>
      <p:bldP spid="13" grpId="0"/>
      <p:bldP spid="59" grpId="0"/>
      <p:bldP spid="60" grpId="0"/>
      <p:bldP spid="61" grpId="0"/>
      <p:bldP spid="62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2962540"/>
            <a:ext cx="1208584" cy="1062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432552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3040439"/>
            <a:ext cx="1207114" cy="965690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13253708" y="564396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49008" y="9712572"/>
            <a:ext cx="2918520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451642" y="937333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20</m:t>
                    </m:r>
                  </m:oMath>
                </a14:m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blipFill rotWithShape="0">
                <a:blip r:embed="rId17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4302498"/>
            <a:ext cx="1208584" cy="106208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88" name="Oval 87"/>
          <p:cNvSpPr/>
          <p:nvPr/>
        </p:nvSpPr>
        <p:spPr>
          <a:xfrm>
            <a:off x="1664341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1B4E6223-40DF-47C5-8DCA-DB4F8ED5E16B}" type="mathplaceholder">
                        <a:rPr lang="en-US" sz="27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blipFill rotWithShape="0">
                <a:blip r:embed="rId19"/>
                <a:stretch>
                  <a:fillRect l="-4416" t="-8247" b="-36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Snip Diagonal Corner Rectangle 53"/>
              <p:cNvSpPr/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Snip Diagonal Corner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blipFill rotWithShape="0">
                <a:blip r:embed="rId20"/>
                <a:stretch>
                  <a:fillRect l="-1196" b="-120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5.20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=10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9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4" grpId="0" animBg="1"/>
      <p:bldP spid="33" grpId="0" animBg="1"/>
      <p:bldP spid="43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2" grpId="0" animBg="1"/>
      <p:bldP spid="3" grpId="0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3974" t="-6316" b="-2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121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231" b="-1322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146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14641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23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47031" y="2845930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07480" y="424719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203" y="423934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711" y="2858388"/>
            <a:ext cx="1207114" cy="1060796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13601726" y="5706941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84607" y="9680418"/>
            <a:ext cx="26836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77" name="Oval 76"/>
          <p:cNvSpPr/>
          <p:nvPr/>
        </p:nvSpPr>
        <p:spPr>
          <a:xfrm>
            <a:off x="16743159" y="9427996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1300947" y="275496"/>
            <a:ext cx="1579009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just" defTabSz="1335028">
              <a:defRPr/>
            </a:pPr>
            <a:endParaRPr lang="vi-VN" sz="4800" b="1" dirty="0">
              <a:solidFill>
                <a:prstClr val="black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8638" y="5885342"/>
            <a:ext cx="11272372" cy="258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5804606"/>
            <a:ext cx="2313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Snip Diagonal Corner Rectangle 77"/>
              <p:cNvSpPr/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121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Snip Diagonal Corner 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197" b="-181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0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2" grpId="0" animBg="1"/>
      <p:bldP spid="13" grpId="0"/>
      <p:bldP spid="78" grpId="0" animBg="1"/>
      <p:bldP spid="79" grpId="0"/>
      <p:bldP spid="80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8943" y="1790700"/>
            <a:ext cx="16358894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97650" y="3390900"/>
              <a:ext cx="11853307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2. </a:t>
              </a:r>
              <a:r>
                <a:rPr kumimoji="0" lang="nl-NL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KHAI CĂN BẬC HAI VÀ PHÉP CHIA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EB68D6-0B7C-87D4-043E-3BDC4437A366}"/>
              </a:ext>
            </a:extLst>
          </p:cNvPr>
          <p:cNvSpPr/>
          <p:nvPr/>
        </p:nvSpPr>
        <p:spPr>
          <a:xfrm>
            <a:off x="2685046" y="4914900"/>
            <a:ext cx="1461235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hệ giữa phép khai căn bậc hai và phép chia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42163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41" name="Picture 4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42" name="Picture 41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loud 4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loud 56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78733" y="3014870"/>
            <a:ext cx="1327706" cy="10620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32424" y="4517006"/>
            <a:ext cx="1206804" cy="10561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564310"/>
            <a:ext cx="1207114" cy="106079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795" y="3069250"/>
            <a:ext cx="1207114" cy="1060796"/>
          </a:xfrm>
          <a:prstGeom prst="rect">
            <a:avLst/>
          </a:prstGeom>
        </p:spPr>
      </p:pic>
      <p:sp>
        <p:nvSpPr>
          <p:cNvPr id="65" name="Cloud 64">
            <a:hlinkClick r:id="rId18" action="ppaction://hlinksldjump"/>
          </p:cNvPr>
          <p:cNvSpPr/>
          <p:nvPr/>
        </p:nvSpPr>
        <p:spPr>
          <a:xfrm>
            <a:off x="14109942" y="571291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QUAY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316771" y="9762306"/>
            <a:ext cx="29401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Snip Diagonal Corner Rectangle 66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100" name="Oval 99"/>
          <p:cNvSpPr/>
          <p:nvPr/>
        </p:nvSpPr>
        <p:spPr>
          <a:xfrm>
            <a:off x="1690148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Snip Diagonal Corner Rectangle 68"/>
              <p:cNvSpPr/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80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9" name="Snip Diagonal Corner 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00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598995" y="5881211"/>
            <a:ext cx="11552842" cy="3125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num>
                            <m:den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=4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7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9" grpId="0" animBg="1"/>
      <p:bldP spid="9" grpId="0" animBg="1"/>
      <p:bldP spid="10" grpId="0"/>
      <p:bldP spid="73" grpId="0"/>
      <p:bldP spid="74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5E01CCE-5E54-9E4E-46B7-1B3DF305B90F}"/>
              </a:ext>
            </a:extLst>
          </p:cNvPr>
          <p:cNvSpPr txBox="1"/>
          <p:nvPr/>
        </p:nvSpPr>
        <p:spPr>
          <a:xfrm>
            <a:off x="396531" y="1606964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  <a:endParaRPr lang="en-US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mạch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𝑃𝑅</m:t>
                        </m:r>
                      </m:e>
                    </m:ra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ban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blipFill>
                <a:blip r:embed="rId5"/>
                <a:stretch>
                  <a:fillRect l="-2205" t="-3938" r="-2205" b="-77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creen Recording 4" descr="OPL20U25GSXzBJYl68kk8uQGfFKzs7yb1M4KJWUiLk6ZEvGF+qCIPSnY57AbBFCvTW2023.18.2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xmlns="" id="{DAE19B2D-5DB7-7D48-6FEB-04DA66AAC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5600" y="8516274"/>
            <a:ext cx="3352800" cy="1049128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771DAD7-AF59-9282-16A5-F1A2C379C1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776" y="6299981"/>
            <a:ext cx="2309824" cy="22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5E01CCE-5E54-9E4E-46B7-1B3DF305B90F}"/>
              </a:ext>
            </a:extLst>
          </p:cNvPr>
          <p:cNvSpPr txBox="1"/>
          <p:nvPr/>
        </p:nvSpPr>
        <p:spPr>
          <a:xfrm>
            <a:off x="63651" y="2535890"/>
            <a:ext cx="1791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49"/>
          <p:cNvSpPr txBox="1">
            <a:spLocks noChangeArrowheads="1"/>
          </p:cNvSpPr>
          <p:nvPr/>
        </p:nvSpPr>
        <p:spPr bwMode="auto">
          <a:xfrm>
            <a:off x="133574" y="1529662"/>
            <a:ext cx="2133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blipFill>
                <a:blip r:embed="rId3"/>
                <a:stretch>
                  <a:fillRect l="-459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blipFill>
                <a:blip r:embed="rId4"/>
                <a:stretch>
                  <a:fillRect l="-3022" t="-16176" b="-38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blipFill>
                <a:blip r:embed="rId5"/>
                <a:stretch>
                  <a:fillRect l="-3226" b="-134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blipFill>
                <a:blip r:embed="rId6"/>
                <a:stretch>
                  <a:fillRect l="-306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52401" y="7124700"/>
            <a:ext cx="17956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600" dirty="0"/>
          </a:p>
        </p:txBody>
      </p:sp>
      <p:sp>
        <p:nvSpPr>
          <p:cNvPr id="21" name="TextBox 2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5E01CCE-5E54-9E4E-46B7-1B3DF305B90F}"/>
              </a:ext>
            </a:extLst>
          </p:cNvPr>
          <p:cNvSpPr txBox="1"/>
          <p:nvPr/>
        </p:nvSpPr>
        <p:spPr>
          <a:xfrm>
            <a:off x="155987" y="726108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</a:p>
        </p:txBody>
      </p:sp>
    </p:spTree>
    <p:extLst>
      <p:ext uri="{BB962C8B-B14F-4D97-AF65-F5344CB8AC3E}">
        <p14:creationId xmlns:p14="http://schemas.microsoft.com/office/powerpoint/2010/main" val="11538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  <p:bldP spid="12" grpId="0"/>
      <p:bldP spid="13" grpId="0"/>
      <p:bldP spid="14" grpId="0"/>
      <p:bldP spid="16" grpId="0"/>
      <p:bldP spid="17" grpId="0"/>
      <p:bldP spid="4" grpId="0"/>
      <p:bldP spid="18" grpId="0"/>
      <p:bldP spid="19" grpId="0"/>
      <p:bldP spid="20" grpId="0"/>
      <p:bldP spid="5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rved Down Arrow 6"/>
          <p:cNvSpPr/>
          <p:nvPr/>
        </p:nvSpPr>
        <p:spPr bwMode="auto">
          <a:xfrm>
            <a:off x="1828800" y="3665736"/>
            <a:ext cx="7315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Curved Down Arrow 7"/>
          <p:cNvSpPr/>
          <p:nvPr/>
        </p:nvSpPr>
        <p:spPr bwMode="auto">
          <a:xfrm rot="10800000">
            <a:off x="1608992" y="6622972"/>
            <a:ext cx="72976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 Box 154"/>
          <p:cNvSpPr txBox="1">
            <a:spLocks noChangeArrowheads="1"/>
          </p:cNvSpPr>
          <p:nvPr/>
        </p:nvSpPr>
        <p:spPr bwMode="auto">
          <a:xfrm>
            <a:off x="240255" y="571501"/>
            <a:ext cx="1072358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28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-304801" y="1722672"/>
            <a:ext cx="17819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nhân</a:t>
            </a:r>
            <a:r>
              <a:rPr lang="en-US" altLang="en-US" sz="6400" b="1" dirty="0">
                <a:solidFill>
                  <a:srgbClr val="00B0F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341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4"/>
          <p:cNvSpPr txBox="1">
            <a:spLocks noChangeArrowheads="1"/>
          </p:cNvSpPr>
          <p:nvPr/>
        </p:nvSpPr>
        <p:spPr bwMode="auto">
          <a:xfrm>
            <a:off x="2286000" y="538123"/>
            <a:ext cx="111252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3" name="Text Box 61"/>
          <p:cNvSpPr txBox="1">
            <a:spLocks noChangeArrowheads="1"/>
          </p:cNvSpPr>
          <p:nvPr/>
        </p:nvSpPr>
        <p:spPr bwMode="auto">
          <a:xfrm>
            <a:off x="0" y="1644993"/>
            <a:ext cx="1798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giữa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chia: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10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rved Down Arrow 11"/>
          <p:cNvSpPr/>
          <p:nvPr/>
        </p:nvSpPr>
        <p:spPr bwMode="auto">
          <a:xfrm>
            <a:off x="2353408" y="2974606"/>
            <a:ext cx="5029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Curved Down Arrow 12"/>
          <p:cNvSpPr/>
          <p:nvPr/>
        </p:nvSpPr>
        <p:spPr bwMode="auto">
          <a:xfrm rot="10800000">
            <a:off x="2382904" y="8801100"/>
            <a:ext cx="51640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0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8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 animBg="1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6764000" y="122914"/>
            <a:ext cx="1881732" cy="1881732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xmlns="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2247901"/>
            <a:ext cx="6143590" cy="48768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xmlns="" id="{FA68ACEA-3938-617C-DF6C-B9D82AE7B6EC}"/>
              </a:ext>
            </a:extLst>
          </p:cNvPr>
          <p:cNvSpPr txBox="1"/>
          <p:nvPr/>
        </p:nvSpPr>
        <p:spPr>
          <a:xfrm>
            <a:off x="4876800" y="502119"/>
            <a:ext cx="11554332" cy="112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64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A46C90-8605-0A5E-6F29-92C5F343AD8B}"/>
              </a:ext>
            </a:extLst>
          </p:cNvPr>
          <p:cNvSpPr/>
          <p:nvPr/>
        </p:nvSpPr>
        <p:spPr>
          <a:xfrm>
            <a:off x="6295990" y="2627105"/>
            <a:ext cx="117821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Xem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lại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liên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hệ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giữa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căn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bậc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và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chia.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BTVN: BT 3.9, 3.10, 3.11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trang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51 SGK 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Chuẩn bị cho tiết sau </a:t>
            </a:r>
            <a:r>
              <a:rPr lang="nl-NL" sz="5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Luyện tập chung.</a:t>
            </a:r>
            <a:endParaRPr lang="en-US" sz="56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xmlns="" id="{A460FCC1-9A2C-B042-0FB6-689A2C0A1AA2}"/>
              </a:ext>
            </a:extLst>
          </p:cNvPr>
          <p:cNvSpPr txBox="1"/>
          <p:nvPr/>
        </p:nvSpPr>
        <p:spPr>
          <a:xfrm>
            <a:off x="2514600" y="7977014"/>
            <a:ext cx="14479470" cy="1807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kiến thức để Phát triển năng lực số để làm phiếu Bài tập theo đường link: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https://zalo.me/g/kurikw009</a:t>
            </a: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2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697385" y="1860998"/>
            <a:ext cx="2091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14DDC6B-07D4-FBEA-11F7-3ED770B90221}"/>
                  </a:ext>
                </a:extLst>
              </p:cNvPr>
              <p:cNvSpPr txBox="1"/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so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</m:t>
                        </m:r>
                      </m:e>
                    </m:ra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100:4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4DDC6B-07D4-FBEA-11F7-3ED770B9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blipFill>
                <a:blip r:embed="rId6"/>
                <a:stretch>
                  <a:fillRect l="-2667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0F74551-E914-11C5-20D3-7CC392D1E96D}"/>
              </a:ext>
            </a:extLst>
          </p:cNvPr>
          <p:cNvSpPr txBox="1"/>
          <p:nvPr/>
        </p:nvSpPr>
        <p:spPr>
          <a:xfrm>
            <a:off x="3026638" y="1853303"/>
            <a:ext cx="1914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254AFA1-C34E-E82D-BEBD-E8B67461F153}"/>
                  </a:ext>
                </a:extLst>
              </p:cNvPr>
              <p:cNvSpPr txBox="1"/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: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54AFA1-C34E-E82D-BEBD-E8B67461F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B5F86A4-5A82-2D13-A237-5AC3B2797018}"/>
                  </a:ext>
                </a:extLst>
              </p:cNvPr>
              <p:cNvSpPr txBox="1"/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5F86A4-5A82-2D13-A237-5AC3B2797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8E7C182-6F33-3E4C-7C43-782E84BC3D02}"/>
                  </a:ext>
                </a:extLst>
              </p:cNvPr>
              <p:cNvSpPr txBox="1"/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=10:2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E7C182-6F33-3E4C-7C43-782E84BC3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94525C2-2D0A-7E39-4CF2-1DDB05710B89}"/>
                  </a:ext>
                </a:extLst>
              </p:cNvPr>
              <p:cNvSpPr txBox="1"/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4525C2-2D0A-7E39-4CF2-1DDB05710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530101B2-18D0-2869-5785-D24A2066C540}"/>
                  </a:ext>
                </a:extLst>
              </p:cNvPr>
              <p:cNvSpPr/>
              <p:nvPr/>
            </p:nvSpPr>
            <p:spPr>
              <a:xfrm>
                <a:off x="2507171" y="4128409"/>
                <a:ext cx="3955993" cy="955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30101B2-18D0-2869-5785-D24A2066C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171" y="4128409"/>
                <a:ext cx="3955993" cy="9558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395C4343-E879-DB90-6946-BEDB20879209}"/>
                  </a:ext>
                </a:extLst>
              </p:cNvPr>
              <p:cNvSpPr/>
              <p:nvPr/>
            </p:nvSpPr>
            <p:spPr>
              <a:xfrm>
                <a:off x="5529535" y="4134830"/>
                <a:ext cx="4390755" cy="9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10:2</m:t>
                                  </m:r>
                                </m:e>
                              </m:d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5C4343-E879-DB90-6946-BEDB2087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535" y="4134830"/>
                <a:ext cx="4390755" cy="9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CB7A9799-4096-A422-564A-68C9981F79C9}"/>
                  </a:ext>
                </a:extLst>
              </p:cNvPr>
              <p:cNvSpPr/>
              <p:nvPr/>
            </p:nvSpPr>
            <p:spPr>
              <a:xfrm>
                <a:off x="9031091" y="4218462"/>
                <a:ext cx="2634304" cy="955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7A9799-4096-A422-564A-68C9981F7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091" y="4218462"/>
                <a:ext cx="2634304" cy="955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A1D94E15-2CA1-E800-DC32-686E39300FD7}"/>
                  </a:ext>
                </a:extLst>
              </p:cNvPr>
              <p:cNvSpPr/>
              <p:nvPr/>
            </p:nvSpPr>
            <p:spPr>
              <a:xfrm>
                <a:off x="11162615" y="4358670"/>
                <a:ext cx="1575815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45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5</m:t>
                      </m:r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D94E15-2CA1-E800-DC32-686E39300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615" y="4358670"/>
                <a:ext cx="1575815" cy="7848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A011B517-D546-C209-0E0A-B82D661389E9}"/>
                  </a:ext>
                </a:extLst>
              </p:cNvPr>
              <p:cNvSpPr/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11B517-D546-C209-0E0A-B82D66138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D56C1B3C-9221-F52F-49E3-58DED2A998B9}"/>
                  </a:ext>
                </a:extLst>
              </p:cNvPr>
              <p:cNvSpPr txBox="1"/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:</m:t>
                        </m:r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56C1B3C-9221-F52F-49E3-58DED2A99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blipFill>
                <a:blip r:embed="rId16"/>
                <a:stretch>
                  <a:fillRect l="-3574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3949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923868"/>
            <a:ext cx="16341026" cy="3600632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74838" y="4120754"/>
              <a:ext cx="15029693" cy="1182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32638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E4081E3-DDC5-EE67-69CA-1C67EB0E834E}"/>
                  </a:ext>
                </a:extLst>
              </p:cNvPr>
              <p:cNvSpPr txBox="1"/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4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  <m:r>
                        <a:rPr lang="en-US" sz="4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.</m:t>
                      </m:r>
                    </m:oMath>
                  </m:oMathPara>
                </a14:m>
                <a:endPara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4081E3-DDC5-EE67-69CA-1C67EB0E8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blipFill>
                <a:blip r:embed="rId7"/>
                <a:stretch>
                  <a:fillRect l="-2262" t="-45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56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xmlns="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xmlns="" id="{AE72416C-B866-6607-6EEF-C960103CF5D7}"/>
              </a:ext>
            </a:extLst>
          </p:cNvPr>
          <p:cNvGrpSpPr/>
          <p:nvPr/>
        </p:nvGrpSpPr>
        <p:grpSpPr>
          <a:xfrm flipH="1">
            <a:off x="412932" y="1802562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xmlns="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xmlns="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1664DC9-DC9A-8453-A86F-A1513B60074B}"/>
                  </a:ext>
                </a:extLst>
              </p:cNvPr>
              <p:cNvSpPr txBox="1"/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64DC9-DC9A-8453-A86F-A1513B600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blipFill>
                <a:blip r:embed="rId5"/>
                <a:stretch>
                  <a:fillRect l="-8124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65740FF4-8F4F-2065-75E5-20952E645282}"/>
                  </a:ext>
                </a:extLst>
              </p:cNvPr>
              <p:cNvSpPr txBox="1"/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&gt;0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740FF4-8F4F-2065-75E5-20952E645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blipFill>
                <a:blip r:embed="rId6"/>
                <a:stretch>
                  <a:fillRect l="-2975" t="-4861" b="-326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0BBF0AD1-A7C8-17B8-58FD-200A47ADDB70}"/>
                  </a:ext>
                </a:extLst>
              </p:cNvPr>
              <p:cNvSpPr txBox="1"/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BF0AD1-A7C8-17B8-58FD-200A47ADD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blipFill>
                <a:blip r:embed="rId7"/>
                <a:stretch>
                  <a:fillRect l="-9091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FD4A86CB-5C81-16CC-4278-3DCCD5CEF491}"/>
                  </a:ext>
                </a:extLst>
              </p:cNvPr>
              <p:cNvSpPr txBox="1"/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8:2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4A86CB-5C81-16CC-4278-3DCCD5CEF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4D4B749-53D3-5D0C-F064-1713BABC5AD5}"/>
                  </a:ext>
                </a:extLst>
              </p:cNvPr>
              <p:cNvSpPr txBox="1"/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D4B749-53D3-5D0C-F064-1713BABC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F5E8E4E2-D2FA-938D-B815-D8F47E04322D}"/>
                  </a:ext>
                </a:extLst>
              </p:cNvPr>
              <p:cNvSpPr txBox="1"/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8E4E2-D2FA-938D-B815-D8F47E043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51130B3-F135-6B98-1939-3797257E8649}"/>
                  </a:ext>
                </a:extLst>
              </p:cNvPr>
              <p:cNvSpPr txBox="1"/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1130B3-F135-6B98-1939-3797257E8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blipFill>
                <a:blip r:embed="rId11"/>
                <a:stretch>
                  <a:fillRect l="-6186" t="-4861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DAC7B952-8204-A540-9755-41FB619F7D35}"/>
                  </a:ext>
                </a:extLst>
              </p:cNvPr>
              <p:cNvSpPr txBox="1"/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d>
                            <m:dPr>
                              <m:ctrlP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C7B952-8204-A540-9755-41FB619F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9C4A81AE-E9FF-02F5-B6AD-B721210E910B}"/>
                  </a:ext>
                </a:extLst>
              </p:cNvPr>
              <p:cNvSpPr txBox="1"/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4A81AE-E9FF-02F5-B6AD-B721210E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BF0B7F3-FE27-5406-32AE-D71063B18C46}"/>
                  </a:ext>
                </a:extLst>
              </p:cNvPr>
              <p:cNvSpPr txBox="1"/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F0B7F3-FE27-5406-32AE-D71063B18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A4494C5-1BE5-0747-EABA-78065E7FE8A3}"/>
                  </a:ext>
                </a:extLst>
              </p:cNvPr>
              <p:cNvSpPr txBox="1"/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4494C5-1BE5-0747-EABA-78065E7FE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blipFill>
                <a:blip r:embed="rId15"/>
                <a:stretch>
                  <a:fillRect t="-16279" r="-2672" b="-372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5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xmlns="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xmlns="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xmlns="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xmlns="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F38CD0F-C5CF-78AD-9AD0-85144DDA0E59}"/>
                  </a:ext>
                </a:extLst>
              </p:cNvPr>
              <p:cNvSpPr txBox="1"/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1,69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38CD0F-C5CF-78AD-9AD0-85144DDA0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blipFill>
                <a:blip r:embed="rId7"/>
                <a:stretch>
                  <a:fillRect l="-4724" t="-16279" b="-379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F5EE4CDA-D18F-0D6C-F2EB-D6521683CA01}"/>
                  </a:ext>
                </a:extLst>
              </p:cNvPr>
              <p:cNvSpPr txBox="1"/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169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E4CDA-D18F-0D6C-F2EB-D6521683C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DA2DE2C9-4E46-EAF8-55FE-50A5C95224C4}"/>
                  </a:ext>
                </a:extLst>
              </p:cNvPr>
              <p:cNvSpPr txBox="1"/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DE2C9-4E46-EAF8-55FE-50A5C9522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83C8424-7599-E262-CD6A-A83C0BD917D1}"/>
                  </a:ext>
                </a:extLst>
              </p:cNvPr>
              <p:cNvSpPr txBox="1"/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83C8424-7599-E262-CD6A-A83C0BD91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blipFill>
                <a:blip r:embed="rId10"/>
                <a:stretch>
                  <a:fillRect l="-9251" t="-11940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5DD175B-5F7D-515F-FD77-51097121B31C}"/>
                  </a:ext>
                </a:extLst>
              </p:cNvPr>
              <p:cNvSpPr txBox="1"/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DD175B-5F7D-515F-FD77-51097121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003A7310-709A-9D8D-F499-4ACBE94E06D4}"/>
                  </a:ext>
                </a:extLst>
              </p:cNvPr>
              <p:cNvSpPr txBox="1"/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A7310-709A-9D8D-F499-4ACBE94E0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197E7818-0554-E6AA-7ED3-5AC01038055A}"/>
                  </a:ext>
                </a:extLst>
              </p:cNvPr>
              <p:cNvSpPr txBox="1"/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7E7818-0554-E6AA-7ED3-5AC010380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F122251-1317-CEBE-3847-665FD0F8EC53}"/>
                  </a:ext>
                </a:extLst>
              </p:cNvPr>
              <p:cNvSpPr txBox="1"/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=1,3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122251-1317-CEBE-3847-665FD0F8E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4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xmlns="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xmlns="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xmlns="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xmlns="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EDDC5AD-32C6-81CC-1216-3D9F5AF69899}"/>
                  </a:ext>
                </a:extLst>
              </p:cNvPr>
              <p:cNvSpPr txBox="1"/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DDC5AD-32C6-81CC-1216-3D9F5AF69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blipFill>
                <a:blip r:embed="rId7"/>
                <a:stretch>
                  <a:fillRect l="-6000" t="-17188" r="-143" b="-382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9DCF99F4-20B7-2742-D0B2-94D5FB0CAE96}"/>
                  </a:ext>
                </a:extLst>
              </p:cNvPr>
              <p:cNvSpPr txBox="1"/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CF99F4-20B7-2742-D0B2-94D5FB0CA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C2E07C27-ED82-EA25-7B69-EBCD92F717BA}"/>
                  </a:ext>
                </a:extLst>
              </p:cNvPr>
              <p:cNvSpPr txBox="1"/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E07C27-ED82-EA25-7B69-EBCD92F71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95DAD28B-6BC9-2DF7-7F48-C89E8796BFAE}"/>
                  </a:ext>
                </a:extLst>
              </p:cNvPr>
              <p:cNvSpPr txBox="1"/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DAD28B-6BC9-2DF7-7F48-C89E8796B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556584A-E22E-15E5-1FDE-C45518AFDE4C}"/>
                  </a:ext>
                </a:extLst>
              </p:cNvPr>
              <p:cNvSpPr txBox="1"/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56584A-E22E-15E5-1FDE-C45518AFD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4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  <p:bldP spid="13" grpId="0"/>
      <p:bldP spid="14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438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295400" y="24765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xmlns="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66B4E7A-4C77-6DE1-6210-AE4149DA6BEC}"/>
                  </a:ext>
                </a:extLst>
              </p:cNvPr>
              <p:cNvSpPr txBox="1"/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6B4E7A-4C77-6DE1-6210-AE4149DA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blipFill rotWithShape="0">
                <a:blip r:embed="rId6"/>
                <a:stretch>
                  <a:fillRect l="-2308" t="-3497" b="-1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0D08B86-6692-1C77-89DA-1C2B58E32163}"/>
                  </a:ext>
                </a:extLst>
              </p:cNvPr>
              <p:cNvSpPr txBox="1"/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D08B86-6692-1C77-89DA-1C2B58E32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blipFill rotWithShape="0">
                <a:blip r:embed="rId7"/>
                <a:stretch>
                  <a:fillRect l="-8876" t="-6757" b="-35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667F73C1-E655-B821-8F94-E22F600F632A}"/>
                  </a:ext>
                </a:extLst>
              </p:cNvPr>
              <p:cNvSpPr txBox="1"/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7F73C1-E655-B821-8F94-E22F600F6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6EC9769-F291-9BC0-8CFE-893586034096}"/>
                  </a:ext>
                </a:extLst>
              </p:cNvPr>
              <p:cNvSpPr txBox="1"/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6EC9769-F291-9BC0-8CFE-89358603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691C848-467F-830D-D533-1C5D6ACC7DFE}"/>
                  </a:ext>
                </a:extLst>
              </p:cNvPr>
              <p:cNvSpPr txBox="1"/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91C848-467F-830D-D533-1C5D6ACC7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30E1906-62B9-7962-DA30-D1C49843EEC4}"/>
                  </a:ext>
                </a:extLst>
              </p:cNvPr>
              <p:cNvSpPr txBox="1"/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0E1906-62B9-7962-DA30-D1C49843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blipFill rotWithShape="0">
                <a:blip r:embed="rId11"/>
                <a:stretch>
                  <a:fillRect l="-5905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72BC2F1-2458-7612-F852-44A643B185F1}"/>
                  </a:ext>
                </a:extLst>
              </p:cNvPr>
              <p:cNvSpPr txBox="1"/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.5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72BC2F1-2458-7612-F852-44A643B18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16789BAA-AE0F-FD84-3287-C671C70055F4}"/>
                  </a:ext>
                </a:extLst>
              </p:cNvPr>
              <p:cNvSpPr txBox="1"/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=−5</m:t>
                      </m:r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789BAA-AE0F-FD84-3287-C671C7005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E7D965E2-4860-672D-5BFE-C13CF7CE2C27}"/>
                  </a:ext>
                </a:extLst>
              </p:cNvPr>
              <p:cNvSpPr txBox="1"/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.75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7D965E2-4860-672D-5BFE-C13CF7CE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3F5A898-1B14-DC6D-28BD-34DA66EA342C}"/>
                  </a:ext>
                </a:extLst>
              </p:cNvPr>
              <p:cNvSpPr txBox="1"/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3F5A898-1B14-DC6D-28BD-34DA66EA3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D240C0F9-D35C-10EA-B725-6412F9EA99A7}"/>
                  </a:ext>
                </a:extLst>
              </p:cNvPr>
              <p:cNvSpPr txBox="1"/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40C0F9-D35C-10EA-B725-6412F9EA9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84AAEF3-07CF-D0B4-2C93-BCD0F16C1E3C}"/>
                  </a:ext>
                </a:extLst>
              </p:cNvPr>
              <p:cNvSpPr txBox="1"/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4AAEF3-07CF-D0B4-2C93-BCD0F16C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blipFill rotWithShape="0">
                <a:blip r:embed="rId17"/>
                <a:stretch>
                  <a:fillRect l="-6543" t="-4605" b="-3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C71599E5-34F4-2FC1-B35F-38BA8C9BD488}"/>
                  </a:ext>
                </a:extLst>
              </p:cNvPr>
              <p:cNvSpPr txBox="1"/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71599E5-34F4-2FC1-B35F-38BA8C9B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EF86006-8333-E123-53F3-918D852E82C1}"/>
                  </a:ext>
                </a:extLst>
              </p:cNvPr>
              <p:cNvSpPr txBox="1"/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48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EF86006-8333-E123-53F3-918D852E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0073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</TotalTime>
  <Words>1024</Words>
  <Application>Microsoft Office PowerPoint</Application>
  <PresentationFormat>Custom</PresentationFormat>
  <Paragraphs>356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Times New Roman</vt:lpstr>
      <vt:lpstr>Arial</vt:lpstr>
      <vt:lpstr>Cambria Math</vt:lpstr>
      <vt:lpstr>Tahoma</vt:lpstr>
      <vt:lpstr>Calibri Light</vt:lpstr>
      <vt:lpstr>Wingdings</vt:lpstr>
      <vt:lpstr>Calibri</vt:lpstr>
      <vt:lpstr>Lazydog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HP</cp:lastModifiedBy>
  <cp:revision>6</cp:revision>
  <dcterms:created xsi:type="dcterms:W3CDTF">2006-08-16T00:00:00Z</dcterms:created>
  <dcterms:modified xsi:type="dcterms:W3CDTF">2026-01-04T03:23:59Z</dcterms:modified>
  <dc:identifier>DAFWAZhnXwQ</dc:identifier>
</cp:coreProperties>
</file>