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32"/>
  </p:notesMasterIdLst>
  <p:sldIdLst>
    <p:sldId id="343" r:id="rId2"/>
    <p:sldId id="1714" r:id="rId3"/>
    <p:sldId id="290" r:id="rId4"/>
    <p:sldId id="11088957" r:id="rId5"/>
    <p:sldId id="1718" r:id="rId6"/>
    <p:sldId id="11088959" r:id="rId7"/>
    <p:sldId id="11088960" r:id="rId8"/>
    <p:sldId id="11088964" r:id="rId9"/>
    <p:sldId id="333" r:id="rId10"/>
    <p:sldId id="11088962" r:id="rId11"/>
    <p:sldId id="11088961" r:id="rId12"/>
    <p:sldId id="836" r:id="rId13"/>
    <p:sldId id="11088963" r:id="rId14"/>
    <p:sldId id="11088972" r:id="rId15"/>
    <p:sldId id="11088968" r:id="rId16"/>
    <p:sldId id="11088982" r:id="rId17"/>
    <p:sldId id="1749" r:id="rId18"/>
    <p:sldId id="1751" r:id="rId19"/>
    <p:sldId id="1752" r:id="rId20"/>
    <p:sldId id="1754" r:id="rId21"/>
    <p:sldId id="11088983" r:id="rId22"/>
    <p:sldId id="11088966" r:id="rId23"/>
    <p:sldId id="11088970" r:id="rId24"/>
    <p:sldId id="11088971" r:id="rId25"/>
    <p:sldId id="11088907" r:id="rId26"/>
    <p:sldId id="11088974" r:id="rId27"/>
    <p:sldId id="11088975" r:id="rId28"/>
    <p:sldId id="1488" r:id="rId29"/>
    <p:sldId id="11088973" r:id="rId30"/>
    <p:sldId id="285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6E7"/>
    <a:srgbClr val="E9EBF5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5" autoAdjust="0"/>
    <p:restoredTop sz="94660"/>
  </p:normalViewPr>
  <p:slideViewPr>
    <p:cSldViewPr snapToGrid="0">
      <p:cViewPr varScale="1">
        <p:scale>
          <a:sx n="68" d="100"/>
          <a:sy n="68" d="100"/>
        </p:scale>
        <p:origin x="2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CE1B9-0EBB-4ED8-99FC-16C73D04E78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347E3-E39E-4E52-B48E-630C720A21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35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EC347-6903-4A88-9ADC-5B093072A5DD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140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A285C-CBA9-4357-AC6B-B3AE52533A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75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47E3-E39E-4E52-B48E-630C720A2148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5880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700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63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47E3-E39E-4E52-B48E-630C720A2148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9888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HỘI VIỆT NAM CÁCH MẠNG THANH NIIÊN – GV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GV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47E3-E39E-4E52-B48E-630C720A2148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8469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VNCMTN – GV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47E3-E39E-4E52-B48E-630C720A2148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392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47E3-E39E-4E52-B48E-630C720A2148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460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A285C-CBA9-4357-AC6B-B3AE52533A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70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18" name="Google Shape;1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9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pPr/>
              <a:t>10/15/2024</a:t>
            </a:fld>
            <a:endParaRPr lang="en-US" dirty="0"/>
          </a:p>
        </p:txBody>
      </p:sp>
      <p:sp>
        <p:nvSpPr>
          <p:cNvPr id="72" name="Google Shape;7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26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79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Google Shape;8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4" name="Google Shape;8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85" name="Google Shape;8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12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10/15/2024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91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DE23C7-78A4-413A-A84B-93D4CC0A9EB1}" type="datetimeFigureOut">
              <a:rPr lang="en-US" smtClean="0"/>
              <a:pPr/>
              <a:t>10/15/2024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95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081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fallOver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347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24" name="Google Shape;2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0" name="Google Shape;3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771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7" name="Google Shape;3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8" name="Google Shape;3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4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Google Shape;42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4" name="Google Shape;4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5" name="Google Shape;4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68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Google Shape;49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Google Shape;51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3" name="Google Shape;5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4" name="Google Shape;5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0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8" name="Google Shape;58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9" name="Google Shape;5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7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Google Shape;63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Google Shape;64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5" name="Google Shape;6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6" name="Google Shape;6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1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CDE23C7-78A4-413A-A84B-93D4CC0A9EB1}" type="datetimeFigureOut">
              <a:rPr lang="en-US" smtClean="0"/>
              <a:pPr/>
              <a:t>10/15/2024</a:t>
            </a:fld>
            <a:endParaRPr lang="en-US" dirty="0"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Google Shape;15;p32" descr="100+ hình nền powerpoint giáo dục - hinhanhsieudep.net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0" y="-1"/>
            <a:ext cx="12192000" cy="6883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8016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28E6D0-0D67-1F2F-8AF5-88DE49B60128}"/>
              </a:ext>
            </a:extLst>
          </p:cNvPr>
          <p:cNvSpPr txBox="1"/>
          <p:nvPr/>
        </p:nvSpPr>
        <p:spPr>
          <a:xfrm>
            <a:off x="2047067" y="597761"/>
            <a:ext cx="8128000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667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TRƯỜNG TRUNG HỌC CƠ SỞ …..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667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TỔ KHOA HỌC XÃ HỘI</a:t>
            </a:r>
          </a:p>
        </p:txBody>
      </p:sp>
      <p:sp>
        <p:nvSpPr>
          <p:cNvPr id="4" name="WordArt 11">
            <a:extLst>
              <a:ext uri="{FF2B5EF4-FFF2-40B4-BE49-F238E27FC236}">
                <a16:creationId xmlns:a16="http://schemas.microsoft.com/office/drawing/2014/main" id="{A8D1601B-B89D-C9C8-68B0-0453204051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3393" y="1682309"/>
            <a:ext cx="11159185" cy="29436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796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 NGÀY HÔM NAY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AB7E7D7C-E3A1-1728-05E4-9AD3CE4AC1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29430" y="4879439"/>
            <a:ext cx="6127113" cy="2465891"/>
            <a:chOff x="0" y="0"/>
            <a:chExt cx="5460" cy="3810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C1695E13-016C-1326-EEE8-DE2BE7706CB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 3" panose="05040102010807070707" pitchFamily="18" charset="2"/>
                <a:buNone/>
              </a:pPr>
              <a:endParaRPr lang="en-US" altLang="en-US" sz="2397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EEC1E0F9-C420-8CC6-7A7B-3D050422B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72D57638-CE4E-2F1A-E2CF-D90774EDC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1FF61000-A128-7841-D8AF-7C200292A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75E7D51E-A318-EDC6-C13E-453D8D227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72A1464-8615-34EE-6200-132D635C8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C0379B59-D2DA-819A-3F3B-9E5C8EB29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2E792D42-FF45-3FF7-A78D-9B35EFA7D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E99E944-B91B-09D7-2E95-971C79D3C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4434814-B27F-7D34-45CA-BED681BCD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8366413D-07EC-4490-4D76-DBD646B75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57FF050-E773-CC4E-5966-17005E87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958F3F30-AA9A-858B-3990-CC8C57E05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428A5871-2008-33E3-CF05-BCCA2F1A8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0332A403-EFCE-53BB-3D8D-4D507FA05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CFB2B769-7226-6BA4-75DF-E02903706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4D338B36-185A-ADBC-6A9F-61E48F4C3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B9CBC97-D1D0-0B24-89B6-3ABF9CBB4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E96BD71B-729B-F62B-5F36-D18B37036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D569792-4D12-FCB7-0928-B38DA125A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448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81;p11">
            <a:extLst>
              <a:ext uri="{FF2B5EF4-FFF2-40B4-BE49-F238E27FC236}">
                <a16:creationId xmlns:a16="http://schemas.microsoft.com/office/drawing/2014/main" id="{231CF4E0-B9DB-A75B-180C-26BD40FB2EC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14955" y="4252375"/>
            <a:ext cx="2762090" cy="22806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5A2ABF4-2A7A-B07F-FCB5-B98995994A85}"/>
              </a:ext>
            </a:extLst>
          </p:cNvPr>
          <p:cNvSpPr/>
          <p:nvPr/>
        </p:nvSpPr>
        <p:spPr>
          <a:xfrm>
            <a:off x="3562662" y="2455767"/>
            <a:ext cx="5066675" cy="1349028"/>
          </a:xfrm>
          <a:prstGeom prst="wedgeRoundRectCallout">
            <a:avLst>
              <a:gd name="adj1" fmla="val 471"/>
              <a:gd name="adj2" fmla="val 8901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E8DEC-D46C-58BA-D066-96D41444B806}"/>
              </a:ext>
            </a:extLst>
          </p:cNvPr>
          <p:cNvSpPr txBox="1"/>
          <p:nvPr/>
        </p:nvSpPr>
        <p:spPr>
          <a:xfrm>
            <a:off x="-1" y="114712"/>
            <a:ext cx="1202787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C9DB16-5587-5EA3-3077-1DF7A2BEF560}"/>
              </a:ext>
            </a:extLst>
          </p:cNvPr>
          <p:cNvSpPr txBox="1"/>
          <p:nvPr/>
        </p:nvSpPr>
        <p:spPr>
          <a:xfrm>
            <a:off x="508876" y="575578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Phong trào dân tộc dân chủ những năm 1918 – 1930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6F4EA9C-E902-4E0F-ACE3-C4DD68BABC7F}"/>
              </a:ext>
            </a:extLst>
          </p:cNvPr>
          <p:cNvSpPr/>
          <p:nvPr/>
        </p:nvSpPr>
        <p:spPr>
          <a:xfrm>
            <a:off x="3807502" y="1414838"/>
            <a:ext cx="4816595" cy="105521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000">
                <a:srgbClr val="C85C5C"/>
              </a:gs>
              <a:gs pos="100000">
                <a:srgbClr val="8C00B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26547D-E9DB-4267-93A2-1CAFFAC762C3}"/>
              </a:ext>
            </a:extLst>
          </p:cNvPr>
          <p:cNvSpPr txBox="1"/>
          <p:nvPr/>
        </p:nvSpPr>
        <p:spPr>
          <a:xfrm>
            <a:off x="3994712" y="1395218"/>
            <a:ext cx="423164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F683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A47B278-B274-4F19-AEAB-7DA7E6DEE7CA}"/>
              </a:ext>
            </a:extLst>
          </p:cNvPr>
          <p:cNvSpPr/>
          <p:nvPr/>
        </p:nvSpPr>
        <p:spPr>
          <a:xfrm>
            <a:off x="2266681" y="2433840"/>
            <a:ext cx="1926666" cy="608122"/>
          </a:xfrm>
          <a:prstGeom prst="roundRect">
            <a:avLst>
              <a:gd name="adj" fmla="val 50000"/>
            </a:avLst>
          </a:prstGeom>
          <a:solidFill>
            <a:srgbClr val="C85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4AE291-C59B-438A-9FEC-B5DEF591C577}"/>
              </a:ext>
            </a:extLst>
          </p:cNvPr>
          <p:cNvSpPr txBox="1"/>
          <p:nvPr/>
        </p:nvSpPr>
        <p:spPr>
          <a:xfrm>
            <a:off x="2414870" y="2456570"/>
            <a:ext cx="653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cực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355EAC15-F45A-49E9-A0A6-1BCF50B2DD0E}"/>
              </a:ext>
            </a:extLst>
          </p:cNvPr>
          <p:cNvSpPr/>
          <p:nvPr/>
        </p:nvSpPr>
        <p:spPr>
          <a:xfrm rot="13500000" flipV="1">
            <a:off x="2949014" y="2771139"/>
            <a:ext cx="562001" cy="562001"/>
          </a:xfrm>
          <a:prstGeom prst="rtTriangle">
            <a:avLst/>
          </a:prstGeom>
          <a:solidFill>
            <a:srgbClr val="C85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C537751-9A99-444F-BF15-5773E293734C}"/>
              </a:ext>
            </a:extLst>
          </p:cNvPr>
          <p:cNvSpPr/>
          <p:nvPr/>
        </p:nvSpPr>
        <p:spPr>
          <a:xfrm>
            <a:off x="8027722" y="2433840"/>
            <a:ext cx="1926666" cy="608122"/>
          </a:xfrm>
          <a:prstGeom prst="roundRect">
            <a:avLst>
              <a:gd name="adj" fmla="val 50000"/>
            </a:avLst>
          </a:prstGeom>
          <a:solidFill>
            <a:srgbClr val="8C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466A30-6343-485D-AB2F-7FE95718C573}"/>
              </a:ext>
            </a:extLst>
          </p:cNvPr>
          <p:cNvSpPr txBox="1"/>
          <p:nvPr/>
        </p:nvSpPr>
        <p:spPr>
          <a:xfrm>
            <a:off x="8175911" y="2456570"/>
            <a:ext cx="150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Hạn</a:t>
            </a:r>
            <a:r>
              <a:rPr lang="en-US" sz="28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chế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13E2686F-208F-4A2B-8EBB-CA35E5C63475}"/>
              </a:ext>
            </a:extLst>
          </p:cNvPr>
          <p:cNvSpPr/>
          <p:nvPr/>
        </p:nvSpPr>
        <p:spPr>
          <a:xfrm rot="13500000" flipV="1">
            <a:off x="8710055" y="2771140"/>
            <a:ext cx="562001" cy="562001"/>
          </a:xfrm>
          <a:prstGeom prst="rtTriangle">
            <a:avLst/>
          </a:prstGeom>
          <a:solidFill>
            <a:srgbClr val="8C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4" name="!!7">
            <a:extLst>
              <a:ext uri="{FF2B5EF4-FFF2-40B4-BE49-F238E27FC236}">
                <a16:creationId xmlns:a16="http://schemas.microsoft.com/office/drawing/2014/main" id="{E9A89A80-9A9E-4DCF-4D9E-6E902F2A06B2}"/>
              </a:ext>
            </a:extLst>
          </p:cNvPr>
          <p:cNvSpPr txBox="1"/>
          <p:nvPr/>
        </p:nvSpPr>
        <p:spPr>
          <a:xfrm>
            <a:off x="399787" y="3557892"/>
            <a:ext cx="5468307" cy="31085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đòi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….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Việt</a:t>
            </a:r>
            <a:endParaRPr lang="en-US" sz="2800" dirty="0">
              <a:solidFill>
                <a:srgbClr val="C85C5C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rgbClr val="C85C5C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C3557D-D32A-8F91-A714-D2A24E2B6DF3}"/>
              </a:ext>
            </a:extLst>
          </p:cNvPr>
          <p:cNvSpPr/>
          <p:nvPr/>
        </p:nvSpPr>
        <p:spPr>
          <a:xfrm>
            <a:off x="349498" y="3486831"/>
            <a:ext cx="5468308" cy="3173367"/>
          </a:xfrm>
          <a:prstGeom prst="rect">
            <a:avLst/>
          </a:prstGeom>
          <a:noFill/>
          <a:ln w="28575">
            <a:solidFill>
              <a:srgbClr val="C85C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359D93-3918-4F64-2525-DDFA6412A1AD}"/>
              </a:ext>
            </a:extLst>
          </p:cNvPr>
          <p:cNvSpPr/>
          <p:nvPr/>
        </p:nvSpPr>
        <p:spPr>
          <a:xfrm>
            <a:off x="6403263" y="3486830"/>
            <a:ext cx="5468307" cy="2969855"/>
          </a:xfrm>
          <a:prstGeom prst="rect">
            <a:avLst/>
          </a:prstGeom>
          <a:noFill/>
          <a:ln w="28575">
            <a:solidFill>
              <a:srgbClr val="8C00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7" name="!!7">
            <a:extLst>
              <a:ext uri="{FF2B5EF4-FFF2-40B4-BE49-F238E27FC236}">
                <a16:creationId xmlns:a16="http://schemas.microsoft.com/office/drawing/2014/main" id="{1662E423-02A7-C535-79E4-AB0FD6F3169D}"/>
              </a:ext>
            </a:extLst>
          </p:cNvPr>
          <p:cNvSpPr txBox="1"/>
          <p:nvPr/>
        </p:nvSpPr>
        <p:spPr>
          <a:xfrm>
            <a:off x="6403263" y="3557892"/>
            <a:ext cx="5468307" cy="3108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dàng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thoả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lương</a:t>
            </a:r>
            <a:endParaRPr lang="en-US" sz="2800" dirty="0">
              <a:solidFill>
                <a:srgbClr val="8C00B8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Phong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xốc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non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trào</a:t>
            </a:r>
            <a:endParaRPr lang="en-US" sz="2800" dirty="0">
              <a:solidFill>
                <a:srgbClr val="8C00B8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sz="2800" dirty="0">
              <a:solidFill>
                <a:srgbClr val="8C00B8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90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2" grpId="0" animBg="1"/>
      <p:bldP spid="23" grpId="0"/>
      <p:bldP spid="38" grpId="0" animBg="1"/>
      <p:bldP spid="39" grpId="0"/>
      <p:bldP spid="40" grpId="0" animBg="1"/>
      <p:bldP spid="42" grpId="0" animBg="1"/>
      <p:bldP spid="43" grpId="0"/>
      <p:bldP spid="44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26CE73-2A7D-2791-9C0F-120F8F6AE833}"/>
              </a:ext>
            </a:extLst>
          </p:cNvPr>
          <p:cNvSpPr txBox="1"/>
          <p:nvPr/>
        </p:nvSpPr>
        <p:spPr>
          <a:xfrm>
            <a:off x="154745" y="256203"/>
            <a:ext cx="120372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F8A19-03CF-0E04-9386-494B0F04792C}"/>
              </a:ext>
            </a:extLst>
          </p:cNvPr>
          <p:cNvSpPr txBox="1"/>
          <p:nvPr/>
        </p:nvSpPr>
        <p:spPr>
          <a:xfrm>
            <a:off x="581724" y="852414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Phong trào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vi-VN" sz="2800" b="1" dirty="0">
              <a:solidFill>
                <a:srgbClr val="FFF6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66BC555-E18C-7A1E-0637-0BB2BEF91BF4}"/>
              </a:ext>
            </a:extLst>
          </p:cNvPr>
          <p:cNvSpPr/>
          <p:nvPr/>
        </p:nvSpPr>
        <p:spPr>
          <a:xfrm>
            <a:off x="830125" y="1831959"/>
            <a:ext cx="10531747" cy="12655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tiêu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1929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hãy nêu những nét chính trong phong trào đấu tranh của công nhân từ năm 1919 đến năm 1929. </a:t>
            </a:r>
          </a:p>
        </p:txBody>
      </p:sp>
    </p:spTree>
    <p:extLst>
      <p:ext uri="{BB962C8B-B14F-4D97-AF65-F5344CB8AC3E}">
        <p14:creationId xmlns:p14="http://schemas.microsoft.com/office/powerpoint/2010/main" val="20179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2F4CAA8-5C0B-4771-913A-87E5CA010D65}"/>
              </a:ext>
            </a:extLst>
          </p:cNvPr>
          <p:cNvCxnSpPr>
            <a:cxnSpLocks/>
          </p:cNvCxnSpPr>
          <p:nvPr/>
        </p:nvCxnSpPr>
        <p:spPr>
          <a:xfrm flipH="1">
            <a:off x="3404442" y="4371228"/>
            <a:ext cx="1" cy="744584"/>
          </a:xfrm>
          <a:prstGeom prst="line">
            <a:avLst/>
          </a:prstGeom>
          <a:ln w="19050">
            <a:gradFill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389410-87B4-4AD4-86CA-BD2226F07FCD}"/>
              </a:ext>
            </a:extLst>
          </p:cNvPr>
          <p:cNvCxnSpPr>
            <a:cxnSpLocks/>
          </p:cNvCxnSpPr>
          <p:nvPr/>
        </p:nvCxnSpPr>
        <p:spPr>
          <a:xfrm flipH="1" flipV="1">
            <a:off x="1688241" y="3403601"/>
            <a:ext cx="1" cy="744584"/>
          </a:xfrm>
          <a:prstGeom prst="line">
            <a:avLst/>
          </a:prstGeom>
          <a:ln w="19050">
            <a:gradFill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6213010-7459-471F-92CB-A6BF11073FE2}"/>
              </a:ext>
            </a:extLst>
          </p:cNvPr>
          <p:cNvCxnSpPr>
            <a:cxnSpLocks/>
            <a:stCxn id="9" idx="7"/>
            <a:endCxn id="15" idx="2"/>
          </p:cNvCxnSpPr>
          <p:nvPr/>
        </p:nvCxnSpPr>
        <p:spPr>
          <a:xfrm flipH="1" flipV="1">
            <a:off x="5207313" y="3444073"/>
            <a:ext cx="31488" cy="713455"/>
          </a:xfrm>
          <a:prstGeom prst="line">
            <a:avLst/>
          </a:prstGeom>
          <a:ln w="19050">
            <a:gradFill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02E9DB2-6EA6-4991-A86E-5C6E12D3A529}"/>
              </a:ext>
            </a:extLst>
          </p:cNvPr>
          <p:cNvCxnSpPr>
            <a:cxnSpLocks/>
          </p:cNvCxnSpPr>
          <p:nvPr/>
        </p:nvCxnSpPr>
        <p:spPr>
          <a:xfrm flipV="1">
            <a:off x="8813691" y="3403601"/>
            <a:ext cx="14438" cy="744584"/>
          </a:xfrm>
          <a:prstGeom prst="line">
            <a:avLst/>
          </a:prstGeom>
          <a:ln w="19050">
            <a:gradFill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352FA52-4BF3-485E-BE49-1B5DE10DB0D6}"/>
              </a:ext>
            </a:extLst>
          </p:cNvPr>
          <p:cNvCxnSpPr>
            <a:cxnSpLocks/>
          </p:cNvCxnSpPr>
          <p:nvPr/>
        </p:nvCxnSpPr>
        <p:spPr>
          <a:xfrm flipH="1">
            <a:off x="7039622" y="4310110"/>
            <a:ext cx="1" cy="744584"/>
          </a:xfrm>
          <a:prstGeom prst="line">
            <a:avLst/>
          </a:prstGeom>
          <a:ln w="19050">
            <a:gradFill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428A89E-AEE3-488C-8234-5A206031867B}"/>
              </a:ext>
            </a:extLst>
          </p:cNvPr>
          <p:cNvSpPr/>
          <p:nvPr/>
        </p:nvSpPr>
        <p:spPr>
          <a:xfrm>
            <a:off x="0" y="4025947"/>
            <a:ext cx="12192000" cy="406400"/>
          </a:xfrm>
          <a:custGeom>
            <a:avLst/>
            <a:gdLst>
              <a:gd name="connsiteX0" fmla="*/ 0 w 11645900"/>
              <a:gd name="connsiteY0" fmla="*/ 203200 h 406400"/>
              <a:gd name="connsiteX1" fmla="*/ 0 w 11645900"/>
              <a:gd name="connsiteY1" fmla="*/ 203201 h 406400"/>
              <a:gd name="connsiteX2" fmla="*/ 0 w 11645900"/>
              <a:gd name="connsiteY2" fmla="*/ 203201 h 406400"/>
              <a:gd name="connsiteX3" fmla="*/ 11442700 w 11645900"/>
              <a:gd name="connsiteY3" fmla="*/ 0 h 406400"/>
              <a:gd name="connsiteX4" fmla="*/ 11645900 w 11645900"/>
              <a:gd name="connsiteY4" fmla="*/ 203200 h 406400"/>
              <a:gd name="connsiteX5" fmla="*/ 11442700 w 11645900"/>
              <a:gd name="connsiteY5" fmla="*/ 406400 h 406400"/>
              <a:gd name="connsiteX6" fmla="*/ 11442700 w 11645900"/>
              <a:gd name="connsiteY6" fmla="*/ 304800 h 406400"/>
              <a:gd name="connsiteX7" fmla="*/ 2402743 w 11645900"/>
              <a:gd name="connsiteY7" fmla="*/ 304800 h 406400"/>
              <a:gd name="connsiteX8" fmla="*/ 2391727 w 11645900"/>
              <a:gd name="connsiteY8" fmla="*/ 307024 h 406400"/>
              <a:gd name="connsiteX9" fmla="*/ 103823 w 11645900"/>
              <a:gd name="connsiteY9" fmla="*/ 307023 h 406400"/>
              <a:gd name="connsiteX10" fmla="*/ 8159 w 11645900"/>
              <a:gd name="connsiteY10" fmla="*/ 243613 h 406400"/>
              <a:gd name="connsiteX11" fmla="*/ 0 w 11645900"/>
              <a:gd name="connsiteY11" fmla="*/ 203201 h 406400"/>
              <a:gd name="connsiteX12" fmla="*/ 8159 w 11645900"/>
              <a:gd name="connsiteY12" fmla="*/ 162788 h 406400"/>
              <a:gd name="connsiteX13" fmla="*/ 103823 w 11645900"/>
              <a:gd name="connsiteY13" fmla="*/ 99378 h 406400"/>
              <a:gd name="connsiteX14" fmla="*/ 2391728 w 11645900"/>
              <a:gd name="connsiteY14" fmla="*/ 99378 h 406400"/>
              <a:gd name="connsiteX15" fmla="*/ 2402734 w 11645900"/>
              <a:gd name="connsiteY15" fmla="*/ 101600 h 406400"/>
              <a:gd name="connsiteX16" fmla="*/ 11442700 w 11645900"/>
              <a:gd name="connsiteY16" fmla="*/ 1016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645900" h="406400">
                <a:moveTo>
                  <a:pt x="0" y="203200"/>
                </a:moveTo>
                <a:lnTo>
                  <a:pt x="0" y="203201"/>
                </a:lnTo>
                <a:lnTo>
                  <a:pt x="0" y="203201"/>
                </a:lnTo>
                <a:close/>
                <a:moveTo>
                  <a:pt x="11442700" y="0"/>
                </a:moveTo>
                <a:lnTo>
                  <a:pt x="11645900" y="203200"/>
                </a:lnTo>
                <a:lnTo>
                  <a:pt x="11442700" y="406400"/>
                </a:lnTo>
                <a:lnTo>
                  <a:pt x="11442700" y="304800"/>
                </a:lnTo>
                <a:lnTo>
                  <a:pt x="2402743" y="304800"/>
                </a:lnTo>
                <a:lnTo>
                  <a:pt x="2391727" y="307024"/>
                </a:lnTo>
                <a:lnTo>
                  <a:pt x="103823" y="307023"/>
                </a:lnTo>
                <a:cubicBezTo>
                  <a:pt x="60818" y="307023"/>
                  <a:pt x="23920" y="280876"/>
                  <a:pt x="8159" y="243613"/>
                </a:cubicBezTo>
                <a:lnTo>
                  <a:pt x="0" y="203201"/>
                </a:lnTo>
                <a:lnTo>
                  <a:pt x="8159" y="162788"/>
                </a:lnTo>
                <a:cubicBezTo>
                  <a:pt x="23920" y="125525"/>
                  <a:pt x="60818" y="99378"/>
                  <a:pt x="103823" y="99378"/>
                </a:cubicBezTo>
                <a:lnTo>
                  <a:pt x="2391728" y="99378"/>
                </a:lnTo>
                <a:lnTo>
                  <a:pt x="2402734" y="101600"/>
                </a:lnTo>
                <a:lnTo>
                  <a:pt x="11442700" y="1016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F55ADA-A77B-4B7E-B98A-C6D8819052F1}"/>
              </a:ext>
            </a:extLst>
          </p:cNvPr>
          <p:cNvSpPr/>
          <p:nvPr/>
        </p:nvSpPr>
        <p:spPr>
          <a:xfrm>
            <a:off x="1546373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EFF3BD-8972-47E4-B148-EAE5D955A040}"/>
              </a:ext>
            </a:extLst>
          </p:cNvPr>
          <p:cNvSpPr/>
          <p:nvPr/>
        </p:nvSpPr>
        <p:spPr>
          <a:xfrm>
            <a:off x="8654805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54F75D-D285-4A26-9066-B7FDC5180A7F}"/>
              </a:ext>
            </a:extLst>
          </p:cNvPr>
          <p:cNvSpPr/>
          <p:nvPr/>
        </p:nvSpPr>
        <p:spPr>
          <a:xfrm>
            <a:off x="6877697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617BDC-5DA1-419C-A27A-698291208FB9}"/>
              </a:ext>
            </a:extLst>
          </p:cNvPr>
          <p:cNvSpPr/>
          <p:nvPr/>
        </p:nvSpPr>
        <p:spPr>
          <a:xfrm>
            <a:off x="5100589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9F75F5-A16B-49A3-BDFC-70411A60A9FE}"/>
              </a:ext>
            </a:extLst>
          </p:cNvPr>
          <p:cNvSpPr/>
          <p:nvPr/>
        </p:nvSpPr>
        <p:spPr>
          <a:xfrm>
            <a:off x="3323481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154E32-8BC4-4EB9-847B-FF9A32158593}"/>
              </a:ext>
            </a:extLst>
          </p:cNvPr>
          <p:cNvSpPr/>
          <p:nvPr/>
        </p:nvSpPr>
        <p:spPr>
          <a:xfrm>
            <a:off x="135100" y="1901123"/>
            <a:ext cx="3120720" cy="1502477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 nhân,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tàu Sác-ne (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Charner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 cảng Hải Phòng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đòi tăng lương.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8D18E32-D57F-45A3-B472-2B370AD3F804}"/>
              </a:ext>
            </a:extLst>
          </p:cNvPr>
          <p:cNvSpPr/>
          <p:nvPr/>
        </p:nvSpPr>
        <p:spPr>
          <a:xfrm>
            <a:off x="1614498" y="5054693"/>
            <a:ext cx="3418371" cy="1458943"/>
          </a:xfrm>
          <a:prstGeom prst="roundRect">
            <a:avLst>
              <a:gd name="adj" fmla="val 6344"/>
            </a:avLst>
          </a:prstGeom>
          <a:noFill/>
          <a:ln w="19050">
            <a:gradFill flip="none" rotWithShape="1"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 chức các sở công 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 Bắc Kỳ và 600 công nhân thợ nhuộm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Sài Gòn – Chợ Lớn bãi công.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58E794-BB1C-47CE-82DA-8126C00594EC}"/>
              </a:ext>
            </a:extLst>
          </p:cNvPr>
          <p:cNvSpPr/>
          <p:nvPr/>
        </p:nvSpPr>
        <p:spPr>
          <a:xfrm>
            <a:off x="3272842" y="1941595"/>
            <a:ext cx="3868942" cy="1502478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 tranh của công 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 máy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 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Phòng, nhà máy sợi 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Định, nhà máy rượu Hà Nội.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2B301A5-684B-4C1B-920D-66D8A6BD2900}"/>
              </a:ext>
            </a:extLst>
          </p:cNvPr>
          <p:cNvSpPr/>
          <p:nvPr/>
        </p:nvSpPr>
        <p:spPr>
          <a:xfrm>
            <a:off x="5479262" y="5054693"/>
            <a:ext cx="3120720" cy="1447430"/>
          </a:xfrm>
          <a:prstGeom prst="roundRect">
            <a:avLst>
              <a:gd name="adj" fmla="val 6344"/>
            </a:avLst>
          </a:prstGeom>
          <a:noFill/>
          <a:ln w="19050">
            <a:gradFill flip="none" rotWithShape="1"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 nhân xưởng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 Son ở cảng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Sài Gòn bãi công.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665770-D23C-4CD4-996D-2C383AE19376}"/>
              </a:ext>
            </a:extLst>
          </p:cNvPr>
          <p:cNvSpPr/>
          <p:nvPr/>
        </p:nvSpPr>
        <p:spPr>
          <a:xfrm>
            <a:off x="7260549" y="1901121"/>
            <a:ext cx="4207369" cy="1502479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 tranh của 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 máy sợi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Nam Định, các đồn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điền Phú Riềng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(nay thuộc tỉnh Bình Phước),...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36B160-B514-49C0-8EF0-AAC04DF9B877}"/>
              </a:ext>
            </a:extLst>
          </p:cNvPr>
          <p:cNvSpPr txBox="1"/>
          <p:nvPr/>
        </p:nvSpPr>
        <p:spPr>
          <a:xfrm>
            <a:off x="1195227" y="4307253"/>
            <a:ext cx="851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1919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4D0361-0BF8-4595-A38D-ADD25E75BC30}"/>
              </a:ext>
            </a:extLst>
          </p:cNvPr>
          <p:cNvSpPr txBox="1"/>
          <p:nvPr/>
        </p:nvSpPr>
        <p:spPr>
          <a:xfrm>
            <a:off x="3017460" y="3610068"/>
            <a:ext cx="851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1922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D1237D-41E2-4336-ACDE-91AD9EADB1AD}"/>
              </a:ext>
            </a:extLst>
          </p:cNvPr>
          <p:cNvSpPr txBox="1"/>
          <p:nvPr/>
        </p:nvSpPr>
        <p:spPr>
          <a:xfrm>
            <a:off x="4361761" y="4332653"/>
            <a:ext cx="17764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1923-1924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42CC73-4B06-4AF4-B20B-C26E9534DBDC}"/>
              </a:ext>
            </a:extLst>
          </p:cNvPr>
          <p:cNvSpPr txBox="1"/>
          <p:nvPr/>
        </p:nvSpPr>
        <p:spPr>
          <a:xfrm>
            <a:off x="6570881" y="3644229"/>
            <a:ext cx="9348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1925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57A611-D8E4-44E1-A0D1-14DBE3955EAD}"/>
              </a:ext>
            </a:extLst>
          </p:cNvPr>
          <p:cNvSpPr txBox="1"/>
          <p:nvPr/>
        </p:nvSpPr>
        <p:spPr>
          <a:xfrm>
            <a:off x="7932446" y="4332653"/>
            <a:ext cx="17764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1926-1927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83CEB4-8A3B-431B-961E-B19804B2511C}"/>
              </a:ext>
            </a:extLst>
          </p:cNvPr>
          <p:cNvCxnSpPr>
            <a:cxnSpLocks/>
          </p:cNvCxnSpPr>
          <p:nvPr/>
        </p:nvCxnSpPr>
        <p:spPr>
          <a:xfrm flipH="1">
            <a:off x="10580998" y="4310110"/>
            <a:ext cx="1" cy="744584"/>
          </a:xfrm>
          <a:prstGeom prst="line">
            <a:avLst/>
          </a:prstGeom>
          <a:ln w="19050">
            <a:gradFill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E40B1DFD-EB9A-4227-8096-98FC45C1811E}"/>
              </a:ext>
            </a:extLst>
          </p:cNvPr>
          <p:cNvSpPr/>
          <p:nvPr/>
        </p:nvSpPr>
        <p:spPr>
          <a:xfrm>
            <a:off x="10431911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928C4D1-04A5-469D-BEB1-4ABC84573CAB}"/>
              </a:ext>
            </a:extLst>
          </p:cNvPr>
          <p:cNvSpPr/>
          <p:nvPr/>
        </p:nvSpPr>
        <p:spPr>
          <a:xfrm>
            <a:off x="8745566" y="5054693"/>
            <a:ext cx="3327667" cy="1447430"/>
          </a:xfrm>
          <a:prstGeom prst="roundRect">
            <a:avLst>
              <a:gd name="adj" fmla="val 7635"/>
            </a:avLst>
          </a:prstGeom>
          <a:noFill/>
          <a:ln w="19050">
            <a:gradFill flip="none" rotWithShape="1"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 tranh của công 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 máy sửa chữa xe 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Thi (Vinh),...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F1BBAC-5CB2-42F6-9632-73CE1E4AC356}"/>
              </a:ext>
            </a:extLst>
          </p:cNvPr>
          <p:cNvSpPr txBox="1"/>
          <p:nvPr/>
        </p:nvSpPr>
        <p:spPr>
          <a:xfrm>
            <a:off x="9691471" y="3644229"/>
            <a:ext cx="17764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1928-1929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77E5C4-E625-E22D-FF2D-A1B39C4F9E3D}"/>
              </a:ext>
            </a:extLst>
          </p:cNvPr>
          <p:cNvSpPr/>
          <p:nvPr/>
        </p:nvSpPr>
        <p:spPr>
          <a:xfrm>
            <a:off x="830126" y="198486"/>
            <a:ext cx="10531747" cy="12655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tiêu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1929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hãy nêu những nét chính trong phong trào đấu tranh của công nhân từ năm 1919 đến năm 1929. </a:t>
            </a:r>
          </a:p>
        </p:txBody>
      </p:sp>
    </p:spTree>
    <p:extLst>
      <p:ext uri="{BB962C8B-B14F-4D97-AF65-F5344CB8AC3E}">
        <p14:creationId xmlns:p14="http://schemas.microsoft.com/office/powerpoint/2010/main" val="2618849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3;p6">
            <a:extLst>
              <a:ext uri="{FF2B5EF4-FFF2-40B4-BE49-F238E27FC236}">
                <a16:creationId xmlns:a16="http://schemas.microsoft.com/office/drawing/2014/main" id="{30CA6EFA-2204-B93B-D5B4-D03CB4BAC34C}"/>
              </a:ext>
            </a:extLst>
          </p:cNvPr>
          <p:cNvSpPr/>
          <p:nvPr/>
        </p:nvSpPr>
        <p:spPr>
          <a:xfrm>
            <a:off x="6095999" y="1549295"/>
            <a:ext cx="3585985" cy="2358396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E1EFD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600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lang="vi-VN" sz="2600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ình thức bãi công, đòi việc làm và tăng lương.</a:t>
            </a:r>
            <a:endParaRPr sz="2600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284;p6">
            <a:extLst>
              <a:ext uri="{FF2B5EF4-FFF2-40B4-BE49-F238E27FC236}">
                <a16:creationId xmlns:a16="http://schemas.microsoft.com/office/drawing/2014/main" id="{4049D9E9-2EAE-E7DF-960E-CDB1BB5BADFD}"/>
              </a:ext>
            </a:extLst>
          </p:cNvPr>
          <p:cNvSpPr/>
          <p:nvPr/>
        </p:nvSpPr>
        <p:spPr>
          <a:xfrm>
            <a:off x="8036905" y="3942341"/>
            <a:ext cx="3290160" cy="246070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E1EFD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vi-VN" sz="2400" dirty="0" err="1">
                <a:solidFill>
                  <a:srgbClr val="2126E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uộc</a:t>
            </a:r>
            <a:r>
              <a:rPr lang="vi-VN" sz="2400" dirty="0">
                <a:solidFill>
                  <a:srgbClr val="2126E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bãi công của thợ máy xưởng đóng tàu Ba Son (cảng Sài Gòn)</a:t>
            </a:r>
            <a:endParaRPr sz="2400" dirty="0">
              <a:solidFill>
                <a:srgbClr val="2126E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286;p6">
            <a:extLst>
              <a:ext uri="{FF2B5EF4-FFF2-40B4-BE49-F238E27FC236}">
                <a16:creationId xmlns:a16="http://schemas.microsoft.com/office/drawing/2014/main" id="{DBDEBFD2-5328-7F47-2B57-845A3CFCA531}"/>
              </a:ext>
            </a:extLst>
          </p:cNvPr>
          <p:cNvSpPr/>
          <p:nvPr/>
        </p:nvSpPr>
        <p:spPr>
          <a:xfrm>
            <a:off x="4450919" y="3993495"/>
            <a:ext cx="3585985" cy="235839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E1EFD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Giai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cấp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Việt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Nam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bắt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đầu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đấu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algn="ctr"/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tổ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chức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mục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đích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chính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trị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rõ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ràng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rgbClr val="0044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87;p6">
            <a:extLst>
              <a:ext uri="{FF2B5EF4-FFF2-40B4-BE49-F238E27FC236}">
                <a16:creationId xmlns:a16="http://schemas.microsoft.com/office/drawing/2014/main" id="{C322CEAA-73D7-B51B-B857-E7A671558A03}"/>
              </a:ext>
            </a:extLst>
          </p:cNvPr>
          <p:cNvSpPr/>
          <p:nvPr/>
        </p:nvSpPr>
        <p:spPr>
          <a:xfrm>
            <a:off x="8147736" y="3993495"/>
            <a:ext cx="3068496" cy="2293999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E5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Cuộc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bãi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đánh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dấu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bước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chuyển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biến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trào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400" dirty="0"/>
          </a:p>
        </p:txBody>
      </p:sp>
      <p:sp>
        <p:nvSpPr>
          <p:cNvPr id="8" name="Google Shape;289;p6">
            <a:extLst>
              <a:ext uri="{FF2B5EF4-FFF2-40B4-BE49-F238E27FC236}">
                <a16:creationId xmlns:a16="http://schemas.microsoft.com/office/drawing/2014/main" id="{5B173AC9-1588-2192-350F-CA213A40BD4B}"/>
              </a:ext>
            </a:extLst>
          </p:cNvPr>
          <p:cNvSpPr/>
          <p:nvPr/>
        </p:nvSpPr>
        <p:spPr>
          <a:xfrm>
            <a:off x="4608114" y="4057894"/>
            <a:ext cx="3290160" cy="222959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E5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Ý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nghĩa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cuộc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bãi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Ba Son?</a:t>
            </a:r>
            <a:endParaRPr sz="2400" dirty="0">
              <a:solidFill>
                <a:srgbClr val="0044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290;p6">
            <a:extLst>
              <a:ext uri="{FF2B5EF4-FFF2-40B4-BE49-F238E27FC236}">
                <a16:creationId xmlns:a16="http://schemas.microsoft.com/office/drawing/2014/main" id="{53F4A224-E974-4CD4-DFB8-2D4B1B5B2609}"/>
              </a:ext>
            </a:extLst>
          </p:cNvPr>
          <p:cNvSpPr/>
          <p:nvPr/>
        </p:nvSpPr>
        <p:spPr>
          <a:xfrm>
            <a:off x="6223540" y="1570699"/>
            <a:ext cx="3330901" cy="230724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E5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vi-VN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 năm 1919 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vi-VN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1929, phong trào đấu tranh của công nhân chủ yếu diễn ra dưới hình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400" dirty="0">
              <a:solidFill>
                <a:srgbClr val="0044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Google Shape;277;p6">
            <a:extLst>
              <a:ext uri="{FF2B5EF4-FFF2-40B4-BE49-F238E27FC236}">
                <a16:creationId xmlns:a16="http://schemas.microsoft.com/office/drawing/2014/main" id="{5F14A752-16CC-9565-0736-EC725134231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3557" y="3286354"/>
            <a:ext cx="3791351" cy="3330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22A0EC-AEC6-0559-9477-34384354ECF6}"/>
              </a:ext>
            </a:extLst>
          </p:cNvPr>
          <p:cNvSpPr txBox="1"/>
          <p:nvPr/>
        </p:nvSpPr>
        <p:spPr>
          <a:xfrm>
            <a:off x="353557" y="479634"/>
            <a:ext cx="11421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1919 đến năm 1929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04952D-D2E6-662E-5241-9E32EDDF30D4}"/>
              </a:ext>
            </a:extLst>
          </p:cNvPr>
          <p:cNvSpPr txBox="1"/>
          <p:nvPr/>
        </p:nvSpPr>
        <p:spPr>
          <a:xfrm>
            <a:off x="396613" y="2023306"/>
            <a:ext cx="4463323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Dựa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hiểu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trả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hỏi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4972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428A89E-AEE3-488C-8234-5A206031867B}"/>
              </a:ext>
            </a:extLst>
          </p:cNvPr>
          <p:cNvSpPr/>
          <p:nvPr/>
        </p:nvSpPr>
        <p:spPr>
          <a:xfrm>
            <a:off x="0" y="4025947"/>
            <a:ext cx="12192000" cy="406400"/>
          </a:xfrm>
          <a:custGeom>
            <a:avLst/>
            <a:gdLst>
              <a:gd name="connsiteX0" fmla="*/ 0 w 11645900"/>
              <a:gd name="connsiteY0" fmla="*/ 203200 h 406400"/>
              <a:gd name="connsiteX1" fmla="*/ 0 w 11645900"/>
              <a:gd name="connsiteY1" fmla="*/ 203201 h 406400"/>
              <a:gd name="connsiteX2" fmla="*/ 0 w 11645900"/>
              <a:gd name="connsiteY2" fmla="*/ 203201 h 406400"/>
              <a:gd name="connsiteX3" fmla="*/ 11442700 w 11645900"/>
              <a:gd name="connsiteY3" fmla="*/ 0 h 406400"/>
              <a:gd name="connsiteX4" fmla="*/ 11645900 w 11645900"/>
              <a:gd name="connsiteY4" fmla="*/ 203200 h 406400"/>
              <a:gd name="connsiteX5" fmla="*/ 11442700 w 11645900"/>
              <a:gd name="connsiteY5" fmla="*/ 406400 h 406400"/>
              <a:gd name="connsiteX6" fmla="*/ 11442700 w 11645900"/>
              <a:gd name="connsiteY6" fmla="*/ 304800 h 406400"/>
              <a:gd name="connsiteX7" fmla="*/ 2402743 w 11645900"/>
              <a:gd name="connsiteY7" fmla="*/ 304800 h 406400"/>
              <a:gd name="connsiteX8" fmla="*/ 2391727 w 11645900"/>
              <a:gd name="connsiteY8" fmla="*/ 307024 h 406400"/>
              <a:gd name="connsiteX9" fmla="*/ 103823 w 11645900"/>
              <a:gd name="connsiteY9" fmla="*/ 307023 h 406400"/>
              <a:gd name="connsiteX10" fmla="*/ 8159 w 11645900"/>
              <a:gd name="connsiteY10" fmla="*/ 243613 h 406400"/>
              <a:gd name="connsiteX11" fmla="*/ 0 w 11645900"/>
              <a:gd name="connsiteY11" fmla="*/ 203201 h 406400"/>
              <a:gd name="connsiteX12" fmla="*/ 8159 w 11645900"/>
              <a:gd name="connsiteY12" fmla="*/ 162788 h 406400"/>
              <a:gd name="connsiteX13" fmla="*/ 103823 w 11645900"/>
              <a:gd name="connsiteY13" fmla="*/ 99378 h 406400"/>
              <a:gd name="connsiteX14" fmla="*/ 2391728 w 11645900"/>
              <a:gd name="connsiteY14" fmla="*/ 99378 h 406400"/>
              <a:gd name="connsiteX15" fmla="*/ 2402734 w 11645900"/>
              <a:gd name="connsiteY15" fmla="*/ 101600 h 406400"/>
              <a:gd name="connsiteX16" fmla="*/ 11442700 w 11645900"/>
              <a:gd name="connsiteY16" fmla="*/ 1016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645900" h="406400">
                <a:moveTo>
                  <a:pt x="0" y="203200"/>
                </a:moveTo>
                <a:lnTo>
                  <a:pt x="0" y="203201"/>
                </a:lnTo>
                <a:lnTo>
                  <a:pt x="0" y="203201"/>
                </a:lnTo>
                <a:close/>
                <a:moveTo>
                  <a:pt x="11442700" y="0"/>
                </a:moveTo>
                <a:lnTo>
                  <a:pt x="11645900" y="203200"/>
                </a:lnTo>
                <a:lnTo>
                  <a:pt x="11442700" y="406400"/>
                </a:lnTo>
                <a:lnTo>
                  <a:pt x="11442700" y="304800"/>
                </a:lnTo>
                <a:lnTo>
                  <a:pt x="2402743" y="304800"/>
                </a:lnTo>
                <a:lnTo>
                  <a:pt x="2391727" y="307024"/>
                </a:lnTo>
                <a:lnTo>
                  <a:pt x="103823" y="307023"/>
                </a:lnTo>
                <a:cubicBezTo>
                  <a:pt x="60818" y="307023"/>
                  <a:pt x="23920" y="280876"/>
                  <a:pt x="8159" y="243613"/>
                </a:cubicBezTo>
                <a:lnTo>
                  <a:pt x="0" y="203201"/>
                </a:lnTo>
                <a:lnTo>
                  <a:pt x="8159" y="162788"/>
                </a:lnTo>
                <a:cubicBezTo>
                  <a:pt x="23920" y="125525"/>
                  <a:pt x="60818" y="99378"/>
                  <a:pt x="103823" y="99378"/>
                </a:cubicBezTo>
                <a:lnTo>
                  <a:pt x="2391728" y="99378"/>
                </a:lnTo>
                <a:lnTo>
                  <a:pt x="2402734" y="101600"/>
                </a:lnTo>
                <a:lnTo>
                  <a:pt x="11442700" y="1016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F55ADA-A77B-4B7E-B98A-C6D8819052F1}"/>
              </a:ext>
            </a:extLst>
          </p:cNvPr>
          <p:cNvSpPr/>
          <p:nvPr/>
        </p:nvSpPr>
        <p:spPr>
          <a:xfrm>
            <a:off x="1546373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EFF3BD-8972-47E4-B148-EAE5D955A040}"/>
              </a:ext>
            </a:extLst>
          </p:cNvPr>
          <p:cNvSpPr/>
          <p:nvPr/>
        </p:nvSpPr>
        <p:spPr>
          <a:xfrm>
            <a:off x="8654805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54F75D-D285-4A26-9066-B7FDC5180A7F}"/>
              </a:ext>
            </a:extLst>
          </p:cNvPr>
          <p:cNvSpPr/>
          <p:nvPr/>
        </p:nvSpPr>
        <p:spPr>
          <a:xfrm>
            <a:off x="6877697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617BDC-5DA1-419C-A27A-698291208FB9}"/>
              </a:ext>
            </a:extLst>
          </p:cNvPr>
          <p:cNvSpPr/>
          <p:nvPr/>
        </p:nvSpPr>
        <p:spPr>
          <a:xfrm>
            <a:off x="5100589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9F75F5-A16B-49A3-BDFC-70411A60A9FE}"/>
              </a:ext>
            </a:extLst>
          </p:cNvPr>
          <p:cNvSpPr/>
          <p:nvPr/>
        </p:nvSpPr>
        <p:spPr>
          <a:xfrm>
            <a:off x="3323481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36B160-B514-49C0-8EF0-AAC04DF9B877}"/>
              </a:ext>
            </a:extLst>
          </p:cNvPr>
          <p:cNvSpPr txBox="1"/>
          <p:nvPr/>
        </p:nvSpPr>
        <p:spPr>
          <a:xfrm>
            <a:off x="1302817" y="3571786"/>
            <a:ext cx="851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1919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4D0361-0BF8-4595-A38D-ADD25E75BC30}"/>
              </a:ext>
            </a:extLst>
          </p:cNvPr>
          <p:cNvSpPr txBox="1"/>
          <p:nvPr/>
        </p:nvSpPr>
        <p:spPr>
          <a:xfrm>
            <a:off x="3017460" y="3610068"/>
            <a:ext cx="851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1922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D1237D-41E2-4336-ACDE-91AD9EADB1AD}"/>
              </a:ext>
            </a:extLst>
          </p:cNvPr>
          <p:cNvSpPr txBox="1"/>
          <p:nvPr/>
        </p:nvSpPr>
        <p:spPr>
          <a:xfrm>
            <a:off x="4293327" y="3571786"/>
            <a:ext cx="17764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1923-1924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42CC73-4B06-4AF4-B20B-C26E9534DBDC}"/>
              </a:ext>
            </a:extLst>
          </p:cNvPr>
          <p:cNvSpPr txBox="1"/>
          <p:nvPr/>
        </p:nvSpPr>
        <p:spPr>
          <a:xfrm>
            <a:off x="6570881" y="3644229"/>
            <a:ext cx="9348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1925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57A611-D8E4-44E1-A0D1-14DBE3955EAD}"/>
              </a:ext>
            </a:extLst>
          </p:cNvPr>
          <p:cNvSpPr txBox="1"/>
          <p:nvPr/>
        </p:nvSpPr>
        <p:spPr>
          <a:xfrm>
            <a:off x="7847543" y="3615144"/>
            <a:ext cx="17764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1926-1927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40B1DFD-EB9A-4227-8096-98FC45C1811E}"/>
              </a:ext>
            </a:extLst>
          </p:cNvPr>
          <p:cNvSpPr/>
          <p:nvPr/>
        </p:nvSpPr>
        <p:spPr>
          <a:xfrm>
            <a:off x="10431911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F1BBAC-5CB2-42F6-9632-73CE1E4AC356}"/>
              </a:ext>
            </a:extLst>
          </p:cNvPr>
          <p:cNvSpPr txBox="1"/>
          <p:nvPr/>
        </p:nvSpPr>
        <p:spPr>
          <a:xfrm>
            <a:off x="9691471" y="3644229"/>
            <a:ext cx="17764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1928-1929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5CAA37-40BC-181F-3AB1-FB33017588ED}"/>
              </a:ext>
            </a:extLst>
          </p:cNvPr>
          <p:cNvSpPr/>
          <p:nvPr/>
        </p:nvSpPr>
        <p:spPr>
          <a:xfrm>
            <a:off x="6488092" y="3429000"/>
            <a:ext cx="1209840" cy="851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6F70DC-4F2E-A5DF-2F17-0931CAE3555A}"/>
              </a:ext>
            </a:extLst>
          </p:cNvPr>
          <p:cNvSpPr txBox="1"/>
          <p:nvPr/>
        </p:nvSpPr>
        <p:spPr>
          <a:xfrm>
            <a:off x="239151" y="256203"/>
            <a:ext cx="1184499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40F9AB-F80E-E7C2-1B5D-6EB7BA56C1EC}"/>
              </a:ext>
            </a:extLst>
          </p:cNvPr>
          <p:cNvSpPr txBox="1"/>
          <p:nvPr/>
        </p:nvSpPr>
        <p:spPr>
          <a:xfrm>
            <a:off x="557070" y="687946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Phong trào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vi-VN" sz="2800" b="1" dirty="0">
              <a:solidFill>
                <a:srgbClr val="FFF6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599A9DCD-79EA-82AA-A2F9-BEEB1D61F015}"/>
              </a:ext>
            </a:extLst>
          </p:cNvPr>
          <p:cNvSpPr/>
          <p:nvPr/>
        </p:nvSpPr>
        <p:spPr>
          <a:xfrm rot="5400000" flipH="1">
            <a:off x="3330854" y="2021991"/>
            <a:ext cx="1261261" cy="5994349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7C74F145-F9B1-F8CC-194C-3A9FBDA1A300}"/>
              </a:ext>
            </a:extLst>
          </p:cNvPr>
          <p:cNvSpPr/>
          <p:nvPr/>
        </p:nvSpPr>
        <p:spPr>
          <a:xfrm rot="5400000" flipH="1">
            <a:off x="8713864" y="2646420"/>
            <a:ext cx="1261261" cy="4612357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49FC0E-F06C-9CF0-53D9-630D2A1E9458}"/>
              </a:ext>
            </a:extLst>
          </p:cNvPr>
          <p:cNvSpPr txBox="1"/>
          <p:nvPr/>
        </p:nvSpPr>
        <p:spPr>
          <a:xfrm>
            <a:off x="2788170" y="5551753"/>
            <a:ext cx="247434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31CAEF-C5F9-1C9F-5AF6-CBAE74BA9584}"/>
              </a:ext>
            </a:extLst>
          </p:cNvPr>
          <p:cNvSpPr txBox="1"/>
          <p:nvPr/>
        </p:nvSpPr>
        <p:spPr>
          <a:xfrm>
            <a:off x="7957566" y="5388186"/>
            <a:ext cx="301523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FD8C23-56D5-0F55-CF66-DE855AE45140}"/>
              </a:ext>
            </a:extLst>
          </p:cNvPr>
          <p:cNvSpPr txBox="1"/>
          <p:nvPr/>
        </p:nvSpPr>
        <p:spPr>
          <a:xfrm>
            <a:off x="557070" y="1212898"/>
            <a:ext cx="11145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Từ năm 1919 đến năm 192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phong trào đấu tranh của công nhân chủ yếu diễn ra dưới hình thức bãi công, đòi việc làm và tăng lương.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D5D504-8822-7D8A-D2FC-4B9BAB464D6E}"/>
              </a:ext>
            </a:extLst>
          </p:cNvPr>
          <p:cNvSpPr txBox="1"/>
          <p:nvPr/>
        </p:nvSpPr>
        <p:spPr>
          <a:xfrm>
            <a:off x="557070" y="2145934"/>
            <a:ext cx="11375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1925,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Son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17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8" grpId="0" animBg="1"/>
      <p:bldP spid="20" grpId="0" animBg="1"/>
      <p:bldP spid="21" grpId="0" animBg="1"/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26CE73-2A7D-2791-9C0F-120F8F6AE833}"/>
              </a:ext>
            </a:extLst>
          </p:cNvPr>
          <p:cNvSpPr txBox="1"/>
          <p:nvPr/>
        </p:nvSpPr>
        <p:spPr>
          <a:xfrm>
            <a:off x="126609" y="256203"/>
            <a:ext cx="12065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F8A19-03CF-0E04-9386-494B0F04792C}"/>
              </a:ext>
            </a:extLst>
          </p:cNvPr>
          <p:cNvSpPr txBox="1"/>
          <p:nvPr/>
        </p:nvSpPr>
        <p:spPr>
          <a:xfrm>
            <a:off x="581724" y="852414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vi-VN" sz="2800" b="1" dirty="0">
              <a:solidFill>
                <a:srgbClr val="FFF6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oogle Shape;381;p11">
            <a:extLst>
              <a:ext uri="{FF2B5EF4-FFF2-40B4-BE49-F238E27FC236}">
                <a16:creationId xmlns:a16="http://schemas.microsoft.com/office/drawing/2014/main" id="{4266154B-29DA-48DC-F77C-E684C7BDA8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38" y="1479402"/>
            <a:ext cx="2233534" cy="14005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F35571-3E30-E904-AB0C-7233CA8F8E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517483"/>
              </p:ext>
            </p:extLst>
          </p:nvPr>
        </p:nvGraphicFramePr>
        <p:xfrm>
          <a:off x="714138" y="2125395"/>
          <a:ext cx="11213432" cy="3397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472">
                  <a:extLst>
                    <a:ext uri="{9D8B030D-6E8A-4147-A177-3AD203B41FA5}">
                      <a16:colId xmlns:a16="http://schemas.microsoft.com/office/drawing/2014/main" val="4151621022"/>
                    </a:ext>
                  </a:extLst>
                </a:gridCol>
                <a:gridCol w="4137285">
                  <a:extLst>
                    <a:ext uri="{9D8B030D-6E8A-4147-A177-3AD203B41FA5}">
                      <a16:colId xmlns:a16="http://schemas.microsoft.com/office/drawing/2014/main" val="446900876"/>
                    </a:ext>
                  </a:extLst>
                </a:gridCol>
                <a:gridCol w="4147675">
                  <a:extLst>
                    <a:ext uri="{9D8B030D-6E8A-4147-A177-3AD203B41FA5}">
                      <a16:colId xmlns:a16="http://schemas.microsoft.com/office/drawing/2014/main" val="3183029272"/>
                    </a:ext>
                  </a:extLst>
                </a:gridCol>
              </a:tblGrid>
              <a:tr h="752456">
                <a:tc>
                  <a:txBody>
                    <a:bodyPr/>
                    <a:lstStyle/>
                    <a:p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Tân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1252964"/>
                  </a:ext>
                </a:extLst>
              </a:tr>
              <a:tr h="415148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9969809"/>
                  </a:ext>
                </a:extLst>
              </a:tr>
              <a:tr h="415148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9828965"/>
                  </a:ext>
                </a:extLst>
              </a:tr>
              <a:tr h="415148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endParaRPr lang="en-US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5744936"/>
                  </a:ext>
                </a:extLst>
              </a:tr>
              <a:tr h="415148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300368"/>
                  </a:ext>
                </a:extLst>
              </a:tr>
              <a:tr h="694541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6112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828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29283FE-1E4E-68CA-7156-0E535B662784}"/>
              </a:ext>
            </a:extLst>
          </p:cNvPr>
          <p:cNvSpPr txBox="1"/>
          <p:nvPr/>
        </p:nvSpPr>
        <p:spPr>
          <a:xfrm>
            <a:off x="126609" y="256203"/>
            <a:ext cx="1195753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FD7079-C2C3-C7D7-CD22-6BD114FC1E88}"/>
              </a:ext>
            </a:extLst>
          </p:cNvPr>
          <p:cNvSpPr txBox="1"/>
          <p:nvPr/>
        </p:nvSpPr>
        <p:spPr>
          <a:xfrm>
            <a:off x="581724" y="852414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 ra đời của các tổ chức yêu nước cách mạng</a:t>
            </a:r>
            <a:endParaRPr lang="vi-VN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381;p11">
            <a:extLst>
              <a:ext uri="{FF2B5EF4-FFF2-40B4-BE49-F238E27FC236}">
                <a16:creationId xmlns:a16="http://schemas.microsoft.com/office/drawing/2014/main" id="{68FD483A-E45D-23ED-1FC5-7A2B797C11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14850" y="2686050"/>
            <a:ext cx="5111334" cy="33195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DC84759-15EA-9206-FF1C-86F5EBB4C2BC}"/>
              </a:ext>
            </a:extLst>
          </p:cNvPr>
          <p:cNvGraphicFramePr>
            <a:graphicFrameLocks noGrp="1"/>
          </p:cNvGraphicFramePr>
          <p:nvPr/>
        </p:nvGraphicFramePr>
        <p:xfrm>
          <a:off x="378940" y="1547564"/>
          <a:ext cx="11434120" cy="4837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682">
                  <a:extLst>
                    <a:ext uri="{9D8B030D-6E8A-4147-A177-3AD203B41FA5}">
                      <a16:colId xmlns:a16="http://schemas.microsoft.com/office/drawing/2014/main" val="4095259088"/>
                    </a:ext>
                  </a:extLst>
                </a:gridCol>
                <a:gridCol w="3164378">
                  <a:extLst>
                    <a:ext uri="{9D8B030D-6E8A-4147-A177-3AD203B41FA5}">
                      <a16:colId xmlns:a16="http://schemas.microsoft.com/office/drawing/2014/main" val="3229949678"/>
                    </a:ext>
                  </a:extLst>
                </a:gridCol>
                <a:gridCol w="2858530">
                  <a:extLst>
                    <a:ext uri="{9D8B030D-6E8A-4147-A177-3AD203B41FA5}">
                      <a16:colId xmlns:a16="http://schemas.microsoft.com/office/drawing/2014/main" val="1094832342"/>
                    </a:ext>
                  </a:extLst>
                </a:gridCol>
                <a:gridCol w="2858530">
                  <a:extLst>
                    <a:ext uri="{9D8B030D-6E8A-4147-A177-3AD203B41FA5}">
                      <a16:colId xmlns:a16="http://schemas.microsoft.com/office/drawing/2014/main" val="3574010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Hội VNCM TN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Tân Việt CMĐ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Việt Nam QDĐ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3822262"/>
                  </a:ext>
                </a:extLst>
              </a:tr>
              <a:tr h="7714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lập</a:t>
                      </a:r>
                      <a:endParaRPr lang="vi-VN" sz="2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9018465"/>
                  </a:ext>
                </a:extLst>
              </a:tr>
              <a:tr h="7714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vi-VN" sz="2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356198"/>
                  </a:ext>
                </a:extLst>
              </a:tr>
              <a:tr h="3165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endParaRPr lang="vi-VN" sz="2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377084"/>
                  </a:ext>
                </a:extLst>
              </a:tr>
              <a:tr h="7714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Phương thức HĐ</a:t>
                      </a:r>
                      <a:endParaRPr lang="vi-VN" sz="28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050224"/>
                  </a:ext>
                </a:extLst>
              </a:tr>
              <a:tr h="4562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Thành phần</a:t>
                      </a:r>
                      <a:endParaRPr lang="vi-VN" sz="28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3600836"/>
                  </a:ext>
                </a:extLst>
              </a:tr>
              <a:tr h="7714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đảng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vi-VN" sz="2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138831"/>
                  </a:ext>
                </a:extLst>
              </a:tr>
            </a:tbl>
          </a:graphicData>
        </a:graphic>
      </p:graphicFrame>
      <p:pic>
        <p:nvPicPr>
          <p:cNvPr id="10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C3704189-18C3-924C-8CB6-32E6481034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8400" y="5310436"/>
            <a:ext cx="1638042" cy="107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2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239222-0DA2-C66B-4207-AA6F740A6D44}"/>
              </a:ext>
            </a:extLst>
          </p:cNvPr>
          <p:cNvCxnSpPr>
            <a:cxnSpLocks/>
          </p:cNvCxnSpPr>
          <p:nvPr/>
        </p:nvCxnSpPr>
        <p:spPr>
          <a:xfrm>
            <a:off x="1539433" y="856526"/>
            <a:ext cx="106978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D99CE22-A253-0015-95F1-879BF2A1DB3F}"/>
              </a:ext>
            </a:extLst>
          </p:cNvPr>
          <p:cNvSpPr txBox="1"/>
          <p:nvPr/>
        </p:nvSpPr>
        <p:spPr>
          <a:xfrm>
            <a:off x="1672539" y="321593"/>
            <a:ext cx="6285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</a:rPr>
              <a:t>HỘI VIỆT NAM CÁCH MẠNG THANH NIÊN</a:t>
            </a:r>
          </a:p>
        </p:txBody>
      </p:sp>
      <p:pic>
        <p:nvPicPr>
          <p:cNvPr id="10" name="Picture 9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F52958CE-770B-EA77-3139-A2CD67E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49" y="1158072"/>
            <a:ext cx="4876800" cy="2990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E57181-AC6A-2E02-6BF0-F8F847F21864}"/>
              </a:ext>
            </a:extLst>
          </p:cNvPr>
          <p:cNvSpPr txBox="1"/>
          <p:nvPr/>
        </p:nvSpPr>
        <p:spPr>
          <a:xfrm>
            <a:off x="-1" y="1705288"/>
            <a:ext cx="64239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rgbClr val="FFFF00"/>
                </a:solidFill>
              </a:rPr>
              <a:t>                             </a:t>
            </a:r>
            <a:r>
              <a:rPr lang="vi-VN" sz="2200" b="1" dirty="0">
                <a:solidFill>
                  <a:srgbClr val="FFFF00"/>
                </a:solidFill>
              </a:rPr>
              <a:t>THÀNH LẬP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5FF667-428E-1770-9902-64853B46D240}"/>
              </a:ext>
            </a:extLst>
          </p:cNvPr>
          <p:cNvSpPr txBox="1"/>
          <p:nvPr/>
        </p:nvSpPr>
        <p:spPr>
          <a:xfrm>
            <a:off x="891251" y="2383781"/>
            <a:ext cx="5636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6/1925, tại Quảng Châu Trung Quốc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623C1C-C6B2-496A-CC30-3DFAC6380A14}"/>
              </a:ext>
            </a:extLst>
          </p:cNvPr>
          <p:cNvSpPr txBox="1"/>
          <p:nvPr/>
        </p:nvSpPr>
        <p:spPr>
          <a:xfrm>
            <a:off x="0" y="2984955"/>
            <a:ext cx="64239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solidFill>
                  <a:srgbClr val="FFFF00"/>
                </a:solidFill>
              </a:rPr>
              <a:t>THÀNH PHẦN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D06023-5ED5-2AC5-C51A-836866A9FDA1}"/>
              </a:ext>
            </a:extLst>
          </p:cNvPr>
          <p:cNvSpPr txBox="1"/>
          <p:nvPr/>
        </p:nvSpPr>
        <p:spPr>
          <a:xfrm>
            <a:off x="162047" y="3520680"/>
            <a:ext cx="6366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Thanh niên ưu tú đang hoạt động ở Trung Quốc (Tâm Tâm Xã) và từ trong nước sang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9C7C0A-93EF-4A6B-71A5-69535C83BE14}"/>
              </a:ext>
            </a:extLst>
          </p:cNvPr>
          <p:cNvSpPr txBox="1"/>
          <p:nvPr/>
        </p:nvSpPr>
        <p:spPr>
          <a:xfrm>
            <a:off x="0" y="4450467"/>
            <a:ext cx="1219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rgbClr val="FFFF00"/>
                </a:solidFill>
              </a:rPr>
              <a:t>                             </a:t>
            </a:r>
            <a:r>
              <a:rPr lang="vi-VN" sz="2200" b="1" dirty="0">
                <a:solidFill>
                  <a:srgbClr val="FFFF00"/>
                </a:solidFill>
              </a:rPr>
              <a:t>MỤC ĐÍCH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FB2532-14C1-2906-E7A2-4A00C35D84C3}"/>
              </a:ext>
            </a:extLst>
          </p:cNvPr>
          <p:cNvSpPr txBox="1"/>
          <p:nvPr/>
        </p:nvSpPr>
        <p:spPr>
          <a:xfrm>
            <a:off x="162045" y="5043399"/>
            <a:ext cx="11725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chemeClr val="bg1"/>
                </a:solidFill>
              </a:rPr>
              <a:t>Làm cách mạng dân tộc để giành lấy độc lập, sau đó cách mạng thế giới để đi đến xã hội cộng sản</a:t>
            </a:r>
          </a:p>
        </p:txBody>
      </p:sp>
    </p:spTree>
    <p:extLst>
      <p:ext uri="{BB962C8B-B14F-4D97-AF65-F5344CB8AC3E}">
        <p14:creationId xmlns:p14="http://schemas.microsoft.com/office/powerpoint/2010/main" val="3319823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FE5AB2-E3CE-065B-E016-393108AD1651}"/>
              </a:ext>
            </a:extLst>
          </p:cNvPr>
          <p:cNvCxnSpPr/>
          <p:nvPr/>
        </p:nvCxnSpPr>
        <p:spPr>
          <a:xfrm>
            <a:off x="45329" y="4206755"/>
            <a:ext cx="12192000" cy="0"/>
          </a:xfrm>
          <a:prstGeom prst="line">
            <a:avLst/>
          </a:prstGeom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4F4CABA-6DDF-062E-DFF6-EF9CFBCD8289}"/>
              </a:ext>
            </a:extLst>
          </p:cNvPr>
          <p:cNvSpPr/>
          <p:nvPr/>
        </p:nvSpPr>
        <p:spPr>
          <a:xfrm>
            <a:off x="2221709" y="3962400"/>
            <a:ext cx="679451" cy="46166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D916CB0-D1F9-49C7-B696-F479B0DCFAB8}"/>
              </a:ext>
            </a:extLst>
          </p:cNvPr>
          <p:cNvSpPr/>
          <p:nvPr/>
        </p:nvSpPr>
        <p:spPr>
          <a:xfrm>
            <a:off x="6042318" y="3962400"/>
            <a:ext cx="679451" cy="46166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1B075F-A13F-672E-3417-E71B71F75D43}"/>
              </a:ext>
            </a:extLst>
          </p:cNvPr>
          <p:cNvSpPr/>
          <p:nvPr/>
        </p:nvSpPr>
        <p:spPr>
          <a:xfrm>
            <a:off x="9862927" y="3962400"/>
            <a:ext cx="679451" cy="4616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FEFCA8-8280-894F-B38C-8120D9661BAB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561435" y="3533076"/>
            <a:ext cx="0" cy="4293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BFB82D8-5CA1-3C20-07CC-67FFB4105F45}"/>
              </a:ext>
            </a:extLst>
          </p:cNvPr>
          <p:cNvSpPr txBox="1"/>
          <p:nvPr/>
        </p:nvSpPr>
        <p:spPr>
          <a:xfrm>
            <a:off x="825230" y="1866415"/>
            <a:ext cx="3669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+mj-lt"/>
              </a:rPr>
              <a:t>Những bài giảng Nguyễn Ái Quốc được tập hợp thành sách Đường Kách Mệnh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A2B446-4A93-C8B1-7407-857DEDE15632}"/>
              </a:ext>
            </a:extLst>
          </p:cNvPr>
          <p:cNvCxnSpPr>
            <a:cxnSpLocks/>
          </p:cNvCxnSpPr>
          <p:nvPr/>
        </p:nvCxnSpPr>
        <p:spPr>
          <a:xfrm>
            <a:off x="6362700" y="4451111"/>
            <a:ext cx="0" cy="439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26B9B07-805B-D2A2-CCF9-96B1873E745A}"/>
              </a:ext>
            </a:extLst>
          </p:cNvPr>
          <p:cNvSpPr txBox="1"/>
          <p:nvPr/>
        </p:nvSpPr>
        <p:spPr>
          <a:xfrm>
            <a:off x="3855593" y="4762394"/>
            <a:ext cx="49057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chemeClr val="bg1"/>
                </a:solidFill>
                <a:latin typeface="+mj-lt"/>
              </a:rPr>
              <a:t>Phát động phong trào Vô sản hóa đưa cán bộ thâm nhập các đồn điề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n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, hầm mỏ trong nước để rèn luyện, tuyên truyền, nâng cao ý thức chính trị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2946189-B2DE-6255-B33F-FB8BAA53AB5A}"/>
              </a:ext>
            </a:extLst>
          </p:cNvPr>
          <p:cNvCxnSpPr>
            <a:cxnSpLocks/>
          </p:cNvCxnSpPr>
          <p:nvPr/>
        </p:nvCxnSpPr>
        <p:spPr>
          <a:xfrm>
            <a:off x="10206668" y="3561358"/>
            <a:ext cx="0" cy="439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B6E3B8D-28AD-3137-9CA2-0B41A15B9BC3}"/>
              </a:ext>
            </a:extLst>
          </p:cNvPr>
          <p:cNvSpPr txBox="1"/>
          <p:nvPr/>
        </p:nvSpPr>
        <p:spPr>
          <a:xfrm>
            <a:off x="7623505" y="1446181"/>
            <a:ext cx="42918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chemeClr val="bg1"/>
                </a:solidFill>
                <a:latin typeface="+mj-lt"/>
              </a:rPr>
              <a:t>Xây dựng được cơ sở ba kì trong nước, Trung Quốc, Xiêm,.... Thành phần gồm thanh niên, công nhân và nông dân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t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ruyền bá Mác - Lê-nin vào Việt Nam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083D32-12C0-40B9-5509-55CC75C4C5F1}"/>
              </a:ext>
            </a:extLst>
          </p:cNvPr>
          <p:cNvCxnSpPr>
            <a:cxnSpLocks/>
          </p:cNvCxnSpPr>
          <p:nvPr/>
        </p:nvCxnSpPr>
        <p:spPr>
          <a:xfrm>
            <a:off x="1539433" y="856526"/>
            <a:ext cx="106978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9710C8A7-482E-B077-D033-95D6711A2AB0}"/>
              </a:ext>
            </a:extLst>
          </p:cNvPr>
          <p:cNvSpPr/>
          <p:nvPr/>
        </p:nvSpPr>
        <p:spPr>
          <a:xfrm>
            <a:off x="0" y="162046"/>
            <a:ext cx="763929" cy="694476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C72080E8-717D-3155-6234-4A2C5E93A0F4}"/>
              </a:ext>
            </a:extLst>
          </p:cNvPr>
          <p:cNvSpPr/>
          <p:nvPr/>
        </p:nvSpPr>
        <p:spPr>
          <a:xfrm>
            <a:off x="162046" y="162046"/>
            <a:ext cx="960698" cy="694463"/>
          </a:xfrm>
          <a:prstGeom prst="trapezoi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86CF23-D4E6-557B-AF08-3F164ECE93EF}"/>
              </a:ext>
            </a:extLst>
          </p:cNvPr>
          <p:cNvSpPr txBox="1"/>
          <p:nvPr/>
        </p:nvSpPr>
        <p:spPr>
          <a:xfrm>
            <a:off x="2099534" y="4535704"/>
            <a:ext cx="1011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FF00"/>
                </a:solidFill>
                <a:latin typeface="+mj-lt"/>
              </a:rPr>
              <a:t>1927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75B57F-2A5E-5CB6-99E0-51E2BA86CC69}"/>
              </a:ext>
            </a:extLst>
          </p:cNvPr>
          <p:cNvSpPr txBox="1"/>
          <p:nvPr/>
        </p:nvSpPr>
        <p:spPr>
          <a:xfrm>
            <a:off x="5940365" y="3299748"/>
            <a:ext cx="1011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FF00"/>
                </a:solidFill>
                <a:latin typeface="+mj-lt"/>
              </a:rPr>
              <a:t>1928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FD0548-125C-358F-A877-6708566EBEC5}"/>
              </a:ext>
            </a:extLst>
          </p:cNvPr>
          <p:cNvSpPr txBox="1"/>
          <p:nvPr/>
        </p:nvSpPr>
        <p:spPr>
          <a:xfrm>
            <a:off x="9505953" y="4451111"/>
            <a:ext cx="1393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FF00"/>
                </a:solidFill>
                <a:latin typeface="+mj-lt"/>
              </a:rPr>
              <a:t>5/1929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6F3B-F7BF-7448-369E-3EFA87153743}"/>
              </a:ext>
            </a:extLst>
          </p:cNvPr>
          <p:cNvSpPr txBox="1"/>
          <p:nvPr/>
        </p:nvSpPr>
        <p:spPr>
          <a:xfrm>
            <a:off x="1672539" y="321593"/>
            <a:ext cx="708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HỘI VIỆT NAM CÁCH MẠNG THANH NIÊN</a:t>
            </a:r>
          </a:p>
        </p:txBody>
      </p:sp>
    </p:spTree>
    <p:extLst>
      <p:ext uri="{BB962C8B-B14F-4D97-AF65-F5344CB8AC3E}">
        <p14:creationId xmlns:p14="http://schemas.microsoft.com/office/powerpoint/2010/main" val="3029199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63C883-BFFB-EDA4-2012-6CDE78031C4E}"/>
              </a:ext>
            </a:extLst>
          </p:cNvPr>
          <p:cNvCxnSpPr>
            <a:cxnSpLocks/>
          </p:cNvCxnSpPr>
          <p:nvPr/>
        </p:nvCxnSpPr>
        <p:spPr>
          <a:xfrm>
            <a:off x="1539433" y="856526"/>
            <a:ext cx="106978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02BF699-6ED7-6FE7-EFB9-0EF1EE88A395}"/>
              </a:ext>
            </a:extLst>
          </p:cNvPr>
          <p:cNvSpPr txBox="1"/>
          <p:nvPr/>
        </p:nvSpPr>
        <p:spPr>
          <a:xfrm>
            <a:off x="1672539" y="321593"/>
            <a:ext cx="6285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TÂN VIỆT CÁCH MẠNG ĐẢNG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E99622D0-FD09-C725-2FD1-F995862EDB5D}"/>
              </a:ext>
            </a:extLst>
          </p:cNvPr>
          <p:cNvSpPr/>
          <p:nvPr/>
        </p:nvSpPr>
        <p:spPr>
          <a:xfrm>
            <a:off x="0" y="162046"/>
            <a:ext cx="763929" cy="694476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09FD1A18-BB7C-86DD-3BC7-5C80152F047F}"/>
              </a:ext>
            </a:extLst>
          </p:cNvPr>
          <p:cNvSpPr/>
          <p:nvPr/>
        </p:nvSpPr>
        <p:spPr>
          <a:xfrm>
            <a:off x="162046" y="162046"/>
            <a:ext cx="960698" cy="694463"/>
          </a:xfrm>
          <a:prstGeom prst="trapezoi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75E987-3C76-1232-508F-ED6F43245AAE}"/>
              </a:ext>
            </a:extLst>
          </p:cNvPr>
          <p:cNvSpPr txBox="1"/>
          <p:nvPr/>
        </p:nvSpPr>
        <p:spPr>
          <a:xfrm>
            <a:off x="1122744" y="1440402"/>
            <a:ext cx="205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THỜI GIAN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B3530F-F25A-74F8-4016-ACF8C5521A62}"/>
              </a:ext>
            </a:extLst>
          </p:cNvPr>
          <p:cNvSpPr txBox="1"/>
          <p:nvPr/>
        </p:nvSpPr>
        <p:spPr>
          <a:xfrm>
            <a:off x="4815065" y="1440403"/>
            <a:ext cx="2733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THÀNH PHẦN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01B88C-CAAD-5E9B-F69E-B2A9FDD8E7BF}"/>
              </a:ext>
            </a:extLst>
          </p:cNvPr>
          <p:cNvSpPr txBox="1"/>
          <p:nvPr/>
        </p:nvSpPr>
        <p:spPr>
          <a:xfrm>
            <a:off x="8959459" y="1440402"/>
            <a:ext cx="2733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92D050"/>
                </a:solidFill>
                <a:latin typeface="+mj-lt"/>
              </a:rPr>
              <a:t>HOẠT ĐỘNG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A9E9A8-2C89-7808-094F-68B930CB0955}"/>
              </a:ext>
            </a:extLst>
          </p:cNvPr>
          <p:cNvSpPr txBox="1"/>
          <p:nvPr/>
        </p:nvSpPr>
        <p:spPr>
          <a:xfrm>
            <a:off x="497354" y="2140412"/>
            <a:ext cx="33670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+mj-lt"/>
              </a:rPr>
              <a:t>-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Tiền thân Hội Phục Việt, Những năm 20 của thế kỉ XX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59A1CF-D1CF-1231-8E53-BB03E5BC43EB}"/>
              </a:ext>
            </a:extLst>
          </p:cNvPr>
          <p:cNvSpPr txBox="1"/>
          <p:nvPr/>
        </p:nvSpPr>
        <p:spPr>
          <a:xfrm>
            <a:off x="4528345" y="2274848"/>
            <a:ext cx="29155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+mj-lt"/>
              </a:rPr>
              <a:t>Gồm trí thức trẻ, thanh niên,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tư sản yêu nước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0C2481-0A0F-E31B-0760-883396F8D47D}"/>
              </a:ext>
            </a:extLst>
          </p:cNvPr>
          <p:cNvSpPr txBox="1"/>
          <p:nvPr/>
        </p:nvSpPr>
        <p:spPr>
          <a:xfrm>
            <a:off x="8120052" y="2147745"/>
            <a:ext cx="3702201" cy="954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+mj-lt"/>
              </a:rPr>
              <a:t>-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Giới thiệu các sách báo yêu nước tiến bộ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EF27DF-8760-2823-1436-36F21B6D9F2B}"/>
              </a:ext>
            </a:extLst>
          </p:cNvPr>
          <p:cNvSpPr txBox="1"/>
          <p:nvPr/>
        </p:nvSpPr>
        <p:spPr>
          <a:xfrm>
            <a:off x="8120052" y="3063651"/>
            <a:ext cx="3702201" cy="954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+mj-lt"/>
              </a:rPr>
              <a:t>-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Tuyên truyền chủ nghĩa Mác – Lê-nin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46B175-7F18-3880-39F2-CBE3544B4305}"/>
              </a:ext>
            </a:extLst>
          </p:cNvPr>
          <p:cNvSpPr txBox="1"/>
          <p:nvPr/>
        </p:nvSpPr>
        <p:spPr>
          <a:xfrm>
            <a:off x="8120052" y="4017757"/>
            <a:ext cx="3689983" cy="954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+mj-lt"/>
              </a:rPr>
              <a:t>-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Tham dự các lớp huấn luận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EBEE1C-7D93-5B78-8F36-C2ABFF51CDEC}"/>
              </a:ext>
            </a:extLst>
          </p:cNvPr>
          <p:cNvSpPr txBox="1"/>
          <p:nvPr/>
        </p:nvSpPr>
        <p:spPr>
          <a:xfrm>
            <a:off x="497353" y="3540704"/>
            <a:ext cx="33670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+mj-lt"/>
              </a:rPr>
              <a:t>-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7/1928 đổi tên Tân Việt Cách Mạng Đảng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BAA220-1E10-4D7B-BB72-2401CB84423C}"/>
              </a:ext>
            </a:extLst>
          </p:cNvPr>
          <p:cNvSpPr txBox="1"/>
          <p:nvPr/>
        </p:nvSpPr>
        <p:spPr>
          <a:xfrm>
            <a:off x="3940710" y="4955933"/>
            <a:ext cx="4167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đẳng-bác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1360FE-51A2-47B9-BF18-D8F021BC2B35}"/>
              </a:ext>
            </a:extLst>
          </p:cNvPr>
          <p:cNvSpPr txBox="1"/>
          <p:nvPr/>
        </p:nvSpPr>
        <p:spPr>
          <a:xfrm>
            <a:off x="4815065" y="4420999"/>
            <a:ext cx="21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</a:t>
            </a:r>
          </a:p>
        </p:txBody>
      </p:sp>
    </p:spTree>
    <p:extLst>
      <p:ext uri="{BB962C8B-B14F-4D97-AF65-F5344CB8AC3E}">
        <p14:creationId xmlns:p14="http://schemas.microsoft.com/office/powerpoint/2010/main" val="639014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9C5F-21BE-1078-E9EC-524F7C61A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361" y="6053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82BA68-E136-8ADB-478B-78EFF4E1E310}"/>
              </a:ext>
            </a:extLst>
          </p:cNvPr>
          <p:cNvGrpSpPr/>
          <p:nvPr/>
        </p:nvGrpSpPr>
        <p:grpSpPr>
          <a:xfrm>
            <a:off x="5806934" y="3514501"/>
            <a:ext cx="587027" cy="1984381"/>
            <a:chOff x="5714547" y="3290776"/>
            <a:chExt cx="743513" cy="3591643"/>
          </a:xfrm>
        </p:grpSpPr>
        <p:sp>
          <p:nvSpPr>
            <p:cNvPr id="5" name="Trapezoid 11">
              <a:extLst>
                <a:ext uri="{FF2B5EF4-FFF2-40B4-BE49-F238E27FC236}">
                  <a16:creationId xmlns:a16="http://schemas.microsoft.com/office/drawing/2014/main" id="{90E1E519-0BB7-CAA3-8CCF-107172F1AF2C}"/>
                </a:ext>
              </a:extLst>
            </p:cNvPr>
            <p:cNvSpPr/>
            <p:nvPr/>
          </p:nvSpPr>
          <p:spPr>
            <a:xfrm>
              <a:off x="5714547" y="3290776"/>
              <a:ext cx="743513" cy="3591643"/>
            </a:xfrm>
            <a:custGeom>
              <a:avLst/>
              <a:gdLst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513" h="3591643">
                  <a:moveTo>
                    <a:pt x="0" y="3591643"/>
                  </a:moveTo>
                  <a:cubicBezTo>
                    <a:pt x="100780" y="2946879"/>
                    <a:pt x="230135" y="1349614"/>
                    <a:pt x="216615" y="0"/>
                  </a:cubicBezTo>
                  <a:lnTo>
                    <a:pt x="526898" y="0"/>
                  </a:lnTo>
                  <a:cubicBezTo>
                    <a:pt x="541953" y="1349614"/>
                    <a:pt x="661783" y="2899254"/>
                    <a:pt x="743513" y="3591643"/>
                  </a:cubicBezTo>
                  <a:lnTo>
                    <a:pt x="0" y="3591643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rapezoid 11">
              <a:extLst>
                <a:ext uri="{FF2B5EF4-FFF2-40B4-BE49-F238E27FC236}">
                  <a16:creationId xmlns:a16="http://schemas.microsoft.com/office/drawing/2014/main" id="{896774B5-2FFA-F8F5-0AC0-CCAB11DAA181}"/>
                </a:ext>
              </a:extLst>
            </p:cNvPr>
            <p:cNvSpPr/>
            <p:nvPr/>
          </p:nvSpPr>
          <p:spPr>
            <a:xfrm>
              <a:off x="5845404" y="3290776"/>
              <a:ext cx="479555" cy="3591643"/>
            </a:xfrm>
            <a:custGeom>
              <a:avLst/>
              <a:gdLst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513" h="3591643">
                  <a:moveTo>
                    <a:pt x="0" y="3591643"/>
                  </a:moveTo>
                  <a:cubicBezTo>
                    <a:pt x="100780" y="2946879"/>
                    <a:pt x="230135" y="1349614"/>
                    <a:pt x="216615" y="0"/>
                  </a:cubicBezTo>
                  <a:lnTo>
                    <a:pt x="526898" y="0"/>
                  </a:lnTo>
                  <a:cubicBezTo>
                    <a:pt x="541953" y="1349614"/>
                    <a:pt x="661783" y="2899254"/>
                    <a:pt x="743513" y="3591643"/>
                  </a:cubicBezTo>
                  <a:lnTo>
                    <a:pt x="0" y="359164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AC1400A-75FB-E64C-A269-56354E90BBC6}"/>
              </a:ext>
            </a:extLst>
          </p:cNvPr>
          <p:cNvGrpSpPr/>
          <p:nvPr/>
        </p:nvGrpSpPr>
        <p:grpSpPr>
          <a:xfrm>
            <a:off x="5624433" y="1705547"/>
            <a:ext cx="955639" cy="2212523"/>
            <a:chOff x="5331153" y="575008"/>
            <a:chExt cx="1507917" cy="34911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80725C-E64F-990D-D817-31B1AE9AABAE}"/>
                </a:ext>
              </a:extLst>
            </p:cNvPr>
            <p:cNvGrpSpPr/>
            <p:nvPr/>
          </p:nvGrpSpPr>
          <p:grpSpPr>
            <a:xfrm>
              <a:off x="6404987" y="3268551"/>
              <a:ext cx="207521" cy="447013"/>
              <a:chOff x="5282863" y="4265998"/>
              <a:chExt cx="524099" cy="1110552"/>
            </a:xfrm>
          </p:grpSpPr>
          <p:sp>
            <p:nvSpPr>
              <p:cNvPr id="40" name="Graphic 2">
                <a:extLst>
                  <a:ext uri="{FF2B5EF4-FFF2-40B4-BE49-F238E27FC236}">
                    <a16:creationId xmlns:a16="http://schemas.microsoft.com/office/drawing/2014/main" id="{A426C573-ACAB-7BD0-8853-5BD229DD437B}"/>
                  </a:ext>
                </a:extLst>
              </p:cNvPr>
              <p:cNvSpPr/>
              <p:nvPr/>
            </p:nvSpPr>
            <p:spPr>
              <a:xfrm>
                <a:off x="5282863" y="4265998"/>
                <a:ext cx="524099" cy="1110552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Graphic 2">
                <a:extLst>
                  <a:ext uri="{FF2B5EF4-FFF2-40B4-BE49-F238E27FC236}">
                    <a16:creationId xmlns:a16="http://schemas.microsoft.com/office/drawing/2014/main" id="{E57BEBE2-F6A9-66F2-6592-EEA7E79EC427}"/>
                  </a:ext>
                </a:extLst>
              </p:cNvPr>
              <p:cNvSpPr/>
              <p:nvPr/>
            </p:nvSpPr>
            <p:spPr>
              <a:xfrm>
                <a:off x="5343217" y="4291044"/>
                <a:ext cx="403391" cy="766285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Graphic 2">
                <a:extLst>
                  <a:ext uri="{FF2B5EF4-FFF2-40B4-BE49-F238E27FC236}">
                    <a16:creationId xmlns:a16="http://schemas.microsoft.com/office/drawing/2014/main" id="{449EC343-C7F3-B10F-105C-544620511488}"/>
                  </a:ext>
                </a:extLst>
              </p:cNvPr>
              <p:cNvSpPr/>
              <p:nvPr/>
            </p:nvSpPr>
            <p:spPr>
              <a:xfrm>
                <a:off x="5428981" y="4292966"/>
                <a:ext cx="231862" cy="548288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DAE1370-B72C-6EFB-86FE-AD2C689E82DC}"/>
                </a:ext>
              </a:extLst>
            </p:cNvPr>
            <p:cNvGrpSpPr/>
            <p:nvPr/>
          </p:nvGrpSpPr>
          <p:grpSpPr>
            <a:xfrm>
              <a:off x="5561202" y="3274206"/>
              <a:ext cx="207521" cy="447013"/>
              <a:chOff x="5282863" y="4265998"/>
              <a:chExt cx="524099" cy="1110552"/>
            </a:xfrm>
          </p:grpSpPr>
          <p:sp>
            <p:nvSpPr>
              <p:cNvPr id="37" name="Graphic 2">
                <a:extLst>
                  <a:ext uri="{FF2B5EF4-FFF2-40B4-BE49-F238E27FC236}">
                    <a16:creationId xmlns:a16="http://schemas.microsoft.com/office/drawing/2014/main" id="{8754B782-3C95-FE5C-DEED-9FE38EC338C0}"/>
                  </a:ext>
                </a:extLst>
              </p:cNvPr>
              <p:cNvSpPr/>
              <p:nvPr/>
            </p:nvSpPr>
            <p:spPr>
              <a:xfrm>
                <a:off x="5282863" y="4265998"/>
                <a:ext cx="524099" cy="1110552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Graphic 2">
                <a:extLst>
                  <a:ext uri="{FF2B5EF4-FFF2-40B4-BE49-F238E27FC236}">
                    <a16:creationId xmlns:a16="http://schemas.microsoft.com/office/drawing/2014/main" id="{D9F1E63A-D356-CA80-28C2-89E818401466}"/>
                  </a:ext>
                </a:extLst>
              </p:cNvPr>
              <p:cNvSpPr/>
              <p:nvPr/>
            </p:nvSpPr>
            <p:spPr>
              <a:xfrm>
                <a:off x="5343217" y="4291044"/>
                <a:ext cx="403391" cy="766285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Graphic 2">
                <a:extLst>
                  <a:ext uri="{FF2B5EF4-FFF2-40B4-BE49-F238E27FC236}">
                    <a16:creationId xmlns:a16="http://schemas.microsoft.com/office/drawing/2014/main" id="{CF748B86-77AB-388A-8EC1-688EBA86C5D5}"/>
                  </a:ext>
                </a:extLst>
              </p:cNvPr>
              <p:cNvSpPr/>
              <p:nvPr/>
            </p:nvSpPr>
            <p:spPr>
              <a:xfrm>
                <a:off x="5428981" y="4292966"/>
                <a:ext cx="231862" cy="548288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E598DB5-1488-FC7E-838C-FB52C2625C82}"/>
                </a:ext>
              </a:extLst>
            </p:cNvPr>
            <p:cNvGrpSpPr/>
            <p:nvPr/>
          </p:nvGrpSpPr>
          <p:grpSpPr>
            <a:xfrm>
              <a:off x="5903929" y="3247764"/>
              <a:ext cx="351612" cy="818414"/>
              <a:chOff x="5282863" y="4265998"/>
              <a:chExt cx="524099" cy="1110552"/>
            </a:xfrm>
          </p:grpSpPr>
          <p:sp>
            <p:nvSpPr>
              <p:cNvPr id="34" name="Graphic 2">
                <a:extLst>
                  <a:ext uri="{FF2B5EF4-FFF2-40B4-BE49-F238E27FC236}">
                    <a16:creationId xmlns:a16="http://schemas.microsoft.com/office/drawing/2014/main" id="{708DA183-91BC-5B93-CE46-1EF9797CDD98}"/>
                  </a:ext>
                </a:extLst>
              </p:cNvPr>
              <p:cNvSpPr/>
              <p:nvPr/>
            </p:nvSpPr>
            <p:spPr>
              <a:xfrm>
                <a:off x="5282863" y="4265998"/>
                <a:ext cx="524099" cy="1110552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2">
                <a:extLst>
                  <a:ext uri="{FF2B5EF4-FFF2-40B4-BE49-F238E27FC236}">
                    <a16:creationId xmlns:a16="http://schemas.microsoft.com/office/drawing/2014/main" id="{4A359208-6997-7233-9D98-C397D9AE5317}"/>
                  </a:ext>
                </a:extLst>
              </p:cNvPr>
              <p:cNvSpPr/>
              <p:nvPr/>
            </p:nvSpPr>
            <p:spPr>
              <a:xfrm>
                <a:off x="5343217" y="4291044"/>
                <a:ext cx="403391" cy="766285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Graphic 2">
                <a:extLst>
                  <a:ext uri="{FF2B5EF4-FFF2-40B4-BE49-F238E27FC236}">
                    <a16:creationId xmlns:a16="http://schemas.microsoft.com/office/drawing/2014/main" id="{7836415D-C1FE-7DAA-0CC2-70844889F43B}"/>
                  </a:ext>
                </a:extLst>
              </p:cNvPr>
              <p:cNvSpPr/>
              <p:nvPr/>
            </p:nvSpPr>
            <p:spPr>
              <a:xfrm>
                <a:off x="5428981" y="4292966"/>
                <a:ext cx="231862" cy="548288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0AF92D-0437-78F0-E451-1B0E9C3AB516}"/>
                </a:ext>
              </a:extLst>
            </p:cNvPr>
            <p:cNvGrpSpPr/>
            <p:nvPr/>
          </p:nvGrpSpPr>
          <p:grpSpPr>
            <a:xfrm>
              <a:off x="5331153" y="575008"/>
              <a:ext cx="1507917" cy="2723755"/>
              <a:chOff x="5350725" y="913710"/>
              <a:chExt cx="1507917" cy="272375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9DF1353-844C-95A2-1854-FB75EF6BE569}"/>
                  </a:ext>
                </a:extLst>
              </p:cNvPr>
              <p:cNvSpPr/>
              <p:nvPr/>
            </p:nvSpPr>
            <p:spPr>
              <a:xfrm>
                <a:off x="5763669" y="1171705"/>
                <a:ext cx="680698" cy="2272550"/>
              </a:xfrm>
              <a:custGeom>
                <a:avLst/>
                <a:gdLst>
                  <a:gd name="connsiteX0" fmla="*/ 542062 w 680698"/>
                  <a:gd name="connsiteY0" fmla="*/ 0 h 2272550"/>
                  <a:gd name="connsiteX1" fmla="*/ 605998 w 680698"/>
                  <a:gd name="connsiteY1" fmla="*/ 121363 h 2272550"/>
                  <a:gd name="connsiteX2" fmla="*/ 666313 w 680698"/>
                  <a:gd name="connsiteY2" fmla="*/ 264359 h 2272550"/>
                  <a:gd name="connsiteX3" fmla="*/ 679843 w 680698"/>
                  <a:gd name="connsiteY3" fmla="*/ 345113 h 2272550"/>
                  <a:gd name="connsiteX4" fmla="*/ 680026 w 680698"/>
                  <a:gd name="connsiteY4" fmla="*/ 508514 h 2272550"/>
                  <a:gd name="connsiteX5" fmla="*/ 680698 w 680698"/>
                  <a:gd name="connsiteY5" fmla="*/ 519510 h 2272550"/>
                  <a:gd name="connsiteX6" fmla="*/ 680698 w 680698"/>
                  <a:gd name="connsiteY6" fmla="*/ 2173318 h 2272550"/>
                  <a:gd name="connsiteX7" fmla="*/ 581466 w 680698"/>
                  <a:gd name="connsiteY7" fmla="*/ 2272550 h 2272550"/>
                  <a:gd name="connsiteX8" fmla="*/ 99232 w 680698"/>
                  <a:gd name="connsiteY8" fmla="*/ 2272550 h 2272550"/>
                  <a:gd name="connsiteX9" fmla="*/ 0 w 680698"/>
                  <a:gd name="connsiteY9" fmla="*/ 2173318 h 2272550"/>
                  <a:gd name="connsiteX10" fmla="*/ 0 w 680698"/>
                  <a:gd name="connsiteY10" fmla="*/ 519540 h 2272550"/>
                  <a:gd name="connsiteX11" fmla="*/ 1619 w 680698"/>
                  <a:gd name="connsiteY11" fmla="*/ 501887 h 2272550"/>
                  <a:gd name="connsiteX12" fmla="*/ 764 w 680698"/>
                  <a:gd name="connsiteY12" fmla="*/ 394011 h 2272550"/>
                  <a:gd name="connsiteX13" fmla="*/ 42851 w 680698"/>
                  <a:gd name="connsiteY13" fmla="*/ 187636 h 2272550"/>
                  <a:gd name="connsiteX14" fmla="*/ 97513 w 680698"/>
                  <a:gd name="connsiteY14" fmla="*/ 70669 h 2272550"/>
                  <a:gd name="connsiteX15" fmla="*/ 136692 w 680698"/>
                  <a:gd name="connsiteY15" fmla="*/ 1421 h 2272550"/>
                  <a:gd name="connsiteX16" fmla="*/ 332331 w 680698"/>
                  <a:gd name="connsiteY16" fmla="*/ 21143 h 227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0698" h="2272550">
                    <a:moveTo>
                      <a:pt x="542062" y="0"/>
                    </a:moveTo>
                    <a:lnTo>
                      <a:pt x="605998" y="121363"/>
                    </a:lnTo>
                    <a:cubicBezTo>
                      <a:pt x="628022" y="167906"/>
                      <a:pt x="648132" y="215567"/>
                      <a:pt x="666313" y="264359"/>
                    </a:cubicBezTo>
                    <a:cubicBezTo>
                      <a:pt x="676117" y="290656"/>
                      <a:pt x="679782" y="317502"/>
                      <a:pt x="679843" y="345113"/>
                    </a:cubicBezTo>
                    <a:cubicBezTo>
                      <a:pt x="679996" y="399600"/>
                      <a:pt x="680026" y="454057"/>
                      <a:pt x="680026" y="508514"/>
                    </a:cubicBezTo>
                    <a:cubicBezTo>
                      <a:pt x="680454" y="512118"/>
                      <a:pt x="680668" y="515784"/>
                      <a:pt x="680698" y="519510"/>
                    </a:cubicBezTo>
                    <a:lnTo>
                      <a:pt x="680698" y="2173318"/>
                    </a:lnTo>
                    <a:cubicBezTo>
                      <a:pt x="680698" y="2227897"/>
                      <a:pt x="636046" y="2272550"/>
                      <a:pt x="581466" y="2272550"/>
                    </a:cubicBezTo>
                    <a:lnTo>
                      <a:pt x="99232" y="2272550"/>
                    </a:lnTo>
                    <a:cubicBezTo>
                      <a:pt x="44653" y="2272550"/>
                      <a:pt x="0" y="2227897"/>
                      <a:pt x="0" y="2173318"/>
                    </a:cubicBezTo>
                    <a:lnTo>
                      <a:pt x="0" y="519540"/>
                    </a:lnTo>
                    <a:cubicBezTo>
                      <a:pt x="0" y="513493"/>
                      <a:pt x="581" y="507629"/>
                      <a:pt x="1619" y="501887"/>
                    </a:cubicBezTo>
                    <a:cubicBezTo>
                      <a:pt x="2108" y="465877"/>
                      <a:pt x="3116" y="429837"/>
                      <a:pt x="764" y="394011"/>
                    </a:cubicBezTo>
                    <a:cubicBezTo>
                      <a:pt x="-4062" y="320923"/>
                      <a:pt x="14997" y="254066"/>
                      <a:pt x="42851" y="187636"/>
                    </a:cubicBezTo>
                    <a:cubicBezTo>
                      <a:pt x="59589" y="147717"/>
                      <a:pt x="77841" y="108751"/>
                      <a:pt x="97513" y="70669"/>
                    </a:cubicBezTo>
                    <a:lnTo>
                      <a:pt x="136692" y="1421"/>
                    </a:lnTo>
                    <a:lnTo>
                      <a:pt x="332331" y="2114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28000">
                    <a:schemeClr val="bg1">
                      <a:lumMod val="75000"/>
                    </a:schemeClr>
                  </a:gs>
                  <a:gs pos="97345">
                    <a:schemeClr val="bg1">
                      <a:lumMod val="85000"/>
                    </a:schemeClr>
                  </a:gs>
                  <a:gs pos="7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188A011-B84F-C27F-6B4B-45F000C95B73}"/>
                  </a:ext>
                </a:extLst>
              </p:cNvPr>
              <p:cNvSpPr/>
              <p:nvPr/>
            </p:nvSpPr>
            <p:spPr>
              <a:xfrm>
                <a:off x="6414314" y="3468688"/>
                <a:ext cx="218347" cy="168777"/>
              </a:xfrm>
              <a:custGeom>
                <a:avLst/>
                <a:gdLst>
                  <a:gd name="connsiteX0" fmla="*/ 305949 w 322314"/>
                  <a:gd name="connsiteY0" fmla="*/ 249141 h 249141"/>
                  <a:gd name="connsiteX1" fmla="*/ 16411 w 322314"/>
                  <a:gd name="connsiteY1" fmla="*/ 249141 h 249141"/>
                  <a:gd name="connsiteX2" fmla="*/ 0 w 322314"/>
                  <a:gd name="connsiteY2" fmla="*/ 232730 h 249141"/>
                  <a:gd name="connsiteX3" fmla="*/ 0 w 322314"/>
                  <a:gd name="connsiteY3" fmla="*/ 0 h 249141"/>
                  <a:gd name="connsiteX4" fmla="*/ 322315 w 322314"/>
                  <a:gd name="connsiteY4" fmla="*/ 0 h 249141"/>
                  <a:gd name="connsiteX5" fmla="*/ 322315 w 322314"/>
                  <a:gd name="connsiteY5" fmla="*/ 232730 h 249141"/>
                  <a:gd name="connsiteX6" fmla="*/ 305949 w 322314"/>
                  <a:gd name="connsiteY6" fmla="*/ 249141 h 249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2314" h="249141">
                    <a:moveTo>
                      <a:pt x="305949" y="249141"/>
                    </a:moveTo>
                    <a:lnTo>
                      <a:pt x="16411" y="249141"/>
                    </a:lnTo>
                    <a:cubicBezTo>
                      <a:pt x="7394" y="249141"/>
                      <a:pt x="0" y="241747"/>
                      <a:pt x="0" y="232730"/>
                    </a:cubicBezTo>
                    <a:lnTo>
                      <a:pt x="0" y="0"/>
                    </a:lnTo>
                    <a:lnTo>
                      <a:pt x="322315" y="0"/>
                    </a:lnTo>
                    <a:lnTo>
                      <a:pt x="322315" y="232730"/>
                    </a:lnTo>
                    <a:cubicBezTo>
                      <a:pt x="322315" y="241792"/>
                      <a:pt x="314966" y="249141"/>
                      <a:pt x="305949" y="24914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8745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B427826-9D21-ADF9-22F2-E3D52D5F46E9}"/>
                  </a:ext>
                </a:extLst>
              </p:cNvPr>
              <p:cNvSpPr/>
              <p:nvPr/>
            </p:nvSpPr>
            <p:spPr>
              <a:xfrm>
                <a:off x="5575895" y="3468688"/>
                <a:ext cx="218347" cy="168777"/>
              </a:xfrm>
              <a:custGeom>
                <a:avLst/>
                <a:gdLst>
                  <a:gd name="connsiteX0" fmla="*/ 305949 w 322314"/>
                  <a:gd name="connsiteY0" fmla="*/ 249141 h 249141"/>
                  <a:gd name="connsiteX1" fmla="*/ 16411 w 322314"/>
                  <a:gd name="connsiteY1" fmla="*/ 249141 h 249141"/>
                  <a:gd name="connsiteX2" fmla="*/ 0 w 322314"/>
                  <a:gd name="connsiteY2" fmla="*/ 232730 h 249141"/>
                  <a:gd name="connsiteX3" fmla="*/ 0 w 322314"/>
                  <a:gd name="connsiteY3" fmla="*/ 0 h 249141"/>
                  <a:gd name="connsiteX4" fmla="*/ 322315 w 322314"/>
                  <a:gd name="connsiteY4" fmla="*/ 0 h 249141"/>
                  <a:gd name="connsiteX5" fmla="*/ 322315 w 322314"/>
                  <a:gd name="connsiteY5" fmla="*/ 232730 h 249141"/>
                  <a:gd name="connsiteX6" fmla="*/ 305949 w 322314"/>
                  <a:gd name="connsiteY6" fmla="*/ 249141 h 249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2314" h="249141">
                    <a:moveTo>
                      <a:pt x="305949" y="249141"/>
                    </a:moveTo>
                    <a:lnTo>
                      <a:pt x="16411" y="249141"/>
                    </a:lnTo>
                    <a:cubicBezTo>
                      <a:pt x="7394" y="249141"/>
                      <a:pt x="0" y="241747"/>
                      <a:pt x="0" y="232730"/>
                    </a:cubicBezTo>
                    <a:lnTo>
                      <a:pt x="0" y="0"/>
                    </a:lnTo>
                    <a:lnTo>
                      <a:pt x="322315" y="0"/>
                    </a:lnTo>
                    <a:lnTo>
                      <a:pt x="322315" y="232730"/>
                    </a:lnTo>
                    <a:cubicBezTo>
                      <a:pt x="322315" y="241792"/>
                      <a:pt x="314966" y="249141"/>
                      <a:pt x="305949" y="24914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8745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F9136A1-6F3D-AF66-9314-18EC97418BD2}"/>
                  </a:ext>
                </a:extLst>
              </p:cNvPr>
              <p:cNvSpPr/>
              <p:nvPr/>
            </p:nvSpPr>
            <p:spPr>
              <a:xfrm>
                <a:off x="5575493" y="1588828"/>
                <a:ext cx="219748" cy="1855441"/>
              </a:xfrm>
              <a:custGeom>
                <a:avLst/>
                <a:gdLst>
                  <a:gd name="connsiteX0" fmla="*/ 323630 w 324382"/>
                  <a:gd name="connsiteY0" fmla="*/ 524984 h 2738918"/>
                  <a:gd name="connsiteX1" fmla="*/ 321601 w 324382"/>
                  <a:gd name="connsiteY1" fmla="*/ 478682 h 2738918"/>
                  <a:gd name="connsiteX2" fmla="*/ 315334 w 324382"/>
                  <a:gd name="connsiteY2" fmla="*/ 415968 h 2738918"/>
                  <a:gd name="connsiteX3" fmla="*/ 179041 w 324382"/>
                  <a:gd name="connsiteY3" fmla="*/ 25530 h 2738918"/>
                  <a:gd name="connsiteX4" fmla="*/ 161773 w 324382"/>
                  <a:gd name="connsiteY4" fmla="*/ 11 h 2738918"/>
                  <a:gd name="connsiteX5" fmla="*/ 128275 w 324382"/>
                  <a:gd name="connsiteY5" fmla="*/ 51138 h 2738918"/>
                  <a:gd name="connsiteX6" fmla="*/ 93379 w 324382"/>
                  <a:gd name="connsiteY6" fmla="*/ 125213 h 2738918"/>
                  <a:gd name="connsiteX7" fmla="*/ 8438 w 324382"/>
                  <a:gd name="connsiteY7" fmla="*/ 435670 h 2738918"/>
                  <a:gd name="connsiteX8" fmla="*/ 549 w 324382"/>
                  <a:gd name="connsiteY8" fmla="*/ 984403 h 2738918"/>
                  <a:gd name="connsiteX9" fmla="*/ 549 w 324382"/>
                  <a:gd name="connsiteY9" fmla="*/ 1547383 h 2738918"/>
                  <a:gd name="connsiteX10" fmla="*/ 503 w 324382"/>
                  <a:gd name="connsiteY10" fmla="*/ 2110362 h 2738918"/>
                  <a:gd name="connsiteX11" fmla="*/ 368 w 324382"/>
                  <a:gd name="connsiteY11" fmla="*/ 2645164 h 2738918"/>
                  <a:gd name="connsiteX12" fmla="*/ 549 w 324382"/>
                  <a:gd name="connsiteY12" fmla="*/ 2722936 h 2738918"/>
                  <a:gd name="connsiteX13" fmla="*/ 21468 w 324382"/>
                  <a:gd name="connsiteY13" fmla="*/ 2738671 h 2738918"/>
                  <a:gd name="connsiteX14" fmla="*/ 302079 w 324382"/>
                  <a:gd name="connsiteY14" fmla="*/ 2738626 h 2738918"/>
                  <a:gd name="connsiteX15" fmla="*/ 322683 w 324382"/>
                  <a:gd name="connsiteY15" fmla="*/ 2720997 h 2738918"/>
                  <a:gd name="connsiteX16" fmla="*/ 322683 w 324382"/>
                  <a:gd name="connsiteY16" fmla="*/ 2158198 h 2738918"/>
                  <a:gd name="connsiteX17" fmla="*/ 322683 w 324382"/>
                  <a:gd name="connsiteY17" fmla="*/ 1595399 h 2738918"/>
                  <a:gd name="connsiteX18" fmla="*/ 322683 w 324382"/>
                  <a:gd name="connsiteY18" fmla="*/ 1032599 h 2738918"/>
                  <a:gd name="connsiteX19" fmla="*/ 322683 w 324382"/>
                  <a:gd name="connsiteY19" fmla="*/ 751222 h 2738918"/>
                  <a:gd name="connsiteX20" fmla="*/ 323630 w 324382"/>
                  <a:gd name="connsiteY20" fmla="*/ 524984 h 2738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24382" h="2738918">
                    <a:moveTo>
                      <a:pt x="323630" y="524984"/>
                    </a:moveTo>
                    <a:cubicBezTo>
                      <a:pt x="323179" y="509520"/>
                      <a:pt x="322548" y="494056"/>
                      <a:pt x="321601" y="478682"/>
                    </a:cubicBezTo>
                    <a:cubicBezTo>
                      <a:pt x="320338" y="457717"/>
                      <a:pt x="318355" y="436752"/>
                      <a:pt x="315334" y="415968"/>
                    </a:cubicBezTo>
                    <a:cubicBezTo>
                      <a:pt x="295722" y="281163"/>
                      <a:pt x="237562" y="147711"/>
                      <a:pt x="179041" y="25530"/>
                    </a:cubicBezTo>
                    <a:cubicBezTo>
                      <a:pt x="175254" y="17640"/>
                      <a:pt x="171286" y="643"/>
                      <a:pt x="161773" y="11"/>
                    </a:cubicBezTo>
                    <a:cubicBezTo>
                      <a:pt x="148879" y="-800"/>
                      <a:pt x="132829" y="42121"/>
                      <a:pt x="128275" y="51138"/>
                    </a:cubicBezTo>
                    <a:cubicBezTo>
                      <a:pt x="115967" y="75484"/>
                      <a:pt x="104335" y="100191"/>
                      <a:pt x="93379" y="125213"/>
                    </a:cubicBezTo>
                    <a:cubicBezTo>
                      <a:pt x="49556" y="225483"/>
                      <a:pt x="16328" y="326429"/>
                      <a:pt x="8438" y="435670"/>
                    </a:cubicBezTo>
                    <a:cubicBezTo>
                      <a:pt x="-3103" y="595137"/>
                      <a:pt x="549" y="802259"/>
                      <a:pt x="549" y="984403"/>
                    </a:cubicBezTo>
                    <a:cubicBezTo>
                      <a:pt x="549" y="1172048"/>
                      <a:pt x="549" y="1359693"/>
                      <a:pt x="549" y="1547383"/>
                    </a:cubicBezTo>
                    <a:cubicBezTo>
                      <a:pt x="549" y="1735073"/>
                      <a:pt x="503" y="1922672"/>
                      <a:pt x="503" y="2110362"/>
                    </a:cubicBezTo>
                    <a:cubicBezTo>
                      <a:pt x="458" y="2288630"/>
                      <a:pt x="413" y="2466897"/>
                      <a:pt x="368" y="2645164"/>
                    </a:cubicBezTo>
                    <a:cubicBezTo>
                      <a:pt x="368" y="2671088"/>
                      <a:pt x="3479" y="2697012"/>
                      <a:pt x="549" y="2722936"/>
                    </a:cubicBezTo>
                    <a:cubicBezTo>
                      <a:pt x="6635" y="2739843"/>
                      <a:pt x="14164" y="2738671"/>
                      <a:pt x="21468" y="2738671"/>
                    </a:cubicBezTo>
                    <a:cubicBezTo>
                      <a:pt x="115020" y="2738986"/>
                      <a:pt x="208527" y="2739031"/>
                      <a:pt x="302079" y="2738626"/>
                    </a:cubicBezTo>
                    <a:cubicBezTo>
                      <a:pt x="309383" y="2738580"/>
                      <a:pt x="317002" y="2740158"/>
                      <a:pt x="322683" y="2720997"/>
                    </a:cubicBezTo>
                    <a:cubicBezTo>
                      <a:pt x="322683" y="2533397"/>
                      <a:pt x="322683" y="2345798"/>
                      <a:pt x="322683" y="2158198"/>
                    </a:cubicBezTo>
                    <a:cubicBezTo>
                      <a:pt x="322683" y="1970598"/>
                      <a:pt x="322683" y="1782998"/>
                      <a:pt x="322683" y="1595399"/>
                    </a:cubicBezTo>
                    <a:cubicBezTo>
                      <a:pt x="322683" y="1407799"/>
                      <a:pt x="322683" y="1220199"/>
                      <a:pt x="322683" y="1032599"/>
                    </a:cubicBezTo>
                    <a:cubicBezTo>
                      <a:pt x="322683" y="938822"/>
                      <a:pt x="322683" y="844999"/>
                      <a:pt x="322683" y="751222"/>
                    </a:cubicBezTo>
                    <a:cubicBezTo>
                      <a:pt x="322728" y="676020"/>
                      <a:pt x="325749" y="600277"/>
                      <a:pt x="323630" y="52498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8141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89D349A-42D1-C883-EAD0-646CD002204A}"/>
                  </a:ext>
                </a:extLst>
              </p:cNvPr>
              <p:cNvSpPr/>
              <p:nvPr/>
            </p:nvSpPr>
            <p:spPr>
              <a:xfrm>
                <a:off x="6412849" y="1592862"/>
                <a:ext cx="220165" cy="1851376"/>
              </a:xfrm>
              <a:custGeom>
                <a:avLst/>
                <a:gdLst>
                  <a:gd name="connsiteX0" fmla="*/ 323845 w 324997"/>
                  <a:gd name="connsiteY0" fmla="*/ 2658640 h 2732918"/>
                  <a:gd name="connsiteX1" fmla="*/ 323665 w 324997"/>
                  <a:gd name="connsiteY1" fmla="*/ 2098231 h 2732918"/>
                  <a:gd name="connsiteX2" fmla="*/ 323575 w 324997"/>
                  <a:gd name="connsiteY2" fmla="*/ 1535025 h 2732918"/>
                  <a:gd name="connsiteX3" fmla="*/ 323394 w 324997"/>
                  <a:gd name="connsiteY3" fmla="*/ 977636 h 2732918"/>
                  <a:gd name="connsiteX4" fmla="*/ 323980 w 324997"/>
                  <a:gd name="connsiteY4" fmla="*/ 697296 h 2732918"/>
                  <a:gd name="connsiteX5" fmla="*/ 317308 w 324997"/>
                  <a:gd name="connsiteY5" fmla="*/ 436974 h 2732918"/>
                  <a:gd name="connsiteX6" fmla="*/ 176416 w 324997"/>
                  <a:gd name="connsiteY6" fmla="*/ 11685 h 2732918"/>
                  <a:gd name="connsiteX7" fmla="*/ 133675 w 324997"/>
                  <a:gd name="connsiteY7" fmla="*/ 36031 h 2732918"/>
                  <a:gd name="connsiteX8" fmla="*/ 93054 w 324997"/>
                  <a:gd name="connsiteY8" fmla="*/ 116147 h 2732918"/>
                  <a:gd name="connsiteX9" fmla="*/ 4822 w 324997"/>
                  <a:gd name="connsiteY9" fmla="*/ 437515 h 2732918"/>
                  <a:gd name="connsiteX10" fmla="*/ 944 w 324997"/>
                  <a:gd name="connsiteY10" fmla="*/ 673626 h 2732918"/>
                  <a:gd name="connsiteX11" fmla="*/ 854 w 324997"/>
                  <a:gd name="connsiteY11" fmla="*/ 688234 h 2732918"/>
                  <a:gd name="connsiteX12" fmla="*/ 854 w 324997"/>
                  <a:gd name="connsiteY12" fmla="*/ 2378977 h 2732918"/>
                  <a:gd name="connsiteX13" fmla="*/ 1305 w 324997"/>
                  <a:gd name="connsiteY13" fmla="*/ 2715087 h 2732918"/>
                  <a:gd name="connsiteX14" fmla="*/ 21954 w 324997"/>
                  <a:gd name="connsiteY14" fmla="*/ 2732625 h 2732918"/>
                  <a:gd name="connsiteX15" fmla="*/ 302745 w 324997"/>
                  <a:gd name="connsiteY15" fmla="*/ 2732671 h 2732918"/>
                  <a:gd name="connsiteX16" fmla="*/ 323665 w 324997"/>
                  <a:gd name="connsiteY16" fmla="*/ 2716620 h 2732918"/>
                  <a:gd name="connsiteX17" fmla="*/ 323845 w 324997"/>
                  <a:gd name="connsiteY17" fmla="*/ 2658640 h 273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4997" h="2732918">
                    <a:moveTo>
                      <a:pt x="323845" y="2658640"/>
                    </a:moveTo>
                    <a:cubicBezTo>
                      <a:pt x="323845" y="2471852"/>
                      <a:pt x="323710" y="2285064"/>
                      <a:pt x="323665" y="2098231"/>
                    </a:cubicBezTo>
                    <a:cubicBezTo>
                      <a:pt x="323620" y="1910495"/>
                      <a:pt x="323575" y="1722761"/>
                      <a:pt x="323575" y="1535025"/>
                    </a:cubicBezTo>
                    <a:cubicBezTo>
                      <a:pt x="323530" y="1349229"/>
                      <a:pt x="322989" y="1163388"/>
                      <a:pt x="323394" y="977636"/>
                    </a:cubicBezTo>
                    <a:cubicBezTo>
                      <a:pt x="323575" y="884175"/>
                      <a:pt x="323800" y="790713"/>
                      <a:pt x="323980" y="697296"/>
                    </a:cubicBezTo>
                    <a:cubicBezTo>
                      <a:pt x="324161" y="610552"/>
                      <a:pt x="328624" y="523132"/>
                      <a:pt x="317308" y="436974"/>
                    </a:cubicBezTo>
                    <a:cubicBezTo>
                      <a:pt x="297651" y="287516"/>
                      <a:pt x="238544" y="147842"/>
                      <a:pt x="176416" y="11685"/>
                    </a:cubicBezTo>
                    <a:cubicBezTo>
                      <a:pt x="161899" y="-20055"/>
                      <a:pt x="142467" y="21333"/>
                      <a:pt x="133675" y="36031"/>
                    </a:cubicBezTo>
                    <a:cubicBezTo>
                      <a:pt x="118301" y="61774"/>
                      <a:pt x="104956" y="88645"/>
                      <a:pt x="93054" y="116147"/>
                    </a:cubicBezTo>
                    <a:cubicBezTo>
                      <a:pt x="49727" y="216191"/>
                      <a:pt x="13974" y="328499"/>
                      <a:pt x="4822" y="437515"/>
                    </a:cubicBezTo>
                    <a:cubicBezTo>
                      <a:pt x="-1761" y="516099"/>
                      <a:pt x="-2" y="594863"/>
                      <a:pt x="944" y="673626"/>
                    </a:cubicBezTo>
                    <a:cubicBezTo>
                      <a:pt x="899" y="678496"/>
                      <a:pt x="854" y="683365"/>
                      <a:pt x="854" y="688234"/>
                    </a:cubicBezTo>
                    <a:cubicBezTo>
                      <a:pt x="854" y="1251800"/>
                      <a:pt x="809" y="1815411"/>
                      <a:pt x="854" y="2378977"/>
                    </a:cubicBezTo>
                    <a:cubicBezTo>
                      <a:pt x="854" y="2491013"/>
                      <a:pt x="1170" y="2603050"/>
                      <a:pt x="1305" y="2715087"/>
                    </a:cubicBezTo>
                    <a:cubicBezTo>
                      <a:pt x="7076" y="2733843"/>
                      <a:pt x="14650" y="2732625"/>
                      <a:pt x="21954" y="2732625"/>
                    </a:cubicBezTo>
                    <a:cubicBezTo>
                      <a:pt x="115551" y="2733031"/>
                      <a:pt x="209148" y="2732986"/>
                      <a:pt x="302745" y="2732671"/>
                    </a:cubicBezTo>
                    <a:cubicBezTo>
                      <a:pt x="310094" y="2732625"/>
                      <a:pt x="317623" y="2733617"/>
                      <a:pt x="323665" y="2716620"/>
                    </a:cubicBezTo>
                    <a:cubicBezTo>
                      <a:pt x="320509" y="2697324"/>
                      <a:pt x="323890" y="2677982"/>
                      <a:pt x="323845" y="265864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8745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30AEA10-AB8A-DBD8-6ACC-6AC994B77C20}"/>
                  </a:ext>
                </a:extLst>
              </p:cNvPr>
              <p:cNvSpPr/>
              <p:nvPr/>
            </p:nvSpPr>
            <p:spPr>
              <a:xfrm>
                <a:off x="5350725" y="2339690"/>
                <a:ext cx="576651" cy="1136810"/>
              </a:xfrm>
              <a:custGeom>
                <a:avLst/>
                <a:gdLst>
                  <a:gd name="connsiteX0" fmla="*/ 850370 w 851226"/>
                  <a:gd name="connsiteY0" fmla="*/ 0 h 1678107"/>
                  <a:gd name="connsiteX1" fmla="*/ 850866 w 851226"/>
                  <a:gd name="connsiteY1" fmla="*/ 1662474 h 1678107"/>
                  <a:gd name="connsiteX2" fmla="*/ 851227 w 851226"/>
                  <a:gd name="connsiteY2" fmla="*/ 1675098 h 1678107"/>
                  <a:gd name="connsiteX3" fmla="*/ 834771 w 851226"/>
                  <a:gd name="connsiteY3" fmla="*/ 1677533 h 1678107"/>
                  <a:gd name="connsiteX4" fmla="*/ 47988 w 851226"/>
                  <a:gd name="connsiteY4" fmla="*/ 1678028 h 1678107"/>
                  <a:gd name="connsiteX5" fmla="*/ 24724 w 851226"/>
                  <a:gd name="connsiteY5" fmla="*/ 1662700 h 1678107"/>
                  <a:gd name="connsiteX6" fmla="*/ 30359 w 851226"/>
                  <a:gd name="connsiteY6" fmla="*/ 1434388 h 1678107"/>
                  <a:gd name="connsiteX7" fmla="*/ 174362 w 851226"/>
                  <a:gd name="connsiteY7" fmla="*/ 1245480 h 1678107"/>
                  <a:gd name="connsiteX8" fmla="*/ 367823 w 851226"/>
                  <a:gd name="connsiteY8" fmla="*/ 1060090 h 1678107"/>
                  <a:gd name="connsiteX9" fmla="*/ 607406 w 851226"/>
                  <a:gd name="connsiteY9" fmla="*/ 766765 h 1678107"/>
                  <a:gd name="connsiteX10" fmla="*/ 711823 w 851226"/>
                  <a:gd name="connsiteY10" fmla="*/ 494676 h 1678107"/>
                  <a:gd name="connsiteX11" fmla="*/ 768270 w 851226"/>
                  <a:gd name="connsiteY11" fmla="*/ 231152 h 1678107"/>
                  <a:gd name="connsiteX12" fmla="*/ 845050 w 851226"/>
                  <a:gd name="connsiteY12" fmla="*/ 7665 h 1678107"/>
                  <a:gd name="connsiteX13" fmla="*/ 850370 w 851226"/>
                  <a:gd name="connsiteY13" fmla="*/ 0 h 167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51226" h="1678107">
                    <a:moveTo>
                      <a:pt x="850370" y="0"/>
                    </a:moveTo>
                    <a:cubicBezTo>
                      <a:pt x="850505" y="6853"/>
                      <a:pt x="850821" y="1115139"/>
                      <a:pt x="850866" y="1662474"/>
                    </a:cubicBezTo>
                    <a:cubicBezTo>
                      <a:pt x="850866" y="1666667"/>
                      <a:pt x="851092" y="1670905"/>
                      <a:pt x="851227" y="1675098"/>
                    </a:cubicBezTo>
                    <a:cubicBezTo>
                      <a:pt x="846358" y="1679922"/>
                      <a:pt x="840271" y="1677487"/>
                      <a:pt x="834771" y="1677533"/>
                    </a:cubicBezTo>
                    <a:cubicBezTo>
                      <a:pt x="774852" y="1677848"/>
                      <a:pt x="141765" y="1677352"/>
                      <a:pt x="47988" y="1678028"/>
                    </a:cubicBezTo>
                    <a:cubicBezTo>
                      <a:pt x="35184" y="1678119"/>
                      <a:pt x="29863" y="1673610"/>
                      <a:pt x="24724" y="1662700"/>
                    </a:cubicBezTo>
                    <a:cubicBezTo>
                      <a:pt x="-11615" y="1585469"/>
                      <a:pt x="-6340" y="1509500"/>
                      <a:pt x="30359" y="1434388"/>
                    </a:cubicBezTo>
                    <a:cubicBezTo>
                      <a:pt x="65796" y="1361891"/>
                      <a:pt x="119177" y="1303009"/>
                      <a:pt x="174362" y="1245480"/>
                    </a:cubicBezTo>
                    <a:cubicBezTo>
                      <a:pt x="224046" y="1193723"/>
                      <a:pt x="358219" y="1068836"/>
                      <a:pt x="367823" y="1060090"/>
                    </a:cubicBezTo>
                    <a:cubicBezTo>
                      <a:pt x="462141" y="974112"/>
                      <a:pt x="543475" y="877494"/>
                      <a:pt x="607406" y="766765"/>
                    </a:cubicBezTo>
                    <a:cubicBezTo>
                      <a:pt x="641400" y="715323"/>
                      <a:pt x="697576" y="556172"/>
                      <a:pt x="711823" y="494676"/>
                    </a:cubicBezTo>
                    <a:cubicBezTo>
                      <a:pt x="732066" y="407165"/>
                      <a:pt x="746088" y="318302"/>
                      <a:pt x="768270" y="231152"/>
                    </a:cubicBezTo>
                    <a:cubicBezTo>
                      <a:pt x="787792" y="154507"/>
                      <a:pt x="813310" y="80026"/>
                      <a:pt x="845050" y="7665"/>
                    </a:cubicBezTo>
                    <a:cubicBezTo>
                      <a:pt x="846313" y="4869"/>
                      <a:pt x="848612" y="2525"/>
                      <a:pt x="85037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50000"/>
                    </a:schemeClr>
                  </a:gs>
                  <a:gs pos="28000">
                    <a:schemeClr val="accent6">
                      <a:lumMod val="75000"/>
                    </a:schemeClr>
                  </a:gs>
                  <a:gs pos="97345">
                    <a:schemeClr val="accent6">
                      <a:lumMod val="60000"/>
                      <a:lumOff val="40000"/>
                    </a:schemeClr>
                  </a:gs>
                  <a:gs pos="70000">
                    <a:schemeClr val="accent6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AECB7E-01CF-5E9D-4C2A-08B3A0FCEE09}"/>
                  </a:ext>
                </a:extLst>
              </p:cNvPr>
              <p:cNvSpPr/>
              <p:nvPr/>
            </p:nvSpPr>
            <p:spPr>
              <a:xfrm>
                <a:off x="6277789" y="2339720"/>
                <a:ext cx="580853" cy="1136799"/>
              </a:xfrm>
              <a:custGeom>
                <a:avLst/>
                <a:gdLst>
                  <a:gd name="connsiteX0" fmla="*/ 4825 w 857429"/>
                  <a:gd name="connsiteY0" fmla="*/ 0 h 1678091"/>
                  <a:gd name="connsiteX1" fmla="*/ 45491 w 857429"/>
                  <a:gd name="connsiteY1" fmla="*/ 95310 h 1678091"/>
                  <a:gd name="connsiteX2" fmla="*/ 121280 w 857429"/>
                  <a:gd name="connsiteY2" fmla="*/ 387824 h 1678091"/>
                  <a:gd name="connsiteX3" fmla="*/ 197248 w 857429"/>
                  <a:gd name="connsiteY3" fmla="*/ 670328 h 1678091"/>
                  <a:gd name="connsiteX4" fmla="*/ 354866 w 857429"/>
                  <a:gd name="connsiteY4" fmla="*/ 920461 h 1678091"/>
                  <a:gd name="connsiteX5" fmla="*/ 464965 w 857429"/>
                  <a:gd name="connsiteY5" fmla="*/ 1040207 h 1678091"/>
                  <a:gd name="connsiteX6" fmla="*/ 612213 w 857429"/>
                  <a:gd name="connsiteY6" fmla="*/ 1177717 h 1678091"/>
                  <a:gd name="connsiteX7" fmla="*/ 775151 w 857429"/>
                  <a:gd name="connsiteY7" fmla="*/ 1353640 h 1678091"/>
                  <a:gd name="connsiteX8" fmla="*/ 853284 w 857429"/>
                  <a:gd name="connsiteY8" fmla="*/ 1523882 h 1678091"/>
                  <a:gd name="connsiteX9" fmla="*/ 855178 w 857429"/>
                  <a:gd name="connsiteY9" fmla="*/ 1586370 h 1678091"/>
                  <a:gd name="connsiteX10" fmla="*/ 829524 w 857429"/>
                  <a:gd name="connsiteY10" fmla="*/ 1665314 h 1678091"/>
                  <a:gd name="connsiteX11" fmla="*/ 809191 w 857429"/>
                  <a:gd name="connsiteY11" fmla="*/ 1677848 h 1678091"/>
                  <a:gd name="connsiteX12" fmla="*/ 4058 w 857429"/>
                  <a:gd name="connsiteY12" fmla="*/ 1675008 h 1678091"/>
                  <a:gd name="connsiteX13" fmla="*/ 4825 w 857429"/>
                  <a:gd name="connsiteY13" fmla="*/ 0 h 1678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57429" h="1678091">
                    <a:moveTo>
                      <a:pt x="4825" y="0"/>
                    </a:moveTo>
                    <a:cubicBezTo>
                      <a:pt x="22723" y="29892"/>
                      <a:pt x="33499" y="62939"/>
                      <a:pt x="45491" y="95310"/>
                    </a:cubicBezTo>
                    <a:cubicBezTo>
                      <a:pt x="80658" y="190215"/>
                      <a:pt x="102118" y="288771"/>
                      <a:pt x="121280" y="387824"/>
                    </a:cubicBezTo>
                    <a:cubicBezTo>
                      <a:pt x="139855" y="483810"/>
                      <a:pt x="159783" y="579436"/>
                      <a:pt x="197248" y="670328"/>
                    </a:cubicBezTo>
                    <a:cubicBezTo>
                      <a:pt x="220873" y="728758"/>
                      <a:pt x="295264" y="849361"/>
                      <a:pt x="354866" y="920461"/>
                    </a:cubicBezTo>
                    <a:cubicBezTo>
                      <a:pt x="389717" y="962029"/>
                      <a:pt x="426237" y="1002110"/>
                      <a:pt x="464965" y="1040207"/>
                    </a:cubicBezTo>
                    <a:cubicBezTo>
                      <a:pt x="477363" y="1052425"/>
                      <a:pt x="580293" y="1147240"/>
                      <a:pt x="612213" y="1177717"/>
                    </a:cubicBezTo>
                    <a:cubicBezTo>
                      <a:pt x="670148" y="1232947"/>
                      <a:pt x="727226" y="1289123"/>
                      <a:pt x="775151" y="1353640"/>
                    </a:cubicBezTo>
                    <a:cubicBezTo>
                      <a:pt x="813158" y="1404857"/>
                      <a:pt x="843771" y="1459545"/>
                      <a:pt x="853284" y="1523882"/>
                    </a:cubicBezTo>
                    <a:cubicBezTo>
                      <a:pt x="853419" y="1524739"/>
                      <a:pt x="861129" y="1561708"/>
                      <a:pt x="855178" y="1586370"/>
                    </a:cubicBezTo>
                    <a:cubicBezTo>
                      <a:pt x="847513" y="1612970"/>
                      <a:pt x="841878" y="1640157"/>
                      <a:pt x="829524" y="1665314"/>
                    </a:cubicBezTo>
                    <a:cubicBezTo>
                      <a:pt x="824925" y="1674692"/>
                      <a:pt x="819741" y="1677893"/>
                      <a:pt x="809191" y="1677848"/>
                    </a:cubicBezTo>
                    <a:cubicBezTo>
                      <a:pt x="713835" y="1677487"/>
                      <a:pt x="8972" y="1679787"/>
                      <a:pt x="4058" y="1675008"/>
                    </a:cubicBezTo>
                    <a:cubicBezTo>
                      <a:pt x="406" y="1670815"/>
                      <a:pt x="-3201" y="8341"/>
                      <a:pt x="48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50000"/>
                    </a:schemeClr>
                  </a:gs>
                  <a:gs pos="28000">
                    <a:schemeClr val="accent6">
                      <a:lumMod val="75000"/>
                    </a:schemeClr>
                  </a:gs>
                  <a:gs pos="97345">
                    <a:schemeClr val="accent6">
                      <a:lumMod val="60000"/>
                      <a:lumOff val="40000"/>
                    </a:schemeClr>
                  </a:gs>
                  <a:gs pos="70000">
                    <a:schemeClr val="accent6">
                      <a:lumMod val="20000"/>
                      <a:lumOff val="80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6874994-837F-91FD-ABAF-136B60F97689}"/>
                  </a:ext>
                </a:extLst>
              </p:cNvPr>
              <p:cNvSpPr/>
              <p:nvPr/>
            </p:nvSpPr>
            <p:spPr>
              <a:xfrm>
                <a:off x="6412954" y="3549412"/>
                <a:ext cx="219736" cy="48569"/>
              </a:xfrm>
              <a:custGeom>
                <a:avLst/>
                <a:gdLst>
                  <a:gd name="connsiteX0" fmla="*/ 2863 w 324365"/>
                  <a:gd name="connsiteY0" fmla="*/ 3427 h 71696"/>
                  <a:gd name="connsiteX1" fmla="*/ 299344 w 324365"/>
                  <a:gd name="connsiteY1" fmla="*/ 2930 h 71696"/>
                  <a:gd name="connsiteX2" fmla="*/ 324366 w 324365"/>
                  <a:gd name="connsiteY2" fmla="*/ 0 h 71696"/>
                  <a:gd name="connsiteX3" fmla="*/ 324186 w 324365"/>
                  <a:gd name="connsiteY3" fmla="*/ 66906 h 71696"/>
                  <a:gd name="connsiteX4" fmla="*/ 303086 w 324365"/>
                  <a:gd name="connsiteY4" fmla="*/ 71595 h 71696"/>
                  <a:gd name="connsiteX5" fmla="*/ 21122 w 324365"/>
                  <a:gd name="connsiteY5" fmla="*/ 71595 h 71696"/>
                  <a:gd name="connsiteX6" fmla="*/ 113 w 324365"/>
                  <a:gd name="connsiteY6" fmla="*/ 66636 h 71696"/>
                  <a:gd name="connsiteX7" fmla="*/ 23 w 324365"/>
                  <a:gd name="connsiteY7" fmla="*/ 20108 h 71696"/>
                  <a:gd name="connsiteX8" fmla="*/ 2863 w 324365"/>
                  <a:gd name="connsiteY8" fmla="*/ 3427 h 71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365" h="71696">
                    <a:moveTo>
                      <a:pt x="2863" y="3427"/>
                    </a:moveTo>
                    <a:cubicBezTo>
                      <a:pt x="101690" y="3246"/>
                      <a:pt x="200517" y="3021"/>
                      <a:pt x="299344" y="2930"/>
                    </a:cubicBezTo>
                    <a:cubicBezTo>
                      <a:pt x="307820" y="2930"/>
                      <a:pt x="316251" y="2886"/>
                      <a:pt x="324366" y="0"/>
                    </a:cubicBezTo>
                    <a:cubicBezTo>
                      <a:pt x="324321" y="22317"/>
                      <a:pt x="324231" y="44634"/>
                      <a:pt x="324186" y="66906"/>
                    </a:cubicBezTo>
                    <a:cubicBezTo>
                      <a:pt x="318054" y="72362"/>
                      <a:pt x="310389" y="71595"/>
                      <a:pt x="303086" y="71595"/>
                    </a:cubicBezTo>
                    <a:cubicBezTo>
                      <a:pt x="209083" y="71731"/>
                      <a:pt x="115125" y="71731"/>
                      <a:pt x="21122" y="71595"/>
                    </a:cubicBezTo>
                    <a:cubicBezTo>
                      <a:pt x="13773" y="71595"/>
                      <a:pt x="6199" y="72091"/>
                      <a:pt x="113" y="66636"/>
                    </a:cubicBezTo>
                    <a:cubicBezTo>
                      <a:pt x="113" y="51127"/>
                      <a:pt x="158" y="35617"/>
                      <a:pt x="23" y="20108"/>
                    </a:cubicBezTo>
                    <a:cubicBezTo>
                      <a:pt x="-68" y="14337"/>
                      <a:pt x="-23" y="8656"/>
                      <a:pt x="2863" y="342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35000">
                    <a:schemeClr val="tx1">
                      <a:lumMod val="65000"/>
                      <a:lumOff val="35000"/>
                    </a:schemeClr>
                  </a:gs>
                  <a:gs pos="81410">
                    <a:schemeClr val="bg1">
                      <a:lumMod val="7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A4EA654-BA39-920D-F0EC-2DE566D9864A}"/>
                  </a:ext>
                </a:extLst>
              </p:cNvPr>
              <p:cNvSpPr/>
              <p:nvPr/>
            </p:nvSpPr>
            <p:spPr>
              <a:xfrm>
                <a:off x="5928051" y="3474614"/>
                <a:ext cx="351611" cy="146390"/>
              </a:xfrm>
              <a:custGeom>
                <a:avLst/>
                <a:gdLst>
                  <a:gd name="connsiteX0" fmla="*/ 53333 w 519032"/>
                  <a:gd name="connsiteY0" fmla="*/ 0 h 216094"/>
                  <a:gd name="connsiteX1" fmla="*/ 465728 w 519032"/>
                  <a:gd name="connsiteY1" fmla="*/ 180 h 216094"/>
                  <a:gd name="connsiteX2" fmla="*/ 517756 w 519032"/>
                  <a:gd name="connsiteY2" fmla="*/ 201711 h 216094"/>
                  <a:gd name="connsiteX3" fmla="*/ 506079 w 519032"/>
                  <a:gd name="connsiteY3" fmla="*/ 216094 h 216094"/>
                  <a:gd name="connsiteX4" fmla="*/ 13478 w 519032"/>
                  <a:gd name="connsiteY4" fmla="*/ 216094 h 216094"/>
                  <a:gd name="connsiteX5" fmla="*/ 1485 w 519032"/>
                  <a:gd name="connsiteY5" fmla="*/ 200629 h 216094"/>
                  <a:gd name="connsiteX6" fmla="*/ 53333 w 519032"/>
                  <a:gd name="connsiteY6" fmla="*/ 0 h 21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9032" h="216094">
                    <a:moveTo>
                      <a:pt x="53333" y="0"/>
                    </a:moveTo>
                    <a:cubicBezTo>
                      <a:pt x="190798" y="45"/>
                      <a:pt x="328263" y="135"/>
                      <a:pt x="465728" y="180"/>
                    </a:cubicBezTo>
                    <a:cubicBezTo>
                      <a:pt x="482950" y="67403"/>
                      <a:pt x="499812" y="134715"/>
                      <a:pt x="517756" y="201711"/>
                    </a:cubicBezTo>
                    <a:cubicBezTo>
                      <a:pt x="521183" y="214606"/>
                      <a:pt x="517846" y="216094"/>
                      <a:pt x="506079" y="216094"/>
                    </a:cubicBezTo>
                    <a:cubicBezTo>
                      <a:pt x="341879" y="215778"/>
                      <a:pt x="177678" y="215733"/>
                      <a:pt x="13478" y="216094"/>
                    </a:cubicBezTo>
                    <a:cubicBezTo>
                      <a:pt x="583" y="216139"/>
                      <a:pt x="-2167" y="213930"/>
                      <a:pt x="1485" y="200629"/>
                    </a:cubicBezTo>
                    <a:cubicBezTo>
                      <a:pt x="17580" y="141342"/>
                      <a:pt x="47517" y="6402"/>
                      <a:pt x="5333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28000">
                    <a:schemeClr val="tx1">
                      <a:lumMod val="75000"/>
                      <a:lumOff val="25000"/>
                    </a:schemeClr>
                  </a:gs>
                  <a:gs pos="97345">
                    <a:schemeClr val="bg1">
                      <a:lumMod val="75000"/>
                    </a:schemeClr>
                  </a:gs>
                  <a:gs pos="70000">
                    <a:schemeClr val="bg1">
                      <a:lumMod val="95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0E38C30-E91B-64AF-33BD-4183E3E77320}"/>
                  </a:ext>
                </a:extLst>
              </p:cNvPr>
              <p:cNvSpPr/>
              <p:nvPr/>
            </p:nvSpPr>
            <p:spPr>
              <a:xfrm>
                <a:off x="5574536" y="3549412"/>
                <a:ext cx="219736" cy="48569"/>
              </a:xfrm>
              <a:custGeom>
                <a:avLst/>
                <a:gdLst>
                  <a:gd name="connsiteX0" fmla="*/ 2863 w 324365"/>
                  <a:gd name="connsiteY0" fmla="*/ 3427 h 71696"/>
                  <a:gd name="connsiteX1" fmla="*/ 299344 w 324365"/>
                  <a:gd name="connsiteY1" fmla="*/ 2930 h 71696"/>
                  <a:gd name="connsiteX2" fmla="*/ 324366 w 324365"/>
                  <a:gd name="connsiteY2" fmla="*/ 0 h 71696"/>
                  <a:gd name="connsiteX3" fmla="*/ 324186 w 324365"/>
                  <a:gd name="connsiteY3" fmla="*/ 66906 h 71696"/>
                  <a:gd name="connsiteX4" fmla="*/ 303086 w 324365"/>
                  <a:gd name="connsiteY4" fmla="*/ 71595 h 71696"/>
                  <a:gd name="connsiteX5" fmla="*/ 21122 w 324365"/>
                  <a:gd name="connsiteY5" fmla="*/ 71595 h 71696"/>
                  <a:gd name="connsiteX6" fmla="*/ 113 w 324365"/>
                  <a:gd name="connsiteY6" fmla="*/ 66636 h 71696"/>
                  <a:gd name="connsiteX7" fmla="*/ 22 w 324365"/>
                  <a:gd name="connsiteY7" fmla="*/ 20108 h 71696"/>
                  <a:gd name="connsiteX8" fmla="*/ 2863 w 324365"/>
                  <a:gd name="connsiteY8" fmla="*/ 3427 h 71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365" h="71696">
                    <a:moveTo>
                      <a:pt x="2863" y="3427"/>
                    </a:moveTo>
                    <a:cubicBezTo>
                      <a:pt x="101690" y="3246"/>
                      <a:pt x="200517" y="3021"/>
                      <a:pt x="299344" y="2930"/>
                    </a:cubicBezTo>
                    <a:cubicBezTo>
                      <a:pt x="307820" y="2930"/>
                      <a:pt x="316251" y="2886"/>
                      <a:pt x="324366" y="0"/>
                    </a:cubicBezTo>
                    <a:cubicBezTo>
                      <a:pt x="324321" y="22317"/>
                      <a:pt x="324231" y="44634"/>
                      <a:pt x="324186" y="66906"/>
                    </a:cubicBezTo>
                    <a:cubicBezTo>
                      <a:pt x="318054" y="72362"/>
                      <a:pt x="310389" y="71595"/>
                      <a:pt x="303086" y="71595"/>
                    </a:cubicBezTo>
                    <a:cubicBezTo>
                      <a:pt x="209083" y="71731"/>
                      <a:pt x="115125" y="71731"/>
                      <a:pt x="21122" y="71595"/>
                    </a:cubicBezTo>
                    <a:cubicBezTo>
                      <a:pt x="13774" y="71595"/>
                      <a:pt x="6199" y="72091"/>
                      <a:pt x="113" y="66636"/>
                    </a:cubicBezTo>
                    <a:cubicBezTo>
                      <a:pt x="113" y="51127"/>
                      <a:pt x="158" y="35617"/>
                      <a:pt x="22" y="20108"/>
                    </a:cubicBezTo>
                    <a:cubicBezTo>
                      <a:pt x="-68" y="14337"/>
                      <a:pt x="-23" y="8656"/>
                      <a:pt x="2863" y="342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35000">
                    <a:schemeClr val="tx1">
                      <a:lumMod val="65000"/>
                      <a:lumOff val="35000"/>
                    </a:schemeClr>
                  </a:gs>
                  <a:gs pos="81410">
                    <a:schemeClr val="bg1">
                      <a:lumMod val="7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A97ABCF-5800-434E-CBF4-6C3C0436A5F4}"/>
                  </a:ext>
                </a:extLst>
              </p:cNvPr>
              <p:cNvGrpSpPr/>
              <p:nvPr/>
            </p:nvGrpSpPr>
            <p:grpSpPr>
              <a:xfrm>
                <a:off x="5575416" y="2099749"/>
                <a:ext cx="1056756" cy="650063"/>
                <a:chOff x="5575416" y="2099749"/>
                <a:chExt cx="1056756" cy="650063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6A576FF1-166A-120A-8377-000D1AE67BDE}"/>
                    </a:ext>
                  </a:extLst>
                </p:cNvPr>
                <p:cNvSpPr/>
                <p:nvPr/>
              </p:nvSpPr>
              <p:spPr>
                <a:xfrm>
                  <a:off x="5575865" y="2099779"/>
                  <a:ext cx="218256" cy="43003"/>
                </a:xfrm>
                <a:custGeom>
                  <a:avLst/>
                  <a:gdLst>
                    <a:gd name="connsiteX0" fmla="*/ 322179 w 322179"/>
                    <a:gd name="connsiteY0" fmla="*/ 63480 h 63479"/>
                    <a:gd name="connsiteX1" fmla="*/ 225 w 322179"/>
                    <a:gd name="connsiteY1" fmla="*/ 63119 h 63479"/>
                    <a:gd name="connsiteX2" fmla="*/ 0 w 322179"/>
                    <a:gd name="connsiteY2" fmla="*/ 271 h 63479"/>
                    <a:gd name="connsiteX3" fmla="*/ 322179 w 322179"/>
                    <a:gd name="connsiteY3" fmla="*/ 0 h 63479"/>
                    <a:gd name="connsiteX4" fmla="*/ 322179 w 322179"/>
                    <a:gd name="connsiteY4" fmla="*/ 63480 h 6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179" h="63479">
                      <a:moveTo>
                        <a:pt x="322179" y="63480"/>
                      </a:moveTo>
                      <a:cubicBezTo>
                        <a:pt x="214876" y="63345"/>
                        <a:pt x="107528" y="63255"/>
                        <a:pt x="225" y="63119"/>
                      </a:cubicBezTo>
                      <a:cubicBezTo>
                        <a:pt x="135" y="42155"/>
                        <a:pt x="45" y="21235"/>
                        <a:pt x="0" y="271"/>
                      </a:cubicBezTo>
                      <a:cubicBezTo>
                        <a:pt x="107393" y="180"/>
                        <a:pt x="214786" y="90"/>
                        <a:pt x="322179" y="0"/>
                      </a:cubicBezTo>
                      <a:cubicBezTo>
                        <a:pt x="322179" y="21145"/>
                        <a:pt x="322179" y="42335"/>
                        <a:pt x="322179" y="6348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9F4F3DE3-5A39-2D2E-828F-40CB6E6423E3}"/>
                    </a:ext>
                  </a:extLst>
                </p:cNvPr>
                <p:cNvSpPr/>
                <p:nvPr/>
              </p:nvSpPr>
              <p:spPr>
                <a:xfrm>
                  <a:off x="5575416" y="2213488"/>
                  <a:ext cx="218703" cy="43308"/>
                </a:xfrm>
                <a:custGeom>
                  <a:avLst/>
                  <a:gdLst>
                    <a:gd name="connsiteX0" fmla="*/ 752 w 322840"/>
                    <a:gd name="connsiteY0" fmla="*/ 406 h 63930"/>
                    <a:gd name="connsiteX1" fmla="*/ 322841 w 322840"/>
                    <a:gd name="connsiteY1" fmla="*/ 0 h 63930"/>
                    <a:gd name="connsiteX2" fmla="*/ 322841 w 322840"/>
                    <a:gd name="connsiteY2" fmla="*/ 63435 h 63930"/>
                    <a:gd name="connsiteX3" fmla="*/ 3727 w 322840"/>
                    <a:gd name="connsiteY3" fmla="*/ 63931 h 63930"/>
                    <a:gd name="connsiteX4" fmla="*/ 752 w 322840"/>
                    <a:gd name="connsiteY4" fmla="*/ 406 h 6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840" h="63930">
                      <a:moveTo>
                        <a:pt x="752" y="406"/>
                      </a:moveTo>
                      <a:cubicBezTo>
                        <a:pt x="108100" y="271"/>
                        <a:pt x="215493" y="135"/>
                        <a:pt x="322841" y="0"/>
                      </a:cubicBezTo>
                      <a:cubicBezTo>
                        <a:pt x="322841" y="21145"/>
                        <a:pt x="322841" y="42290"/>
                        <a:pt x="322841" y="63435"/>
                      </a:cubicBezTo>
                      <a:cubicBezTo>
                        <a:pt x="216485" y="63615"/>
                        <a:pt x="110084" y="63796"/>
                        <a:pt x="3727" y="63931"/>
                      </a:cubicBezTo>
                      <a:cubicBezTo>
                        <a:pt x="-3306" y="43056"/>
                        <a:pt x="2014" y="21596"/>
                        <a:pt x="752" y="4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610AFBA-0280-9EAA-4FA4-652589CCBECF}"/>
                    </a:ext>
                  </a:extLst>
                </p:cNvPr>
                <p:cNvSpPr/>
                <p:nvPr/>
              </p:nvSpPr>
              <p:spPr>
                <a:xfrm>
                  <a:off x="5575834" y="2706299"/>
                  <a:ext cx="218286" cy="43513"/>
                </a:xfrm>
                <a:custGeom>
                  <a:avLst/>
                  <a:gdLst>
                    <a:gd name="connsiteX0" fmla="*/ 322224 w 322224"/>
                    <a:gd name="connsiteY0" fmla="*/ 63781 h 64232"/>
                    <a:gd name="connsiteX1" fmla="*/ 3111 w 322224"/>
                    <a:gd name="connsiteY1" fmla="*/ 64232 h 64232"/>
                    <a:gd name="connsiteX2" fmla="*/ 0 w 322224"/>
                    <a:gd name="connsiteY2" fmla="*/ 707 h 64232"/>
                    <a:gd name="connsiteX3" fmla="*/ 219475 w 322224"/>
                    <a:gd name="connsiteY3" fmla="*/ 31 h 64232"/>
                    <a:gd name="connsiteX4" fmla="*/ 322134 w 322224"/>
                    <a:gd name="connsiteY4" fmla="*/ 76 h 64232"/>
                    <a:gd name="connsiteX5" fmla="*/ 322224 w 322224"/>
                    <a:gd name="connsiteY5" fmla="*/ 63781 h 64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2224" h="64232">
                      <a:moveTo>
                        <a:pt x="322224" y="63781"/>
                      </a:moveTo>
                      <a:cubicBezTo>
                        <a:pt x="215868" y="63917"/>
                        <a:pt x="109512" y="64097"/>
                        <a:pt x="3111" y="64232"/>
                      </a:cubicBezTo>
                      <a:cubicBezTo>
                        <a:pt x="-631" y="40022"/>
                        <a:pt x="1488" y="21897"/>
                        <a:pt x="0" y="707"/>
                      </a:cubicBezTo>
                      <a:cubicBezTo>
                        <a:pt x="73173" y="482"/>
                        <a:pt x="146302" y="211"/>
                        <a:pt x="219475" y="31"/>
                      </a:cubicBezTo>
                      <a:cubicBezTo>
                        <a:pt x="253695" y="-59"/>
                        <a:pt x="287915" y="76"/>
                        <a:pt x="322134" y="76"/>
                      </a:cubicBezTo>
                      <a:cubicBezTo>
                        <a:pt x="322179" y="21356"/>
                        <a:pt x="322224" y="42591"/>
                        <a:pt x="322224" y="6378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F667B1B3-F95F-CB96-B42E-492F1A0D0AD7}"/>
                    </a:ext>
                  </a:extLst>
                </p:cNvPr>
                <p:cNvSpPr/>
                <p:nvPr/>
              </p:nvSpPr>
              <p:spPr>
                <a:xfrm>
                  <a:off x="6413672" y="2099749"/>
                  <a:ext cx="218438" cy="43004"/>
                </a:xfrm>
                <a:custGeom>
                  <a:avLst/>
                  <a:gdLst>
                    <a:gd name="connsiteX0" fmla="*/ 322270 w 322449"/>
                    <a:gd name="connsiteY0" fmla="*/ 63210 h 63480"/>
                    <a:gd name="connsiteX1" fmla="*/ 0 w 322449"/>
                    <a:gd name="connsiteY1" fmla="*/ 63480 h 63480"/>
                    <a:gd name="connsiteX2" fmla="*/ 135 w 322449"/>
                    <a:gd name="connsiteY2" fmla="*/ 0 h 63480"/>
                    <a:gd name="connsiteX3" fmla="*/ 322450 w 322449"/>
                    <a:gd name="connsiteY3" fmla="*/ 451 h 63480"/>
                    <a:gd name="connsiteX4" fmla="*/ 322270 w 322449"/>
                    <a:gd name="connsiteY4" fmla="*/ 63210 h 63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449" h="63480">
                      <a:moveTo>
                        <a:pt x="322270" y="63210"/>
                      </a:moveTo>
                      <a:cubicBezTo>
                        <a:pt x="214831" y="63300"/>
                        <a:pt x="107438" y="63390"/>
                        <a:pt x="0" y="63480"/>
                      </a:cubicBezTo>
                      <a:cubicBezTo>
                        <a:pt x="45" y="42335"/>
                        <a:pt x="90" y="21145"/>
                        <a:pt x="135" y="0"/>
                      </a:cubicBezTo>
                      <a:cubicBezTo>
                        <a:pt x="107574" y="135"/>
                        <a:pt x="215012" y="271"/>
                        <a:pt x="322450" y="451"/>
                      </a:cubicBezTo>
                      <a:cubicBezTo>
                        <a:pt x="322405" y="21371"/>
                        <a:pt x="322315" y="42290"/>
                        <a:pt x="322270" y="6321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C57AD10B-254E-38A7-AF32-0BEACE5B0B22}"/>
                    </a:ext>
                  </a:extLst>
                </p:cNvPr>
                <p:cNvSpPr/>
                <p:nvPr/>
              </p:nvSpPr>
              <p:spPr>
                <a:xfrm>
                  <a:off x="6413703" y="2213488"/>
                  <a:ext cx="218377" cy="43003"/>
                </a:xfrm>
                <a:custGeom>
                  <a:avLst/>
                  <a:gdLst>
                    <a:gd name="connsiteX0" fmla="*/ 45 w 322359"/>
                    <a:gd name="connsiteY0" fmla="*/ 0 h 63479"/>
                    <a:gd name="connsiteX1" fmla="*/ 322360 w 322359"/>
                    <a:gd name="connsiteY1" fmla="*/ 406 h 63479"/>
                    <a:gd name="connsiteX2" fmla="*/ 322270 w 322359"/>
                    <a:gd name="connsiteY2" fmla="*/ 63164 h 63479"/>
                    <a:gd name="connsiteX3" fmla="*/ 0 w 322359"/>
                    <a:gd name="connsiteY3" fmla="*/ 63480 h 63479"/>
                    <a:gd name="connsiteX4" fmla="*/ 45 w 322359"/>
                    <a:gd name="connsiteY4" fmla="*/ 0 h 6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359" h="63479">
                      <a:moveTo>
                        <a:pt x="45" y="0"/>
                      </a:moveTo>
                      <a:cubicBezTo>
                        <a:pt x="107483" y="135"/>
                        <a:pt x="214922" y="271"/>
                        <a:pt x="322360" y="406"/>
                      </a:cubicBezTo>
                      <a:cubicBezTo>
                        <a:pt x="322315" y="21325"/>
                        <a:pt x="322270" y="42245"/>
                        <a:pt x="322270" y="63164"/>
                      </a:cubicBezTo>
                      <a:cubicBezTo>
                        <a:pt x="214831" y="63255"/>
                        <a:pt x="107438" y="63390"/>
                        <a:pt x="0" y="63480"/>
                      </a:cubicBezTo>
                      <a:cubicBezTo>
                        <a:pt x="0" y="42290"/>
                        <a:pt x="45" y="21145"/>
                        <a:pt x="45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0EE2F617-0C0B-1AC8-909F-55CC37BB2651}"/>
                    </a:ext>
                  </a:extLst>
                </p:cNvPr>
                <p:cNvSpPr/>
                <p:nvPr/>
              </p:nvSpPr>
              <p:spPr>
                <a:xfrm>
                  <a:off x="6413672" y="2706412"/>
                  <a:ext cx="218500" cy="43065"/>
                </a:xfrm>
                <a:custGeom>
                  <a:avLst/>
                  <a:gdLst>
                    <a:gd name="connsiteX0" fmla="*/ 322224 w 322540"/>
                    <a:gd name="connsiteY0" fmla="*/ 63345 h 63570"/>
                    <a:gd name="connsiteX1" fmla="*/ 0 w 322540"/>
                    <a:gd name="connsiteY1" fmla="*/ 63570 h 63570"/>
                    <a:gd name="connsiteX2" fmla="*/ 135 w 322540"/>
                    <a:gd name="connsiteY2" fmla="*/ 0 h 63570"/>
                    <a:gd name="connsiteX3" fmla="*/ 322540 w 322540"/>
                    <a:gd name="connsiteY3" fmla="*/ 496 h 63570"/>
                    <a:gd name="connsiteX4" fmla="*/ 322224 w 322540"/>
                    <a:gd name="connsiteY4" fmla="*/ 63345 h 63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540" h="63570">
                      <a:moveTo>
                        <a:pt x="322224" y="63345"/>
                      </a:moveTo>
                      <a:cubicBezTo>
                        <a:pt x="214831" y="63435"/>
                        <a:pt x="107393" y="63525"/>
                        <a:pt x="0" y="63570"/>
                      </a:cubicBezTo>
                      <a:cubicBezTo>
                        <a:pt x="45" y="42380"/>
                        <a:pt x="90" y="21190"/>
                        <a:pt x="135" y="0"/>
                      </a:cubicBezTo>
                      <a:cubicBezTo>
                        <a:pt x="107619" y="180"/>
                        <a:pt x="215057" y="316"/>
                        <a:pt x="322540" y="496"/>
                      </a:cubicBezTo>
                      <a:cubicBezTo>
                        <a:pt x="322405" y="21461"/>
                        <a:pt x="322315" y="42380"/>
                        <a:pt x="322224" y="6334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C80304F-4C79-5F2B-41F2-2D5E0ABE2594}"/>
                  </a:ext>
                </a:extLst>
              </p:cNvPr>
              <p:cNvSpPr/>
              <p:nvPr/>
            </p:nvSpPr>
            <p:spPr>
              <a:xfrm>
                <a:off x="6508323" y="3196189"/>
                <a:ext cx="125071" cy="120489"/>
              </a:xfrm>
              <a:custGeom>
                <a:avLst/>
                <a:gdLst>
                  <a:gd name="connsiteX0" fmla="*/ 32552 w 184624"/>
                  <a:gd name="connsiteY0" fmla="*/ 175292 h 177861"/>
                  <a:gd name="connsiteX1" fmla="*/ 42876 w 184624"/>
                  <a:gd name="connsiteY1" fmla="*/ 123489 h 177861"/>
                  <a:gd name="connsiteX2" fmla="*/ 37150 w 184624"/>
                  <a:gd name="connsiteY2" fmla="*/ 103831 h 177861"/>
                  <a:gd name="connsiteX3" fmla="*/ 0 w 184624"/>
                  <a:gd name="connsiteY3" fmla="*/ 70063 h 177861"/>
                  <a:gd name="connsiteX4" fmla="*/ 2705 w 184624"/>
                  <a:gd name="connsiteY4" fmla="*/ 65058 h 177861"/>
                  <a:gd name="connsiteX5" fmla="*/ 51848 w 184624"/>
                  <a:gd name="connsiteY5" fmla="*/ 59377 h 177861"/>
                  <a:gd name="connsiteX6" fmla="*/ 68845 w 184624"/>
                  <a:gd name="connsiteY6" fmla="*/ 48241 h 177861"/>
                  <a:gd name="connsiteX7" fmla="*/ 93687 w 184624"/>
                  <a:gd name="connsiteY7" fmla="*/ 0 h 177861"/>
                  <a:gd name="connsiteX8" fmla="*/ 116410 w 184624"/>
                  <a:gd name="connsiteY8" fmla="*/ 48737 h 177861"/>
                  <a:gd name="connsiteX9" fmla="*/ 131063 w 184624"/>
                  <a:gd name="connsiteY9" fmla="*/ 60369 h 177861"/>
                  <a:gd name="connsiteX10" fmla="*/ 184624 w 184624"/>
                  <a:gd name="connsiteY10" fmla="*/ 69612 h 177861"/>
                  <a:gd name="connsiteX11" fmla="*/ 147789 w 184624"/>
                  <a:gd name="connsiteY11" fmla="*/ 104102 h 177861"/>
                  <a:gd name="connsiteX12" fmla="*/ 139719 w 184624"/>
                  <a:gd name="connsiteY12" fmla="*/ 128944 h 177861"/>
                  <a:gd name="connsiteX13" fmla="*/ 147203 w 184624"/>
                  <a:gd name="connsiteY13" fmla="*/ 177861 h 177861"/>
                  <a:gd name="connsiteX14" fmla="*/ 100585 w 184624"/>
                  <a:gd name="connsiteY14" fmla="*/ 151757 h 177861"/>
                  <a:gd name="connsiteX15" fmla="*/ 80207 w 184624"/>
                  <a:gd name="connsiteY15" fmla="*/ 151396 h 177861"/>
                  <a:gd name="connsiteX16" fmla="*/ 32552 w 184624"/>
                  <a:gd name="connsiteY16" fmla="*/ 175292 h 17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4624" h="177861">
                    <a:moveTo>
                      <a:pt x="32552" y="175292"/>
                    </a:moveTo>
                    <a:cubicBezTo>
                      <a:pt x="36339" y="156175"/>
                      <a:pt x="39359" y="139764"/>
                      <a:pt x="42876" y="123489"/>
                    </a:cubicBezTo>
                    <a:cubicBezTo>
                      <a:pt x="44544" y="115689"/>
                      <a:pt x="43733" y="109467"/>
                      <a:pt x="37150" y="103831"/>
                    </a:cubicBezTo>
                    <a:cubicBezTo>
                      <a:pt x="24436" y="92966"/>
                      <a:pt x="12353" y="81379"/>
                      <a:pt x="0" y="70063"/>
                    </a:cubicBezTo>
                    <a:cubicBezTo>
                      <a:pt x="902" y="68395"/>
                      <a:pt x="1803" y="66726"/>
                      <a:pt x="2705" y="65058"/>
                    </a:cubicBezTo>
                    <a:cubicBezTo>
                      <a:pt x="19071" y="63074"/>
                      <a:pt x="35392" y="60595"/>
                      <a:pt x="51848" y="59377"/>
                    </a:cubicBezTo>
                    <a:cubicBezTo>
                      <a:pt x="60189" y="58746"/>
                      <a:pt x="65193" y="55861"/>
                      <a:pt x="68845" y="48241"/>
                    </a:cubicBezTo>
                    <a:cubicBezTo>
                      <a:pt x="76239" y="32777"/>
                      <a:pt x="84535" y="17674"/>
                      <a:pt x="93687" y="0"/>
                    </a:cubicBezTo>
                    <a:cubicBezTo>
                      <a:pt x="101983" y="17674"/>
                      <a:pt x="109512" y="33093"/>
                      <a:pt x="116410" y="48737"/>
                    </a:cubicBezTo>
                    <a:cubicBezTo>
                      <a:pt x="119386" y="55500"/>
                      <a:pt x="122812" y="59422"/>
                      <a:pt x="131063" y="60369"/>
                    </a:cubicBezTo>
                    <a:cubicBezTo>
                      <a:pt x="148150" y="62398"/>
                      <a:pt x="165012" y="66140"/>
                      <a:pt x="184624" y="69612"/>
                    </a:cubicBezTo>
                    <a:cubicBezTo>
                      <a:pt x="171369" y="82145"/>
                      <a:pt x="160143" y="93868"/>
                      <a:pt x="147789" y="104102"/>
                    </a:cubicBezTo>
                    <a:cubicBezTo>
                      <a:pt x="139223" y="111180"/>
                      <a:pt x="137645" y="118619"/>
                      <a:pt x="139719" y="128944"/>
                    </a:cubicBezTo>
                    <a:cubicBezTo>
                      <a:pt x="142830" y="144273"/>
                      <a:pt x="144543" y="159872"/>
                      <a:pt x="147203" y="177861"/>
                    </a:cubicBezTo>
                    <a:cubicBezTo>
                      <a:pt x="130296" y="168484"/>
                      <a:pt x="115193" y="160549"/>
                      <a:pt x="100585" y="151757"/>
                    </a:cubicBezTo>
                    <a:cubicBezTo>
                      <a:pt x="93417" y="147474"/>
                      <a:pt x="87465" y="147474"/>
                      <a:pt x="80207" y="151396"/>
                    </a:cubicBezTo>
                    <a:cubicBezTo>
                      <a:pt x="65419" y="159377"/>
                      <a:pt x="50270" y="166455"/>
                      <a:pt x="32552" y="17529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881C3A2-B0F9-886C-6FE5-A48437481D29}"/>
                  </a:ext>
                </a:extLst>
              </p:cNvPr>
              <p:cNvSpPr/>
              <p:nvPr/>
            </p:nvSpPr>
            <p:spPr>
              <a:xfrm>
                <a:off x="6011967" y="2112695"/>
                <a:ext cx="184610" cy="75196"/>
              </a:xfrm>
              <a:custGeom>
                <a:avLst/>
                <a:gdLst>
                  <a:gd name="connsiteX0" fmla="*/ 272514 w 272513"/>
                  <a:gd name="connsiteY0" fmla="*/ 46264 h 111001"/>
                  <a:gd name="connsiteX1" fmla="*/ 270034 w 272513"/>
                  <a:gd name="connsiteY1" fmla="*/ 52982 h 111001"/>
                  <a:gd name="connsiteX2" fmla="*/ 249385 w 272513"/>
                  <a:gd name="connsiteY2" fmla="*/ 102395 h 111001"/>
                  <a:gd name="connsiteX3" fmla="*/ 233605 w 272513"/>
                  <a:gd name="connsiteY3" fmla="*/ 109068 h 111001"/>
                  <a:gd name="connsiteX4" fmla="*/ 144111 w 272513"/>
                  <a:gd name="connsiteY4" fmla="*/ 85623 h 111001"/>
                  <a:gd name="connsiteX5" fmla="*/ 41948 w 272513"/>
                  <a:gd name="connsiteY5" fmla="*/ 108617 h 111001"/>
                  <a:gd name="connsiteX6" fmla="*/ 22922 w 272513"/>
                  <a:gd name="connsiteY6" fmla="*/ 100501 h 111001"/>
                  <a:gd name="connsiteX7" fmla="*/ 2768 w 272513"/>
                  <a:gd name="connsiteY7" fmla="*/ 56002 h 111001"/>
                  <a:gd name="connsiteX8" fmla="*/ 7638 w 272513"/>
                  <a:gd name="connsiteY8" fmla="*/ 37698 h 111001"/>
                  <a:gd name="connsiteX9" fmla="*/ 263001 w 272513"/>
                  <a:gd name="connsiteY9" fmla="*/ 38013 h 111001"/>
                  <a:gd name="connsiteX10" fmla="*/ 272514 w 272513"/>
                  <a:gd name="connsiteY10" fmla="*/ 46264 h 11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2513" h="111001">
                    <a:moveTo>
                      <a:pt x="272514" y="46264"/>
                    </a:moveTo>
                    <a:cubicBezTo>
                      <a:pt x="271477" y="49059"/>
                      <a:pt x="270846" y="51043"/>
                      <a:pt x="270034" y="52982"/>
                    </a:cubicBezTo>
                    <a:cubicBezTo>
                      <a:pt x="263091" y="69438"/>
                      <a:pt x="255517" y="85668"/>
                      <a:pt x="249385" y="102395"/>
                    </a:cubicBezTo>
                    <a:cubicBezTo>
                      <a:pt x="246049" y="111457"/>
                      <a:pt x="242622" y="112629"/>
                      <a:pt x="233605" y="109068"/>
                    </a:cubicBezTo>
                    <a:cubicBezTo>
                      <a:pt x="204796" y="97571"/>
                      <a:pt x="175580" y="87201"/>
                      <a:pt x="144111" y="85623"/>
                    </a:cubicBezTo>
                    <a:cubicBezTo>
                      <a:pt x="107907" y="83820"/>
                      <a:pt x="74499" y="94956"/>
                      <a:pt x="41948" y="108617"/>
                    </a:cubicBezTo>
                    <a:cubicBezTo>
                      <a:pt x="30812" y="113306"/>
                      <a:pt x="26934" y="111322"/>
                      <a:pt x="22922" y="100501"/>
                    </a:cubicBezTo>
                    <a:cubicBezTo>
                      <a:pt x="17331" y="85263"/>
                      <a:pt x="10117" y="70520"/>
                      <a:pt x="2768" y="56002"/>
                    </a:cubicBezTo>
                    <a:cubicBezTo>
                      <a:pt x="-1379" y="47752"/>
                      <a:pt x="-1695" y="43243"/>
                      <a:pt x="7638" y="37698"/>
                    </a:cubicBezTo>
                    <a:cubicBezTo>
                      <a:pt x="92984" y="-12888"/>
                      <a:pt x="177970" y="-12347"/>
                      <a:pt x="263001" y="38013"/>
                    </a:cubicBezTo>
                    <a:cubicBezTo>
                      <a:pt x="266698" y="40222"/>
                      <a:pt x="272243" y="41079"/>
                      <a:pt x="272514" y="46264"/>
                    </a:cubicBezTo>
                    <a:close/>
                  </a:path>
                </a:pathLst>
              </a:custGeom>
              <a:solidFill>
                <a:srgbClr val="273248"/>
              </a:soli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E633ECC-F85F-02DD-86BC-727EB9F32783}"/>
                  </a:ext>
                </a:extLst>
              </p:cNvPr>
              <p:cNvSpPr/>
              <p:nvPr/>
            </p:nvSpPr>
            <p:spPr>
              <a:xfrm>
                <a:off x="5574521" y="3196250"/>
                <a:ext cx="125498" cy="120337"/>
              </a:xfrm>
              <a:custGeom>
                <a:avLst/>
                <a:gdLst>
                  <a:gd name="connsiteX0" fmla="*/ 0 w 185255"/>
                  <a:gd name="connsiteY0" fmla="*/ 69521 h 177636"/>
                  <a:gd name="connsiteX1" fmla="*/ 54193 w 185255"/>
                  <a:gd name="connsiteY1" fmla="*/ 60189 h 177636"/>
                  <a:gd name="connsiteX2" fmla="*/ 67898 w 185255"/>
                  <a:gd name="connsiteY2" fmla="*/ 49639 h 177636"/>
                  <a:gd name="connsiteX3" fmla="*/ 90892 w 185255"/>
                  <a:gd name="connsiteY3" fmla="*/ 0 h 177636"/>
                  <a:gd name="connsiteX4" fmla="*/ 114787 w 185255"/>
                  <a:gd name="connsiteY4" fmla="*/ 45717 h 177636"/>
                  <a:gd name="connsiteX5" fmla="*/ 134985 w 185255"/>
                  <a:gd name="connsiteY5" fmla="*/ 59467 h 177636"/>
                  <a:gd name="connsiteX6" fmla="*/ 185255 w 185255"/>
                  <a:gd name="connsiteY6" fmla="*/ 65238 h 177636"/>
                  <a:gd name="connsiteX7" fmla="*/ 149458 w 185255"/>
                  <a:gd name="connsiteY7" fmla="*/ 101757 h 177636"/>
                  <a:gd name="connsiteX8" fmla="*/ 142379 w 185255"/>
                  <a:gd name="connsiteY8" fmla="*/ 125337 h 177636"/>
                  <a:gd name="connsiteX9" fmla="*/ 152208 w 185255"/>
                  <a:gd name="connsiteY9" fmla="*/ 175156 h 177636"/>
                  <a:gd name="connsiteX10" fmla="*/ 118394 w 185255"/>
                  <a:gd name="connsiteY10" fmla="*/ 157979 h 177636"/>
                  <a:gd name="connsiteX11" fmla="*/ 70017 w 185255"/>
                  <a:gd name="connsiteY11" fmla="*/ 159557 h 177636"/>
                  <a:gd name="connsiteX12" fmla="*/ 37781 w 185255"/>
                  <a:gd name="connsiteY12" fmla="*/ 177636 h 177636"/>
                  <a:gd name="connsiteX13" fmla="*/ 44860 w 185255"/>
                  <a:gd name="connsiteY13" fmla="*/ 129891 h 177636"/>
                  <a:gd name="connsiteX14" fmla="*/ 35482 w 185255"/>
                  <a:gd name="connsiteY14" fmla="*/ 102524 h 177636"/>
                  <a:gd name="connsiteX15" fmla="*/ 0 w 185255"/>
                  <a:gd name="connsiteY15" fmla="*/ 69521 h 177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255" h="177636">
                    <a:moveTo>
                      <a:pt x="0" y="69521"/>
                    </a:moveTo>
                    <a:cubicBezTo>
                      <a:pt x="20063" y="65960"/>
                      <a:pt x="37060" y="62308"/>
                      <a:pt x="54193" y="60189"/>
                    </a:cubicBezTo>
                    <a:cubicBezTo>
                      <a:pt x="61722" y="59242"/>
                      <a:pt x="65103" y="55906"/>
                      <a:pt x="67898" y="49639"/>
                    </a:cubicBezTo>
                    <a:cubicBezTo>
                      <a:pt x="74887" y="33904"/>
                      <a:pt x="82326" y="18350"/>
                      <a:pt x="90892" y="0"/>
                    </a:cubicBezTo>
                    <a:cubicBezTo>
                      <a:pt x="99729" y="16682"/>
                      <a:pt x="108069" y="30838"/>
                      <a:pt x="114787" y="45717"/>
                    </a:cubicBezTo>
                    <a:cubicBezTo>
                      <a:pt x="119025" y="55139"/>
                      <a:pt x="124616" y="58972"/>
                      <a:pt x="134985" y="59467"/>
                    </a:cubicBezTo>
                    <a:cubicBezTo>
                      <a:pt x="150630" y="60234"/>
                      <a:pt x="166184" y="62939"/>
                      <a:pt x="185255" y="65238"/>
                    </a:cubicBezTo>
                    <a:cubicBezTo>
                      <a:pt x="171955" y="78944"/>
                      <a:pt x="161270" y="90937"/>
                      <a:pt x="149458" y="101757"/>
                    </a:cubicBezTo>
                    <a:cubicBezTo>
                      <a:pt x="141928" y="108655"/>
                      <a:pt x="139900" y="115508"/>
                      <a:pt x="142379" y="125337"/>
                    </a:cubicBezTo>
                    <a:cubicBezTo>
                      <a:pt x="146166" y="140531"/>
                      <a:pt x="148556" y="156085"/>
                      <a:pt x="152208" y="175156"/>
                    </a:cubicBezTo>
                    <a:cubicBezTo>
                      <a:pt x="139043" y="168574"/>
                      <a:pt x="127862" y="164561"/>
                      <a:pt x="118394" y="157979"/>
                    </a:cubicBezTo>
                    <a:cubicBezTo>
                      <a:pt x="101352" y="146121"/>
                      <a:pt x="86248" y="147474"/>
                      <a:pt x="70017" y="159557"/>
                    </a:cubicBezTo>
                    <a:cubicBezTo>
                      <a:pt x="60910" y="166320"/>
                      <a:pt x="50135" y="170828"/>
                      <a:pt x="37781" y="177636"/>
                    </a:cubicBezTo>
                    <a:cubicBezTo>
                      <a:pt x="40261" y="160323"/>
                      <a:pt x="41569" y="144859"/>
                      <a:pt x="44860" y="129891"/>
                    </a:cubicBezTo>
                    <a:cubicBezTo>
                      <a:pt x="47475" y="118123"/>
                      <a:pt x="44860" y="110143"/>
                      <a:pt x="35482" y="102524"/>
                    </a:cubicBezTo>
                    <a:cubicBezTo>
                      <a:pt x="23805" y="93056"/>
                      <a:pt x="13255" y="82010"/>
                      <a:pt x="0" y="695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019739A-8DA4-E100-0ABA-53CA612AD80C}"/>
                  </a:ext>
                </a:extLst>
              </p:cNvPr>
              <p:cNvSpPr/>
              <p:nvPr/>
            </p:nvSpPr>
            <p:spPr>
              <a:xfrm>
                <a:off x="5926763" y="1735188"/>
                <a:ext cx="354304" cy="1739330"/>
              </a:xfrm>
              <a:custGeom>
                <a:avLst/>
                <a:gdLst>
                  <a:gd name="connsiteX0" fmla="*/ 522272 w 523007"/>
                  <a:gd name="connsiteY0" fmla="*/ 2567437 h 2567521"/>
                  <a:gd name="connsiteX1" fmla="*/ 906 w 523007"/>
                  <a:gd name="connsiteY1" fmla="*/ 2567437 h 2567521"/>
                  <a:gd name="connsiteX2" fmla="*/ 4 w 523007"/>
                  <a:gd name="connsiteY2" fmla="*/ 637607 h 2567521"/>
                  <a:gd name="connsiteX3" fmla="*/ 29490 w 523007"/>
                  <a:gd name="connsiteY3" fmla="*/ 498113 h 2567521"/>
                  <a:gd name="connsiteX4" fmla="*/ 212040 w 523007"/>
                  <a:gd name="connsiteY4" fmla="*/ 79993 h 2567521"/>
                  <a:gd name="connsiteX5" fmla="*/ 248108 w 523007"/>
                  <a:gd name="connsiteY5" fmla="*/ 13357 h 2567521"/>
                  <a:gd name="connsiteX6" fmla="*/ 275159 w 523007"/>
                  <a:gd name="connsiteY6" fmla="*/ 13627 h 2567521"/>
                  <a:gd name="connsiteX7" fmla="*/ 330163 w 523007"/>
                  <a:gd name="connsiteY7" fmla="*/ 125484 h 2567521"/>
                  <a:gd name="connsiteX8" fmla="*/ 498061 w 523007"/>
                  <a:gd name="connsiteY8" fmla="*/ 508708 h 2567521"/>
                  <a:gd name="connsiteX9" fmla="*/ 522993 w 523007"/>
                  <a:gd name="connsiteY9" fmla="*/ 628229 h 2567521"/>
                  <a:gd name="connsiteX10" fmla="*/ 522272 w 523007"/>
                  <a:gd name="connsiteY10" fmla="*/ 2567437 h 2567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3007" h="2567521">
                    <a:moveTo>
                      <a:pt x="522272" y="2567437"/>
                    </a:moveTo>
                    <a:cubicBezTo>
                      <a:pt x="504057" y="2567572"/>
                      <a:pt x="18985" y="2567527"/>
                      <a:pt x="906" y="2567437"/>
                    </a:cubicBezTo>
                    <a:cubicBezTo>
                      <a:pt x="1852" y="2520638"/>
                      <a:pt x="410" y="722503"/>
                      <a:pt x="4" y="637607"/>
                    </a:cubicBezTo>
                    <a:cubicBezTo>
                      <a:pt x="-222" y="588870"/>
                      <a:pt x="9337" y="542387"/>
                      <a:pt x="29490" y="498113"/>
                    </a:cubicBezTo>
                    <a:cubicBezTo>
                      <a:pt x="92474" y="359656"/>
                      <a:pt x="151040" y="219306"/>
                      <a:pt x="212040" y="79993"/>
                    </a:cubicBezTo>
                    <a:cubicBezTo>
                      <a:pt x="222184" y="56819"/>
                      <a:pt x="234718" y="34817"/>
                      <a:pt x="248108" y="13357"/>
                    </a:cubicBezTo>
                    <a:cubicBezTo>
                      <a:pt x="259199" y="-4407"/>
                      <a:pt x="263933" y="-4587"/>
                      <a:pt x="275159" y="13627"/>
                    </a:cubicBezTo>
                    <a:cubicBezTo>
                      <a:pt x="297026" y="49154"/>
                      <a:pt x="314023" y="87161"/>
                      <a:pt x="330163" y="125484"/>
                    </a:cubicBezTo>
                    <a:cubicBezTo>
                      <a:pt x="384356" y="254022"/>
                      <a:pt x="441298" y="381297"/>
                      <a:pt x="498061" y="508708"/>
                    </a:cubicBezTo>
                    <a:cubicBezTo>
                      <a:pt x="515103" y="546941"/>
                      <a:pt x="523399" y="586255"/>
                      <a:pt x="522993" y="628229"/>
                    </a:cubicBezTo>
                    <a:cubicBezTo>
                      <a:pt x="522181" y="716236"/>
                      <a:pt x="522362" y="2563740"/>
                      <a:pt x="522272" y="256743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348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CFA7DAF-7688-C59F-29BC-9649BCC7544C}"/>
                  </a:ext>
                </a:extLst>
              </p:cNvPr>
              <p:cNvSpPr/>
              <p:nvPr/>
            </p:nvSpPr>
            <p:spPr>
              <a:xfrm>
                <a:off x="5915520" y="913710"/>
                <a:ext cx="376997" cy="279137"/>
              </a:xfrm>
              <a:custGeom>
                <a:avLst/>
                <a:gdLst>
                  <a:gd name="connsiteX0" fmla="*/ 197107 w 405271"/>
                  <a:gd name="connsiteY0" fmla="*/ 0 h 300072"/>
                  <a:gd name="connsiteX1" fmla="*/ 205689 w 405271"/>
                  <a:gd name="connsiteY1" fmla="*/ 0 h 300072"/>
                  <a:gd name="connsiteX2" fmla="*/ 218334 w 405271"/>
                  <a:gd name="connsiteY2" fmla="*/ 11301 h 300072"/>
                  <a:gd name="connsiteX3" fmla="*/ 395984 w 405271"/>
                  <a:gd name="connsiteY3" fmla="*/ 264008 h 300072"/>
                  <a:gd name="connsiteX4" fmla="*/ 405271 w 405271"/>
                  <a:gd name="connsiteY4" fmla="*/ 281638 h 300072"/>
                  <a:gd name="connsiteX5" fmla="*/ 222407 w 405271"/>
                  <a:gd name="connsiteY5" fmla="*/ 300072 h 300072"/>
                  <a:gd name="connsiteX6" fmla="*/ 0 w 405271"/>
                  <a:gd name="connsiteY6" fmla="*/ 277652 h 300072"/>
                  <a:gd name="connsiteX7" fmla="*/ 22470 w 405271"/>
                  <a:gd name="connsiteY7" fmla="*/ 237937 h 300072"/>
                  <a:gd name="connsiteX8" fmla="*/ 172032 w 405271"/>
                  <a:gd name="connsiteY8" fmla="*/ 28893 h 300072"/>
                  <a:gd name="connsiteX9" fmla="*/ 197107 w 405271"/>
                  <a:gd name="connsiteY9" fmla="*/ 0 h 300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5271" h="300072">
                    <a:moveTo>
                      <a:pt x="197107" y="0"/>
                    </a:moveTo>
                    <a:cubicBezTo>
                      <a:pt x="199978" y="0"/>
                      <a:pt x="202818" y="0"/>
                      <a:pt x="205689" y="0"/>
                    </a:cubicBezTo>
                    <a:cubicBezTo>
                      <a:pt x="210332" y="3268"/>
                      <a:pt x="214608" y="6842"/>
                      <a:pt x="218334" y="11301"/>
                    </a:cubicBezTo>
                    <a:cubicBezTo>
                      <a:pt x="285054" y="91169"/>
                      <a:pt x="344314" y="175374"/>
                      <a:pt x="395984" y="264008"/>
                    </a:cubicBezTo>
                    <a:lnTo>
                      <a:pt x="405271" y="281638"/>
                    </a:lnTo>
                    <a:lnTo>
                      <a:pt x="222407" y="300072"/>
                    </a:lnTo>
                    <a:lnTo>
                      <a:pt x="0" y="277652"/>
                    </a:lnTo>
                    <a:lnTo>
                      <a:pt x="22470" y="237937"/>
                    </a:lnTo>
                    <a:cubicBezTo>
                      <a:pt x="67294" y="165173"/>
                      <a:pt x="117407" y="95674"/>
                      <a:pt x="172032" y="28893"/>
                    </a:cubicBezTo>
                    <a:cubicBezTo>
                      <a:pt x="180095" y="19028"/>
                      <a:pt x="188739" y="9621"/>
                      <a:pt x="197107" y="0"/>
                    </a:cubicBezTo>
                    <a:close/>
                  </a:path>
                </a:pathLst>
              </a:custGeom>
              <a:gradFill flip="none" rotWithShape="1">
                <a:gsLst>
                  <a:gs pos="62000">
                    <a:schemeClr val="accent3">
                      <a:lumMod val="40000"/>
                      <a:lumOff val="60000"/>
                    </a:schemeClr>
                  </a:gs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2000000" scaled="0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BF2C266-C0D6-2BC2-C1DA-616ADD08D743}"/>
              </a:ext>
            </a:extLst>
          </p:cNvPr>
          <p:cNvGrpSpPr/>
          <p:nvPr/>
        </p:nvGrpSpPr>
        <p:grpSpPr>
          <a:xfrm>
            <a:off x="3935707" y="4767020"/>
            <a:ext cx="4204010" cy="1792245"/>
            <a:chOff x="1418640" y="4102855"/>
            <a:chExt cx="5324685" cy="227000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310121-C433-DC85-A37E-41EA2A83DB85}"/>
                </a:ext>
              </a:extLst>
            </p:cNvPr>
            <p:cNvSpPr/>
            <p:nvPr/>
          </p:nvSpPr>
          <p:spPr>
            <a:xfrm>
              <a:off x="4514680" y="5445235"/>
              <a:ext cx="544632" cy="54463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D2961AD-0534-74E7-4AA4-CB5157A3FB15}"/>
                </a:ext>
              </a:extLst>
            </p:cNvPr>
            <p:cNvSpPr/>
            <p:nvPr/>
          </p:nvSpPr>
          <p:spPr>
            <a:xfrm>
              <a:off x="4780440" y="5127138"/>
              <a:ext cx="699580" cy="69958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6780476-5A9F-55F0-BB29-B845171CD57E}"/>
                </a:ext>
              </a:extLst>
            </p:cNvPr>
            <p:cNvSpPr/>
            <p:nvPr/>
          </p:nvSpPr>
          <p:spPr>
            <a:xfrm>
              <a:off x="5176251" y="5444370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62DD483-0D10-4562-3AD4-4F9B25236B21}"/>
                </a:ext>
              </a:extLst>
            </p:cNvPr>
            <p:cNvSpPr/>
            <p:nvPr/>
          </p:nvSpPr>
          <p:spPr>
            <a:xfrm>
              <a:off x="5655807" y="5395567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1EBF615-6387-B1BE-3F76-1E08DBE81BA3}"/>
                </a:ext>
              </a:extLst>
            </p:cNvPr>
            <p:cNvSpPr/>
            <p:nvPr/>
          </p:nvSpPr>
          <p:spPr>
            <a:xfrm>
              <a:off x="2683098" y="4905490"/>
              <a:ext cx="751408" cy="75140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724EAA2-33AB-82EB-D35D-EA383A4B14D4}"/>
                </a:ext>
              </a:extLst>
            </p:cNvPr>
            <p:cNvSpPr/>
            <p:nvPr/>
          </p:nvSpPr>
          <p:spPr>
            <a:xfrm>
              <a:off x="3314394" y="4946151"/>
              <a:ext cx="548616" cy="54861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5986930-D405-7277-A1C9-BA46E46D2BDC}"/>
                </a:ext>
              </a:extLst>
            </p:cNvPr>
            <p:cNvSpPr/>
            <p:nvPr/>
          </p:nvSpPr>
          <p:spPr>
            <a:xfrm>
              <a:off x="3679829" y="5173735"/>
              <a:ext cx="657571" cy="65757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B6FC8A5-76A8-C046-745B-BCB698BD28DF}"/>
                </a:ext>
              </a:extLst>
            </p:cNvPr>
            <p:cNvSpPr/>
            <p:nvPr/>
          </p:nvSpPr>
          <p:spPr>
            <a:xfrm>
              <a:off x="4127774" y="4960942"/>
              <a:ext cx="769163" cy="76916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06A44E2-F843-2907-7A6A-4C8F41CF4ECE}"/>
                </a:ext>
              </a:extLst>
            </p:cNvPr>
            <p:cNvSpPr/>
            <p:nvPr/>
          </p:nvSpPr>
          <p:spPr>
            <a:xfrm>
              <a:off x="3688783" y="4539662"/>
              <a:ext cx="800222" cy="80022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E003E80-48BA-4420-C948-0DE900C726BD}"/>
                </a:ext>
              </a:extLst>
            </p:cNvPr>
            <p:cNvSpPr/>
            <p:nvPr/>
          </p:nvSpPr>
          <p:spPr>
            <a:xfrm>
              <a:off x="4642116" y="4739286"/>
              <a:ext cx="594928" cy="59492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1871296-B1A3-06FE-150C-AD06998AE3FC}"/>
                </a:ext>
              </a:extLst>
            </p:cNvPr>
            <p:cNvSpPr/>
            <p:nvPr/>
          </p:nvSpPr>
          <p:spPr>
            <a:xfrm>
              <a:off x="1896877" y="5484341"/>
              <a:ext cx="544632" cy="54463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9AC7AD-4BFD-368B-8160-860B443E52CB}"/>
                </a:ext>
              </a:extLst>
            </p:cNvPr>
            <p:cNvSpPr/>
            <p:nvPr/>
          </p:nvSpPr>
          <p:spPr>
            <a:xfrm>
              <a:off x="2238355" y="5267852"/>
              <a:ext cx="699580" cy="69958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4A01F77-1905-483C-2048-7BF06B0DC166}"/>
                </a:ext>
              </a:extLst>
            </p:cNvPr>
            <p:cNvSpPr/>
            <p:nvPr/>
          </p:nvSpPr>
          <p:spPr>
            <a:xfrm>
              <a:off x="2624176" y="5484341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3869502-4469-6BB7-2CE9-939573423F87}"/>
                </a:ext>
              </a:extLst>
            </p:cNvPr>
            <p:cNvSpPr/>
            <p:nvPr/>
          </p:nvSpPr>
          <p:spPr>
            <a:xfrm>
              <a:off x="3145883" y="5368468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20CDEC4-3FB1-02E5-D0F8-222322FA444E}"/>
                </a:ext>
              </a:extLst>
            </p:cNvPr>
            <p:cNvSpPr/>
            <p:nvPr/>
          </p:nvSpPr>
          <p:spPr>
            <a:xfrm>
              <a:off x="4033604" y="5535685"/>
              <a:ext cx="657571" cy="65757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455D9D4-5094-462E-0010-57FCAF392663}"/>
                </a:ext>
              </a:extLst>
            </p:cNvPr>
            <p:cNvSpPr/>
            <p:nvPr/>
          </p:nvSpPr>
          <p:spPr>
            <a:xfrm>
              <a:off x="3645147" y="5719382"/>
              <a:ext cx="479556" cy="4795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8EF42E2-83CD-0529-B026-BE354CA23AC3}"/>
                </a:ext>
              </a:extLst>
            </p:cNvPr>
            <p:cNvSpPr/>
            <p:nvPr/>
          </p:nvSpPr>
          <p:spPr>
            <a:xfrm>
              <a:off x="4836414" y="5656523"/>
              <a:ext cx="479556" cy="4795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C184F58-58B8-4CFB-AFBE-1B51C1706A2C}"/>
                </a:ext>
              </a:extLst>
            </p:cNvPr>
            <p:cNvSpPr/>
            <p:nvPr/>
          </p:nvSpPr>
          <p:spPr>
            <a:xfrm>
              <a:off x="5340662" y="4557194"/>
              <a:ext cx="479556" cy="4795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B62D8A8-296F-112C-7A9A-B045B9530400}"/>
                </a:ext>
              </a:extLst>
            </p:cNvPr>
            <p:cNvSpPr/>
            <p:nvPr/>
          </p:nvSpPr>
          <p:spPr>
            <a:xfrm>
              <a:off x="2618674" y="4525723"/>
              <a:ext cx="295274" cy="29527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F0BD59F-F869-211B-D21A-3C56DE2394D8}"/>
                </a:ext>
              </a:extLst>
            </p:cNvPr>
            <p:cNvSpPr/>
            <p:nvPr/>
          </p:nvSpPr>
          <p:spPr>
            <a:xfrm>
              <a:off x="3476351" y="4102855"/>
              <a:ext cx="224828" cy="22482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C8896A8-9E3D-0F03-7BB9-F0494CA81EEE}"/>
                </a:ext>
              </a:extLst>
            </p:cNvPr>
            <p:cNvSpPr/>
            <p:nvPr/>
          </p:nvSpPr>
          <p:spPr>
            <a:xfrm>
              <a:off x="6134469" y="4717321"/>
              <a:ext cx="207353" cy="2073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AAB4852-5501-2404-54DD-FAC9DEBBF516}"/>
                </a:ext>
              </a:extLst>
            </p:cNvPr>
            <p:cNvSpPr/>
            <p:nvPr/>
          </p:nvSpPr>
          <p:spPr>
            <a:xfrm>
              <a:off x="6026370" y="5695203"/>
              <a:ext cx="410335" cy="410335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9B58B0E-5FE8-F482-7834-ABA4977CB8EC}"/>
                </a:ext>
              </a:extLst>
            </p:cNvPr>
            <p:cNvSpPr/>
            <p:nvPr/>
          </p:nvSpPr>
          <p:spPr>
            <a:xfrm>
              <a:off x="6518399" y="5505179"/>
              <a:ext cx="224926" cy="2249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6DBC1D9-5E91-9EFA-78FC-557DE693E47C}"/>
                </a:ext>
              </a:extLst>
            </p:cNvPr>
            <p:cNvSpPr/>
            <p:nvPr/>
          </p:nvSpPr>
          <p:spPr>
            <a:xfrm>
              <a:off x="6559657" y="5208409"/>
              <a:ext cx="137114" cy="13711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5DA7E86-1459-6715-9B1B-1EE5FC96C29F}"/>
                </a:ext>
              </a:extLst>
            </p:cNvPr>
            <p:cNvSpPr/>
            <p:nvPr/>
          </p:nvSpPr>
          <p:spPr>
            <a:xfrm>
              <a:off x="3317145" y="6088337"/>
              <a:ext cx="224926" cy="2249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D13265C-BDC3-3C1B-3D97-D106CF4C6887}"/>
                </a:ext>
              </a:extLst>
            </p:cNvPr>
            <p:cNvSpPr/>
            <p:nvPr/>
          </p:nvSpPr>
          <p:spPr>
            <a:xfrm>
              <a:off x="3020327" y="6235749"/>
              <a:ext cx="137114" cy="13711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B51787E-388C-F61C-319F-43050BBADCF4}"/>
                </a:ext>
              </a:extLst>
            </p:cNvPr>
            <p:cNvSpPr/>
            <p:nvPr/>
          </p:nvSpPr>
          <p:spPr>
            <a:xfrm>
              <a:off x="1896877" y="5290986"/>
              <a:ext cx="4539829" cy="931086"/>
            </a:xfrm>
            <a:custGeom>
              <a:avLst/>
              <a:gdLst>
                <a:gd name="connsiteX0" fmla="*/ 691268 w 4539829"/>
                <a:gd name="connsiteY0" fmla="*/ 0 h 931086"/>
                <a:gd name="connsiteX1" fmla="*/ 1013570 w 4539829"/>
                <a:gd name="connsiteY1" fmla="*/ 213636 h 931086"/>
                <a:gd name="connsiteX2" fmla="*/ 1014847 w 4539829"/>
                <a:gd name="connsiteY2" fmla="*/ 219961 h 931086"/>
                <a:gd name="connsiteX3" fmla="*/ 1049283 w 4539829"/>
                <a:gd name="connsiteY3" fmla="*/ 216489 h 931086"/>
                <a:gd name="connsiteX4" fmla="*/ 1229307 w 4539829"/>
                <a:gd name="connsiteY4" fmla="*/ 271479 h 931086"/>
                <a:gd name="connsiteX5" fmla="*/ 1272347 w 4539829"/>
                <a:gd name="connsiteY5" fmla="*/ 306990 h 931086"/>
                <a:gd name="connsiteX6" fmla="*/ 1274309 w 4539829"/>
                <a:gd name="connsiteY6" fmla="*/ 297269 h 931086"/>
                <a:gd name="connsiteX7" fmla="*/ 1570990 w 4539829"/>
                <a:gd name="connsiteY7" fmla="*/ 100616 h 931086"/>
                <a:gd name="connsiteX8" fmla="*/ 1892974 w 4539829"/>
                <a:gd name="connsiteY8" fmla="*/ 422600 h 931086"/>
                <a:gd name="connsiteX9" fmla="*/ 1881928 w 4539829"/>
                <a:gd name="connsiteY9" fmla="*/ 477314 h 931086"/>
                <a:gd name="connsiteX10" fmla="*/ 1894715 w 4539829"/>
                <a:gd name="connsiteY10" fmla="*/ 470373 h 931086"/>
                <a:gd name="connsiteX11" fmla="*/ 1988048 w 4539829"/>
                <a:gd name="connsiteY11" fmla="*/ 451530 h 931086"/>
                <a:gd name="connsiteX12" fmla="*/ 2122110 w 4539829"/>
                <a:gd name="connsiteY12" fmla="*/ 492481 h 931086"/>
                <a:gd name="connsiteX13" fmla="*/ 2152662 w 4539829"/>
                <a:gd name="connsiteY13" fmla="*/ 517688 h 931086"/>
                <a:gd name="connsiteX14" fmla="*/ 2162564 w 4539829"/>
                <a:gd name="connsiteY14" fmla="*/ 468641 h 931086"/>
                <a:gd name="connsiteX15" fmla="*/ 2465513 w 4539829"/>
                <a:gd name="connsiteY15" fmla="*/ 267833 h 931086"/>
                <a:gd name="connsiteX16" fmla="*/ 2649340 w 4539829"/>
                <a:gd name="connsiteY16" fmla="*/ 323985 h 931086"/>
                <a:gd name="connsiteX17" fmla="*/ 2651368 w 4539829"/>
                <a:gd name="connsiteY17" fmla="*/ 325658 h 931086"/>
                <a:gd name="connsiteX18" fmla="*/ 2697563 w 4539829"/>
                <a:gd name="connsiteY18" fmla="*/ 257143 h 931086"/>
                <a:gd name="connsiteX19" fmla="*/ 2890119 w 4539829"/>
                <a:gd name="connsiteY19" fmla="*/ 177383 h 931086"/>
                <a:gd name="connsiteX20" fmla="*/ 3141035 w 4539829"/>
                <a:gd name="connsiteY20" fmla="*/ 343702 h 931086"/>
                <a:gd name="connsiteX21" fmla="*/ 3150697 w 4539829"/>
                <a:gd name="connsiteY21" fmla="*/ 391556 h 931086"/>
                <a:gd name="connsiteX22" fmla="*/ 3179315 w 4539829"/>
                <a:gd name="connsiteY22" fmla="*/ 388671 h 931086"/>
                <a:gd name="connsiteX23" fmla="*/ 3272648 w 4539829"/>
                <a:gd name="connsiteY23" fmla="*/ 407514 h 931086"/>
                <a:gd name="connsiteX24" fmla="*/ 3295265 w 4539829"/>
                <a:gd name="connsiteY24" fmla="*/ 419791 h 931086"/>
                <a:gd name="connsiteX25" fmla="*/ 3304677 w 4539829"/>
                <a:gd name="connsiteY25" fmla="*/ 373171 h 931086"/>
                <a:gd name="connsiteX26" fmla="*/ 3601358 w 4539829"/>
                <a:gd name="connsiteY26" fmla="*/ 176518 h 931086"/>
                <a:gd name="connsiteX27" fmla="*/ 3781383 w 4539829"/>
                <a:gd name="connsiteY27" fmla="*/ 231508 h 931086"/>
                <a:gd name="connsiteX28" fmla="*/ 3819477 w 4539829"/>
                <a:gd name="connsiteY28" fmla="*/ 262939 h 931086"/>
                <a:gd name="connsiteX29" fmla="*/ 3853237 w 4539829"/>
                <a:gd name="connsiteY29" fmla="*/ 222022 h 931086"/>
                <a:gd name="connsiteX30" fmla="*/ 4080914 w 4539829"/>
                <a:gd name="connsiteY30" fmla="*/ 127715 h 931086"/>
                <a:gd name="connsiteX31" fmla="*/ 4377595 w 4539829"/>
                <a:gd name="connsiteY31" fmla="*/ 324368 h 931086"/>
                <a:gd name="connsiteX32" fmla="*/ 4400780 w 4539829"/>
                <a:gd name="connsiteY32" fmla="*/ 439209 h 931086"/>
                <a:gd name="connsiteX33" fmla="*/ 4414522 w 4539829"/>
                <a:gd name="connsiteY33" fmla="*/ 443474 h 931086"/>
                <a:gd name="connsiteX34" fmla="*/ 4539829 w 4539829"/>
                <a:gd name="connsiteY34" fmla="*/ 632519 h 931086"/>
                <a:gd name="connsiteX35" fmla="*/ 4334661 w 4539829"/>
                <a:gd name="connsiteY35" fmla="*/ 837687 h 931086"/>
                <a:gd name="connsiteX36" fmla="*/ 4189586 w 4539829"/>
                <a:gd name="connsiteY36" fmla="*/ 777595 h 931086"/>
                <a:gd name="connsiteX37" fmla="*/ 4175066 w 4539829"/>
                <a:gd name="connsiteY37" fmla="*/ 756059 h 931086"/>
                <a:gd name="connsiteX38" fmla="*/ 4145805 w 4539829"/>
                <a:gd name="connsiteY38" fmla="*/ 765142 h 931086"/>
                <a:gd name="connsiteX39" fmla="*/ 4080914 w 4539829"/>
                <a:gd name="connsiteY39" fmla="*/ 771683 h 931086"/>
                <a:gd name="connsiteX40" fmla="*/ 3900890 w 4539829"/>
                <a:gd name="connsiteY40" fmla="*/ 716693 h 931086"/>
                <a:gd name="connsiteX41" fmla="*/ 3862795 w 4539829"/>
                <a:gd name="connsiteY41" fmla="*/ 685262 h 931086"/>
                <a:gd name="connsiteX42" fmla="*/ 3829035 w 4539829"/>
                <a:gd name="connsiteY42" fmla="*/ 726179 h 931086"/>
                <a:gd name="connsiteX43" fmla="*/ 3601358 w 4539829"/>
                <a:gd name="connsiteY43" fmla="*/ 820486 h 931086"/>
                <a:gd name="connsiteX44" fmla="*/ 3421334 w 4539829"/>
                <a:gd name="connsiteY44" fmla="*/ 765496 h 931086"/>
                <a:gd name="connsiteX45" fmla="*/ 3388848 w 4539829"/>
                <a:gd name="connsiteY45" fmla="*/ 738693 h 931086"/>
                <a:gd name="connsiteX46" fmla="*/ 3348864 w 4539829"/>
                <a:gd name="connsiteY46" fmla="*/ 797998 h 931086"/>
                <a:gd name="connsiteX47" fmla="*/ 3179315 w 4539829"/>
                <a:gd name="connsiteY47" fmla="*/ 868227 h 931086"/>
                <a:gd name="connsiteX48" fmla="*/ 2958380 w 4539829"/>
                <a:gd name="connsiteY48" fmla="*/ 721782 h 931086"/>
                <a:gd name="connsiteX49" fmla="*/ 2956584 w 4539829"/>
                <a:gd name="connsiteY49" fmla="*/ 712887 h 931086"/>
                <a:gd name="connsiteX50" fmla="*/ 2945000 w 4539829"/>
                <a:gd name="connsiteY50" fmla="*/ 716483 h 931086"/>
                <a:gd name="connsiteX51" fmla="*/ 2890119 w 4539829"/>
                <a:gd name="connsiteY51" fmla="*/ 722015 h 931086"/>
                <a:gd name="connsiteX52" fmla="*/ 2784122 w 4539829"/>
                <a:gd name="connsiteY52" fmla="*/ 700615 h 931086"/>
                <a:gd name="connsiteX53" fmla="*/ 2774372 w 4539829"/>
                <a:gd name="connsiteY53" fmla="*/ 695323 h 931086"/>
                <a:gd name="connsiteX54" fmla="*/ 2768462 w 4539829"/>
                <a:gd name="connsiteY54" fmla="*/ 724597 h 931086"/>
                <a:gd name="connsiteX55" fmla="*/ 2465513 w 4539829"/>
                <a:gd name="connsiteY55" fmla="*/ 925405 h 931086"/>
                <a:gd name="connsiteX56" fmla="*/ 2233026 w 4539829"/>
                <a:gd name="connsiteY56" fmla="*/ 829106 h 931086"/>
                <a:gd name="connsiteX57" fmla="*/ 2203297 w 4539829"/>
                <a:gd name="connsiteY57" fmla="*/ 793074 h 931086"/>
                <a:gd name="connsiteX58" fmla="*/ 2157597 w 4539829"/>
                <a:gd name="connsiteY58" fmla="*/ 860857 h 931086"/>
                <a:gd name="connsiteX59" fmla="*/ 1988048 w 4539829"/>
                <a:gd name="connsiteY59" fmla="*/ 931086 h 931086"/>
                <a:gd name="connsiteX60" fmla="*/ 1748270 w 4539829"/>
                <a:gd name="connsiteY60" fmla="*/ 691308 h 931086"/>
                <a:gd name="connsiteX61" fmla="*/ 1748321 w 4539829"/>
                <a:gd name="connsiteY61" fmla="*/ 691057 h 931086"/>
                <a:gd name="connsiteX62" fmla="*/ 1696321 w 4539829"/>
                <a:gd name="connsiteY62" fmla="*/ 719281 h 931086"/>
                <a:gd name="connsiteX63" fmla="*/ 1570990 w 4539829"/>
                <a:gd name="connsiteY63" fmla="*/ 744584 h 931086"/>
                <a:gd name="connsiteX64" fmla="*/ 1390966 w 4539829"/>
                <a:gd name="connsiteY64" fmla="*/ 689594 h 931086"/>
                <a:gd name="connsiteX65" fmla="*/ 1347926 w 4539829"/>
                <a:gd name="connsiteY65" fmla="*/ 654084 h 931086"/>
                <a:gd name="connsiteX66" fmla="*/ 1345964 w 4539829"/>
                <a:gd name="connsiteY66" fmla="*/ 663804 h 931086"/>
                <a:gd name="connsiteX67" fmla="*/ 1049283 w 4539829"/>
                <a:gd name="connsiteY67" fmla="*/ 860457 h 931086"/>
                <a:gd name="connsiteX68" fmla="*/ 782289 w 4539829"/>
                <a:gd name="connsiteY68" fmla="*/ 718498 h 931086"/>
                <a:gd name="connsiteX69" fmla="*/ 767241 w 4539829"/>
                <a:gd name="connsiteY69" fmla="*/ 690773 h 931086"/>
                <a:gd name="connsiteX70" fmla="*/ 761763 w 4539829"/>
                <a:gd name="connsiteY70" fmla="*/ 692474 h 931086"/>
                <a:gd name="connsiteX71" fmla="*/ 691268 w 4539829"/>
                <a:gd name="connsiteY71" fmla="*/ 699580 h 931086"/>
                <a:gd name="connsiteX72" fmla="*/ 495697 w 4539829"/>
                <a:gd name="connsiteY72" fmla="*/ 639842 h 931086"/>
                <a:gd name="connsiteX73" fmla="*/ 493878 w 4539829"/>
                <a:gd name="connsiteY73" fmla="*/ 638341 h 931086"/>
                <a:gd name="connsiteX74" fmla="*/ 464872 w 4539829"/>
                <a:gd name="connsiteY74" fmla="*/ 681362 h 931086"/>
                <a:gd name="connsiteX75" fmla="*/ 272316 w 4539829"/>
                <a:gd name="connsiteY75" fmla="*/ 761121 h 931086"/>
                <a:gd name="connsiteX76" fmla="*/ 0 w 4539829"/>
                <a:gd name="connsiteY76" fmla="*/ 488805 h 931086"/>
                <a:gd name="connsiteX77" fmla="*/ 272316 w 4539829"/>
                <a:gd name="connsiteY77" fmla="*/ 216489 h 931086"/>
                <a:gd name="connsiteX78" fmla="*/ 327197 w 4539829"/>
                <a:gd name="connsiteY78" fmla="*/ 222022 h 931086"/>
                <a:gd name="connsiteX79" fmla="*/ 364910 w 4539829"/>
                <a:gd name="connsiteY79" fmla="*/ 233728 h 931086"/>
                <a:gd name="connsiteX80" fmla="*/ 368966 w 4539829"/>
                <a:gd name="connsiteY80" fmla="*/ 213636 h 931086"/>
                <a:gd name="connsiteX81" fmla="*/ 691268 w 4539829"/>
                <a:gd name="connsiteY81" fmla="*/ 0 h 93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539829" h="931086">
                  <a:moveTo>
                    <a:pt x="691268" y="0"/>
                  </a:moveTo>
                  <a:cubicBezTo>
                    <a:pt x="836156" y="0"/>
                    <a:pt x="960469" y="88091"/>
                    <a:pt x="1013570" y="213636"/>
                  </a:cubicBezTo>
                  <a:lnTo>
                    <a:pt x="1014847" y="219961"/>
                  </a:lnTo>
                  <a:lnTo>
                    <a:pt x="1049283" y="216489"/>
                  </a:lnTo>
                  <a:cubicBezTo>
                    <a:pt x="1115968" y="216489"/>
                    <a:pt x="1177918" y="236761"/>
                    <a:pt x="1229307" y="271479"/>
                  </a:cubicBezTo>
                  <a:lnTo>
                    <a:pt x="1272347" y="306990"/>
                  </a:lnTo>
                  <a:lnTo>
                    <a:pt x="1274309" y="297269"/>
                  </a:lnTo>
                  <a:cubicBezTo>
                    <a:pt x="1323189" y="181705"/>
                    <a:pt x="1437620" y="100616"/>
                    <a:pt x="1570990" y="100616"/>
                  </a:cubicBezTo>
                  <a:cubicBezTo>
                    <a:pt x="1748817" y="100616"/>
                    <a:pt x="1892974" y="244773"/>
                    <a:pt x="1892974" y="422600"/>
                  </a:cubicBezTo>
                  <a:lnTo>
                    <a:pt x="1881928" y="477314"/>
                  </a:lnTo>
                  <a:lnTo>
                    <a:pt x="1894715" y="470373"/>
                  </a:lnTo>
                  <a:cubicBezTo>
                    <a:pt x="1923402" y="458240"/>
                    <a:pt x="1954941" y="451530"/>
                    <a:pt x="1988048" y="451530"/>
                  </a:cubicBezTo>
                  <a:cubicBezTo>
                    <a:pt x="2037708" y="451530"/>
                    <a:pt x="2083841" y="466627"/>
                    <a:pt x="2122110" y="492481"/>
                  </a:cubicBezTo>
                  <a:lnTo>
                    <a:pt x="2152662" y="517688"/>
                  </a:lnTo>
                  <a:lnTo>
                    <a:pt x="2162564" y="468641"/>
                  </a:lnTo>
                  <a:cubicBezTo>
                    <a:pt x="2212477" y="350635"/>
                    <a:pt x="2329325" y="267833"/>
                    <a:pt x="2465513" y="267833"/>
                  </a:cubicBezTo>
                  <a:cubicBezTo>
                    <a:pt x="2533606" y="267833"/>
                    <a:pt x="2596865" y="288534"/>
                    <a:pt x="2649340" y="323985"/>
                  </a:cubicBezTo>
                  <a:lnTo>
                    <a:pt x="2651368" y="325658"/>
                  </a:lnTo>
                  <a:lnTo>
                    <a:pt x="2697563" y="257143"/>
                  </a:lnTo>
                  <a:cubicBezTo>
                    <a:pt x="2746842" y="207863"/>
                    <a:pt x="2814921" y="177383"/>
                    <a:pt x="2890119" y="177383"/>
                  </a:cubicBezTo>
                  <a:cubicBezTo>
                    <a:pt x="3002916" y="177383"/>
                    <a:pt x="3099695" y="245963"/>
                    <a:pt x="3141035" y="343702"/>
                  </a:cubicBezTo>
                  <a:lnTo>
                    <a:pt x="3150697" y="391556"/>
                  </a:lnTo>
                  <a:lnTo>
                    <a:pt x="3179315" y="388671"/>
                  </a:lnTo>
                  <a:cubicBezTo>
                    <a:pt x="3212422" y="388671"/>
                    <a:pt x="3243961" y="395381"/>
                    <a:pt x="3272648" y="407514"/>
                  </a:cubicBezTo>
                  <a:lnTo>
                    <a:pt x="3295265" y="419791"/>
                  </a:lnTo>
                  <a:lnTo>
                    <a:pt x="3304677" y="373171"/>
                  </a:lnTo>
                  <a:cubicBezTo>
                    <a:pt x="3353557" y="257607"/>
                    <a:pt x="3467988" y="176518"/>
                    <a:pt x="3601358" y="176518"/>
                  </a:cubicBezTo>
                  <a:cubicBezTo>
                    <a:pt x="3668043" y="176518"/>
                    <a:pt x="3729994" y="196790"/>
                    <a:pt x="3781383" y="231508"/>
                  </a:cubicBezTo>
                  <a:lnTo>
                    <a:pt x="3819477" y="262939"/>
                  </a:lnTo>
                  <a:lnTo>
                    <a:pt x="3853237" y="222022"/>
                  </a:lnTo>
                  <a:cubicBezTo>
                    <a:pt x="3911505" y="163754"/>
                    <a:pt x="3992001" y="127715"/>
                    <a:pt x="4080914" y="127715"/>
                  </a:cubicBezTo>
                  <a:cubicBezTo>
                    <a:pt x="4214285" y="127715"/>
                    <a:pt x="4328715" y="208804"/>
                    <a:pt x="4377595" y="324368"/>
                  </a:cubicBezTo>
                  <a:lnTo>
                    <a:pt x="4400780" y="439209"/>
                  </a:lnTo>
                  <a:lnTo>
                    <a:pt x="4414522" y="443474"/>
                  </a:lnTo>
                  <a:cubicBezTo>
                    <a:pt x="4488160" y="474621"/>
                    <a:pt x="4539829" y="547536"/>
                    <a:pt x="4539829" y="632519"/>
                  </a:cubicBezTo>
                  <a:cubicBezTo>
                    <a:pt x="4539829" y="745830"/>
                    <a:pt x="4447972" y="837687"/>
                    <a:pt x="4334661" y="837687"/>
                  </a:cubicBezTo>
                  <a:cubicBezTo>
                    <a:pt x="4278006" y="837687"/>
                    <a:pt x="4226714" y="814723"/>
                    <a:pt x="4189586" y="777595"/>
                  </a:cubicBezTo>
                  <a:lnTo>
                    <a:pt x="4175066" y="756059"/>
                  </a:lnTo>
                  <a:lnTo>
                    <a:pt x="4145805" y="765142"/>
                  </a:lnTo>
                  <a:cubicBezTo>
                    <a:pt x="4124845" y="769431"/>
                    <a:pt x="4103143" y="771683"/>
                    <a:pt x="4080914" y="771683"/>
                  </a:cubicBezTo>
                  <a:cubicBezTo>
                    <a:pt x="4014229" y="771683"/>
                    <a:pt x="3952279" y="751411"/>
                    <a:pt x="3900890" y="716693"/>
                  </a:cubicBezTo>
                  <a:lnTo>
                    <a:pt x="3862795" y="685262"/>
                  </a:lnTo>
                  <a:lnTo>
                    <a:pt x="3829035" y="726179"/>
                  </a:lnTo>
                  <a:cubicBezTo>
                    <a:pt x="3770768" y="784447"/>
                    <a:pt x="3690272" y="820486"/>
                    <a:pt x="3601358" y="820486"/>
                  </a:cubicBezTo>
                  <a:cubicBezTo>
                    <a:pt x="3534673" y="820486"/>
                    <a:pt x="3472723" y="800214"/>
                    <a:pt x="3421334" y="765496"/>
                  </a:cubicBezTo>
                  <a:lnTo>
                    <a:pt x="3388848" y="738693"/>
                  </a:lnTo>
                  <a:lnTo>
                    <a:pt x="3348864" y="797998"/>
                  </a:lnTo>
                  <a:cubicBezTo>
                    <a:pt x="3305473" y="841389"/>
                    <a:pt x="3245528" y="868227"/>
                    <a:pt x="3179315" y="868227"/>
                  </a:cubicBezTo>
                  <a:cubicBezTo>
                    <a:pt x="3079996" y="868227"/>
                    <a:pt x="2994780" y="807842"/>
                    <a:pt x="2958380" y="721782"/>
                  </a:cubicBezTo>
                  <a:lnTo>
                    <a:pt x="2956584" y="712887"/>
                  </a:lnTo>
                  <a:lnTo>
                    <a:pt x="2945000" y="716483"/>
                  </a:lnTo>
                  <a:cubicBezTo>
                    <a:pt x="2927273" y="720110"/>
                    <a:pt x="2908919" y="722015"/>
                    <a:pt x="2890119" y="722015"/>
                  </a:cubicBezTo>
                  <a:cubicBezTo>
                    <a:pt x="2852520" y="722015"/>
                    <a:pt x="2816701" y="714395"/>
                    <a:pt x="2784122" y="700615"/>
                  </a:cubicBezTo>
                  <a:lnTo>
                    <a:pt x="2774372" y="695323"/>
                  </a:lnTo>
                  <a:lnTo>
                    <a:pt x="2768462" y="724597"/>
                  </a:lnTo>
                  <a:cubicBezTo>
                    <a:pt x="2718549" y="842604"/>
                    <a:pt x="2601700" y="925405"/>
                    <a:pt x="2465513" y="925405"/>
                  </a:cubicBezTo>
                  <a:cubicBezTo>
                    <a:pt x="2374721" y="925405"/>
                    <a:pt x="2292525" y="888605"/>
                    <a:pt x="2233026" y="829106"/>
                  </a:cubicBezTo>
                  <a:lnTo>
                    <a:pt x="2203297" y="793074"/>
                  </a:lnTo>
                  <a:lnTo>
                    <a:pt x="2157597" y="860857"/>
                  </a:lnTo>
                  <a:cubicBezTo>
                    <a:pt x="2114205" y="904248"/>
                    <a:pt x="2054261" y="931086"/>
                    <a:pt x="1988048" y="931086"/>
                  </a:cubicBezTo>
                  <a:cubicBezTo>
                    <a:pt x="1855622" y="931086"/>
                    <a:pt x="1748270" y="823734"/>
                    <a:pt x="1748270" y="691308"/>
                  </a:cubicBezTo>
                  <a:lnTo>
                    <a:pt x="1748321" y="691057"/>
                  </a:lnTo>
                  <a:lnTo>
                    <a:pt x="1696321" y="719281"/>
                  </a:lnTo>
                  <a:cubicBezTo>
                    <a:pt x="1657799" y="735574"/>
                    <a:pt x="1615447" y="744584"/>
                    <a:pt x="1570990" y="744584"/>
                  </a:cubicBezTo>
                  <a:cubicBezTo>
                    <a:pt x="1504305" y="744584"/>
                    <a:pt x="1442355" y="724312"/>
                    <a:pt x="1390966" y="689594"/>
                  </a:cubicBezTo>
                  <a:lnTo>
                    <a:pt x="1347926" y="654084"/>
                  </a:lnTo>
                  <a:lnTo>
                    <a:pt x="1345964" y="663804"/>
                  </a:lnTo>
                  <a:cubicBezTo>
                    <a:pt x="1297084" y="779369"/>
                    <a:pt x="1182653" y="860457"/>
                    <a:pt x="1049283" y="860457"/>
                  </a:cubicBezTo>
                  <a:cubicBezTo>
                    <a:pt x="938141" y="860457"/>
                    <a:pt x="840152" y="804146"/>
                    <a:pt x="782289" y="718498"/>
                  </a:cubicBezTo>
                  <a:lnTo>
                    <a:pt x="767241" y="690773"/>
                  </a:lnTo>
                  <a:lnTo>
                    <a:pt x="761763" y="692474"/>
                  </a:lnTo>
                  <a:cubicBezTo>
                    <a:pt x="738992" y="697133"/>
                    <a:pt x="715416" y="699580"/>
                    <a:pt x="691268" y="699580"/>
                  </a:cubicBezTo>
                  <a:cubicBezTo>
                    <a:pt x="618824" y="699580"/>
                    <a:pt x="551524" y="677558"/>
                    <a:pt x="495697" y="639842"/>
                  </a:cubicBezTo>
                  <a:lnTo>
                    <a:pt x="493878" y="638341"/>
                  </a:lnTo>
                  <a:lnTo>
                    <a:pt x="464872" y="681362"/>
                  </a:lnTo>
                  <a:cubicBezTo>
                    <a:pt x="415593" y="730641"/>
                    <a:pt x="347514" y="761121"/>
                    <a:pt x="272316" y="761121"/>
                  </a:cubicBezTo>
                  <a:cubicBezTo>
                    <a:pt x="121920" y="761121"/>
                    <a:pt x="0" y="639201"/>
                    <a:pt x="0" y="488805"/>
                  </a:cubicBezTo>
                  <a:cubicBezTo>
                    <a:pt x="0" y="338409"/>
                    <a:pt x="121920" y="216489"/>
                    <a:pt x="272316" y="216489"/>
                  </a:cubicBezTo>
                  <a:cubicBezTo>
                    <a:pt x="291115" y="216489"/>
                    <a:pt x="309470" y="218394"/>
                    <a:pt x="327197" y="222022"/>
                  </a:cubicBezTo>
                  <a:lnTo>
                    <a:pt x="364910" y="233728"/>
                  </a:lnTo>
                  <a:lnTo>
                    <a:pt x="368966" y="213636"/>
                  </a:lnTo>
                  <a:cubicBezTo>
                    <a:pt x="422067" y="88091"/>
                    <a:pt x="546380" y="0"/>
                    <a:pt x="691268" y="0"/>
                  </a:cubicBezTo>
                  <a:close/>
                </a:path>
              </a:pathLst>
            </a:custGeom>
            <a:gradFill flip="none" rotWithShape="1">
              <a:gsLst>
                <a:gs pos="29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50000"/>
                    <a:alpha val="50000"/>
                  </a:schemeClr>
                </a:gs>
              </a:gsLst>
              <a:lin ang="5400000" scaled="1"/>
              <a:tileRect/>
            </a:gradFill>
            <a:ln w="4030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2E4C4E3-4F3F-FC5A-DB19-5A10ABF7E77B}"/>
                </a:ext>
              </a:extLst>
            </p:cNvPr>
            <p:cNvSpPr/>
            <p:nvPr/>
          </p:nvSpPr>
          <p:spPr>
            <a:xfrm>
              <a:off x="1722989" y="5290986"/>
              <a:ext cx="192707" cy="1927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904B486-EDEA-4B6E-8A62-2B4A63EFCD5F}"/>
                </a:ext>
              </a:extLst>
            </p:cNvPr>
            <p:cNvSpPr/>
            <p:nvPr/>
          </p:nvSpPr>
          <p:spPr>
            <a:xfrm>
              <a:off x="1418640" y="5431144"/>
              <a:ext cx="298961" cy="2989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175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C8D1DA-96AA-EED4-DDBF-8FA480020D84}"/>
              </a:ext>
            </a:extLst>
          </p:cNvPr>
          <p:cNvCxnSpPr>
            <a:cxnSpLocks/>
          </p:cNvCxnSpPr>
          <p:nvPr/>
        </p:nvCxnSpPr>
        <p:spPr>
          <a:xfrm>
            <a:off x="1539433" y="856526"/>
            <a:ext cx="106978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22C4FF9-249B-55CC-0AFF-5C23558A913B}"/>
              </a:ext>
            </a:extLst>
          </p:cNvPr>
          <p:cNvSpPr txBox="1"/>
          <p:nvPr/>
        </p:nvSpPr>
        <p:spPr>
          <a:xfrm>
            <a:off x="1672539" y="321593"/>
            <a:ext cx="6285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</a:rPr>
              <a:t>VIỆT NAM QUỐC DÂN ĐẢNG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41BFE5DE-8F7F-1E35-0D43-A7DABF4EB20D}"/>
              </a:ext>
            </a:extLst>
          </p:cNvPr>
          <p:cNvSpPr/>
          <p:nvPr/>
        </p:nvSpPr>
        <p:spPr>
          <a:xfrm>
            <a:off x="0" y="162046"/>
            <a:ext cx="763929" cy="694476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86A1FB60-0E70-3E21-3DA4-AB4434FD60E6}"/>
              </a:ext>
            </a:extLst>
          </p:cNvPr>
          <p:cNvSpPr/>
          <p:nvPr/>
        </p:nvSpPr>
        <p:spPr>
          <a:xfrm>
            <a:off x="162046" y="162046"/>
            <a:ext cx="960698" cy="694463"/>
          </a:xfrm>
          <a:prstGeom prst="trapezoi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6E7B94-85E5-B0C3-4316-2B26CA867AFC}"/>
              </a:ext>
            </a:extLst>
          </p:cNvPr>
          <p:cNvSpPr/>
          <p:nvPr/>
        </p:nvSpPr>
        <p:spPr>
          <a:xfrm>
            <a:off x="312516" y="1817225"/>
            <a:ext cx="1226917" cy="9838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/>
              <a:t>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08165-1234-9427-58AD-387267BF620E}"/>
              </a:ext>
            </a:extLst>
          </p:cNvPr>
          <p:cNvSpPr txBox="1"/>
          <p:nvPr/>
        </p:nvSpPr>
        <p:spPr>
          <a:xfrm>
            <a:off x="1672539" y="1858530"/>
            <a:ext cx="4681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dirty="0">
                <a:solidFill>
                  <a:schemeClr val="bg1"/>
                </a:solidFill>
                <a:latin typeface="+mj-lt"/>
              </a:rPr>
              <a:t>Thành lập vào tháng 12/1927</a:t>
            </a:r>
          </a:p>
          <a:p>
            <a:r>
              <a:rPr lang="vi-VN" sz="2700" dirty="0">
                <a:solidFill>
                  <a:schemeClr val="bg1"/>
                </a:solidFill>
                <a:latin typeface="+mj-lt"/>
              </a:rPr>
              <a:t>Dựa trên của Nam Đồng thư xã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912E4C-2558-7D84-B544-B493921F7474}"/>
              </a:ext>
            </a:extLst>
          </p:cNvPr>
          <p:cNvSpPr/>
          <p:nvPr/>
        </p:nvSpPr>
        <p:spPr>
          <a:xfrm>
            <a:off x="381964" y="3960470"/>
            <a:ext cx="1226917" cy="9838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/>
              <a:t>TP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50C907-9266-DC7F-7D88-36FD4A1AA6F0}"/>
              </a:ext>
            </a:extLst>
          </p:cNvPr>
          <p:cNvSpPr txBox="1"/>
          <p:nvPr/>
        </p:nvSpPr>
        <p:spPr>
          <a:xfrm>
            <a:off x="1672539" y="3814640"/>
            <a:ext cx="44234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700" dirty="0">
                <a:solidFill>
                  <a:schemeClr val="bg1"/>
                </a:solidFill>
                <a:latin typeface="+mj-lt"/>
              </a:rPr>
              <a:t>Thành phần tham gia</a:t>
            </a:r>
          </a:p>
          <a:p>
            <a:pPr algn="just"/>
            <a:r>
              <a:rPr lang="vi-VN" sz="2700" dirty="0">
                <a:solidFill>
                  <a:schemeClr val="bg1"/>
                </a:solidFill>
                <a:latin typeface="+mj-lt"/>
              </a:rPr>
              <a:t>+ Tư sản dân tộc</a:t>
            </a:r>
          </a:p>
          <a:p>
            <a:pPr algn="just"/>
            <a:r>
              <a:rPr lang="vi-VN" sz="2700" dirty="0">
                <a:solidFill>
                  <a:schemeClr val="bg1"/>
                </a:solidFill>
                <a:latin typeface="+mj-lt"/>
              </a:rPr>
              <a:t>+ Viên chức, học sinh, thân hào, thân sĩ</a:t>
            </a:r>
          </a:p>
          <a:p>
            <a:pPr algn="just"/>
            <a:r>
              <a:rPr lang="vi-VN" sz="2700" dirty="0">
                <a:solidFill>
                  <a:schemeClr val="bg1"/>
                </a:solidFill>
                <a:latin typeface="+mj-lt"/>
              </a:rPr>
              <a:t>+Binh lính Việt Nam trong quân đội Pháp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7B549A-EE16-B918-3467-6CE8AF9B97FD}"/>
              </a:ext>
            </a:extLst>
          </p:cNvPr>
          <p:cNvSpPr/>
          <p:nvPr/>
        </p:nvSpPr>
        <p:spPr>
          <a:xfrm>
            <a:off x="6730675" y="1916580"/>
            <a:ext cx="1226917" cy="9838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/>
              <a:t>MT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1C49C7-A6BA-E9AB-DD4E-CF003D234478}"/>
              </a:ext>
            </a:extLst>
          </p:cNvPr>
          <p:cNvSpPr txBox="1"/>
          <p:nvPr/>
        </p:nvSpPr>
        <p:spPr>
          <a:xfrm>
            <a:off x="8079124" y="1954809"/>
            <a:ext cx="3923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700" dirty="0">
                <a:solidFill>
                  <a:schemeClr val="bg1"/>
                </a:solidFill>
                <a:latin typeface="+mj-lt"/>
              </a:rPr>
              <a:t>Đánh đuổi giặc Pháp, thiết lập dân quyền bằng phương pháp bạo động, ám sát cá nhân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35A0D2-6A59-5DD2-1CEA-BFD14A613386}"/>
              </a:ext>
            </a:extLst>
          </p:cNvPr>
          <p:cNvSpPr/>
          <p:nvPr/>
        </p:nvSpPr>
        <p:spPr>
          <a:xfrm>
            <a:off x="6609144" y="3957584"/>
            <a:ext cx="1226917" cy="9838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/>
              <a:t>HĐ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812E48-8A35-8E14-EDB2-A8632A1E8A56}"/>
              </a:ext>
            </a:extLst>
          </p:cNvPr>
          <p:cNvSpPr txBox="1"/>
          <p:nvPr/>
        </p:nvSpPr>
        <p:spPr>
          <a:xfrm>
            <a:off x="7836061" y="3957584"/>
            <a:ext cx="41668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schemeClr val="bg1"/>
                </a:solidFill>
                <a:latin typeface="+mj-lt"/>
              </a:rPr>
              <a:t>Ám sát trùng mộ phụ Ba- Danh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. 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Khởi nghĩa Việt Nam quốc dân đảng (9/2/1930)</a:t>
            </a:r>
          </a:p>
        </p:txBody>
      </p:sp>
    </p:spTree>
    <p:extLst>
      <p:ext uri="{BB962C8B-B14F-4D97-AF65-F5344CB8AC3E}">
        <p14:creationId xmlns:p14="http://schemas.microsoft.com/office/powerpoint/2010/main" val="337249189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85E31CF-0968-8103-1392-0F188BB89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149352"/>
              </p:ext>
            </p:extLst>
          </p:nvPr>
        </p:nvGraphicFramePr>
        <p:xfrm>
          <a:off x="514349" y="278892"/>
          <a:ext cx="11163301" cy="6300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8851">
                  <a:extLst>
                    <a:ext uri="{9D8B030D-6E8A-4147-A177-3AD203B41FA5}">
                      <a16:colId xmlns:a16="http://schemas.microsoft.com/office/drawing/2014/main" val="3136849773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3273027312"/>
                    </a:ext>
                  </a:extLst>
                </a:gridCol>
                <a:gridCol w="2825967">
                  <a:extLst>
                    <a:ext uri="{9D8B030D-6E8A-4147-A177-3AD203B41FA5}">
                      <a16:colId xmlns:a16="http://schemas.microsoft.com/office/drawing/2014/main" val="1257747403"/>
                    </a:ext>
                  </a:extLst>
                </a:gridCol>
                <a:gridCol w="2831883">
                  <a:extLst>
                    <a:ext uri="{9D8B030D-6E8A-4147-A177-3AD203B41FA5}">
                      <a16:colId xmlns:a16="http://schemas.microsoft.com/office/drawing/2014/main" val="31067293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 VNCM TN</a:t>
                      </a:r>
                      <a:endParaRPr lang="vi-VN" sz="23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Tân Việt CMĐ</a:t>
                      </a:r>
                      <a:endParaRPr lang="vi-VN" sz="23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 Nam QDĐ</a:t>
                      </a:r>
                      <a:endParaRPr lang="vi-VN" sz="23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3972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6- 1925</a:t>
                      </a:r>
                      <a:endParaRPr lang="vi-VN" sz="23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7- 1928</a:t>
                      </a:r>
                      <a:endParaRPr lang="vi-VN" sz="23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12- 1927</a:t>
                      </a:r>
                      <a:endParaRPr lang="vi-VN" sz="23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6106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Ái Quốc</a:t>
                      </a:r>
                      <a:endParaRPr lang="vi-VN" sz="23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hội viên của Hội Phục</a:t>
                      </a:r>
                      <a:endParaRPr lang="vi-VN" sz="23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 nhân của Nam đồng thư xã</a:t>
                      </a:r>
                      <a:endParaRPr lang="vi-VN" sz="23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35814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giành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ập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đẳng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ái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 đuổi Pháp, thiết lập dân quyền bằng phương pháp bạo động, ám sát cá nhân</a:t>
                      </a:r>
                      <a:endParaRPr lang="vi-VN" sz="23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87508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thức HĐ</a:t>
                      </a:r>
                      <a:endParaRPr lang="vi-VN" sz="23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huấn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VNCMTN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 về ám sát cá nhân</a:t>
                      </a:r>
                      <a:endParaRPr lang="vi-VN" sz="23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6247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phần</a:t>
                      </a:r>
                      <a:endParaRPr lang="vi-VN" sz="23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 thức trẻ, thanh niên, tiểu tư sản yêu nước</a:t>
                      </a:r>
                      <a:endParaRPr lang="vi-VN" sz="23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lính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9259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 viên , đảng viên tiêu biểu</a:t>
                      </a:r>
                      <a:endParaRPr lang="vi-VN" sz="23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Ái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Tùng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Thái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7562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6428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26CE73-2A7D-2791-9C0F-120F8F6AE833}"/>
              </a:ext>
            </a:extLst>
          </p:cNvPr>
          <p:cNvSpPr txBox="1"/>
          <p:nvPr/>
        </p:nvSpPr>
        <p:spPr>
          <a:xfrm>
            <a:off x="126609" y="256203"/>
            <a:ext cx="12065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F8A19-03CF-0E04-9386-494B0F04792C}"/>
              </a:ext>
            </a:extLst>
          </p:cNvPr>
          <p:cNvSpPr txBox="1"/>
          <p:nvPr/>
        </p:nvSpPr>
        <p:spPr>
          <a:xfrm>
            <a:off x="489284" y="748646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vi-VN" sz="2800" b="1" dirty="0">
              <a:solidFill>
                <a:srgbClr val="FFF6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CD7F655-002A-8CBF-77CD-4522666BA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206827"/>
              </p:ext>
            </p:extLst>
          </p:nvPr>
        </p:nvGraphicFramePr>
        <p:xfrm>
          <a:off x="467068" y="1356854"/>
          <a:ext cx="11427895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804">
                  <a:extLst>
                    <a:ext uri="{9D8B030D-6E8A-4147-A177-3AD203B41FA5}">
                      <a16:colId xmlns:a16="http://schemas.microsoft.com/office/drawing/2014/main" val="2452832733"/>
                    </a:ext>
                  </a:extLst>
                </a:gridCol>
                <a:gridCol w="4092314">
                  <a:extLst>
                    <a:ext uri="{9D8B030D-6E8A-4147-A177-3AD203B41FA5}">
                      <a16:colId xmlns:a16="http://schemas.microsoft.com/office/drawing/2014/main" val="1655226242"/>
                    </a:ext>
                  </a:extLst>
                </a:gridCol>
                <a:gridCol w="4449777">
                  <a:extLst>
                    <a:ext uri="{9D8B030D-6E8A-4147-A177-3AD203B41FA5}">
                      <a16:colId xmlns:a16="http://schemas.microsoft.com/office/drawing/2014/main" val="21589399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Tân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867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endParaRPr lang="vi-VN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84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vi-VN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682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756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vi-VN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11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61500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DDC639A-B0BB-95AE-F86E-FEC308D4B7E0}"/>
              </a:ext>
            </a:extLst>
          </p:cNvPr>
          <p:cNvSpPr txBox="1"/>
          <p:nvPr/>
        </p:nvSpPr>
        <p:spPr>
          <a:xfrm>
            <a:off x="3938353" y="1764309"/>
            <a:ext cx="22426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14-7-1928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71D22E-A007-41B9-696B-D23740C526ED}"/>
              </a:ext>
            </a:extLst>
          </p:cNvPr>
          <p:cNvSpPr txBox="1"/>
          <p:nvPr/>
        </p:nvSpPr>
        <p:spPr>
          <a:xfrm>
            <a:off x="8656607" y="1805401"/>
            <a:ext cx="22426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25-12-1927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E9E3EC-44D8-69DC-8E2C-C5E4960F986C}"/>
              </a:ext>
            </a:extLst>
          </p:cNvPr>
          <p:cNvSpPr txBox="1"/>
          <p:nvPr/>
        </p:nvSpPr>
        <p:spPr>
          <a:xfrm>
            <a:off x="3563888" y="2256751"/>
            <a:ext cx="22426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B51EB4-E45A-5CAD-CEE9-8486B60F91D8}"/>
              </a:ext>
            </a:extLst>
          </p:cNvPr>
          <p:cNvSpPr txBox="1"/>
          <p:nvPr/>
        </p:nvSpPr>
        <p:spPr>
          <a:xfrm>
            <a:off x="7939862" y="2287529"/>
            <a:ext cx="2959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9CEEBB-706F-4BC3-0E26-D4483DE56467}"/>
              </a:ext>
            </a:extLst>
          </p:cNvPr>
          <p:cNvSpPr txBox="1"/>
          <p:nvPr/>
        </p:nvSpPr>
        <p:spPr>
          <a:xfrm>
            <a:off x="3314869" y="2779972"/>
            <a:ext cx="41671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đẳng-bác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F9F85B-783E-E6AF-269D-284D871D10AE}"/>
              </a:ext>
            </a:extLst>
          </p:cNvPr>
          <p:cNvSpPr txBox="1"/>
          <p:nvPr/>
        </p:nvSpPr>
        <p:spPr>
          <a:xfrm>
            <a:off x="7642824" y="2750178"/>
            <a:ext cx="41671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9D0D29-17A3-C151-A11E-9F421E4D9A51}"/>
              </a:ext>
            </a:extLst>
          </p:cNvPr>
          <p:cNvSpPr txBox="1"/>
          <p:nvPr/>
        </p:nvSpPr>
        <p:spPr>
          <a:xfrm>
            <a:off x="3563888" y="3632026"/>
            <a:ext cx="22426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61A65C-327A-CBB1-572C-34A4C375C14C}"/>
              </a:ext>
            </a:extLst>
          </p:cNvPr>
          <p:cNvSpPr txBox="1"/>
          <p:nvPr/>
        </p:nvSpPr>
        <p:spPr>
          <a:xfrm>
            <a:off x="8093127" y="3622570"/>
            <a:ext cx="22426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8F21FC-4C52-57B2-A3DC-9F651E5AB53A}"/>
              </a:ext>
            </a:extLst>
          </p:cNvPr>
          <p:cNvSpPr txBox="1"/>
          <p:nvPr/>
        </p:nvSpPr>
        <p:spPr>
          <a:xfrm>
            <a:off x="3314869" y="4182352"/>
            <a:ext cx="416712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Mác-Lênin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1511F5-E21A-5FF9-EF7A-847EB62AE44C}"/>
              </a:ext>
            </a:extLst>
          </p:cNvPr>
          <p:cNvSpPr txBox="1"/>
          <p:nvPr/>
        </p:nvSpPr>
        <p:spPr>
          <a:xfrm>
            <a:off x="7557809" y="4095064"/>
            <a:ext cx="433715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chức vụ ám sát trùm mộ phu Ba-danh  ở  Hà  Nội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(tháng  2  – 1929); tiến hành cuộc khởi nghĩa Yên Bái (đêm 9 – 2 – 1930).</a:t>
            </a:r>
          </a:p>
        </p:txBody>
      </p:sp>
    </p:spTree>
    <p:extLst>
      <p:ext uri="{BB962C8B-B14F-4D97-AF65-F5344CB8AC3E}">
        <p14:creationId xmlns:p14="http://schemas.microsoft.com/office/powerpoint/2010/main" val="339653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26CE73-2A7D-2791-9C0F-120F8F6AE833}"/>
              </a:ext>
            </a:extLst>
          </p:cNvPr>
          <p:cNvSpPr txBox="1"/>
          <p:nvPr/>
        </p:nvSpPr>
        <p:spPr>
          <a:xfrm>
            <a:off x="112542" y="256203"/>
            <a:ext cx="120794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F8A19-03CF-0E04-9386-494B0F04792C}"/>
              </a:ext>
            </a:extLst>
          </p:cNvPr>
          <p:cNvSpPr txBox="1"/>
          <p:nvPr/>
        </p:nvSpPr>
        <p:spPr>
          <a:xfrm>
            <a:off x="581724" y="852414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vi-VN" sz="2800" b="1" dirty="0">
              <a:solidFill>
                <a:srgbClr val="FFF6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638B139-410E-B4B2-A8B9-D8E55095C6C6}"/>
              </a:ext>
            </a:extLst>
          </p:cNvPr>
          <p:cNvSpPr/>
          <p:nvPr/>
        </p:nvSpPr>
        <p:spPr>
          <a:xfrm>
            <a:off x="8079699" y="1638334"/>
            <a:ext cx="3623017" cy="2046282"/>
          </a:xfrm>
          <a:prstGeom prst="wedgeRoundRectCallout">
            <a:avLst>
              <a:gd name="adj1" fmla="val 12405"/>
              <a:gd name="adj2" fmla="val 13412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 giống và khác nhau giữa Tân Việt Cách mạng đảng và Việt Nam Quốc dân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638F59B-8B3B-7281-1968-54F3D291FE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496065"/>
              </p:ext>
            </p:extLst>
          </p:nvPr>
        </p:nvGraphicFramePr>
        <p:xfrm>
          <a:off x="322289" y="1368136"/>
          <a:ext cx="7580027" cy="4273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934">
                  <a:extLst>
                    <a:ext uri="{9D8B030D-6E8A-4147-A177-3AD203B41FA5}">
                      <a16:colId xmlns:a16="http://schemas.microsoft.com/office/drawing/2014/main" val="1338236957"/>
                    </a:ext>
                  </a:extLst>
                </a:gridCol>
                <a:gridCol w="1349115">
                  <a:extLst>
                    <a:ext uri="{9D8B030D-6E8A-4147-A177-3AD203B41FA5}">
                      <a16:colId xmlns:a16="http://schemas.microsoft.com/office/drawing/2014/main" val="1854153823"/>
                    </a:ext>
                  </a:extLst>
                </a:gridCol>
                <a:gridCol w="2833141">
                  <a:extLst>
                    <a:ext uri="{9D8B030D-6E8A-4147-A177-3AD203B41FA5}">
                      <a16:colId xmlns:a16="http://schemas.microsoft.com/office/drawing/2014/main" val="723167569"/>
                    </a:ext>
                  </a:extLst>
                </a:gridCol>
                <a:gridCol w="2535837">
                  <a:extLst>
                    <a:ext uri="{9D8B030D-6E8A-4147-A177-3AD203B41FA5}">
                      <a16:colId xmlns:a16="http://schemas.microsoft.com/office/drawing/2014/main" val="3501641681"/>
                    </a:ext>
                  </a:extLst>
                </a:gridCol>
              </a:tblGrid>
              <a:tr h="769889">
                <a:tc gridSpan="2"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Tân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332713"/>
                  </a:ext>
                </a:extLst>
              </a:tr>
              <a:tr h="1115012">
                <a:tc gridSpan="2"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566142"/>
                  </a:ext>
                </a:extLst>
              </a:tr>
              <a:tr h="277275">
                <a:tc rowSpan="3"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182631"/>
                  </a:ext>
                </a:extLst>
              </a:tr>
              <a:tr h="545685"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107016"/>
                  </a:ext>
                </a:extLst>
              </a:tr>
              <a:tr h="554551"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116347"/>
                  </a:ext>
                </a:extLst>
              </a:tr>
            </a:tbl>
          </a:graphicData>
        </a:graphic>
      </p:graphicFrame>
      <p:pic>
        <p:nvPicPr>
          <p:cNvPr id="11" name="Google Shape;356;p9" descr="Hình ảnh Học Thảo Luận Viết Bài Tập Về Nhà Làm Bài Toán, Bé, Phiên, Dễ  Thương miễn phí tải tập tin PNG PSDComment và Vector">
            <a:extLst>
              <a:ext uri="{FF2B5EF4-FFF2-40B4-BE49-F238E27FC236}">
                <a16:creationId xmlns:a16="http://schemas.microsoft.com/office/drawing/2014/main" id="{065CE005-A0C1-8862-4714-87B8FBBA2F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6402" y="4977304"/>
            <a:ext cx="2285999" cy="1516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9051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0420FE8-4B01-3951-13D9-18F106E7BA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390363"/>
              </p:ext>
            </p:extLst>
          </p:nvPr>
        </p:nvGraphicFramePr>
        <p:xfrm>
          <a:off x="247337" y="374754"/>
          <a:ext cx="11714813" cy="5780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105">
                  <a:extLst>
                    <a:ext uri="{9D8B030D-6E8A-4147-A177-3AD203B41FA5}">
                      <a16:colId xmlns:a16="http://schemas.microsoft.com/office/drawing/2014/main" val="1338236957"/>
                    </a:ext>
                  </a:extLst>
                </a:gridCol>
                <a:gridCol w="1265227">
                  <a:extLst>
                    <a:ext uri="{9D8B030D-6E8A-4147-A177-3AD203B41FA5}">
                      <a16:colId xmlns:a16="http://schemas.microsoft.com/office/drawing/2014/main" val="1854153823"/>
                    </a:ext>
                  </a:extLst>
                </a:gridCol>
                <a:gridCol w="5198385">
                  <a:extLst>
                    <a:ext uri="{9D8B030D-6E8A-4147-A177-3AD203B41FA5}">
                      <a16:colId xmlns:a16="http://schemas.microsoft.com/office/drawing/2014/main" val="723167569"/>
                    </a:ext>
                  </a:extLst>
                </a:gridCol>
                <a:gridCol w="3919096">
                  <a:extLst>
                    <a:ext uri="{9D8B030D-6E8A-4147-A177-3AD203B41FA5}">
                      <a16:colId xmlns:a16="http://schemas.microsoft.com/office/drawing/2014/main" val="3501641681"/>
                    </a:ext>
                  </a:extLst>
                </a:gridCol>
              </a:tblGrid>
              <a:tr h="659567">
                <a:tc gridSpan="2"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Tân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332713"/>
                  </a:ext>
                </a:extLst>
              </a:tr>
              <a:tr h="1115012">
                <a:tc gridSpan="2"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566142"/>
                  </a:ext>
                </a:extLst>
              </a:tr>
              <a:tr h="277275">
                <a:tc rowSpan="3"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182631"/>
                  </a:ext>
                </a:extLst>
              </a:tr>
              <a:tr h="545685"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107016"/>
                  </a:ext>
                </a:extLst>
              </a:tr>
              <a:tr h="554551"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vi-VN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1163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B4BABCB-C5F4-7405-0996-71643AC9565F}"/>
              </a:ext>
            </a:extLst>
          </p:cNvPr>
          <p:cNvSpPr txBox="1"/>
          <p:nvPr/>
        </p:nvSpPr>
        <p:spPr>
          <a:xfrm>
            <a:off x="2886856" y="1011622"/>
            <a:ext cx="9075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các tổ chức yêu nước cách mạng, hoạt động sôi nổi ở trong 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ướng tới mục tiêu cao nhất là: đánh đuổi thực dân Pháp, giành độc lập dân tộc.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39E26D-F3A4-574E-C593-0E9D7F678BCE}"/>
              </a:ext>
            </a:extLst>
          </p:cNvPr>
          <p:cNvSpPr txBox="1"/>
          <p:nvPr/>
        </p:nvSpPr>
        <p:spPr>
          <a:xfrm>
            <a:off x="8198371" y="2386633"/>
            <a:ext cx="3746292" cy="830997"/>
          </a:xfrm>
          <a:prstGeom prst="rect">
            <a:avLst/>
          </a:prstGeom>
          <a:solidFill>
            <a:srgbClr val="E9EBF5"/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khuynh hướng dân chủ tư sản.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B73210-4B65-A923-D480-44EE81F2FB24}"/>
              </a:ext>
            </a:extLst>
          </p:cNvPr>
          <p:cNvSpPr txBox="1"/>
          <p:nvPr/>
        </p:nvSpPr>
        <p:spPr>
          <a:xfrm>
            <a:off x="3035512" y="2225442"/>
            <a:ext cx="4924269" cy="1200329"/>
          </a:xfrm>
          <a:prstGeom prst="rect">
            <a:avLst/>
          </a:prstGeom>
          <a:solidFill>
            <a:srgbClr val="E9EBF5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 đầu theo khuynh hướng dân chủ tư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sản.Về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sau, phân hóa đi theo con đường cách mạng vô sản.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2950A-CCAB-64F8-23A9-0362D404EB32}"/>
              </a:ext>
            </a:extLst>
          </p:cNvPr>
          <p:cNvSpPr txBox="1"/>
          <p:nvPr/>
        </p:nvSpPr>
        <p:spPr>
          <a:xfrm>
            <a:off x="8006180" y="3530267"/>
            <a:ext cx="3971436" cy="830997"/>
          </a:xfrm>
          <a:prstGeom prst="rect">
            <a:avLst/>
          </a:prstGeom>
          <a:solidFill>
            <a:srgbClr val="CFD5EA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02A48D-822B-AFE6-AA31-7385FC7F72D5}"/>
              </a:ext>
            </a:extLst>
          </p:cNvPr>
          <p:cNvSpPr txBox="1"/>
          <p:nvPr/>
        </p:nvSpPr>
        <p:spPr>
          <a:xfrm>
            <a:off x="2975864" y="3421249"/>
            <a:ext cx="4983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cap="none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Phổ biến sách báo tiến bộ</a:t>
            </a:r>
            <a:r>
              <a:rPr lang="en-US" sz="2400" b="0" i="0" u="none" strike="noStrike" cap="none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2400" b="0" i="0" u="none" strike="noStrike" cap="none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Tuyên truyền tư tưởng cách mạng cho nhân dân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C61E18-C865-C7DE-C8B1-243A2335D5D1}"/>
              </a:ext>
            </a:extLst>
          </p:cNvPr>
          <p:cNvSpPr txBox="1"/>
          <p:nvPr/>
        </p:nvSpPr>
        <p:spPr>
          <a:xfrm>
            <a:off x="2975864" y="4646264"/>
            <a:ext cx="498391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Năm 1929, có sự phân hóa nội bộ. Một bộ phận đảng viên đã thành lập Đông Dương cộng sản liên đoàn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B9A99-0986-9A5D-A279-52EC3F1447D3}"/>
              </a:ext>
            </a:extLst>
          </p:cNvPr>
          <p:cNvSpPr txBox="1"/>
          <p:nvPr/>
        </p:nvSpPr>
        <p:spPr>
          <a:xfrm>
            <a:off x="8228978" y="4743742"/>
            <a:ext cx="361387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Chấm dứt vai trò cùng với sự thất bại của khởi nghĩa Yên Bái (tháng 2/1930)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37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B68E2-7DE3-75CD-9970-5E1864426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676" y="77146"/>
            <a:ext cx="4434720" cy="1716255"/>
          </a:xfrm>
        </p:spPr>
        <p:txBody>
          <a:bodyPr anchor="b">
            <a:normAutofit/>
          </a:bodyPr>
          <a:lstStyle/>
          <a:p>
            <a:r>
              <a:rPr lang="en-US" sz="52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7" name="Picture 6" descr="Rice fields on terraced of Mu Cang Chai  YenBai  in Vietnam">
            <a:extLst>
              <a:ext uri="{FF2B5EF4-FFF2-40B4-BE49-F238E27FC236}">
                <a16:creationId xmlns:a16="http://schemas.microsoft.com/office/drawing/2014/main" id="{B25EEB4B-DD1A-3E81-8183-D6FEAAB87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41" b="3188"/>
          <a:stretch/>
        </p:blipFill>
        <p:spPr>
          <a:xfrm>
            <a:off x="231017" y="77146"/>
            <a:ext cx="5221625" cy="30103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E49E9-9A3E-008C-B766-9C993EC44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8997" y="212212"/>
            <a:ext cx="1542739" cy="1380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18A41B-9A9F-C756-9A0E-549DF8C4E789}"/>
              </a:ext>
            </a:extLst>
          </p:cNvPr>
          <p:cNvSpPr txBox="1"/>
          <p:nvPr/>
        </p:nvSpPr>
        <p:spPr>
          <a:xfrm>
            <a:off x="5848051" y="2179602"/>
            <a:ext cx="58592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Hãy hoàn thành bảng tóm tắt về những sự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kiện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lịch sử tiêu biểu 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tộc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chủ những năm 1918 – 1930 theo mẫu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dưới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10FF38-8036-4B4C-9945-9AE863D2C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89015"/>
              </p:ext>
            </p:extLst>
          </p:nvPr>
        </p:nvGraphicFramePr>
        <p:xfrm>
          <a:off x="2401676" y="4332316"/>
          <a:ext cx="8128000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90544334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43807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430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276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320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01589A8-9BAC-9D49-28CD-7566ADCE1E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741087"/>
              </p:ext>
            </p:extLst>
          </p:nvPr>
        </p:nvGraphicFramePr>
        <p:xfrm>
          <a:off x="423339" y="750503"/>
          <a:ext cx="11345322" cy="56348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0040">
                  <a:extLst>
                    <a:ext uri="{9D8B030D-6E8A-4147-A177-3AD203B41FA5}">
                      <a16:colId xmlns:a16="http://schemas.microsoft.com/office/drawing/2014/main" val="2346199933"/>
                    </a:ext>
                  </a:extLst>
                </a:gridCol>
                <a:gridCol w="9565282">
                  <a:extLst>
                    <a:ext uri="{9D8B030D-6E8A-4147-A177-3AD203B41FA5}">
                      <a16:colId xmlns:a16="http://schemas.microsoft.com/office/drawing/2014/main" val="4152670124"/>
                    </a:ext>
                  </a:extLst>
                </a:gridCol>
              </a:tblGrid>
              <a:tr h="33805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</a:t>
                      </a:r>
                      <a:endParaRPr lang="vi-VN" sz="24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extLst>
                  <a:ext uri="{0D108BD9-81ED-4DB2-BD59-A6C34878D82A}">
                    <a16:rowId xmlns:a16="http://schemas.microsoft.com/office/drawing/2014/main" val="3712190232"/>
                  </a:ext>
                </a:extLst>
              </a:tr>
              <a:tr h="74843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1919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Phong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-ne ở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extLst>
                  <a:ext uri="{0D108BD9-81ED-4DB2-BD59-A6C34878D82A}">
                    <a16:rowId xmlns:a16="http://schemas.microsoft.com/office/drawing/2014/main" val="2843721910"/>
                  </a:ext>
                </a:extLst>
              </a:tr>
              <a:tr h="74843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1922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ở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600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nhuộm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Gòn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extLst>
                  <a:ext uri="{0D108BD9-81ED-4DB2-BD59-A6C34878D82A}">
                    <a16:rowId xmlns:a16="http://schemas.microsoft.com/office/drawing/2014/main" val="303102561"/>
                  </a:ext>
                </a:extLst>
              </a:tr>
              <a:tr h="143122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1923 – 1924 </a:t>
                      </a:r>
                      <a:endParaRPr lang="vi-VN" sz="240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Gòn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ở Nam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(1923).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xi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măng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rượu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Hà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extLst>
                  <a:ext uri="{0D108BD9-81ED-4DB2-BD59-A6C34878D82A}">
                    <a16:rowId xmlns:a16="http://schemas.microsoft.com/office/drawing/2014/main" val="3667354435"/>
                  </a:ext>
                </a:extLst>
              </a:tr>
              <a:tr h="74843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1925</a:t>
                      </a:r>
                      <a:endParaRPr lang="vi-VN" sz="240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Phan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Châu.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xưởng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 Son (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Gòn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extLst>
                  <a:ext uri="{0D108BD9-81ED-4DB2-BD59-A6C34878D82A}">
                    <a16:rowId xmlns:a16="http://schemas.microsoft.com/office/drawing/2014/main" val="2260574555"/>
                  </a:ext>
                </a:extLst>
              </a:tr>
              <a:tr h="74843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1926 – 1927 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tang Phan Châu Trinh (1926).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Riềng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(nay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Bình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Phước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),...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extLst>
                  <a:ext uri="{0D108BD9-81ED-4DB2-BD59-A6C34878D82A}">
                    <a16:rowId xmlns:a16="http://schemas.microsoft.com/office/drawing/2014/main" val="2468483326"/>
                  </a:ext>
                </a:extLst>
              </a:tr>
              <a:tr h="81233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1928 – 1929  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(Vinh),..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extLst>
                  <a:ext uri="{0D108BD9-81ED-4DB2-BD59-A6C34878D82A}">
                    <a16:rowId xmlns:a16="http://schemas.microsoft.com/office/drawing/2014/main" val="2453530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1471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A57A-62F4-E38E-9D37-BF25628B3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Theo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phong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trào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tộc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1918-1930 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mạng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</a:t>
            </a:r>
            <a:br>
              <a:rPr lang="vi-VN" sz="18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3193B-3867-FEA2-0CB8-DDC5F9154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" marR="28575" algn="just"/>
            <a:r>
              <a:rPr lang="vi-VN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Cổ vũ tinh thần dân tộc, bồi đắp thêm chủ nghĩa cách mạng Việt Nam.</a:t>
            </a:r>
          </a:p>
          <a:p>
            <a:pPr marL="28575" marR="28575" algn="just"/>
            <a:r>
              <a:rPr lang="vi-VN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Góp phần đào tạo, rèn luyện một đội ngũ những nhà yêu nước và các cán bộ cách mạng.</a:t>
            </a:r>
          </a:p>
          <a:p>
            <a:pPr marL="28575" marR="28575" algn="just"/>
            <a:r>
              <a:rPr lang="vi-VN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Là nhân tố quan trọng thúc đẩy sự ra đời của Đảng Cộng sản Việt Nam.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9679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ABF5E-83DF-88F1-C0A6-74AA87FA6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412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CCBF6-8CF3-7F94-FD6F-19B277059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50" y="1226731"/>
            <a:ext cx="2970742" cy="4404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1E97FF-408E-4FC5-1D56-D41A9E3E1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92" y="4162330"/>
            <a:ext cx="3533775" cy="1924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A1A083-9002-F21D-0807-40A66F7577CC}"/>
              </a:ext>
            </a:extLst>
          </p:cNvPr>
          <p:cNvSpPr txBox="1"/>
          <p:nvPr/>
        </p:nvSpPr>
        <p:spPr>
          <a:xfrm>
            <a:off x="489284" y="6237801"/>
            <a:ext cx="7932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Khu lăng mộ Nguyễn Thái Học và các liệt sĩ trong khởi nghĩa Yên Bái (Yên Bái)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492950B-DA45-4367-7F59-F9381871DCB6}"/>
              </a:ext>
            </a:extLst>
          </p:cNvPr>
          <p:cNvSpPr/>
          <p:nvPr/>
        </p:nvSpPr>
        <p:spPr>
          <a:xfrm>
            <a:off x="4317167" y="1058327"/>
            <a:ext cx="7555043" cy="3090063"/>
          </a:xfrm>
          <a:prstGeom prst="wedgeRoundRectCallout">
            <a:avLst>
              <a:gd name="adj1" fmla="val -56727"/>
              <a:gd name="adj2" fmla="val 2287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“Không  thành  công  cũng  thành  nhân”  là  câu  nói  nổi  tiếng  phản  ánh  tư 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tươ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của </a:t>
            </a: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Nguyễn Thái Học. 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hiểu câu nói đó như thế nào?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Hiện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câu nói này có còn giá trị không? </a:t>
            </a: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Hãy viết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một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đoạn văn ngắn (khoảng 200 chữ) chia sẻ quan điểm đó của em. </a:t>
            </a:r>
          </a:p>
        </p:txBody>
      </p:sp>
    </p:spTree>
    <p:extLst>
      <p:ext uri="{BB962C8B-B14F-4D97-AF65-F5344CB8AC3E}">
        <p14:creationId xmlns:p14="http://schemas.microsoft.com/office/powerpoint/2010/main" val="2802311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ABF5E-83DF-88F1-C0A6-74AA87FA6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412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CCBF6-8CF3-7F94-FD6F-19B277059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50" y="1226731"/>
            <a:ext cx="2970742" cy="4404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B4991A-9D4C-E4C5-F40C-D8E84A00FE3C}"/>
              </a:ext>
            </a:extLst>
          </p:cNvPr>
          <p:cNvSpPr txBox="1"/>
          <p:nvPr/>
        </p:nvSpPr>
        <p:spPr>
          <a:xfrm>
            <a:off x="3802495" y="1942263"/>
            <a:ext cx="784505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- 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“Không thành công cũng thành nhân” là câu nói nổi tiếng phản ánh tư tưởng của Nguyễn Thái Học. Câu nói này được hiểu là: 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tinh thần luôn nỗ lực, cống hiến hết mình để hoàn thành nhiệm vụ/ sứ mạng 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(cho </a:t>
            </a:r>
            <a:r>
              <a:rPr lang="vi-VN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dủ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kết quả cuối cùng chưa đạt được đúng như sự kì vọng).</a:t>
            </a:r>
          </a:p>
          <a:p>
            <a:pPr algn="just"/>
            <a:r>
              <a:rPr lang="vi-VN" sz="2800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Hiện nay, câu nói này vẫn còn nguyên giá trị.</a:t>
            </a:r>
          </a:p>
          <a:p>
            <a:endParaRPr lang="vi-V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78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7ECD0805-4A45-4D08-B72F-3A354BC4DC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9" t="29190" r="43709" b="317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1" y="1"/>
            <a:ext cx="2883505" cy="2419048"/>
          </a:xfrm>
          <a:prstGeom prst="ellipse">
            <a:avLst/>
          </a:prstGeom>
          <a:solidFill>
            <a:srgbClr val="141D1A"/>
          </a:solidFill>
          <a:ln w="19050">
            <a:solidFill>
              <a:schemeClr val="bg1">
                <a:alpha val="71000"/>
              </a:schemeClr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913742"/>
            <a:r>
              <a:rPr lang="en-US" altLang="zh-CN" sz="5333" b="1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 ĐỘNG</a:t>
            </a:r>
            <a:endParaRPr lang="zh-CN" altLang="en-US" sz="5333" b="1"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7119BE-D4B7-4395-A8D9-97642B081151}"/>
              </a:ext>
            </a:extLst>
          </p:cNvPr>
          <p:cNvSpPr/>
          <p:nvPr/>
        </p:nvSpPr>
        <p:spPr>
          <a:xfrm>
            <a:off x="3831773" y="1877181"/>
            <a:ext cx="6715276" cy="3676952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267" dirty="0">
                <a:latin typeface="Cambria" panose="02040503050406030204" pitchFamily="18" charset="0"/>
                <a:ea typeface="Cambria" panose="02040503050406030204" pitchFamily="18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4267" dirty="0">
                <a:latin typeface="Cambria" panose="02040503050406030204" pitchFamily="18" charset="0"/>
                <a:ea typeface="Cambria" panose="02040503050406030204" pitchFamily="18" charset="0"/>
              </a:rPr>
              <a:t>LẬT SỐ ĐOÁN CHỮ</a:t>
            </a:r>
          </a:p>
          <a:p>
            <a:pPr algn="ctr">
              <a:lnSpc>
                <a:spcPct val="150000"/>
              </a:lnSpc>
            </a:pPr>
            <a:r>
              <a:rPr lang="en-US" sz="4267" dirty="0">
                <a:latin typeface="Cambria" panose="02040503050406030204" pitchFamily="18" charset="0"/>
                <a:ea typeface="Cambria" panose="02040503050406030204" pitchFamily="18" charset="0"/>
              </a:rPr>
              <a:t>LẬT CHỮ ĐOÁN TRANH</a:t>
            </a:r>
          </a:p>
        </p:txBody>
      </p:sp>
    </p:spTree>
    <p:extLst>
      <p:ext uri="{BB962C8B-B14F-4D97-AF65-F5344CB8AC3E}">
        <p14:creationId xmlns:p14="http://schemas.microsoft.com/office/powerpoint/2010/main" val="22654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85888">
            <a:off x="818017" y="-342430"/>
            <a:ext cx="9859870" cy="753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22626">
            <a:off x="4129265" y="4922670"/>
            <a:ext cx="1064848" cy="106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63" y="-497173"/>
            <a:ext cx="1997964" cy="21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09310" y="-2221"/>
            <a:ext cx="1480487" cy="1888642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30"/>
          <p:cNvSpPr/>
          <p:nvPr/>
        </p:nvSpPr>
        <p:spPr>
          <a:xfrm>
            <a:off x="3831672" y="1286256"/>
            <a:ext cx="380104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dirty="0">
              <a:solidFill>
                <a:srgbClr val="004026"/>
              </a:solidFill>
            </a:endParaRPr>
          </a:p>
        </p:txBody>
      </p:sp>
      <p:sp>
        <p:nvSpPr>
          <p:cNvPr id="2" name="Google Shape;591;p30">
            <a:extLst>
              <a:ext uri="{FF2B5EF4-FFF2-40B4-BE49-F238E27FC236}">
                <a16:creationId xmlns:a16="http://schemas.microsoft.com/office/drawing/2014/main" id="{9454998C-0D19-5D60-7D16-AC318ED13C4E}"/>
              </a:ext>
            </a:extLst>
          </p:cNvPr>
          <p:cNvSpPr/>
          <p:nvPr/>
        </p:nvSpPr>
        <p:spPr>
          <a:xfrm>
            <a:off x="3534367" y="4043608"/>
            <a:ext cx="380104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Hoàn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vận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chuẩn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bị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6</a:t>
            </a:r>
            <a:endParaRPr sz="2400" dirty="0">
              <a:solidFill>
                <a:srgbClr val="0040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67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!!11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126363B6-02C5-B7A7-82A7-668FF80687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3" b="33530"/>
          <a:stretch/>
        </p:blipFill>
        <p:spPr>
          <a:xfrm>
            <a:off x="609600" y="1523206"/>
            <a:ext cx="5091659" cy="4525963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9717F9-1B44-65CF-34EC-EB7060EC074E}"/>
              </a:ext>
            </a:extLst>
          </p:cNvPr>
          <p:cNvSpPr/>
          <p:nvPr/>
        </p:nvSpPr>
        <p:spPr>
          <a:xfrm>
            <a:off x="706226" y="1539082"/>
            <a:ext cx="2506609" cy="22268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1872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377"/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1926.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71F22B-8575-3998-3096-1363D2B28AB4}"/>
              </a:ext>
            </a:extLst>
          </p:cNvPr>
          <p:cNvSpPr/>
          <p:nvPr/>
        </p:nvSpPr>
        <p:spPr>
          <a:xfrm>
            <a:off x="3229637" y="1567942"/>
            <a:ext cx="2588797" cy="218598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(1902)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B23B0A-E6C7-F0E3-F2B4-9C2A921C8131}"/>
              </a:ext>
            </a:extLst>
          </p:cNvPr>
          <p:cNvSpPr/>
          <p:nvPr/>
        </p:nvSpPr>
        <p:spPr>
          <a:xfrm>
            <a:off x="664440" y="3777898"/>
            <a:ext cx="2588797" cy="22268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Chủ  trương  cứu  nước của ông là “Khai dân trí, chấn dân khí, hậu dân sinh”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11F12E-AE97-AD7F-7DE6-D326B55CA6EC}"/>
              </a:ext>
            </a:extLst>
          </p:cNvPr>
          <p:cNvSpPr/>
          <p:nvPr/>
        </p:nvSpPr>
        <p:spPr>
          <a:xfrm>
            <a:off x="3253237" y="3753929"/>
            <a:ext cx="2547655" cy="218598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Ông là lãnh tụ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cuộc vận động Duy tân ở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Kỳ (1906 – 1908)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CF9352-C99B-EBD6-C1D2-8F55F13C144E}"/>
              </a:ext>
            </a:extLst>
          </p:cNvPr>
          <p:cNvSpPr txBox="1"/>
          <p:nvPr/>
        </p:nvSpPr>
        <p:spPr>
          <a:xfrm>
            <a:off x="6045098" y="3414010"/>
            <a:ext cx="5749853" cy="1384995"/>
          </a:xfrm>
          <a:prstGeom prst="rect">
            <a:avLst/>
          </a:prstGeom>
          <a:solidFill>
            <a:srgbClr val="5A8EF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 trương  cứu  nước của ông là “Khai dân trí, chấn dân khí, hậu dân sinh”</a:t>
            </a:r>
            <a:endParaRPr lang="vi-VN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246658-DC23-D6DA-A140-BF6EBAB4155C}"/>
              </a:ext>
            </a:extLst>
          </p:cNvPr>
          <p:cNvSpPr txBox="1"/>
          <p:nvPr/>
        </p:nvSpPr>
        <p:spPr>
          <a:xfrm>
            <a:off x="6096000" y="5052776"/>
            <a:ext cx="5749853" cy="954107"/>
          </a:xfrm>
          <a:prstGeom prst="rect">
            <a:avLst/>
          </a:prstGeom>
          <a:solidFill>
            <a:srgbClr val="5A8EF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là lãnh tụ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cuộc vận động Duy tân ở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Kỳ (1906 – 1908)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66A072-343C-7157-9086-D7999B4E781D}"/>
              </a:ext>
            </a:extLst>
          </p:cNvPr>
          <p:cNvSpPr txBox="1"/>
          <p:nvPr/>
        </p:nvSpPr>
        <p:spPr>
          <a:xfrm>
            <a:off x="6045097" y="1678006"/>
            <a:ext cx="5749853" cy="523220"/>
          </a:xfrm>
          <a:prstGeom prst="rect">
            <a:avLst/>
          </a:prstGeom>
          <a:solidFill>
            <a:srgbClr val="5A8EF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1872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1926..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133838-6FB8-284D-08B4-BE2CCE676E32}"/>
              </a:ext>
            </a:extLst>
          </p:cNvPr>
          <p:cNvSpPr txBox="1"/>
          <p:nvPr/>
        </p:nvSpPr>
        <p:spPr>
          <a:xfrm>
            <a:off x="6045098" y="2333017"/>
            <a:ext cx="5749853" cy="954107"/>
          </a:xfrm>
          <a:prstGeom prst="rect">
            <a:avLst/>
          </a:prstGeom>
          <a:solidFill>
            <a:srgbClr val="5A8EF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(1902)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id="{9F0E299D-432C-E5CF-0892-4432AF4E2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73" y="1523206"/>
            <a:ext cx="2547655" cy="237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716E0DA0-9297-E156-0406-34C3E9234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528" y="3707890"/>
            <a:ext cx="2643636" cy="234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D20CFDA9-258E-5288-8901-3B606DBD4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429" y="1523202"/>
            <a:ext cx="2677116" cy="221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D8F470E8-0581-3C64-2374-13AB18A7C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0" y="3721380"/>
            <a:ext cx="2643637" cy="237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FD64C0B-49C5-F680-2F0E-2A43A2D0E31B}"/>
              </a:ext>
            </a:extLst>
          </p:cNvPr>
          <p:cNvSpPr txBox="1"/>
          <p:nvPr/>
        </p:nvSpPr>
        <p:spPr>
          <a:xfrm>
            <a:off x="824459" y="6093905"/>
            <a:ext cx="5038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F683"/>
                </a:solidFill>
                <a:latin typeface="+mj-lt"/>
              </a:rPr>
              <a:t>Phan Châu Trinh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2499D4-7269-EC17-AEB8-4A295BB23E34}"/>
              </a:ext>
            </a:extLst>
          </p:cNvPr>
          <p:cNvSpPr txBox="1"/>
          <p:nvPr/>
        </p:nvSpPr>
        <p:spPr>
          <a:xfrm>
            <a:off x="517649" y="684660"/>
            <a:ext cx="6167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01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id="{3B69929C-03F3-1940-8D65-155CF2542501}"/>
              </a:ext>
            </a:extLst>
          </p:cNvPr>
          <p:cNvSpPr txBox="1"/>
          <p:nvPr/>
        </p:nvSpPr>
        <p:spPr>
          <a:xfrm>
            <a:off x="195369" y="92867"/>
            <a:ext cx="118012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II. </a:t>
            </a:r>
          </a:p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TỪ NĂM 1918 ĐẾN NĂM 1945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B50579F-CF63-F163-71DE-F756C46AC1C9}"/>
              </a:ext>
            </a:extLst>
          </p:cNvPr>
          <p:cNvGrpSpPr/>
          <p:nvPr/>
        </p:nvGrpSpPr>
        <p:grpSpPr>
          <a:xfrm rot="14094012">
            <a:off x="2064600" y="1688275"/>
            <a:ext cx="1089606" cy="2536802"/>
            <a:chOff x="10005609" y="1805637"/>
            <a:chExt cx="738966" cy="137855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7001784-DEB4-3146-9A87-1FA6B6D58B9C}"/>
                </a:ext>
              </a:extLst>
            </p:cNvPr>
            <p:cNvGrpSpPr/>
            <p:nvPr/>
          </p:nvGrpSpPr>
          <p:grpSpPr>
            <a:xfrm>
              <a:off x="10250863" y="2665526"/>
              <a:ext cx="222834" cy="518668"/>
              <a:chOff x="1677709" y="4117659"/>
              <a:chExt cx="222834" cy="518668"/>
            </a:xfrm>
            <a:effectLst/>
          </p:grpSpPr>
          <p:sp>
            <p:nvSpPr>
              <p:cNvPr id="85" name="Graphic 2">
                <a:extLst>
                  <a:ext uri="{FF2B5EF4-FFF2-40B4-BE49-F238E27FC236}">
                    <a16:creationId xmlns:a16="http://schemas.microsoft.com/office/drawing/2014/main" id="{7CEDF8DD-C1D7-A365-E3E0-70B2AA642D29}"/>
                  </a:ext>
                </a:extLst>
              </p:cNvPr>
              <p:cNvSpPr/>
              <p:nvPr/>
            </p:nvSpPr>
            <p:spPr>
              <a:xfrm>
                <a:off x="1677709" y="4117659"/>
                <a:ext cx="222834" cy="518668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Graphic 2">
                <a:extLst>
                  <a:ext uri="{FF2B5EF4-FFF2-40B4-BE49-F238E27FC236}">
                    <a16:creationId xmlns:a16="http://schemas.microsoft.com/office/drawing/2014/main" id="{A162CA9B-8D0E-3810-A2E0-08436A38118E}"/>
                  </a:ext>
                </a:extLst>
              </p:cNvPr>
              <p:cNvSpPr/>
              <p:nvPr/>
            </p:nvSpPr>
            <p:spPr>
              <a:xfrm>
                <a:off x="1703370" y="4129356"/>
                <a:ext cx="171512" cy="357883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Graphic 2">
                <a:extLst>
                  <a:ext uri="{FF2B5EF4-FFF2-40B4-BE49-F238E27FC236}">
                    <a16:creationId xmlns:a16="http://schemas.microsoft.com/office/drawing/2014/main" id="{5B74C3FC-CA4B-2050-64B4-F077C3FCEE7F}"/>
                  </a:ext>
                </a:extLst>
              </p:cNvPr>
              <p:cNvSpPr/>
              <p:nvPr/>
            </p:nvSpPr>
            <p:spPr>
              <a:xfrm>
                <a:off x="1739835" y="4130254"/>
                <a:ext cx="98582" cy="256070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BD9C372-D492-2D14-07C1-E0C70EDF26B3}"/>
                </a:ext>
              </a:extLst>
            </p:cNvPr>
            <p:cNvGrpSpPr/>
            <p:nvPr/>
          </p:nvGrpSpPr>
          <p:grpSpPr>
            <a:xfrm rot="18236977">
              <a:off x="9935727" y="1875519"/>
              <a:ext cx="878729" cy="738966"/>
              <a:chOff x="8768009" y="-131342"/>
              <a:chExt cx="2605668" cy="2191232"/>
            </a:xfrm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6209818E-5F16-A2EC-B269-33831D4D6C48}"/>
                  </a:ext>
                </a:extLst>
              </p:cNvPr>
              <p:cNvSpPr/>
              <p:nvPr/>
            </p:nvSpPr>
            <p:spPr>
              <a:xfrm>
                <a:off x="8774168" y="-131342"/>
                <a:ext cx="2594209" cy="2188201"/>
              </a:xfrm>
              <a:custGeom>
                <a:avLst/>
                <a:gdLst>
                  <a:gd name="connsiteX0" fmla="*/ 2517826 w 2546370"/>
                  <a:gd name="connsiteY0" fmla="*/ 72718 h 2147850"/>
                  <a:gd name="connsiteX1" fmla="*/ 2287009 w 2546370"/>
                  <a:gd name="connsiteY1" fmla="*/ 3994 h 2147850"/>
                  <a:gd name="connsiteX2" fmla="*/ 1806226 w 2546370"/>
                  <a:gd name="connsiteY2" fmla="*/ 54146 h 2147850"/>
                  <a:gd name="connsiteX3" fmla="*/ 1175204 w 2546370"/>
                  <a:gd name="connsiteY3" fmla="*/ 313507 h 2147850"/>
                  <a:gd name="connsiteX4" fmla="*/ 1117608 w 2546370"/>
                  <a:gd name="connsiteY4" fmla="*/ 280120 h 2147850"/>
                  <a:gd name="connsiteX5" fmla="*/ 666888 w 2546370"/>
                  <a:gd name="connsiteY5" fmla="*/ 378112 h 2147850"/>
                  <a:gd name="connsiteX6" fmla="*/ 232644 w 2546370"/>
                  <a:gd name="connsiteY6" fmla="*/ 515489 h 2147850"/>
                  <a:gd name="connsiteX7" fmla="*/ 204894 w 2546370"/>
                  <a:gd name="connsiteY7" fmla="*/ 586093 h 2147850"/>
                  <a:gd name="connsiteX8" fmla="*/ 366119 w 2546370"/>
                  <a:gd name="connsiteY8" fmla="*/ 840250 h 2147850"/>
                  <a:gd name="connsiteX9" fmla="*/ 310113 w 2546370"/>
                  <a:gd name="connsiteY9" fmla="*/ 885489 h 2147850"/>
                  <a:gd name="connsiteX10" fmla="*/ 238787 w 2546370"/>
                  <a:gd name="connsiteY10" fmla="*/ 1043606 h 2147850"/>
                  <a:gd name="connsiteX11" fmla="*/ 227947 w 2546370"/>
                  <a:gd name="connsiteY11" fmla="*/ 1185680 h 2147850"/>
                  <a:gd name="connsiteX12" fmla="*/ 124029 w 2546370"/>
                  <a:gd name="connsiteY12" fmla="*/ 1264377 h 2147850"/>
                  <a:gd name="connsiteX13" fmla="*/ 34565 w 2546370"/>
                  <a:gd name="connsiteY13" fmla="*/ 1363308 h 2147850"/>
                  <a:gd name="connsiteX14" fmla="*/ 323627 w 2546370"/>
                  <a:gd name="connsiteY14" fmla="*/ 2005099 h 2147850"/>
                  <a:gd name="connsiteX15" fmla="*/ 548372 w 2546370"/>
                  <a:gd name="connsiteY15" fmla="*/ 2069054 h 2147850"/>
                  <a:gd name="connsiteX16" fmla="*/ 746886 w 2546370"/>
                  <a:gd name="connsiteY16" fmla="*/ 1994259 h 2147850"/>
                  <a:gd name="connsiteX17" fmla="*/ 804409 w 2546370"/>
                  <a:gd name="connsiteY17" fmla="*/ 1972507 h 2147850"/>
                  <a:gd name="connsiteX18" fmla="*/ 833099 w 2546370"/>
                  <a:gd name="connsiteY18" fmla="*/ 1983202 h 2147850"/>
                  <a:gd name="connsiteX19" fmla="*/ 984929 w 2546370"/>
                  <a:gd name="connsiteY19" fmla="*/ 2034439 h 2147850"/>
                  <a:gd name="connsiteX20" fmla="*/ 1187633 w 2546370"/>
                  <a:gd name="connsiteY20" fmla="*/ 1969183 h 2147850"/>
                  <a:gd name="connsiteX21" fmla="*/ 1369598 w 2546370"/>
                  <a:gd name="connsiteY21" fmla="*/ 2124626 h 2147850"/>
                  <a:gd name="connsiteX22" fmla="*/ 1565582 w 2546370"/>
                  <a:gd name="connsiteY22" fmla="*/ 2082495 h 2147850"/>
                  <a:gd name="connsiteX23" fmla="*/ 1957551 w 2546370"/>
                  <a:gd name="connsiteY23" fmla="*/ 1386795 h 2147850"/>
                  <a:gd name="connsiteX24" fmla="*/ 1959790 w 2546370"/>
                  <a:gd name="connsiteY24" fmla="*/ 1314674 h 2147850"/>
                  <a:gd name="connsiteX25" fmla="*/ 2181140 w 2546370"/>
                  <a:gd name="connsiteY25" fmla="*/ 1066948 h 2147850"/>
                  <a:gd name="connsiteX26" fmla="*/ 2382328 w 2546370"/>
                  <a:gd name="connsiteY26" fmla="*/ 774633 h 2147850"/>
                  <a:gd name="connsiteX27" fmla="*/ 2510960 w 2546370"/>
                  <a:gd name="connsiteY27" fmla="*/ 482681 h 2147850"/>
                  <a:gd name="connsiteX28" fmla="*/ 2546370 w 2546370"/>
                  <a:gd name="connsiteY28" fmla="*/ 139997 h 2147850"/>
                  <a:gd name="connsiteX29" fmla="*/ 2517826 w 2546370"/>
                  <a:gd name="connsiteY29" fmla="*/ 72718 h 2147850"/>
                  <a:gd name="connsiteX30" fmla="*/ 1099253 w 2546370"/>
                  <a:gd name="connsiteY30" fmla="*/ 1095059 h 2147850"/>
                  <a:gd name="connsiteX31" fmla="*/ 1099036 w 2546370"/>
                  <a:gd name="connsiteY31" fmla="*/ 1094119 h 2147850"/>
                  <a:gd name="connsiteX32" fmla="*/ 1100409 w 2546370"/>
                  <a:gd name="connsiteY32" fmla="*/ 1094192 h 2147850"/>
                  <a:gd name="connsiteX33" fmla="*/ 1099253 w 2546370"/>
                  <a:gd name="connsiteY33" fmla="*/ 1095059 h 214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46370" h="2147850">
                    <a:moveTo>
                      <a:pt x="2517826" y="72718"/>
                    </a:moveTo>
                    <a:cubicBezTo>
                      <a:pt x="2446138" y="31671"/>
                      <a:pt x="2368018" y="10208"/>
                      <a:pt x="2287009" y="3994"/>
                    </a:cubicBezTo>
                    <a:cubicBezTo>
                      <a:pt x="2124122" y="-8436"/>
                      <a:pt x="1963188" y="8113"/>
                      <a:pt x="1806226" y="54146"/>
                    </a:cubicBezTo>
                    <a:cubicBezTo>
                      <a:pt x="1586106" y="118679"/>
                      <a:pt x="1377186" y="204675"/>
                      <a:pt x="1175204" y="313507"/>
                    </a:cubicBezTo>
                    <a:cubicBezTo>
                      <a:pt x="1163135" y="290021"/>
                      <a:pt x="1147237" y="273905"/>
                      <a:pt x="1117608" y="280120"/>
                    </a:cubicBezTo>
                    <a:cubicBezTo>
                      <a:pt x="969030" y="311194"/>
                      <a:pt x="816116" y="342558"/>
                      <a:pt x="666888" y="378112"/>
                    </a:cubicBezTo>
                    <a:cubicBezTo>
                      <a:pt x="523657" y="412222"/>
                      <a:pt x="360048" y="438671"/>
                      <a:pt x="232644" y="515489"/>
                    </a:cubicBezTo>
                    <a:cubicBezTo>
                      <a:pt x="205834" y="531677"/>
                      <a:pt x="195499" y="555958"/>
                      <a:pt x="204894" y="586093"/>
                    </a:cubicBezTo>
                    <a:cubicBezTo>
                      <a:pt x="231488" y="671221"/>
                      <a:pt x="271307" y="805708"/>
                      <a:pt x="366119" y="840250"/>
                    </a:cubicBezTo>
                    <a:cubicBezTo>
                      <a:pt x="360988" y="838372"/>
                      <a:pt x="317701" y="878913"/>
                      <a:pt x="310113" y="885489"/>
                    </a:cubicBezTo>
                    <a:cubicBezTo>
                      <a:pt x="265163" y="924801"/>
                      <a:pt x="237558" y="983481"/>
                      <a:pt x="238787" y="1043606"/>
                    </a:cubicBezTo>
                    <a:cubicBezTo>
                      <a:pt x="235174" y="1090940"/>
                      <a:pt x="231561" y="1138274"/>
                      <a:pt x="227947" y="1185680"/>
                    </a:cubicBezTo>
                    <a:cubicBezTo>
                      <a:pt x="226791" y="1200928"/>
                      <a:pt x="139493" y="1251803"/>
                      <a:pt x="124029" y="1264377"/>
                    </a:cubicBezTo>
                    <a:cubicBezTo>
                      <a:pt x="88764" y="1292994"/>
                      <a:pt x="56244" y="1322623"/>
                      <a:pt x="34565" y="1363308"/>
                    </a:cubicBezTo>
                    <a:cubicBezTo>
                      <a:pt x="-88576" y="1594414"/>
                      <a:pt x="143179" y="1879574"/>
                      <a:pt x="323627" y="2005099"/>
                    </a:cubicBezTo>
                    <a:cubicBezTo>
                      <a:pt x="384908" y="2047735"/>
                      <a:pt x="472711" y="2080327"/>
                      <a:pt x="548372" y="2069054"/>
                    </a:cubicBezTo>
                    <a:cubicBezTo>
                      <a:pt x="619843" y="2058431"/>
                      <a:pt x="687989" y="2036607"/>
                      <a:pt x="746886" y="1994259"/>
                    </a:cubicBezTo>
                    <a:cubicBezTo>
                      <a:pt x="765386" y="1980962"/>
                      <a:pt x="781357" y="1969905"/>
                      <a:pt x="804409" y="1972507"/>
                    </a:cubicBezTo>
                    <a:cubicBezTo>
                      <a:pt x="813948" y="1976048"/>
                      <a:pt x="823559" y="1979445"/>
                      <a:pt x="833099" y="1983202"/>
                    </a:cubicBezTo>
                    <a:cubicBezTo>
                      <a:pt x="882818" y="2002859"/>
                      <a:pt x="931958" y="2025116"/>
                      <a:pt x="984929" y="2034439"/>
                    </a:cubicBezTo>
                    <a:cubicBezTo>
                      <a:pt x="1063409" y="2048314"/>
                      <a:pt x="1127942" y="2015505"/>
                      <a:pt x="1187633" y="1969183"/>
                    </a:cubicBezTo>
                    <a:cubicBezTo>
                      <a:pt x="1183297" y="1972579"/>
                      <a:pt x="1350520" y="2113642"/>
                      <a:pt x="1369598" y="2124626"/>
                    </a:cubicBezTo>
                    <a:cubicBezTo>
                      <a:pt x="1439334" y="2165095"/>
                      <a:pt x="1518537" y="2153677"/>
                      <a:pt x="1565582" y="2082495"/>
                    </a:cubicBezTo>
                    <a:cubicBezTo>
                      <a:pt x="1712281" y="1860568"/>
                      <a:pt x="1817428" y="1612914"/>
                      <a:pt x="1957551" y="1386795"/>
                    </a:cubicBezTo>
                    <a:cubicBezTo>
                      <a:pt x="1973449" y="1361141"/>
                      <a:pt x="1978001" y="1339389"/>
                      <a:pt x="1959790" y="1314674"/>
                    </a:cubicBezTo>
                    <a:cubicBezTo>
                      <a:pt x="1960080" y="1315107"/>
                      <a:pt x="2163290" y="1088627"/>
                      <a:pt x="2181140" y="1066948"/>
                    </a:cubicBezTo>
                    <a:cubicBezTo>
                      <a:pt x="2255574" y="976182"/>
                      <a:pt x="2325816" y="877684"/>
                      <a:pt x="2382328" y="774633"/>
                    </a:cubicBezTo>
                    <a:cubicBezTo>
                      <a:pt x="2432624" y="682928"/>
                      <a:pt x="2480681" y="584792"/>
                      <a:pt x="2510960" y="482681"/>
                    </a:cubicBezTo>
                    <a:cubicBezTo>
                      <a:pt x="2543841" y="371681"/>
                      <a:pt x="2545648" y="254827"/>
                      <a:pt x="2546370" y="139997"/>
                    </a:cubicBezTo>
                    <a:cubicBezTo>
                      <a:pt x="2543190" y="114993"/>
                      <a:pt x="2545286" y="88472"/>
                      <a:pt x="2517826" y="72718"/>
                    </a:cubicBezTo>
                    <a:close/>
                    <a:moveTo>
                      <a:pt x="1099253" y="1095059"/>
                    </a:moveTo>
                    <a:cubicBezTo>
                      <a:pt x="1099180" y="1094770"/>
                      <a:pt x="1099108" y="1094408"/>
                      <a:pt x="1099036" y="1094119"/>
                    </a:cubicBezTo>
                    <a:cubicBezTo>
                      <a:pt x="1099470" y="1094119"/>
                      <a:pt x="1099903" y="1094192"/>
                      <a:pt x="1100409" y="1094192"/>
                    </a:cubicBezTo>
                    <a:cubicBezTo>
                      <a:pt x="1100047" y="1094481"/>
                      <a:pt x="1099686" y="1094770"/>
                      <a:pt x="1099253" y="1095059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1FB4AA3-7E6B-DC25-65F6-7F97BE337DAE}"/>
                  </a:ext>
                </a:extLst>
              </p:cNvPr>
              <p:cNvSpPr/>
              <p:nvPr/>
            </p:nvSpPr>
            <p:spPr>
              <a:xfrm>
                <a:off x="8930713" y="-56305"/>
                <a:ext cx="2437663" cy="2116158"/>
              </a:xfrm>
              <a:custGeom>
                <a:avLst/>
                <a:gdLst>
                  <a:gd name="connsiteX0" fmla="*/ 2365613 w 2392711"/>
                  <a:gd name="connsiteY0" fmla="*/ 0 h 2077135"/>
                  <a:gd name="connsiteX1" fmla="*/ 0 w 2392711"/>
                  <a:gd name="connsiteY1" fmla="*/ 1766459 h 2077135"/>
                  <a:gd name="connsiteX2" fmla="*/ 97775 w 2392711"/>
                  <a:gd name="connsiteY2" fmla="*/ 1873557 h 2077135"/>
                  <a:gd name="connsiteX3" fmla="*/ 110855 w 2392711"/>
                  <a:gd name="connsiteY3" fmla="*/ 1880494 h 2077135"/>
                  <a:gd name="connsiteX4" fmla="*/ 236380 w 2392711"/>
                  <a:gd name="connsiteY4" fmla="*/ 1967646 h 2077135"/>
                  <a:gd name="connsiteX5" fmla="*/ 368048 w 2392711"/>
                  <a:gd name="connsiteY5" fmla="*/ 1999443 h 2077135"/>
                  <a:gd name="connsiteX6" fmla="*/ 436556 w 2392711"/>
                  <a:gd name="connsiteY6" fmla="*/ 1986435 h 2077135"/>
                  <a:gd name="connsiteX7" fmla="*/ 593300 w 2392711"/>
                  <a:gd name="connsiteY7" fmla="*/ 1920529 h 2077135"/>
                  <a:gd name="connsiteX8" fmla="*/ 650823 w 2392711"/>
                  <a:gd name="connsiteY8" fmla="*/ 1898777 h 2077135"/>
                  <a:gd name="connsiteX9" fmla="*/ 650823 w 2392711"/>
                  <a:gd name="connsiteY9" fmla="*/ 1898777 h 2077135"/>
                  <a:gd name="connsiteX10" fmla="*/ 650823 w 2392711"/>
                  <a:gd name="connsiteY10" fmla="*/ 1898777 h 2077135"/>
                  <a:gd name="connsiteX11" fmla="*/ 679513 w 2392711"/>
                  <a:gd name="connsiteY11" fmla="*/ 1909473 h 2077135"/>
                  <a:gd name="connsiteX12" fmla="*/ 831342 w 2392711"/>
                  <a:gd name="connsiteY12" fmla="*/ 1960709 h 2077135"/>
                  <a:gd name="connsiteX13" fmla="*/ 1034047 w 2392711"/>
                  <a:gd name="connsiteY13" fmla="*/ 1895453 h 2077135"/>
                  <a:gd name="connsiteX14" fmla="*/ 1034047 w 2392711"/>
                  <a:gd name="connsiteY14" fmla="*/ 1895453 h 2077135"/>
                  <a:gd name="connsiteX15" fmla="*/ 1132762 w 2392711"/>
                  <a:gd name="connsiteY15" fmla="*/ 1990699 h 2077135"/>
                  <a:gd name="connsiteX16" fmla="*/ 1257565 w 2392711"/>
                  <a:gd name="connsiteY16" fmla="*/ 2072070 h 2077135"/>
                  <a:gd name="connsiteX17" fmla="*/ 1419439 w 2392711"/>
                  <a:gd name="connsiteY17" fmla="*/ 1998937 h 2077135"/>
                  <a:gd name="connsiteX18" fmla="*/ 1499655 w 2392711"/>
                  <a:gd name="connsiteY18" fmla="*/ 1852383 h 2077135"/>
                  <a:gd name="connsiteX19" fmla="*/ 1706551 w 2392711"/>
                  <a:gd name="connsiteY19" fmla="*/ 1484045 h 2077135"/>
                  <a:gd name="connsiteX20" fmla="*/ 1803965 w 2392711"/>
                  <a:gd name="connsiteY20" fmla="*/ 1313282 h 2077135"/>
                  <a:gd name="connsiteX21" fmla="*/ 1806205 w 2392711"/>
                  <a:gd name="connsiteY21" fmla="*/ 1241161 h 2077135"/>
                  <a:gd name="connsiteX22" fmla="*/ 1806205 w 2392711"/>
                  <a:gd name="connsiteY22" fmla="*/ 1241161 h 2077135"/>
                  <a:gd name="connsiteX23" fmla="*/ 1806205 w 2392711"/>
                  <a:gd name="connsiteY23" fmla="*/ 1241161 h 2077135"/>
                  <a:gd name="connsiteX24" fmla="*/ 2085728 w 2392711"/>
                  <a:gd name="connsiteY24" fmla="*/ 920808 h 2077135"/>
                  <a:gd name="connsiteX25" fmla="*/ 2164136 w 2392711"/>
                  <a:gd name="connsiteY25" fmla="*/ 803376 h 2077135"/>
                  <a:gd name="connsiteX26" fmla="*/ 2164136 w 2392711"/>
                  <a:gd name="connsiteY26" fmla="*/ 803376 h 2077135"/>
                  <a:gd name="connsiteX27" fmla="*/ 2228670 w 2392711"/>
                  <a:gd name="connsiteY27" fmla="*/ 701193 h 2077135"/>
                  <a:gd name="connsiteX28" fmla="*/ 2361927 w 2392711"/>
                  <a:gd name="connsiteY28" fmla="*/ 393486 h 2077135"/>
                  <a:gd name="connsiteX29" fmla="*/ 2391628 w 2392711"/>
                  <a:gd name="connsiteY29" fmla="*/ 237609 h 2077135"/>
                  <a:gd name="connsiteX30" fmla="*/ 2392712 w 2392711"/>
                  <a:gd name="connsiteY30" fmla="*/ 66557 h 2077135"/>
                  <a:gd name="connsiteX31" fmla="*/ 2365613 w 2392711"/>
                  <a:gd name="connsiteY31" fmla="*/ 0 h 207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392711" h="2077135">
                    <a:moveTo>
                      <a:pt x="2365613" y="0"/>
                    </a:moveTo>
                    <a:lnTo>
                      <a:pt x="0" y="1766459"/>
                    </a:lnTo>
                    <a:cubicBezTo>
                      <a:pt x="30134" y="1804109"/>
                      <a:pt x="63088" y="1839519"/>
                      <a:pt x="97775" y="1873557"/>
                    </a:cubicBezTo>
                    <a:cubicBezTo>
                      <a:pt x="102184" y="1875797"/>
                      <a:pt x="107459" y="1877170"/>
                      <a:pt x="110855" y="1880494"/>
                    </a:cubicBezTo>
                    <a:cubicBezTo>
                      <a:pt x="148000" y="1916338"/>
                      <a:pt x="185650" y="1951892"/>
                      <a:pt x="236380" y="1967646"/>
                    </a:cubicBezTo>
                    <a:cubicBezTo>
                      <a:pt x="279450" y="1981088"/>
                      <a:pt x="320498" y="2000383"/>
                      <a:pt x="368048" y="1999443"/>
                    </a:cubicBezTo>
                    <a:cubicBezTo>
                      <a:pt x="392474" y="1998937"/>
                      <a:pt x="413142" y="1988097"/>
                      <a:pt x="436556" y="1986435"/>
                    </a:cubicBezTo>
                    <a:cubicBezTo>
                      <a:pt x="496031" y="1982172"/>
                      <a:pt x="546617" y="1954133"/>
                      <a:pt x="593300" y="1920529"/>
                    </a:cubicBezTo>
                    <a:cubicBezTo>
                      <a:pt x="611799" y="1907232"/>
                      <a:pt x="627771" y="1896176"/>
                      <a:pt x="650823" y="1898777"/>
                    </a:cubicBezTo>
                    <a:cubicBezTo>
                      <a:pt x="650823" y="1898777"/>
                      <a:pt x="650823" y="1898777"/>
                      <a:pt x="650823" y="1898777"/>
                    </a:cubicBezTo>
                    <a:cubicBezTo>
                      <a:pt x="650823" y="1898777"/>
                      <a:pt x="650823" y="1898777"/>
                      <a:pt x="650823" y="1898777"/>
                    </a:cubicBezTo>
                    <a:cubicBezTo>
                      <a:pt x="660363" y="1902318"/>
                      <a:pt x="669974" y="1905715"/>
                      <a:pt x="679513" y="1909473"/>
                    </a:cubicBezTo>
                    <a:cubicBezTo>
                      <a:pt x="729231" y="1929129"/>
                      <a:pt x="778372" y="1951387"/>
                      <a:pt x="831342" y="1960709"/>
                    </a:cubicBezTo>
                    <a:cubicBezTo>
                      <a:pt x="909823" y="1974584"/>
                      <a:pt x="974356" y="1941775"/>
                      <a:pt x="1034047" y="1895453"/>
                    </a:cubicBezTo>
                    <a:lnTo>
                      <a:pt x="1034047" y="1895453"/>
                    </a:lnTo>
                    <a:cubicBezTo>
                      <a:pt x="1066856" y="1927322"/>
                      <a:pt x="1098653" y="1960275"/>
                      <a:pt x="1132762" y="1990699"/>
                    </a:cubicBezTo>
                    <a:cubicBezTo>
                      <a:pt x="1170051" y="2023941"/>
                      <a:pt x="1210448" y="2054076"/>
                      <a:pt x="1257565" y="2072070"/>
                    </a:cubicBezTo>
                    <a:cubicBezTo>
                      <a:pt x="1308512" y="2091509"/>
                      <a:pt x="1393207" y="2052414"/>
                      <a:pt x="1419439" y="1998937"/>
                    </a:cubicBezTo>
                    <a:cubicBezTo>
                      <a:pt x="1443937" y="1948857"/>
                      <a:pt x="1471254" y="1899933"/>
                      <a:pt x="1499655" y="1852383"/>
                    </a:cubicBezTo>
                    <a:cubicBezTo>
                      <a:pt x="1571848" y="1731338"/>
                      <a:pt x="1637032" y="1606535"/>
                      <a:pt x="1706551" y="1484045"/>
                    </a:cubicBezTo>
                    <a:cubicBezTo>
                      <a:pt x="1738926" y="1427028"/>
                      <a:pt x="1769422" y="1368926"/>
                      <a:pt x="1803965" y="1313282"/>
                    </a:cubicBezTo>
                    <a:cubicBezTo>
                      <a:pt x="1819863" y="1287627"/>
                      <a:pt x="1824416" y="1265876"/>
                      <a:pt x="1806205" y="1241161"/>
                    </a:cubicBezTo>
                    <a:lnTo>
                      <a:pt x="1806205" y="1241161"/>
                    </a:lnTo>
                    <a:cubicBezTo>
                      <a:pt x="1806205" y="1241161"/>
                      <a:pt x="1806205" y="1241161"/>
                      <a:pt x="1806205" y="1241161"/>
                    </a:cubicBezTo>
                    <a:cubicBezTo>
                      <a:pt x="1907955" y="1141868"/>
                      <a:pt x="1997564" y="1031952"/>
                      <a:pt x="2085728" y="920808"/>
                    </a:cubicBezTo>
                    <a:cubicBezTo>
                      <a:pt x="2109432" y="880050"/>
                      <a:pt x="2143251" y="846013"/>
                      <a:pt x="2164136" y="803376"/>
                    </a:cubicBezTo>
                    <a:cubicBezTo>
                      <a:pt x="2164136" y="803376"/>
                      <a:pt x="2164136" y="803376"/>
                      <a:pt x="2164136" y="803376"/>
                    </a:cubicBezTo>
                    <a:cubicBezTo>
                      <a:pt x="2185743" y="769339"/>
                      <a:pt x="2209302" y="736458"/>
                      <a:pt x="2228670" y="701193"/>
                    </a:cubicBezTo>
                    <a:cubicBezTo>
                      <a:pt x="2282579" y="602839"/>
                      <a:pt x="2333165" y="502679"/>
                      <a:pt x="2361927" y="393486"/>
                    </a:cubicBezTo>
                    <a:cubicBezTo>
                      <a:pt x="2375368" y="342322"/>
                      <a:pt x="2391195" y="291302"/>
                      <a:pt x="2391628" y="237609"/>
                    </a:cubicBezTo>
                    <a:cubicBezTo>
                      <a:pt x="2392062" y="180592"/>
                      <a:pt x="2392350" y="123574"/>
                      <a:pt x="2392712" y="66557"/>
                    </a:cubicBezTo>
                    <a:cubicBezTo>
                      <a:pt x="2389532" y="41769"/>
                      <a:pt x="2391483" y="15826"/>
                      <a:pt x="2365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C5D76EF-75DD-F2CC-39F2-A0082BA178C6}"/>
                  </a:ext>
                </a:extLst>
              </p:cNvPr>
              <p:cNvSpPr/>
              <p:nvPr/>
            </p:nvSpPr>
            <p:spPr>
              <a:xfrm>
                <a:off x="8768009" y="1076673"/>
                <a:ext cx="825607" cy="911522"/>
              </a:xfrm>
              <a:custGeom>
                <a:avLst/>
                <a:gdLst>
                  <a:gd name="connsiteX0" fmla="*/ 250036 w 810382"/>
                  <a:gd name="connsiteY0" fmla="*/ 768915 h 894713"/>
                  <a:gd name="connsiteX1" fmla="*/ 175169 w 810382"/>
                  <a:gd name="connsiteY1" fmla="*/ 689351 h 894713"/>
                  <a:gd name="connsiteX2" fmla="*/ 33456 w 810382"/>
                  <a:gd name="connsiteY2" fmla="*/ 184865 h 894713"/>
                  <a:gd name="connsiteX3" fmla="*/ 121548 w 810382"/>
                  <a:gd name="connsiteY3" fmla="*/ 84994 h 894713"/>
                  <a:gd name="connsiteX4" fmla="*/ 233993 w 810382"/>
                  <a:gd name="connsiteY4" fmla="*/ 10 h 894713"/>
                  <a:gd name="connsiteX5" fmla="*/ 240496 w 810382"/>
                  <a:gd name="connsiteY5" fmla="*/ 59990 h 894713"/>
                  <a:gd name="connsiteX6" fmla="*/ 775478 w 810382"/>
                  <a:gd name="connsiteY6" fmla="*/ 767831 h 894713"/>
                  <a:gd name="connsiteX7" fmla="*/ 810382 w 810382"/>
                  <a:gd name="connsiteY7" fmla="*/ 786765 h 894713"/>
                  <a:gd name="connsiteX8" fmla="*/ 691000 w 810382"/>
                  <a:gd name="connsiteY8" fmla="*/ 849491 h 894713"/>
                  <a:gd name="connsiteX9" fmla="*/ 520381 w 810382"/>
                  <a:gd name="connsiteY9" fmla="*/ 894657 h 894713"/>
                  <a:gd name="connsiteX10" fmla="*/ 250036 w 810382"/>
                  <a:gd name="connsiteY10" fmla="*/ 768915 h 894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0382" h="894713">
                    <a:moveTo>
                      <a:pt x="250036" y="768915"/>
                    </a:moveTo>
                    <a:cubicBezTo>
                      <a:pt x="223442" y="743550"/>
                      <a:pt x="198583" y="716306"/>
                      <a:pt x="175169" y="689351"/>
                    </a:cubicBezTo>
                    <a:cubicBezTo>
                      <a:pt x="60122" y="556671"/>
                      <a:pt x="-59983" y="360181"/>
                      <a:pt x="33456" y="184865"/>
                    </a:cubicBezTo>
                    <a:cubicBezTo>
                      <a:pt x="54557" y="145191"/>
                      <a:pt x="87077" y="113105"/>
                      <a:pt x="121548" y="84994"/>
                    </a:cubicBezTo>
                    <a:cubicBezTo>
                      <a:pt x="128846" y="79068"/>
                      <a:pt x="233849" y="-1002"/>
                      <a:pt x="233993" y="10"/>
                    </a:cubicBezTo>
                    <a:cubicBezTo>
                      <a:pt x="238690" y="25664"/>
                      <a:pt x="238184" y="42718"/>
                      <a:pt x="240496" y="59990"/>
                    </a:cubicBezTo>
                    <a:cubicBezTo>
                      <a:pt x="273955" y="307499"/>
                      <a:pt x="501447" y="627563"/>
                      <a:pt x="775478" y="767831"/>
                    </a:cubicBezTo>
                    <a:cubicBezTo>
                      <a:pt x="787258" y="773829"/>
                      <a:pt x="798748" y="780477"/>
                      <a:pt x="810382" y="786765"/>
                    </a:cubicBezTo>
                    <a:cubicBezTo>
                      <a:pt x="784150" y="772456"/>
                      <a:pt x="712535" y="838796"/>
                      <a:pt x="691000" y="849491"/>
                    </a:cubicBezTo>
                    <a:cubicBezTo>
                      <a:pt x="640848" y="874495"/>
                      <a:pt x="576676" y="893501"/>
                      <a:pt x="520381" y="894657"/>
                    </a:cubicBezTo>
                    <a:cubicBezTo>
                      <a:pt x="412561" y="896753"/>
                      <a:pt x="324469" y="839952"/>
                      <a:pt x="250036" y="76891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D0F0757-79A5-E3E7-E413-2E942B274673}"/>
                  </a:ext>
                </a:extLst>
              </p:cNvPr>
              <p:cNvSpPr/>
              <p:nvPr/>
            </p:nvSpPr>
            <p:spPr>
              <a:xfrm>
                <a:off x="8979447" y="-131272"/>
                <a:ext cx="2394230" cy="2191162"/>
              </a:xfrm>
              <a:custGeom>
                <a:avLst/>
                <a:gdLst>
                  <a:gd name="connsiteX0" fmla="*/ 1754931 w 2394230"/>
                  <a:gd name="connsiteY0" fmla="*/ 1327151 h 2191162"/>
                  <a:gd name="connsiteX1" fmla="*/ 1791255 w 2394230"/>
                  <a:gd name="connsiteY1" fmla="*/ 1339372 h 2191162"/>
                  <a:gd name="connsiteX2" fmla="*/ 1788973 w 2394230"/>
                  <a:gd name="connsiteY2" fmla="*/ 1412848 h 2191162"/>
                  <a:gd name="connsiteX3" fmla="*/ 1689729 w 2394230"/>
                  <a:gd name="connsiteY3" fmla="*/ 1586820 h 2191162"/>
                  <a:gd name="connsiteX4" fmla="*/ 1478946 w 2394230"/>
                  <a:gd name="connsiteY4" fmla="*/ 1962077 h 2191162"/>
                  <a:gd name="connsiteX5" fmla="*/ 1397224 w 2394230"/>
                  <a:gd name="connsiteY5" fmla="*/ 2111385 h 2191162"/>
                  <a:gd name="connsiteX6" fmla="*/ 1236947 w 2394230"/>
                  <a:gd name="connsiteY6" fmla="*/ 2187511 h 2191162"/>
                  <a:gd name="connsiteX7" fmla="*/ 1106928 w 2394230"/>
                  <a:gd name="connsiteY7" fmla="*/ 2107999 h 2191162"/>
                  <a:gd name="connsiteX8" fmla="*/ 1004665 w 2394230"/>
                  <a:gd name="connsiteY8" fmla="*/ 2006104 h 2191162"/>
                  <a:gd name="connsiteX9" fmla="*/ 1118045 w 2394230"/>
                  <a:gd name="connsiteY9" fmla="*/ 1841703 h 2191162"/>
                  <a:gd name="connsiteX10" fmla="*/ 1287966 w 2394230"/>
                  <a:gd name="connsiteY10" fmla="*/ 1683340 h 2191162"/>
                  <a:gd name="connsiteX11" fmla="*/ 1719546 w 2394230"/>
                  <a:gd name="connsiteY11" fmla="*/ 1343200 h 2191162"/>
                  <a:gd name="connsiteX12" fmla="*/ 1754931 w 2394230"/>
                  <a:gd name="connsiteY12" fmla="*/ 1327151 h 2191162"/>
                  <a:gd name="connsiteX13" fmla="*/ 914404 w 2394230"/>
                  <a:gd name="connsiteY13" fmla="*/ 1114601 h 2191162"/>
                  <a:gd name="connsiteX14" fmla="*/ 914625 w 2394230"/>
                  <a:gd name="connsiteY14" fmla="*/ 1115557 h 2191162"/>
                  <a:gd name="connsiteX15" fmla="*/ 915803 w 2394230"/>
                  <a:gd name="connsiteY15" fmla="*/ 1114674 h 2191162"/>
                  <a:gd name="connsiteX16" fmla="*/ 914404 w 2394230"/>
                  <a:gd name="connsiteY16" fmla="*/ 1114601 h 2191162"/>
                  <a:gd name="connsiteX17" fmla="*/ 1319699 w 2394230"/>
                  <a:gd name="connsiteY17" fmla="*/ 810712 h 2191162"/>
                  <a:gd name="connsiteX18" fmla="*/ 1353124 w 2394230"/>
                  <a:gd name="connsiteY18" fmla="*/ 822317 h 2191162"/>
                  <a:gd name="connsiteX19" fmla="*/ 1370574 w 2394230"/>
                  <a:gd name="connsiteY19" fmla="*/ 843225 h 2191162"/>
                  <a:gd name="connsiteX20" fmla="*/ 1351946 w 2394230"/>
                  <a:gd name="connsiteY20" fmla="*/ 909707 h 2191162"/>
                  <a:gd name="connsiteX21" fmla="*/ 954086 w 2394230"/>
                  <a:gd name="connsiteY21" fmla="*/ 1310144 h 2191162"/>
                  <a:gd name="connsiteX22" fmla="*/ 746028 w 2394230"/>
                  <a:gd name="connsiteY22" fmla="*/ 1505834 h 2191162"/>
                  <a:gd name="connsiteX23" fmla="*/ 569774 w 2394230"/>
                  <a:gd name="connsiteY23" fmla="*/ 1573788 h 2191162"/>
                  <a:gd name="connsiteX24" fmla="*/ 471193 w 2394230"/>
                  <a:gd name="connsiteY24" fmla="*/ 1476753 h 2191162"/>
                  <a:gd name="connsiteX25" fmla="*/ 409937 w 2394230"/>
                  <a:gd name="connsiteY25" fmla="*/ 1381853 h 2191162"/>
                  <a:gd name="connsiteX26" fmla="*/ 368709 w 2394230"/>
                  <a:gd name="connsiteY26" fmla="*/ 1300204 h 2191162"/>
                  <a:gd name="connsiteX27" fmla="*/ 391312 w 2394230"/>
                  <a:gd name="connsiteY27" fmla="*/ 1231294 h 2191162"/>
                  <a:gd name="connsiteX28" fmla="*/ 830032 w 2394230"/>
                  <a:gd name="connsiteY28" fmla="*/ 1015430 h 2191162"/>
                  <a:gd name="connsiteX29" fmla="*/ 1284728 w 2394230"/>
                  <a:gd name="connsiteY29" fmla="*/ 817384 h 2191162"/>
                  <a:gd name="connsiteX30" fmla="*/ 1319699 w 2394230"/>
                  <a:gd name="connsiteY30" fmla="*/ 810712 h 2191162"/>
                  <a:gd name="connsiteX31" fmla="*/ 953467 w 2394230"/>
                  <a:gd name="connsiteY31" fmla="*/ 284618 h 2191162"/>
                  <a:gd name="connsiteX32" fmla="*/ 992002 w 2394230"/>
                  <a:gd name="connsiteY32" fmla="*/ 319322 h 2191162"/>
                  <a:gd name="connsiteX33" fmla="*/ 961080 w 2394230"/>
                  <a:gd name="connsiteY33" fmla="*/ 379104 h 2191162"/>
                  <a:gd name="connsiteX34" fmla="*/ 305171 w 2394230"/>
                  <a:gd name="connsiteY34" fmla="*/ 830267 h 2191162"/>
                  <a:gd name="connsiteX35" fmla="*/ 167717 w 2394230"/>
                  <a:gd name="connsiteY35" fmla="*/ 855962 h 2191162"/>
                  <a:gd name="connsiteX36" fmla="*/ 3464 w 2394230"/>
                  <a:gd name="connsiteY36" fmla="*/ 597029 h 2191162"/>
                  <a:gd name="connsiteX37" fmla="*/ 31734 w 2394230"/>
                  <a:gd name="connsiteY37" fmla="*/ 525100 h 2191162"/>
                  <a:gd name="connsiteX38" fmla="*/ 442184 w 2394230"/>
                  <a:gd name="connsiteY38" fmla="*/ 389779 h 2191162"/>
                  <a:gd name="connsiteX39" fmla="*/ 933325 w 2394230"/>
                  <a:gd name="connsiteY39" fmla="*/ 285309 h 2191162"/>
                  <a:gd name="connsiteX40" fmla="*/ 953467 w 2394230"/>
                  <a:gd name="connsiteY40" fmla="*/ 284618 h 2191162"/>
                  <a:gd name="connsiteX41" fmla="*/ 2000566 w 2394230"/>
                  <a:gd name="connsiteY41" fmla="*/ 115 h 2191162"/>
                  <a:gd name="connsiteX42" fmla="*/ 2124621 w 2394230"/>
                  <a:gd name="connsiteY42" fmla="*/ 4069 h 2191162"/>
                  <a:gd name="connsiteX43" fmla="*/ 2359775 w 2394230"/>
                  <a:gd name="connsiteY43" fmla="*/ 74084 h 2191162"/>
                  <a:gd name="connsiteX44" fmla="*/ 2388782 w 2394230"/>
                  <a:gd name="connsiteY44" fmla="*/ 142701 h 2191162"/>
                  <a:gd name="connsiteX45" fmla="*/ 2221731 w 2394230"/>
                  <a:gd name="connsiteY45" fmla="*/ 789260 h 2191162"/>
                  <a:gd name="connsiteX46" fmla="*/ 2155986 w 2394230"/>
                  <a:gd name="connsiteY46" fmla="*/ 893436 h 2191162"/>
                  <a:gd name="connsiteX47" fmla="*/ 1912293 w 2394230"/>
                  <a:gd name="connsiteY47" fmla="*/ 736104 h 2191162"/>
                  <a:gd name="connsiteX48" fmla="*/ 1741414 w 2394230"/>
                  <a:gd name="connsiteY48" fmla="*/ 573544 h 2191162"/>
                  <a:gd name="connsiteX49" fmla="*/ 1601823 w 2394230"/>
                  <a:gd name="connsiteY49" fmla="*/ 360699 h 2191162"/>
                  <a:gd name="connsiteX50" fmla="*/ 1523120 w 2394230"/>
                  <a:gd name="connsiteY50" fmla="*/ 92711 h 2191162"/>
                  <a:gd name="connsiteX51" fmla="*/ 1634807 w 2394230"/>
                  <a:gd name="connsiteY51" fmla="*/ 55163 h 2191162"/>
                  <a:gd name="connsiteX52" fmla="*/ 2000566 w 2394230"/>
                  <a:gd name="connsiteY52" fmla="*/ 115 h 219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394230" h="2191162">
                    <a:moveTo>
                      <a:pt x="1754931" y="1327151"/>
                    </a:moveTo>
                    <a:cubicBezTo>
                      <a:pt x="1766775" y="1326083"/>
                      <a:pt x="1778776" y="1329727"/>
                      <a:pt x="1791255" y="1339372"/>
                    </a:cubicBezTo>
                    <a:cubicBezTo>
                      <a:pt x="1809808" y="1364478"/>
                      <a:pt x="1805170" y="1386712"/>
                      <a:pt x="1788973" y="1412848"/>
                    </a:cubicBezTo>
                    <a:cubicBezTo>
                      <a:pt x="1753855" y="1469538"/>
                      <a:pt x="1722712" y="1528805"/>
                      <a:pt x="1689729" y="1586820"/>
                    </a:cubicBezTo>
                    <a:cubicBezTo>
                      <a:pt x="1618904" y="1711611"/>
                      <a:pt x="1552496" y="1838759"/>
                      <a:pt x="1478946" y="1962077"/>
                    </a:cubicBezTo>
                    <a:cubicBezTo>
                      <a:pt x="1450012" y="2010521"/>
                      <a:pt x="1422182" y="2060364"/>
                      <a:pt x="1397224" y="2111385"/>
                    </a:cubicBezTo>
                    <a:cubicBezTo>
                      <a:pt x="1371162" y="2164615"/>
                      <a:pt x="1294962" y="2203561"/>
                      <a:pt x="1236947" y="2187511"/>
                    </a:cubicBezTo>
                    <a:cubicBezTo>
                      <a:pt x="1187618" y="2173891"/>
                      <a:pt x="1144549" y="2141644"/>
                      <a:pt x="1106928" y="2107999"/>
                    </a:cubicBezTo>
                    <a:cubicBezTo>
                      <a:pt x="1093822" y="2096292"/>
                      <a:pt x="1003267" y="2021049"/>
                      <a:pt x="1004665" y="2006104"/>
                    </a:cubicBezTo>
                    <a:cubicBezTo>
                      <a:pt x="1011438" y="1934247"/>
                      <a:pt x="1070116" y="1889043"/>
                      <a:pt x="1118045" y="1841703"/>
                    </a:cubicBezTo>
                    <a:cubicBezTo>
                      <a:pt x="1173189" y="1787296"/>
                      <a:pt x="1229804" y="1734508"/>
                      <a:pt x="1287966" y="1683340"/>
                    </a:cubicBezTo>
                    <a:cubicBezTo>
                      <a:pt x="1425863" y="1561935"/>
                      <a:pt x="1575097" y="1455918"/>
                      <a:pt x="1719546" y="1343200"/>
                    </a:cubicBezTo>
                    <a:cubicBezTo>
                      <a:pt x="1731399" y="1333998"/>
                      <a:pt x="1743087" y="1328218"/>
                      <a:pt x="1754931" y="1327151"/>
                    </a:cubicBezTo>
                    <a:close/>
                    <a:moveTo>
                      <a:pt x="914404" y="1114601"/>
                    </a:moveTo>
                    <a:cubicBezTo>
                      <a:pt x="914477" y="1114895"/>
                      <a:pt x="914552" y="1115263"/>
                      <a:pt x="914625" y="1115557"/>
                    </a:cubicBezTo>
                    <a:cubicBezTo>
                      <a:pt x="915066" y="1115263"/>
                      <a:pt x="915435" y="1114968"/>
                      <a:pt x="915803" y="1114674"/>
                    </a:cubicBezTo>
                    <a:cubicBezTo>
                      <a:pt x="915287" y="1114674"/>
                      <a:pt x="914846" y="1114601"/>
                      <a:pt x="914404" y="1114601"/>
                    </a:cubicBezTo>
                    <a:close/>
                    <a:moveTo>
                      <a:pt x="1319699" y="810712"/>
                    </a:moveTo>
                    <a:cubicBezTo>
                      <a:pt x="1331056" y="811457"/>
                      <a:pt x="1342154" y="815249"/>
                      <a:pt x="1353124" y="822317"/>
                    </a:cubicBezTo>
                    <a:cubicBezTo>
                      <a:pt x="1362548" y="826292"/>
                      <a:pt x="1369984" y="831887"/>
                      <a:pt x="1370574" y="843225"/>
                    </a:cubicBezTo>
                    <a:cubicBezTo>
                      <a:pt x="1370941" y="870760"/>
                      <a:pt x="1372634" y="887914"/>
                      <a:pt x="1351946" y="909707"/>
                    </a:cubicBezTo>
                    <a:cubicBezTo>
                      <a:pt x="1222370" y="1046131"/>
                      <a:pt x="1089701" y="1179684"/>
                      <a:pt x="954086" y="1310144"/>
                    </a:cubicBezTo>
                    <a:cubicBezTo>
                      <a:pt x="885470" y="1376183"/>
                      <a:pt x="816117" y="1441414"/>
                      <a:pt x="746028" y="1505834"/>
                    </a:cubicBezTo>
                    <a:cubicBezTo>
                      <a:pt x="692651" y="1554868"/>
                      <a:pt x="641483" y="1629227"/>
                      <a:pt x="569774" y="1573788"/>
                    </a:cubicBezTo>
                    <a:cubicBezTo>
                      <a:pt x="533036" y="1545370"/>
                      <a:pt x="504396" y="1508705"/>
                      <a:pt x="471193" y="1476753"/>
                    </a:cubicBezTo>
                    <a:cubicBezTo>
                      <a:pt x="450726" y="1445095"/>
                      <a:pt x="429964" y="1413732"/>
                      <a:pt x="409937" y="1381853"/>
                    </a:cubicBezTo>
                    <a:cubicBezTo>
                      <a:pt x="393667" y="1356011"/>
                      <a:pt x="380121" y="1328697"/>
                      <a:pt x="368709" y="1300204"/>
                    </a:cubicBezTo>
                    <a:cubicBezTo>
                      <a:pt x="356634" y="1270166"/>
                      <a:pt x="362746" y="1249404"/>
                      <a:pt x="391312" y="1231294"/>
                    </a:cubicBezTo>
                    <a:cubicBezTo>
                      <a:pt x="528103" y="1144712"/>
                      <a:pt x="682638" y="1081912"/>
                      <a:pt x="830032" y="1015430"/>
                    </a:cubicBezTo>
                    <a:cubicBezTo>
                      <a:pt x="980738" y="947476"/>
                      <a:pt x="1132623" y="882171"/>
                      <a:pt x="1284728" y="817384"/>
                    </a:cubicBezTo>
                    <a:cubicBezTo>
                      <a:pt x="1296729" y="812267"/>
                      <a:pt x="1308343" y="809966"/>
                      <a:pt x="1319699" y="810712"/>
                    </a:cubicBezTo>
                    <a:close/>
                    <a:moveTo>
                      <a:pt x="953467" y="284618"/>
                    </a:moveTo>
                    <a:cubicBezTo>
                      <a:pt x="971323" y="287697"/>
                      <a:pt x="982781" y="301377"/>
                      <a:pt x="992002" y="319322"/>
                    </a:cubicBezTo>
                    <a:cubicBezTo>
                      <a:pt x="997081" y="347226"/>
                      <a:pt x="983167" y="364012"/>
                      <a:pt x="961080" y="379104"/>
                    </a:cubicBezTo>
                    <a:cubicBezTo>
                      <a:pt x="742124" y="529002"/>
                      <a:pt x="523316" y="679119"/>
                      <a:pt x="305171" y="830267"/>
                    </a:cubicBezTo>
                    <a:cubicBezTo>
                      <a:pt x="262249" y="860010"/>
                      <a:pt x="217633" y="869140"/>
                      <a:pt x="167717" y="855962"/>
                    </a:cubicBezTo>
                    <a:cubicBezTo>
                      <a:pt x="65233" y="818634"/>
                      <a:pt x="32397" y="689573"/>
                      <a:pt x="3464" y="597029"/>
                    </a:cubicBezTo>
                    <a:cubicBezTo>
                      <a:pt x="-6108" y="566328"/>
                      <a:pt x="4421" y="541591"/>
                      <a:pt x="31734" y="525100"/>
                    </a:cubicBezTo>
                    <a:cubicBezTo>
                      <a:pt x="151005" y="453169"/>
                      <a:pt x="307969" y="424236"/>
                      <a:pt x="442184" y="389779"/>
                    </a:cubicBezTo>
                    <a:cubicBezTo>
                      <a:pt x="604597" y="348109"/>
                      <a:pt x="769586" y="319543"/>
                      <a:pt x="933325" y="285309"/>
                    </a:cubicBezTo>
                    <a:cubicBezTo>
                      <a:pt x="940853" y="283744"/>
                      <a:pt x="947516" y="283592"/>
                      <a:pt x="953467" y="284618"/>
                    </a:cubicBezTo>
                    <a:close/>
                    <a:moveTo>
                      <a:pt x="2000566" y="115"/>
                    </a:moveTo>
                    <a:cubicBezTo>
                      <a:pt x="2041772" y="-417"/>
                      <a:pt x="2083135" y="903"/>
                      <a:pt x="2124621" y="4069"/>
                    </a:cubicBezTo>
                    <a:cubicBezTo>
                      <a:pt x="2206197" y="10326"/>
                      <a:pt x="2288728" y="33370"/>
                      <a:pt x="2359775" y="74084"/>
                    </a:cubicBezTo>
                    <a:cubicBezTo>
                      <a:pt x="2387750" y="90134"/>
                      <a:pt x="2385616" y="117080"/>
                      <a:pt x="2388782" y="142701"/>
                    </a:cubicBezTo>
                    <a:cubicBezTo>
                      <a:pt x="2417053" y="375939"/>
                      <a:pt x="2331429" y="589225"/>
                      <a:pt x="2221731" y="789260"/>
                    </a:cubicBezTo>
                    <a:cubicBezTo>
                      <a:pt x="2202000" y="825187"/>
                      <a:pt x="2177999" y="858760"/>
                      <a:pt x="2155986" y="893436"/>
                    </a:cubicBezTo>
                    <a:cubicBezTo>
                      <a:pt x="2139789" y="918763"/>
                      <a:pt x="1932539" y="751859"/>
                      <a:pt x="1912293" y="736104"/>
                    </a:cubicBezTo>
                    <a:cubicBezTo>
                      <a:pt x="1849934" y="687659"/>
                      <a:pt x="1792360" y="633326"/>
                      <a:pt x="1741414" y="573544"/>
                    </a:cubicBezTo>
                    <a:cubicBezTo>
                      <a:pt x="1686342" y="508829"/>
                      <a:pt x="1639003" y="437709"/>
                      <a:pt x="1601823" y="360699"/>
                    </a:cubicBezTo>
                    <a:cubicBezTo>
                      <a:pt x="1588129" y="332280"/>
                      <a:pt x="1486456" y="118479"/>
                      <a:pt x="1523120" y="92711"/>
                    </a:cubicBezTo>
                    <a:cubicBezTo>
                      <a:pt x="1556619" y="69226"/>
                      <a:pt x="1597333" y="66133"/>
                      <a:pt x="1634807" y="55163"/>
                    </a:cubicBezTo>
                    <a:cubicBezTo>
                      <a:pt x="1754740" y="19990"/>
                      <a:pt x="1876949" y="1713"/>
                      <a:pt x="2000566" y="11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795F747E-4F05-0672-67AD-91BF50CF7A2A}"/>
                  </a:ext>
                </a:extLst>
              </p:cNvPr>
              <p:cNvSpPr/>
              <p:nvPr/>
            </p:nvSpPr>
            <p:spPr>
              <a:xfrm>
                <a:off x="8830635" y="-95620"/>
                <a:ext cx="2383721" cy="1860601"/>
              </a:xfrm>
              <a:custGeom>
                <a:avLst/>
                <a:gdLst>
                  <a:gd name="connsiteX0" fmla="*/ 115613 w 2383721"/>
                  <a:gd name="connsiteY0" fmla="*/ 1324334 h 1860601"/>
                  <a:gd name="connsiteX1" fmla="*/ 156989 w 2383721"/>
                  <a:gd name="connsiteY1" fmla="*/ 1366888 h 1860601"/>
                  <a:gd name="connsiteX2" fmla="*/ 351280 w 2383721"/>
                  <a:gd name="connsiteY2" fmla="*/ 1708058 h 1860601"/>
                  <a:gd name="connsiteX3" fmla="*/ 366226 w 2383721"/>
                  <a:gd name="connsiteY3" fmla="*/ 1770859 h 1860601"/>
                  <a:gd name="connsiteX4" fmla="*/ 258736 w 2383721"/>
                  <a:gd name="connsiteY4" fmla="*/ 1853096 h 1860601"/>
                  <a:gd name="connsiteX5" fmla="*/ 208673 w 2383721"/>
                  <a:gd name="connsiteY5" fmla="*/ 1851035 h 1860601"/>
                  <a:gd name="connsiteX6" fmla="*/ 16663 w 2383721"/>
                  <a:gd name="connsiteY6" fmla="*/ 1605796 h 1860601"/>
                  <a:gd name="connsiteX7" fmla="*/ 63341 w 2383721"/>
                  <a:gd name="connsiteY7" fmla="*/ 1344728 h 1860601"/>
                  <a:gd name="connsiteX8" fmla="*/ 115613 w 2383721"/>
                  <a:gd name="connsiteY8" fmla="*/ 1324334 h 1860601"/>
                  <a:gd name="connsiteX9" fmla="*/ 1437223 w 2383721"/>
                  <a:gd name="connsiteY9" fmla="*/ 852411 h 1860601"/>
                  <a:gd name="connsiteX10" fmla="*/ 1374496 w 2383721"/>
                  <a:gd name="connsiteY10" fmla="*/ 909837 h 1860601"/>
                  <a:gd name="connsiteX11" fmla="*/ 733238 w 2383721"/>
                  <a:gd name="connsiteY11" fmla="*/ 1388020 h 1860601"/>
                  <a:gd name="connsiteX12" fmla="*/ 679345 w 2383721"/>
                  <a:gd name="connsiteY12" fmla="*/ 1389272 h 1860601"/>
                  <a:gd name="connsiteX13" fmla="*/ 690537 w 2383721"/>
                  <a:gd name="connsiteY13" fmla="*/ 1346644 h 1860601"/>
                  <a:gd name="connsiteX14" fmla="*/ 1066677 w 2383721"/>
                  <a:gd name="connsiteY14" fmla="*/ 1081968 h 1860601"/>
                  <a:gd name="connsiteX15" fmla="*/ 1393271 w 2383721"/>
                  <a:gd name="connsiteY15" fmla="*/ 866767 h 1860601"/>
                  <a:gd name="connsiteX16" fmla="*/ 1437223 w 2383721"/>
                  <a:gd name="connsiteY16" fmla="*/ 852411 h 1860601"/>
                  <a:gd name="connsiteX17" fmla="*/ 1012122 w 2383721"/>
                  <a:gd name="connsiteY17" fmla="*/ 306348 h 1860601"/>
                  <a:gd name="connsiteX18" fmla="*/ 1035239 w 2383721"/>
                  <a:gd name="connsiteY18" fmla="*/ 322692 h 1860601"/>
                  <a:gd name="connsiteX19" fmla="*/ 1018306 w 2383721"/>
                  <a:gd name="connsiteY19" fmla="*/ 343380 h 1860601"/>
                  <a:gd name="connsiteX20" fmla="*/ 772626 w 2383721"/>
                  <a:gd name="connsiteY20" fmla="*/ 425911 h 1860601"/>
                  <a:gd name="connsiteX21" fmla="*/ 343550 w 2383721"/>
                  <a:gd name="connsiteY21" fmla="*/ 626460 h 1860601"/>
                  <a:gd name="connsiteX22" fmla="*/ 302689 w 2383721"/>
                  <a:gd name="connsiteY22" fmla="*/ 656278 h 1860601"/>
                  <a:gd name="connsiteX23" fmla="*/ 253583 w 2383721"/>
                  <a:gd name="connsiteY23" fmla="*/ 644572 h 1860601"/>
                  <a:gd name="connsiteX24" fmla="*/ 212132 w 2383721"/>
                  <a:gd name="connsiteY24" fmla="*/ 562556 h 1860601"/>
                  <a:gd name="connsiteX25" fmla="*/ 229802 w 2383721"/>
                  <a:gd name="connsiteY25" fmla="*/ 514774 h 1860601"/>
                  <a:gd name="connsiteX26" fmla="*/ 420340 w 2383721"/>
                  <a:gd name="connsiteY26" fmla="*/ 446379 h 1860601"/>
                  <a:gd name="connsiteX27" fmla="*/ 894104 w 2383721"/>
                  <a:gd name="connsiteY27" fmla="*/ 326005 h 1860601"/>
                  <a:gd name="connsiteX28" fmla="*/ 1012122 w 2383721"/>
                  <a:gd name="connsiteY28" fmla="*/ 306348 h 1860601"/>
                  <a:gd name="connsiteX29" fmla="*/ 2142532 w 2383721"/>
                  <a:gd name="connsiteY29" fmla="*/ 0 h 1860601"/>
                  <a:gd name="connsiteX30" fmla="*/ 2340285 w 2383721"/>
                  <a:gd name="connsiteY30" fmla="*/ 23044 h 1860601"/>
                  <a:gd name="connsiteX31" fmla="*/ 2383428 w 2383721"/>
                  <a:gd name="connsiteY31" fmla="*/ 61697 h 1860601"/>
                  <a:gd name="connsiteX32" fmla="*/ 2349119 w 2383721"/>
                  <a:gd name="connsiteY32" fmla="*/ 108595 h 1860601"/>
                  <a:gd name="connsiteX33" fmla="*/ 1857611 w 2383721"/>
                  <a:gd name="connsiteY33" fmla="*/ 316801 h 1860601"/>
                  <a:gd name="connsiteX34" fmla="*/ 1792013 w 2383721"/>
                  <a:gd name="connsiteY34" fmla="*/ 294787 h 1860601"/>
                  <a:gd name="connsiteX35" fmla="*/ 1725899 w 2383721"/>
                  <a:gd name="connsiteY35" fmla="*/ 128325 h 1860601"/>
                  <a:gd name="connsiteX36" fmla="*/ 1757484 w 2383721"/>
                  <a:gd name="connsiteY36" fmla="*/ 70163 h 1860601"/>
                  <a:gd name="connsiteX37" fmla="*/ 2142532 w 2383721"/>
                  <a:gd name="connsiteY37" fmla="*/ 0 h 1860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383721" h="1860601">
                    <a:moveTo>
                      <a:pt x="115613" y="1324334"/>
                    </a:moveTo>
                    <a:cubicBezTo>
                      <a:pt x="137331" y="1330740"/>
                      <a:pt x="151394" y="1343108"/>
                      <a:pt x="156989" y="1366888"/>
                    </a:cubicBezTo>
                    <a:cubicBezTo>
                      <a:pt x="188131" y="1499631"/>
                      <a:pt x="253804" y="1612937"/>
                      <a:pt x="351280" y="1708058"/>
                    </a:cubicBezTo>
                    <a:cubicBezTo>
                      <a:pt x="368950" y="1725360"/>
                      <a:pt x="391331" y="1750613"/>
                      <a:pt x="366226" y="1770859"/>
                    </a:cubicBezTo>
                    <a:cubicBezTo>
                      <a:pt x="335156" y="1792504"/>
                      <a:pt x="291056" y="1833218"/>
                      <a:pt x="258736" y="1853096"/>
                    </a:cubicBezTo>
                    <a:cubicBezTo>
                      <a:pt x="242613" y="1862962"/>
                      <a:pt x="225458" y="1863918"/>
                      <a:pt x="208673" y="1851035"/>
                    </a:cubicBezTo>
                    <a:cubicBezTo>
                      <a:pt x="123342" y="1785878"/>
                      <a:pt x="54212" y="1708279"/>
                      <a:pt x="16663" y="1605796"/>
                    </a:cubicBezTo>
                    <a:cubicBezTo>
                      <a:pt x="-18602" y="1509717"/>
                      <a:pt x="4516" y="1423578"/>
                      <a:pt x="63341" y="1344728"/>
                    </a:cubicBezTo>
                    <a:cubicBezTo>
                      <a:pt x="75047" y="1329046"/>
                      <a:pt x="93010" y="1317707"/>
                      <a:pt x="115613" y="1324334"/>
                    </a:cubicBezTo>
                    <a:close/>
                    <a:moveTo>
                      <a:pt x="1437223" y="852411"/>
                    </a:moveTo>
                    <a:cubicBezTo>
                      <a:pt x="1417860" y="871406"/>
                      <a:pt x="1392459" y="895701"/>
                      <a:pt x="1374496" y="909837"/>
                    </a:cubicBezTo>
                    <a:cubicBezTo>
                      <a:pt x="1256626" y="1002897"/>
                      <a:pt x="793314" y="1341195"/>
                      <a:pt x="733238" y="1388020"/>
                    </a:cubicBezTo>
                    <a:cubicBezTo>
                      <a:pt x="704672" y="1410254"/>
                      <a:pt x="691788" y="1412905"/>
                      <a:pt x="679345" y="1389272"/>
                    </a:cubicBezTo>
                    <a:cubicBezTo>
                      <a:pt x="666829" y="1365638"/>
                      <a:pt x="673750" y="1358423"/>
                      <a:pt x="690537" y="1346644"/>
                    </a:cubicBezTo>
                    <a:cubicBezTo>
                      <a:pt x="815769" y="1258296"/>
                      <a:pt x="940488" y="1168991"/>
                      <a:pt x="1066677" y="1081968"/>
                    </a:cubicBezTo>
                    <a:cubicBezTo>
                      <a:pt x="1174020" y="1007976"/>
                      <a:pt x="1282467" y="935531"/>
                      <a:pt x="1393271" y="866767"/>
                    </a:cubicBezTo>
                    <a:cubicBezTo>
                      <a:pt x="1401000" y="861982"/>
                      <a:pt x="1419406" y="849392"/>
                      <a:pt x="1437223" y="852411"/>
                    </a:cubicBezTo>
                    <a:close/>
                    <a:moveTo>
                      <a:pt x="1012122" y="306348"/>
                    </a:moveTo>
                    <a:cubicBezTo>
                      <a:pt x="1025300" y="303770"/>
                      <a:pt x="1031633" y="312090"/>
                      <a:pt x="1035239" y="322692"/>
                    </a:cubicBezTo>
                    <a:cubicBezTo>
                      <a:pt x="1040319" y="337784"/>
                      <a:pt x="1028540" y="339993"/>
                      <a:pt x="1018306" y="343380"/>
                    </a:cubicBezTo>
                    <a:cubicBezTo>
                      <a:pt x="936363" y="370694"/>
                      <a:pt x="853685" y="396168"/>
                      <a:pt x="772626" y="425911"/>
                    </a:cubicBezTo>
                    <a:cubicBezTo>
                      <a:pt x="623980" y="480392"/>
                      <a:pt x="476734" y="538481"/>
                      <a:pt x="343550" y="626460"/>
                    </a:cubicBezTo>
                    <a:cubicBezTo>
                      <a:pt x="329487" y="635737"/>
                      <a:pt x="316088" y="646044"/>
                      <a:pt x="302689" y="656278"/>
                    </a:cubicBezTo>
                    <a:cubicBezTo>
                      <a:pt x="274860" y="677481"/>
                      <a:pt x="269927" y="676524"/>
                      <a:pt x="253583" y="644572"/>
                    </a:cubicBezTo>
                    <a:cubicBezTo>
                      <a:pt x="239668" y="617258"/>
                      <a:pt x="228036" y="588619"/>
                      <a:pt x="212132" y="562556"/>
                    </a:cubicBezTo>
                    <a:cubicBezTo>
                      <a:pt x="196377" y="536714"/>
                      <a:pt x="205506" y="523609"/>
                      <a:pt x="229802" y="514774"/>
                    </a:cubicBezTo>
                    <a:cubicBezTo>
                      <a:pt x="293192" y="491657"/>
                      <a:pt x="355919" y="466477"/>
                      <a:pt x="420340" y="446379"/>
                    </a:cubicBezTo>
                    <a:cubicBezTo>
                      <a:pt x="576052" y="397787"/>
                      <a:pt x="733974" y="357294"/>
                      <a:pt x="894104" y="326005"/>
                    </a:cubicBezTo>
                    <a:cubicBezTo>
                      <a:pt x="933271" y="318421"/>
                      <a:pt x="972807" y="312900"/>
                      <a:pt x="1012122" y="306348"/>
                    </a:cubicBezTo>
                    <a:close/>
                    <a:moveTo>
                      <a:pt x="2142532" y="0"/>
                    </a:moveTo>
                    <a:cubicBezTo>
                      <a:pt x="2207027" y="6626"/>
                      <a:pt x="2274465" y="7067"/>
                      <a:pt x="2340285" y="23044"/>
                    </a:cubicBezTo>
                    <a:cubicBezTo>
                      <a:pt x="2363035" y="28566"/>
                      <a:pt x="2380850" y="36591"/>
                      <a:pt x="2383428" y="61697"/>
                    </a:cubicBezTo>
                    <a:cubicBezTo>
                      <a:pt x="2386079" y="86802"/>
                      <a:pt x="2370471" y="99612"/>
                      <a:pt x="2349119" y="108595"/>
                    </a:cubicBezTo>
                    <a:cubicBezTo>
                      <a:pt x="2245311" y="152326"/>
                      <a:pt x="1917835" y="291622"/>
                      <a:pt x="1857611" y="316801"/>
                    </a:cubicBezTo>
                    <a:cubicBezTo>
                      <a:pt x="1825143" y="330421"/>
                      <a:pt x="1810934" y="324900"/>
                      <a:pt x="1792013" y="294787"/>
                    </a:cubicBezTo>
                    <a:cubicBezTo>
                      <a:pt x="1759618" y="243325"/>
                      <a:pt x="1740329" y="186783"/>
                      <a:pt x="1725899" y="128325"/>
                    </a:cubicBezTo>
                    <a:cubicBezTo>
                      <a:pt x="1718979" y="100349"/>
                      <a:pt x="1732230" y="79366"/>
                      <a:pt x="1757484" y="70163"/>
                    </a:cubicBezTo>
                    <a:cubicBezTo>
                      <a:pt x="1856727" y="33793"/>
                      <a:pt x="2115071" y="1914"/>
                      <a:pt x="2142532" y="0"/>
                    </a:cubicBez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72562FC0-742E-23A7-7F84-AA8F9BF0F12F}"/>
              </a:ext>
            </a:extLst>
          </p:cNvPr>
          <p:cNvSpPr/>
          <p:nvPr/>
        </p:nvSpPr>
        <p:spPr>
          <a:xfrm>
            <a:off x="3960410" y="2264658"/>
            <a:ext cx="7749392" cy="1164342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tả được những nét chính của phong trào dân tộc dân chủ những năm 1918 – 1930.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864B85-4F06-F6E6-B066-519995F0F7F5}"/>
              </a:ext>
            </a:extLst>
          </p:cNvPr>
          <p:cNvSpPr txBox="1"/>
          <p:nvPr/>
        </p:nvSpPr>
        <p:spPr>
          <a:xfrm>
            <a:off x="914400" y="1197506"/>
            <a:ext cx="109278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</a:t>
            </a:r>
          </a:p>
          <a:p>
            <a:pPr algn="ctr"/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B960A2-75D0-429D-98E7-6238D9B8012D}"/>
              </a:ext>
            </a:extLst>
          </p:cNvPr>
          <p:cNvSpPr/>
          <p:nvPr/>
        </p:nvSpPr>
        <p:spPr>
          <a:xfrm rot="2700000">
            <a:off x="3493125" y="4118754"/>
            <a:ext cx="2025636" cy="2025636"/>
          </a:xfrm>
          <a:prstGeom prst="roundRect">
            <a:avLst>
              <a:gd name="adj" fmla="val 7697"/>
            </a:avLst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BC5FBC5-1D78-4CBE-97B6-7A4913B37663}"/>
              </a:ext>
            </a:extLst>
          </p:cNvPr>
          <p:cNvSpPr/>
          <p:nvPr/>
        </p:nvSpPr>
        <p:spPr>
          <a:xfrm rot="2700000">
            <a:off x="6445098" y="4118754"/>
            <a:ext cx="2025636" cy="2025636"/>
          </a:xfrm>
          <a:prstGeom prst="roundRect">
            <a:avLst>
              <a:gd name="adj" fmla="val 7697"/>
            </a:avLst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54799C7-C410-444A-BE22-D0AD621B3DA8}"/>
              </a:ext>
            </a:extLst>
          </p:cNvPr>
          <p:cNvSpPr/>
          <p:nvPr/>
        </p:nvSpPr>
        <p:spPr>
          <a:xfrm rot="2700000">
            <a:off x="9397071" y="4118754"/>
            <a:ext cx="2025636" cy="2025636"/>
          </a:xfrm>
          <a:prstGeom prst="roundRect">
            <a:avLst>
              <a:gd name="adj" fmla="val 7697"/>
            </a:avLst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02F958-FEFD-4919-BC10-F7DCCA4A0FA7}"/>
              </a:ext>
            </a:extLst>
          </p:cNvPr>
          <p:cNvSpPr txBox="1"/>
          <p:nvPr/>
        </p:nvSpPr>
        <p:spPr>
          <a:xfrm>
            <a:off x="3296923" y="4744882"/>
            <a:ext cx="2418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Phong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trào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tộc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1918 – 1930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35DA1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8691F1-50CA-427B-BF9B-65BCFBBF9839}"/>
              </a:ext>
            </a:extLst>
          </p:cNvPr>
          <p:cNvSpPr txBox="1"/>
          <p:nvPr/>
        </p:nvSpPr>
        <p:spPr>
          <a:xfrm>
            <a:off x="6248896" y="4744882"/>
            <a:ext cx="24180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Phong </a:t>
            </a:r>
            <a:r>
              <a:rPr lang="en-US" sz="26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trào</a:t>
            </a:r>
            <a:r>
              <a:rPr lang="en-US" sz="26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sz="26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nhân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B35DA1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39359F-3042-49C6-8B72-89B9BA5D2764}"/>
              </a:ext>
            </a:extLst>
          </p:cNvPr>
          <p:cNvSpPr txBox="1"/>
          <p:nvPr/>
        </p:nvSpPr>
        <p:spPr>
          <a:xfrm>
            <a:off x="9200869" y="4744882"/>
            <a:ext cx="2418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đời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tổ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chức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mạng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35DA1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4BDF9B-E167-4873-823B-0ED7582B0872}"/>
              </a:ext>
            </a:extLst>
          </p:cNvPr>
          <p:cNvGrpSpPr/>
          <p:nvPr/>
        </p:nvGrpSpPr>
        <p:grpSpPr>
          <a:xfrm>
            <a:off x="4203551" y="4151715"/>
            <a:ext cx="604784" cy="604784"/>
            <a:chOff x="1365649" y="3188865"/>
            <a:chExt cx="604784" cy="604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D2F491A-B596-440B-85E3-C5AA380C6D72}"/>
                </a:ext>
              </a:extLst>
            </p:cNvPr>
            <p:cNvSpPr/>
            <p:nvPr/>
          </p:nvSpPr>
          <p:spPr>
            <a:xfrm>
              <a:off x="1365649" y="3188865"/>
              <a:ext cx="604784" cy="604784"/>
            </a:xfrm>
            <a:prstGeom prst="ellipse">
              <a:avLst/>
            </a:prstGeom>
            <a:solidFill>
              <a:srgbClr val="B35D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BDE744-72D4-4CCC-8688-4AE02183CFB0}"/>
                </a:ext>
              </a:extLst>
            </p:cNvPr>
            <p:cNvSpPr txBox="1"/>
            <p:nvPr/>
          </p:nvSpPr>
          <p:spPr>
            <a:xfrm>
              <a:off x="1384950" y="3245036"/>
              <a:ext cx="5661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01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B28526-AADF-4FD5-A0CB-F50199F7D041}"/>
              </a:ext>
            </a:extLst>
          </p:cNvPr>
          <p:cNvGrpSpPr/>
          <p:nvPr/>
        </p:nvGrpSpPr>
        <p:grpSpPr>
          <a:xfrm>
            <a:off x="7155524" y="4151715"/>
            <a:ext cx="604784" cy="604784"/>
            <a:chOff x="1365649" y="3188865"/>
            <a:chExt cx="604784" cy="60478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19296B0-3E7A-4795-BAC0-84B134AAACEF}"/>
                </a:ext>
              </a:extLst>
            </p:cNvPr>
            <p:cNvSpPr/>
            <p:nvPr/>
          </p:nvSpPr>
          <p:spPr>
            <a:xfrm>
              <a:off x="1365649" y="3188865"/>
              <a:ext cx="604784" cy="604784"/>
            </a:xfrm>
            <a:prstGeom prst="ellipse">
              <a:avLst/>
            </a:prstGeom>
            <a:solidFill>
              <a:srgbClr val="B35D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428779A-A8DB-4CA9-9736-A2B493E1A0B4}"/>
                </a:ext>
              </a:extLst>
            </p:cNvPr>
            <p:cNvSpPr txBox="1"/>
            <p:nvPr/>
          </p:nvSpPr>
          <p:spPr>
            <a:xfrm>
              <a:off x="1384950" y="3245036"/>
              <a:ext cx="5661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02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F2BD462-E547-4C4D-8AA4-87035921F6EC}"/>
              </a:ext>
            </a:extLst>
          </p:cNvPr>
          <p:cNvGrpSpPr/>
          <p:nvPr/>
        </p:nvGrpSpPr>
        <p:grpSpPr>
          <a:xfrm>
            <a:off x="10107497" y="4151715"/>
            <a:ext cx="604784" cy="604784"/>
            <a:chOff x="1365649" y="3188865"/>
            <a:chExt cx="604784" cy="60478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062A4E1-2341-4FEA-9243-8A391A6D5454}"/>
                </a:ext>
              </a:extLst>
            </p:cNvPr>
            <p:cNvSpPr/>
            <p:nvPr/>
          </p:nvSpPr>
          <p:spPr>
            <a:xfrm>
              <a:off x="1365649" y="3188865"/>
              <a:ext cx="604784" cy="604784"/>
            </a:xfrm>
            <a:prstGeom prst="ellipse">
              <a:avLst/>
            </a:prstGeom>
            <a:solidFill>
              <a:srgbClr val="B35D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F7A810-0005-4EB4-9AE1-C7490CDA07E5}"/>
                </a:ext>
              </a:extLst>
            </p:cNvPr>
            <p:cNvSpPr txBox="1"/>
            <p:nvPr/>
          </p:nvSpPr>
          <p:spPr>
            <a:xfrm>
              <a:off x="1384950" y="3245036"/>
              <a:ext cx="5661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028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2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0" dur="2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4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667">
                                          <p:cBhvr additive="base">
                                            <p:cTn id="2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667">
                                          <p:cBhvr additive="base">
                                            <p:cTn id="2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4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667">
                                          <p:cBhvr additive="base">
                                            <p:cTn id="29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667">
                                          <p:cBhvr additive="base">
                                            <p:cTn id="30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4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667">
                                          <p:cBhvr additive="base">
                                            <p:cTn id="33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667">
                                          <p:cBhvr additive="base">
                                            <p:cTn id="34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 p14:presetBounceEnd="4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667">
                                          <p:cBhvr additive="base">
                                            <p:cTn id="39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667">
                                          <p:cBhvr additive="base">
                                            <p:cTn id="40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4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667">
                                          <p:cBhvr additive="base">
                                            <p:cTn id="43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667">
                                          <p:cBhvr additive="base">
                                            <p:cTn id="44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4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667">
                                          <p:cBhvr additive="base">
                                            <p:cTn id="47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667">
                                          <p:cBhvr additive="base">
                                            <p:cTn id="48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4" fill="hold" grpId="0" nodeType="clickEffect" p14:presetBounceEnd="4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667">
                                          <p:cBhvr additive="base">
                                            <p:cTn id="53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667">
                                          <p:cBhvr additive="base">
                                            <p:cTn id="54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 p14:presetBounceEnd="4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667">
                                          <p:cBhvr additive="base">
                                            <p:cTn id="5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667">
                                          <p:cBhvr additive="base">
                                            <p:cTn id="58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 p14:presetBounceEnd="4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667">
                                          <p:cBhvr additive="base">
                                            <p:cTn id="61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667">
                                          <p:cBhvr additive="base">
                                            <p:cTn id="62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88" grpId="0" animBg="1"/>
          <p:bldP spid="4" grpId="0"/>
          <p:bldP spid="16" grpId="0" animBg="1"/>
          <p:bldP spid="17" grpId="0" animBg="1"/>
          <p:bldP spid="18" grpId="0" animBg="1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2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0" dur="2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88" grpId="0" animBg="1"/>
          <p:bldP spid="4" grpId="0"/>
          <p:bldP spid="16" grpId="0" animBg="1"/>
          <p:bldP spid="17" grpId="0" animBg="1"/>
          <p:bldP spid="18" grpId="0" animBg="1"/>
          <p:bldP spid="20" grpId="0"/>
          <p:bldP spid="21" grpId="0"/>
          <p:bldP spid="2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F64BD3AC-8E66-32DF-69E6-55D660A666F6}"/>
              </a:ext>
            </a:extLst>
          </p:cNvPr>
          <p:cNvGrpSpPr/>
          <p:nvPr/>
        </p:nvGrpSpPr>
        <p:grpSpPr>
          <a:xfrm>
            <a:off x="843720" y="1429059"/>
            <a:ext cx="11643578" cy="5412374"/>
            <a:chOff x="-2" y="304801"/>
            <a:chExt cx="12446009" cy="6350000"/>
          </a:xfrm>
        </p:grpSpPr>
        <p:sp>
          <p:nvSpPr>
            <p:cNvPr id="7" name="Google Shape;17;p1">
              <a:extLst>
                <a:ext uri="{FF2B5EF4-FFF2-40B4-BE49-F238E27FC236}">
                  <a16:creationId xmlns:a16="http://schemas.microsoft.com/office/drawing/2014/main" id="{3D210843-6EFA-F5B6-167F-19CAF30B4260}"/>
                </a:ext>
              </a:extLst>
            </p:cNvPr>
            <p:cNvSpPr/>
            <p:nvPr/>
          </p:nvSpPr>
          <p:spPr>
            <a:xfrm>
              <a:off x="1428863" y="349402"/>
              <a:ext cx="1333101" cy="511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41" extrusionOk="0">
                  <a:moveTo>
                    <a:pt x="0" y="20141"/>
                  </a:moveTo>
                  <a:lnTo>
                    <a:pt x="21600" y="19690"/>
                  </a:lnTo>
                  <a:cubicBezTo>
                    <a:pt x="20179" y="12492"/>
                    <a:pt x="17735" y="6941"/>
                    <a:pt x="14787" y="3394"/>
                  </a:cubicBezTo>
                  <a:cubicBezTo>
                    <a:pt x="12158" y="231"/>
                    <a:pt x="8924" y="-1459"/>
                    <a:pt x="6018" y="1645"/>
                  </a:cubicBezTo>
                  <a:cubicBezTo>
                    <a:pt x="4438" y="3333"/>
                    <a:pt x="3321" y="6244"/>
                    <a:pt x="2405" y="9271"/>
                  </a:cubicBezTo>
                  <a:cubicBezTo>
                    <a:pt x="1399" y="12593"/>
                    <a:pt x="582" y="16234"/>
                    <a:pt x="0" y="20141"/>
                  </a:cubicBezTo>
                  <a:close/>
                </a:path>
              </a:pathLst>
            </a:custGeom>
            <a:gradFill>
              <a:gsLst>
                <a:gs pos="0">
                  <a:srgbClr val="FF3847"/>
                </a:gs>
                <a:gs pos="22846">
                  <a:srgbClr val="FF3847"/>
                </a:gs>
                <a:gs pos="63342">
                  <a:srgbClr val="FF7D25"/>
                </a:gs>
                <a:gs pos="100000">
                  <a:srgbClr val="FFC203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pic>
          <p:nvPicPr>
            <p:cNvPr id="8" name="Google Shape;18;p1" descr="Google Shape;18;p1">
              <a:extLst>
                <a:ext uri="{FF2B5EF4-FFF2-40B4-BE49-F238E27FC236}">
                  <a16:creationId xmlns:a16="http://schemas.microsoft.com/office/drawing/2014/main" id="{6ECD2985-97FC-8EA2-96B5-EB9F2C478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3074605" y="-2389005"/>
              <a:ext cx="280584" cy="621961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Google Shape;19;p1">
              <a:extLst>
                <a:ext uri="{FF2B5EF4-FFF2-40B4-BE49-F238E27FC236}">
                  <a16:creationId xmlns:a16="http://schemas.microsoft.com/office/drawing/2014/main" id="{54F18486-2269-F21F-AFCA-FD366FB3D27E}"/>
                </a:ext>
              </a:extLst>
            </p:cNvPr>
            <p:cNvSpPr/>
            <p:nvPr/>
          </p:nvSpPr>
          <p:spPr>
            <a:xfrm>
              <a:off x="1698815" y="304801"/>
              <a:ext cx="4274639" cy="2246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9521" y="7941"/>
                  </a:moveTo>
                  <a:lnTo>
                    <a:pt x="20387" y="6457"/>
                  </a:lnTo>
                  <a:cubicBezTo>
                    <a:pt x="20562" y="6165"/>
                    <a:pt x="20823" y="6066"/>
                    <a:pt x="21057" y="6202"/>
                  </a:cubicBezTo>
                  <a:cubicBezTo>
                    <a:pt x="21363" y="6380"/>
                    <a:pt x="21548" y="6898"/>
                    <a:pt x="21496" y="7430"/>
                  </a:cubicBezTo>
                  <a:lnTo>
                    <a:pt x="21587" y="19888"/>
                  </a:lnTo>
                  <a:cubicBezTo>
                    <a:pt x="21600" y="20311"/>
                    <a:pt x="21515" y="20727"/>
                    <a:pt x="21349" y="21049"/>
                  </a:cubicBezTo>
                  <a:cubicBezTo>
                    <a:pt x="21199" y="21340"/>
                    <a:pt x="20994" y="21534"/>
                    <a:pt x="20768" y="21600"/>
                  </a:cubicBezTo>
                  <a:lnTo>
                    <a:pt x="12719" y="21530"/>
                  </a:lnTo>
                  <a:cubicBezTo>
                    <a:pt x="12489" y="21522"/>
                    <a:pt x="12283" y="21295"/>
                    <a:pt x="12188" y="20946"/>
                  </a:cubicBezTo>
                  <a:cubicBezTo>
                    <a:pt x="12108" y="20656"/>
                    <a:pt x="12119" y="20319"/>
                    <a:pt x="12216" y="20044"/>
                  </a:cubicBezTo>
                  <a:lnTo>
                    <a:pt x="13275" y="18264"/>
                  </a:lnTo>
                  <a:lnTo>
                    <a:pt x="3630" y="2250"/>
                  </a:lnTo>
                  <a:cubicBezTo>
                    <a:pt x="3036" y="1069"/>
                    <a:pt x="2123" y="471"/>
                    <a:pt x="1206" y="661"/>
                  </a:cubicBezTo>
                  <a:cubicBezTo>
                    <a:pt x="771" y="751"/>
                    <a:pt x="357" y="1020"/>
                    <a:pt x="0" y="1443"/>
                  </a:cubicBezTo>
                  <a:cubicBezTo>
                    <a:pt x="283" y="948"/>
                    <a:pt x="627" y="563"/>
                    <a:pt x="1009" y="315"/>
                  </a:cubicBezTo>
                  <a:cubicBezTo>
                    <a:pt x="1305" y="123"/>
                    <a:pt x="1617" y="17"/>
                    <a:pt x="1934" y="0"/>
                  </a:cubicBezTo>
                  <a:lnTo>
                    <a:pt x="14053" y="26"/>
                  </a:lnTo>
                  <a:cubicBezTo>
                    <a:pt x="14189" y="68"/>
                    <a:pt x="14322" y="128"/>
                    <a:pt x="14452" y="207"/>
                  </a:cubicBezTo>
                  <a:cubicBezTo>
                    <a:pt x="14841" y="443"/>
                    <a:pt x="15190" y="834"/>
                    <a:pt x="15468" y="1347"/>
                  </a:cubicBezTo>
                  <a:lnTo>
                    <a:pt x="19521" y="7941"/>
                  </a:lnTo>
                  <a:close/>
                </a:path>
              </a:pathLst>
            </a:custGeom>
            <a:gradFill>
              <a:gsLst>
                <a:gs pos="0">
                  <a:srgbClr val="FF3847"/>
                </a:gs>
                <a:gs pos="22846">
                  <a:srgbClr val="FF3847"/>
                </a:gs>
                <a:gs pos="63342">
                  <a:srgbClr val="FF7D25"/>
                </a:gs>
                <a:gs pos="100000">
                  <a:srgbClr val="FFC203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sp>
          <p:nvSpPr>
            <p:cNvPr id="10" name="Google Shape;20;p1">
              <a:extLst>
                <a:ext uri="{FF2B5EF4-FFF2-40B4-BE49-F238E27FC236}">
                  <a16:creationId xmlns:a16="http://schemas.microsoft.com/office/drawing/2014/main" id="{F7FD2BFF-EC29-DD00-951D-58C8FC4C95A5}"/>
                </a:ext>
              </a:extLst>
            </p:cNvPr>
            <p:cNvSpPr/>
            <p:nvPr/>
          </p:nvSpPr>
          <p:spPr>
            <a:xfrm flipH="1">
              <a:off x="9313741" y="358351"/>
              <a:ext cx="1333102" cy="51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41" extrusionOk="0">
                  <a:moveTo>
                    <a:pt x="0" y="20141"/>
                  </a:moveTo>
                  <a:lnTo>
                    <a:pt x="21600" y="19690"/>
                  </a:lnTo>
                  <a:cubicBezTo>
                    <a:pt x="20179" y="12492"/>
                    <a:pt x="17735" y="6941"/>
                    <a:pt x="14787" y="3394"/>
                  </a:cubicBezTo>
                  <a:cubicBezTo>
                    <a:pt x="12158" y="231"/>
                    <a:pt x="8924" y="-1459"/>
                    <a:pt x="6018" y="1645"/>
                  </a:cubicBezTo>
                  <a:cubicBezTo>
                    <a:pt x="4438" y="3333"/>
                    <a:pt x="3321" y="6244"/>
                    <a:pt x="2405" y="9271"/>
                  </a:cubicBezTo>
                  <a:cubicBezTo>
                    <a:pt x="1399" y="12593"/>
                    <a:pt x="582" y="16234"/>
                    <a:pt x="0" y="20141"/>
                  </a:cubicBezTo>
                  <a:close/>
                </a:path>
              </a:pathLst>
            </a:custGeom>
            <a:gradFill>
              <a:gsLst>
                <a:gs pos="0">
                  <a:srgbClr val="FF2A70"/>
                </a:gs>
                <a:gs pos="1890">
                  <a:srgbClr val="FF2A70"/>
                </a:gs>
                <a:gs pos="64134">
                  <a:srgbClr val="E1359B"/>
                </a:gs>
                <a:gs pos="98899">
                  <a:srgbClr val="C23FC6"/>
                </a:gs>
                <a:gs pos="100000">
                  <a:srgbClr val="C23FC6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pic>
          <p:nvPicPr>
            <p:cNvPr id="11" name="Google Shape;21;p1" descr="Google Shape;21;p1">
              <a:extLst>
                <a:ext uri="{FF2B5EF4-FFF2-40B4-BE49-F238E27FC236}">
                  <a16:creationId xmlns:a16="http://schemas.microsoft.com/office/drawing/2014/main" id="{E8949196-231A-03B2-AB39-86EB35990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8772565" y="-2380055"/>
              <a:ext cx="280585" cy="62196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Google Shape;22;p1">
              <a:extLst>
                <a:ext uri="{FF2B5EF4-FFF2-40B4-BE49-F238E27FC236}">
                  <a16:creationId xmlns:a16="http://schemas.microsoft.com/office/drawing/2014/main" id="{217E421C-FFCE-9781-B32D-C1CFE4C687AA}"/>
                </a:ext>
              </a:extLst>
            </p:cNvPr>
            <p:cNvSpPr/>
            <p:nvPr/>
          </p:nvSpPr>
          <p:spPr>
            <a:xfrm flipH="1">
              <a:off x="6096130" y="304801"/>
              <a:ext cx="4274639" cy="2246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9521" y="7941"/>
                  </a:moveTo>
                  <a:lnTo>
                    <a:pt x="20387" y="6457"/>
                  </a:lnTo>
                  <a:cubicBezTo>
                    <a:pt x="20562" y="6165"/>
                    <a:pt x="20823" y="6066"/>
                    <a:pt x="21057" y="6202"/>
                  </a:cubicBezTo>
                  <a:cubicBezTo>
                    <a:pt x="21363" y="6380"/>
                    <a:pt x="21548" y="6898"/>
                    <a:pt x="21496" y="7430"/>
                  </a:cubicBezTo>
                  <a:lnTo>
                    <a:pt x="21587" y="19888"/>
                  </a:lnTo>
                  <a:cubicBezTo>
                    <a:pt x="21600" y="20311"/>
                    <a:pt x="21515" y="20727"/>
                    <a:pt x="21349" y="21049"/>
                  </a:cubicBezTo>
                  <a:cubicBezTo>
                    <a:pt x="21199" y="21340"/>
                    <a:pt x="20994" y="21534"/>
                    <a:pt x="20768" y="21600"/>
                  </a:cubicBezTo>
                  <a:lnTo>
                    <a:pt x="12719" y="21530"/>
                  </a:lnTo>
                  <a:cubicBezTo>
                    <a:pt x="12489" y="21522"/>
                    <a:pt x="12283" y="21295"/>
                    <a:pt x="12188" y="20946"/>
                  </a:cubicBezTo>
                  <a:cubicBezTo>
                    <a:pt x="12108" y="20656"/>
                    <a:pt x="12119" y="20319"/>
                    <a:pt x="12216" y="20044"/>
                  </a:cubicBezTo>
                  <a:lnTo>
                    <a:pt x="13275" y="18264"/>
                  </a:lnTo>
                  <a:lnTo>
                    <a:pt x="3630" y="2250"/>
                  </a:lnTo>
                  <a:cubicBezTo>
                    <a:pt x="3036" y="1069"/>
                    <a:pt x="2123" y="471"/>
                    <a:pt x="1206" y="661"/>
                  </a:cubicBezTo>
                  <a:cubicBezTo>
                    <a:pt x="771" y="751"/>
                    <a:pt x="357" y="1020"/>
                    <a:pt x="0" y="1443"/>
                  </a:cubicBezTo>
                  <a:cubicBezTo>
                    <a:pt x="283" y="948"/>
                    <a:pt x="627" y="563"/>
                    <a:pt x="1009" y="315"/>
                  </a:cubicBezTo>
                  <a:cubicBezTo>
                    <a:pt x="1305" y="123"/>
                    <a:pt x="1617" y="17"/>
                    <a:pt x="1934" y="0"/>
                  </a:cubicBezTo>
                  <a:lnTo>
                    <a:pt x="14053" y="26"/>
                  </a:lnTo>
                  <a:cubicBezTo>
                    <a:pt x="14189" y="68"/>
                    <a:pt x="14322" y="128"/>
                    <a:pt x="14452" y="207"/>
                  </a:cubicBezTo>
                  <a:cubicBezTo>
                    <a:pt x="14841" y="443"/>
                    <a:pt x="15190" y="834"/>
                    <a:pt x="15468" y="1347"/>
                  </a:cubicBezTo>
                  <a:lnTo>
                    <a:pt x="19521" y="7941"/>
                  </a:lnTo>
                  <a:close/>
                </a:path>
              </a:pathLst>
            </a:custGeom>
            <a:gradFill>
              <a:gsLst>
                <a:gs pos="2372">
                  <a:srgbClr val="FF0040"/>
                </a:gs>
                <a:gs pos="37053">
                  <a:srgbClr val="FF0071"/>
                </a:gs>
                <a:gs pos="99150">
                  <a:srgbClr val="FF00A2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  <p:sp>
          <p:nvSpPr>
            <p:cNvPr id="13" name="Google Shape;23;p1">
              <a:extLst>
                <a:ext uri="{FF2B5EF4-FFF2-40B4-BE49-F238E27FC236}">
                  <a16:creationId xmlns:a16="http://schemas.microsoft.com/office/drawing/2014/main" id="{1A17C59D-33C0-72B7-2CB9-DD47681BAE30}"/>
                </a:ext>
              </a:extLst>
            </p:cNvPr>
            <p:cNvSpPr/>
            <p:nvPr/>
          </p:nvSpPr>
          <p:spPr>
            <a:xfrm rot="10800000" flipH="1">
              <a:off x="1342537" y="6099770"/>
              <a:ext cx="1333101" cy="51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41" extrusionOk="0">
                  <a:moveTo>
                    <a:pt x="0" y="20141"/>
                  </a:moveTo>
                  <a:lnTo>
                    <a:pt x="21600" y="19690"/>
                  </a:lnTo>
                  <a:cubicBezTo>
                    <a:pt x="20179" y="12492"/>
                    <a:pt x="17735" y="6941"/>
                    <a:pt x="14787" y="3394"/>
                  </a:cubicBezTo>
                  <a:cubicBezTo>
                    <a:pt x="12158" y="231"/>
                    <a:pt x="8924" y="-1459"/>
                    <a:pt x="6018" y="1645"/>
                  </a:cubicBezTo>
                  <a:cubicBezTo>
                    <a:pt x="4438" y="3333"/>
                    <a:pt x="3321" y="6244"/>
                    <a:pt x="2405" y="9271"/>
                  </a:cubicBezTo>
                  <a:cubicBezTo>
                    <a:pt x="1399" y="12593"/>
                    <a:pt x="582" y="16234"/>
                    <a:pt x="0" y="20141"/>
                  </a:cubicBezTo>
                  <a:close/>
                </a:path>
              </a:pathLst>
            </a:custGeom>
            <a:gradFill>
              <a:gsLst>
                <a:gs pos="0">
                  <a:srgbClr val="4FACFE"/>
                </a:gs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pic>
          <p:nvPicPr>
            <p:cNvPr id="14" name="Google Shape;24;p1" descr="Google Shape;24;p1">
              <a:extLst>
                <a:ext uri="{FF2B5EF4-FFF2-40B4-BE49-F238E27FC236}">
                  <a16:creationId xmlns:a16="http://schemas.microsoft.com/office/drawing/2014/main" id="{1AED3678-9796-2F3C-4ADC-8BE4B8EC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969514" y="3124007"/>
              <a:ext cx="280585" cy="621961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Google Shape;25;p1">
              <a:extLst>
                <a:ext uri="{FF2B5EF4-FFF2-40B4-BE49-F238E27FC236}">
                  <a16:creationId xmlns:a16="http://schemas.microsoft.com/office/drawing/2014/main" id="{71A54B78-2811-DC9A-8BB5-55DF25E1431D}"/>
                </a:ext>
              </a:extLst>
            </p:cNvPr>
            <p:cNvSpPr/>
            <p:nvPr/>
          </p:nvSpPr>
          <p:spPr>
            <a:xfrm rot="10800000" flipH="1">
              <a:off x="1605861" y="4408803"/>
              <a:ext cx="4274636" cy="2245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9521" y="7941"/>
                  </a:moveTo>
                  <a:lnTo>
                    <a:pt x="20387" y="6457"/>
                  </a:lnTo>
                  <a:cubicBezTo>
                    <a:pt x="20562" y="6165"/>
                    <a:pt x="20823" y="6066"/>
                    <a:pt x="21057" y="6202"/>
                  </a:cubicBezTo>
                  <a:cubicBezTo>
                    <a:pt x="21363" y="6380"/>
                    <a:pt x="21548" y="6898"/>
                    <a:pt x="21496" y="7430"/>
                  </a:cubicBezTo>
                  <a:lnTo>
                    <a:pt x="21587" y="19888"/>
                  </a:lnTo>
                  <a:cubicBezTo>
                    <a:pt x="21600" y="20311"/>
                    <a:pt x="21515" y="20727"/>
                    <a:pt x="21349" y="21049"/>
                  </a:cubicBezTo>
                  <a:cubicBezTo>
                    <a:pt x="21199" y="21340"/>
                    <a:pt x="20994" y="21534"/>
                    <a:pt x="20768" y="21600"/>
                  </a:cubicBezTo>
                  <a:lnTo>
                    <a:pt x="12719" y="21530"/>
                  </a:lnTo>
                  <a:cubicBezTo>
                    <a:pt x="12489" y="21522"/>
                    <a:pt x="12283" y="21295"/>
                    <a:pt x="12188" y="20946"/>
                  </a:cubicBezTo>
                  <a:cubicBezTo>
                    <a:pt x="12108" y="20656"/>
                    <a:pt x="12119" y="20319"/>
                    <a:pt x="12216" y="20044"/>
                  </a:cubicBezTo>
                  <a:lnTo>
                    <a:pt x="13275" y="18264"/>
                  </a:lnTo>
                  <a:lnTo>
                    <a:pt x="3630" y="2250"/>
                  </a:lnTo>
                  <a:cubicBezTo>
                    <a:pt x="3036" y="1069"/>
                    <a:pt x="2123" y="471"/>
                    <a:pt x="1206" y="661"/>
                  </a:cubicBezTo>
                  <a:cubicBezTo>
                    <a:pt x="771" y="751"/>
                    <a:pt x="357" y="1020"/>
                    <a:pt x="0" y="1443"/>
                  </a:cubicBezTo>
                  <a:cubicBezTo>
                    <a:pt x="283" y="948"/>
                    <a:pt x="627" y="563"/>
                    <a:pt x="1009" y="315"/>
                  </a:cubicBezTo>
                  <a:cubicBezTo>
                    <a:pt x="1305" y="123"/>
                    <a:pt x="1617" y="17"/>
                    <a:pt x="1934" y="0"/>
                  </a:cubicBezTo>
                  <a:lnTo>
                    <a:pt x="14053" y="26"/>
                  </a:lnTo>
                  <a:cubicBezTo>
                    <a:pt x="14189" y="68"/>
                    <a:pt x="14322" y="128"/>
                    <a:pt x="14452" y="207"/>
                  </a:cubicBezTo>
                  <a:cubicBezTo>
                    <a:pt x="14841" y="443"/>
                    <a:pt x="15190" y="834"/>
                    <a:pt x="15468" y="1347"/>
                  </a:cubicBezTo>
                  <a:lnTo>
                    <a:pt x="19521" y="7941"/>
                  </a:lnTo>
                  <a:close/>
                </a:path>
              </a:pathLst>
            </a:custGeom>
            <a:gradFill>
              <a:gsLst>
                <a:gs pos="0">
                  <a:srgbClr val="4FACFE"/>
                </a:gs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sp>
          <p:nvSpPr>
            <p:cNvPr id="16" name="Google Shape;26;p1">
              <a:extLst>
                <a:ext uri="{FF2B5EF4-FFF2-40B4-BE49-F238E27FC236}">
                  <a16:creationId xmlns:a16="http://schemas.microsoft.com/office/drawing/2014/main" id="{91A2AD43-54F8-F9E9-C617-00A931323246}"/>
                </a:ext>
              </a:extLst>
            </p:cNvPr>
            <p:cNvSpPr/>
            <p:nvPr/>
          </p:nvSpPr>
          <p:spPr>
            <a:xfrm rot="10800000">
              <a:off x="9213458" y="6094668"/>
              <a:ext cx="1333100" cy="511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41" extrusionOk="0">
                  <a:moveTo>
                    <a:pt x="0" y="20141"/>
                  </a:moveTo>
                  <a:lnTo>
                    <a:pt x="21600" y="19690"/>
                  </a:lnTo>
                  <a:cubicBezTo>
                    <a:pt x="20179" y="12492"/>
                    <a:pt x="17735" y="6941"/>
                    <a:pt x="14787" y="3394"/>
                  </a:cubicBezTo>
                  <a:cubicBezTo>
                    <a:pt x="12158" y="231"/>
                    <a:pt x="8924" y="-1459"/>
                    <a:pt x="6018" y="1645"/>
                  </a:cubicBezTo>
                  <a:cubicBezTo>
                    <a:pt x="4438" y="3333"/>
                    <a:pt x="3321" y="6244"/>
                    <a:pt x="2405" y="9271"/>
                  </a:cubicBezTo>
                  <a:cubicBezTo>
                    <a:pt x="1399" y="12593"/>
                    <a:pt x="582" y="16234"/>
                    <a:pt x="0" y="20141"/>
                  </a:cubicBezTo>
                  <a:close/>
                </a:path>
              </a:pathLst>
            </a:custGeom>
            <a:gradFill>
              <a:gsLst>
                <a:gs pos="0">
                  <a:srgbClr val="21C885"/>
                </a:gs>
                <a:gs pos="23892">
                  <a:srgbClr val="21C885"/>
                </a:gs>
                <a:gs pos="50473">
                  <a:srgbClr val="7FE478"/>
                </a:gs>
                <a:gs pos="100000">
                  <a:srgbClr val="DEFF6B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pic>
          <p:nvPicPr>
            <p:cNvPr id="17" name="Google Shape;27;p1" descr="Google Shape;27;p1">
              <a:extLst>
                <a:ext uri="{FF2B5EF4-FFF2-40B4-BE49-F238E27FC236}">
                  <a16:creationId xmlns:a16="http://schemas.microsoft.com/office/drawing/2014/main" id="{1F41878C-41FA-5739-1FF2-0398C6709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8577087" y="3125150"/>
              <a:ext cx="280584" cy="621961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Google Shape;28;p1">
              <a:extLst>
                <a:ext uri="{FF2B5EF4-FFF2-40B4-BE49-F238E27FC236}">
                  <a16:creationId xmlns:a16="http://schemas.microsoft.com/office/drawing/2014/main" id="{6F32F0ED-1B52-241A-B7C9-ECD680F09565}"/>
                </a:ext>
              </a:extLst>
            </p:cNvPr>
            <p:cNvSpPr/>
            <p:nvPr/>
          </p:nvSpPr>
          <p:spPr>
            <a:xfrm rot="10800000">
              <a:off x="6003175" y="4408803"/>
              <a:ext cx="4274638" cy="2245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9521" y="7941"/>
                  </a:moveTo>
                  <a:lnTo>
                    <a:pt x="20387" y="6457"/>
                  </a:lnTo>
                  <a:cubicBezTo>
                    <a:pt x="20562" y="6165"/>
                    <a:pt x="20823" y="6066"/>
                    <a:pt x="21057" y="6202"/>
                  </a:cubicBezTo>
                  <a:cubicBezTo>
                    <a:pt x="21363" y="6380"/>
                    <a:pt x="21548" y="6898"/>
                    <a:pt x="21496" y="7430"/>
                  </a:cubicBezTo>
                  <a:lnTo>
                    <a:pt x="21587" y="19888"/>
                  </a:lnTo>
                  <a:cubicBezTo>
                    <a:pt x="21600" y="20311"/>
                    <a:pt x="21515" y="20727"/>
                    <a:pt x="21349" y="21049"/>
                  </a:cubicBezTo>
                  <a:cubicBezTo>
                    <a:pt x="21199" y="21340"/>
                    <a:pt x="20994" y="21534"/>
                    <a:pt x="20768" y="21600"/>
                  </a:cubicBezTo>
                  <a:lnTo>
                    <a:pt x="12719" y="21530"/>
                  </a:lnTo>
                  <a:cubicBezTo>
                    <a:pt x="12489" y="21522"/>
                    <a:pt x="12283" y="21295"/>
                    <a:pt x="12188" y="20946"/>
                  </a:cubicBezTo>
                  <a:cubicBezTo>
                    <a:pt x="12108" y="20656"/>
                    <a:pt x="12119" y="20319"/>
                    <a:pt x="12216" y="20044"/>
                  </a:cubicBezTo>
                  <a:lnTo>
                    <a:pt x="13275" y="18264"/>
                  </a:lnTo>
                  <a:lnTo>
                    <a:pt x="3630" y="2250"/>
                  </a:lnTo>
                  <a:cubicBezTo>
                    <a:pt x="3036" y="1069"/>
                    <a:pt x="2123" y="471"/>
                    <a:pt x="1206" y="661"/>
                  </a:cubicBezTo>
                  <a:cubicBezTo>
                    <a:pt x="771" y="751"/>
                    <a:pt x="357" y="1020"/>
                    <a:pt x="0" y="1443"/>
                  </a:cubicBezTo>
                  <a:cubicBezTo>
                    <a:pt x="283" y="948"/>
                    <a:pt x="627" y="563"/>
                    <a:pt x="1009" y="315"/>
                  </a:cubicBezTo>
                  <a:cubicBezTo>
                    <a:pt x="1305" y="123"/>
                    <a:pt x="1617" y="17"/>
                    <a:pt x="1934" y="0"/>
                  </a:cubicBezTo>
                  <a:lnTo>
                    <a:pt x="14053" y="26"/>
                  </a:lnTo>
                  <a:cubicBezTo>
                    <a:pt x="14189" y="68"/>
                    <a:pt x="14322" y="128"/>
                    <a:pt x="14452" y="207"/>
                  </a:cubicBezTo>
                  <a:cubicBezTo>
                    <a:pt x="14841" y="443"/>
                    <a:pt x="15190" y="834"/>
                    <a:pt x="15468" y="1347"/>
                  </a:cubicBezTo>
                  <a:lnTo>
                    <a:pt x="19521" y="7941"/>
                  </a:lnTo>
                  <a:close/>
                </a:path>
              </a:pathLst>
            </a:custGeom>
            <a:gradFill>
              <a:gsLst>
                <a:gs pos="0">
                  <a:srgbClr val="0CB100"/>
                </a:gs>
                <a:gs pos="46820">
                  <a:srgbClr val="67CE02"/>
                </a:gs>
                <a:gs pos="99070">
                  <a:srgbClr val="C3EA03"/>
                </a:gs>
                <a:gs pos="100000">
                  <a:srgbClr val="C3EA03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sp>
          <p:nvSpPr>
            <p:cNvPr id="19" name="Google Shape;29;p1">
              <a:extLst>
                <a:ext uri="{FF2B5EF4-FFF2-40B4-BE49-F238E27FC236}">
                  <a16:creationId xmlns:a16="http://schemas.microsoft.com/office/drawing/2014/main" id="{97AA0468-CD82-4337-0491-93CA20889878}"/>
                </a:ext>
              </a:extLst>
            </p:cNvPr>
            <p:cNvSpPr txBox="1"/>
            <p:nvPr/>
          </p:nvSpPr>
          <p:spPr>
            <a:xfrm>
              <a:off x="1065761" y="1340466"/>
              <a:ext cx="1785608" cy="10290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>
              <a:spAutoFit/>
            </a:bodyPr>
            <a:lstStyle>
              <a:lvl1pPr>
                <a:defRPr sz="5100">
                  <a:solidFill>
                    <a:srgbClr val="FF8000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5100" b="0" i="0" u="none" strike="noStrike" kern="0" cap="none" spc="0" normalizeH="0" baseline="0" noProof="0" dirty="0">
                  <a:ln>
                    <a:noFill/>
                  </a:ln>
                  <a:solidFill>
                    <a:srgbClr val="FF8000"/>
                  </a:solidFill>
                  <a:effectLst/>
                  <a:uLnTx/>
                  <a:uFillTx/>
                  <a:latin typeface="Impact"/>
                  <a:sym typeface="Impact"/>
                </a:rPr>
                <a:t>01</a:t>
              </a:r>
              <a:r>
                <a:rPr lang="vi-VN" kern="0" dirty="0"/>
                <a:t>-</a:t>
              </a:r>
              <a:r>
                <a:rPr kumimoji="0" lang="vi-VN" sz="5100" b="0" i="0" u="none" strike="noStrike" kern="0" cap="none" spc="0" normalizeH="0" baseline="0" noProof="0" dirty="0">
                  <a:ln>
                    <a:noFill/>
                  </a:ln>
                  <a:solidFill>
                    <a:srgbClr val="FF8000"/>
                  </a:solidFill>
                  <a:effectLst/>
                  <a:uLnTx/>
                  <a:uFillTx/>
                  <a:latin typeface="Impact"/>
                  <a:sym typeface="Impact"/>
                </a:rPr>
                <a:t> 02</a:t>
              </a:r>
              <a:endParaRPr kumimoji="0" sz="5100" b="0" i="0" u="none" strike="noStrike" kern="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Impact"/>
                <a:sym typeface="Impact"/>
              </a:endParaRPr>
            </a:p>
          </p:txBody>
        </p:sp>
        <p:grpSp>
          <p:nvGrpSpPr>
            <p:cNvPr id="21" name="Google Shape;31;p1">
              <a:extLst>
                <a:ext uri="{FF2B5EF4-FFF2-40B4-BE49-F238E27FC236}">
                  <a16:creationId xmlns:a16="http://schemas.microsoft.com/office/drawing/2014/main" id="{C17547CC-7E8F-C744-D49C-38ED4DF9E472}"/>
                </a:ext>
              </a:extLst>
            </p:cNvPr>
            <p:cNvGrpSpPr/>
            <p:nvPr/>
          </p:nvGrpSpPr>
          <p:grpSpPr>
            <a:xfrm>
              <a:off x="443285" y="2525372"/>
              <a:ext cx="281095" cy="383857"/>
              <a:chOff x="0" y="0"/>
              <a:chExt cx="201442" cy="314357"/>
            </a:xfrm>
          </p:grpSpPr>
          <p:sp>
            <p:nvSpPr>
              <p:cNvPr id="50" name="Google Shape;32;p1">
                <a:extLst>
                  <a:ext uri="{FF2B5EF4-FFF2-40B4-BE49-F238E27FC236}">
                    <a16:creationId xmlns:a16="http://schemas.microsoft.com/office/drawing/2014/main" id="{F0FC516E-5C40-5F1D-568C-160C504F497B}"/>
                  </a:ext>
                </a:extLst>
              </p:cNvPr>
              <p:cNvSpPr/>
              <p:nvPr/>
            </p:nvSpPr>
            <p:spPr>
              <a:xfrm rot="5400000">
                <a:off x="-2786" y="110983"/>
                <a:ext cx="206212" cy="200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31" y="21593"/>
                    </a:moveTo>
                    <a:lnTo>
                      <a:pt x="21600" y="21600"/>
                    </a:lnTo>
                    <a:lnTo>
                      <a:pt x="5035" y="0"/>
                    </a:lnTo>
                    <a:lnTo>
                      <a:pt x="0" y="6471"/>
                    </a:lnTo>
                    <a:lnTo>
                      <a:pt x="10931" y="21593"/>
                    </a:lnTo>
                    <a:close/>
                  </a:path>
                </a:pathLst>
              </a:custGeom>
              <a:solidFill>
                <a:srgbClr val="FF7C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  <p:sp>
            <p:nvSpPr>
              <p:cNvPr id="51" name="Google Shape;33;p1">
                <a:extLst>
                  <a:ext uri="{FF2B5EF4-FFF2-40B4-BE49-F238E27FC236}">
                    <a16:creationId xmlns:a16="http://schemas.microsoft.com/office/drawing/2014/main" id="{C48FE0E5-0137-30F0-8968-BCC5D468E24E}"/>
                  </a:ext>
                </a:extLst>
              </p:cNvPr>
              <p:cNvSpPr/>
              <p:nvPr/>
            </p:nvSpPr>
            <p:spPr>
              <a:xfrm rot="5400000">
                <a:off x="-1438" y="1436"/>
                <a:ext cx="204318" cy="201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50" y="0"/>
                    </a:moveTo>
                    <a:lnTo>
                      <a:pt x="0" y="21600"/>
                    </a:lnTo>
                    <a:lnTo>
                      <a:pt x="10046" y="21570"/>
                    </a:lnTo>
                    <a:lnTo>
                      <a:pt x="21600" y="6617"/>
                    </a:lnTo>
                    <a:lnTo>
                      <a:pt x="16450" y="0"/>
                    </a:lnTo>
                    <a:close/>
                  </a:path>
                </a:pathLst>
              </a:custGeom>
              <a:solidFill>
                <a:srgbClr val="FFA9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</p:grpSp>
        <p:sp>
          <p:nvSpPr>
            <p:cNvPr id="22" name="Google Shape;34;p1">
              <a:extLst>
                <a:ext uri="{FF2B5EF4-FFF2-40B4-BE49-F238E27FC236}">
                  <a16:creationId xmlns:a16="http://schemas.microsoft.com/office/drawing/2014/main" id="{56DE485C-F47B-E19D-0931-1E6F895215F9}"/>
                </a:ext>
              </a:extLst>
            </p:cNvPr>
            <p:cNvSpPr txBox="1"/>
            <p:nvPr/>
          </p:nvSpPr>
          <p:spPr>
            <a:xfrm>
              <a:off x="9426076" y="1329464"/>
              <a:ext cx="2011254" cy="10290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>
              <a:spAutoFit/>
            </a:bodyPr>
            <a:lstStyle>
              <a:lvl1pPr>
                <a:defRPr sz="5100">
                  <a:solidFill>
                    <a:srgbClr val="D04597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5100" b="0" i="0" u="none" strike="noStrike" kern="0" cap="none" spc="0" normalizeH="0" baseline="0" noProof="0" dirty="0">
                  <a:ln>
                    <a:noFill/>
                  </a:ln>
                  <a:solidFill>
                    <a:srgbClr val="D04597"/>
                  </a:solidFill>
                  <a:effectLst/>
                  <a:uLnTx/>
                  <a:uFillTx/>
                  <a:latin typeface="Impact"/>
                  <a:sym typeface="Impact"/>
                </a:rPr>
                <a:t>0</a:t>
              </a:r>
              <a:r>
                <a:rPr kumimoji="0" lang="vi-VN" sz="5100" b="0" i="0" u="none" strike="noStrike" kern="0" cap="none" spc="0" normalizeH="0" baseline="0" noProof="0" dirty="0">
                  <a:ln>
                    <a:noFill/>
                  </a:ln>
                  <a:solidFill>
                    <a:srgbClr val="D04597"/>
                  </a:solidFill>
                  <a:effectLst/>
                  <a:uLnTx/>
                  <a:uFillTx/>
                  <a:latin typeface="Impact"/>
                  <a:sym typeface="Impact"/>
                </a:rPr>
                <a:t>3-04</a:t>
              </a:r>
              <a:endParaRPr kumimoji="0" sz="5100" b="0" i="0" u="none" strike="noStrike" kern="0" cap="none" spc="0" normalizeH="0" baseline="0" noProof="0" dirty="0">
                <a:ln>
                  <a:noFill/>
                </a:ln>
                <a:solidFill>
                  <a:srgbClr val="D04597"/>
                </a:solidFill>
                <a:effectLst/>
                <a:uLnTx/>
                <a:uFillTx/>
                <a:latin typeface="Impact"/>
                <a:sym typeface="Impact"/>
              </a:endParaRPr>
            </a:p>
          </p:txBody>
        </p:sp>
        <p:grpSp>
          <p:nvGrpSpPr>
            <p:cNvPr id="24" name="Google Shape;36;p1">
              <a:extLst>
                <a:ext uri="{FF2B5EF4-FFF2-40B4-BE49-F238E27FC236}">
                  <a16:creationId xmlns:a16="http://schemas.microsoft.com/office/drawing/2014/main" id="{531CC037-F62B-1EB1-A2BE-663C9E9D8283}"/>
                </a:ext>
              </a:extLst>
            </p:cNvPr>
            <p:cNvGrpSpPr/>
            <p:nvPr/>
          </p:nvGrpSpPr>
          <p:grpSpPr>
            <a:xfrm>
              <a:off x="11438521" y="2348936"/>
              <a:ext cx="281095" cy="383856"/>
              <a:chOff x="-1" y="0"/>
              <a:chExt cx="201442" cy="314356"/>
            </a:xfrm>
          </p:grpSpPr>
          <p:sp>
            <p:nvSpPr>
              <p:cNvPr id="48" name="Google Shape;37;p1">
                <a:extLst>
                  <a:ext uri="{FF2B5EF4-FFF2-40B4-BE49-F238E27FC236}">
                    <a16:creationId xmlns:a16="http://schemas.microsoft.com/office/drawing/2014/main" id="{8D23DC44-0022-5D5B-57C3-BC3C4C428779}"/>
                  </a:ext>
                </a:extLst>
              </p:cNvPr>
              <p:cNvSpPr/>
              <p:nvPr/>
            </p:nvSpPr>
            <p:spPr>
              <a:xfrm rot="16200000" flipH="1">
                <a:off x="-1984" y="110983"/>
                <a:ext cx="206210" cy="200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31" y="21593"/>
                    </a:moveTo>
                    <a:lnTo>
                      <a:pt x="21600" y="21600"/>
                    </a:lnTo>
                    <a:lnTo>
                      <a:pt x="5035" y="0"/>
                    </a:lnTo>
                    <a:lnTo>
                      <a:pt x="0" y="6471"/>
                    </a:lnTo>
                    <a:lnTo>
                      <a:pt x="10931" y="2159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23FC6"/>
                  </a:gs>
                  <a:gs pos="1100">
                    <a:srgbClr val="C23FC6"/>
                  </a:gs>
                  <a:gs pos="58391">
                    <a:srgbClr val="E1359B"/>
                  </a:gs>
                  <a:gs pos="98109">
                    <a:srgbClr val="FF2A70"/>
                  </a:gs>
                  <a:gs pos="100000">
                    <a:srgbClr val="FF2A70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  <p:sp>
            <p:nvSpPr>
              <p:cNvPr id="49" name="Google Shape;38;p1">
                <a:extLst>
                  <a:ext uri="{FF2B5EF4-FFF2-40B4-BE49-F238E27FC236}">
                    <a16:creationId xmlns:a16="http://schemas.microsoft.com/office/drawing/2014/main" id="{090D4C43-DBAA-116F-5846-A2A796AC10AD}"/>
                  </a:ext>
                </a:extLst>
              </p:cNvPr>
              <p:cNvSpPr/>
              <p:nvPr/>
            </p:nvSpPr>
            <p:spPr>
              <a:xfrm rot="16200000" flipH="1">
                <a:off x="-1439" y="1436"/>
                <a:ext cx="204318" cy="201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50" y="0"/>
                    </a:moveTo>
                    <a:lnTo>
                      <a:pt x="0" y="21600"/>
                    </a:lnTo>
                    <a:lnTo>
                      <a:pt x="10046" y="21570"/>
                    </a:lnTo>
                    <a:lnTo>
                      <a:pt x="21600" y="6617"/>
                    </a:lnTo>
                    <a:lnTo>
                      <a:pt x="1645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2A70"/>
                  </a:gs>
                  <a:gs pos="1890">
                    <a:srgbClr val="FF2A70"/>
                  </a:gs>
                  <a:gs pos="64134">
                    <a:srgbClr val="E1359B"/>
                  </a:gs>
                  <a:gs pos="98899">
                    <a:srgbClr val="C23FC6"/>
                  </a:gs>
                  <a:gs pos="100000">
                    <a:srgbClr val="C23FC6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</p:grpSp>
        <p:grpSp>
          <p:nvGrpSpPr>
            <p:cNvPr id="27" name="Google Shape;41;p1">
              <a:extLst>
                <a:ext uri="{FF2B5EF4-FFF2-40B4-BE49-F238E27FC236}">
                  <a16:creationId xmlns:a16="http://schemas.microsoft.com/office/drawing/2014/main" id="{B77B30F3-4ECC-F8EE-CB51-CB574A736EA5}"/>
                </a:ext>
              </a:extLst>
            </p:cNvPr>
            <p:cNvGrpSpPr/>
            <p:nvPr/>
          </p:nvGrpSpPr>
          <p:grpSpPr>
            <a:xfrm>
              <a:off x="464593" y="5834406"/>
              <a:ext cx="287071" cy="430340"/>
              <a:chOff x="26567" y="1070315"/>
              <a:chExt cx="205725" cy="352424"/>
            </a:xfrm>
          </p:grpSpPr>
          <p:sp>
            <p:nvSpPr>
              <p:cNvPr id="46" name="Google Shape;42;p1">
                <a:extLst>
                  <a:ext uri="{FF2B5EF4-FFF2-40B4-BE49-F238E27FC236}">
                    <a16:creationId xmlns:a16="http://schemas.microsoft.com/office/drawing/2014/main" id="{91750A1E-C7F2-AC08-928F-7DFBB65FA2EF}"/>
                  </a:ext>
                </a:extLst>
              </p:cNvPr>
              <p:cNvSpPr/>
              <p:nvPr/>
            </p:nvSpPr>
            <p:spPr>
              <a:xfrm rot="5400000">
                <a:off x="23731" y="1219365"/>
                <a:ext cx="206210" cy="200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31" y="21593"/>
                    </a:moveTo>
                    <a:lnTo>
                      <a:pt x="21600" y="21600"/>
                    </a:lnTo>
                    <a:lnTo>
                      <a:pt x="5035" y="0"/>
                    </a:lnTo>
                    <a:lnTo>
                      <a:pt x="0" y="6471"/>
                    </a:lnTo>
                    <a:lnTo>
                      <a:pt x="10931" y="21593"/>
                    </a:lnTo>
                    <a:close/>
                  </a:path>
                </a:pathLst>
              </a:custGeom>
              <a:solidFill>
                <a:srgbClr val="00A4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  <p:sp>
            <p:nvSpPr>
              <p:cNvPr id="47" name="Google Shape;43;p1">
                <a:extLst>
                  <a:ext uri="{FF2B5EF4-FFF2-40B4-BE49-F238E27FC236}">
                    <a16:creationId xmlns:a16="http://schemas.microsoft.com/office/drawing/2014/main" id="{04B40B2D-C0A0-1D45-A68D-0A9381F0F69A}"/>
                  </a:ext>
                </a:extLst>
              </p:cNvPr>
              <p:cNvSpPr/>
              <p:nvPr/>
            </p:nvSpPr>
            <p:spPr>
              <a:xfrm rot="5400000">
                <a:off x="29412" y="1071752"/>
                <a:ext cx="204318" cy="201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50" y="0"/>
                    </a:moveTo>
                    <a:lnTo>
                      <a:pt x="0" y="21600"/>
                    </a:lnTo>
                    <a:lnTo>
                      <a:pt x="10046" y="21570"/>
                    </a:lnTo>
                    <a:lnTo>
                      <a:pt x="21600" y="6617"/>
                    </a:lnTo>
                    <a:lnTo>
                      <a:pt x="16450" y="0"/>
                    </a:lnTo>
                    <a:close/>
                  </a:path>
                </a:pathLst>
              </a:custGeom>
              <a:solidFill>
                <a:srgbClr val="00DC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</p:grpSp>
        <p:grpSp>
          <p:nvGrpSpPr>
            <p:cNvPr id="30" name="Google Shape;46;p1">
              <a:extLst>
                <a:ext uri="{FF2B5EF4-FFF2-40B4-BE49-F238E27FC236}">
                  <a16:creationId xmlns:a16="http://schemas.microsoft.com/office/drawing/2014/main" id="{1EEDEF51-2EB0-D3BF-E1A3-5F030F799075}"/>
                </a:ext>
              </a:extLst>
            </p:cNvPr>
            <p:cNvGrpSpPr/>
            <p:nvPr/>
          </p:nvGrpSpPr>
          <p:grpSpPr>
            <a:xfrm flipH="1">
              <a:off x="12134627" y="5752754"/>
              <a:ext cx="311380" cy="465514"/>
              <a:chOff x="-2817139" y="954414"/>
              <a:chExt cx="223145" cy="381229"/>
            </a:xfrm>
          </p:grpSpPr>
          <p:sp>
            <p:nvSpPr>
              <p:cNvPr id="44" name="Google Shape;47;p1">
                <a:extLst>
                  <a:ext uri="{FF2B5EF4-FFF2-40B4-BE49-F238E27FC236}">
                    <a16:creationId xmlns:a16="http://schemas.microsoft.com/office/drawing/2014/main" id="{E7C953E1-49B4-FAF8-E1C1-B44E8AAAFBB2}"/>
                  </a:ext>
                </a:extLst>
              </p:cNvPr>
              <p:cNvSpPr/>
              <p:nvPr/>
            </p:nvSpPr>
            <p:spPr>
              <a:xfrm rot="16200000" flipH="1">
                <a:off x="-2819975" y="957250"/>
                <a:ext cx="206210" cy="200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31" y="21593"/>
                    </a:moveTo>
                    <a:lnTo>
                      <a:pt x="21600" y="21600"/>
                    </a:lnTo>
                    <a:lnTo>
                      <a:pt x="5035" y="0"/>
                    </a:lnTo>
                    <a:lnTo>
                      <a:pt x="0" y="6471"/>
                    </a:lnTo>
                    <a:lnTo>
                      <a:pt x="10931" y="2159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21C885"/>
                  </a:gs>
                  <a:gs pos="23892">
                    <a:srgbClr val="21C885"/>
                  </a:gs>
                  <a:gs pos="50473">
                    <a:srgbClr val="7FE478"/>
                  </a:gs>
                  <a:gs pos="100000">
                    <a:srgbClr val="DEFF6B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  <p:sp>
            <p:nvSpPr>
              <p:cNvPr id="45" name="Google Shape;48;p1">
                <a:extLst>
                  <a:ext uri="{FF2B5EF4-FFF2-40B4-BE49-F238E27FC236}">
                    <a16:creationId xmlns:a16="http://schemas.microsoft.com/office/drawing/2014/main" id="{F390300D-56FC-09B9-85E7-9C8108D5EBDD}"/>
                  </a:ext>
                </a:extLst>
              </p:cNvPr>
              <p:cNvSpPr/>
              <p:nvPr/>
            </p:nvSpPr>
            <p:spPr>
              <a:xfrm rot="16200000" flipH="1">
                <a:off x="-2796874" y="1132762"/>
                <a:ext cx="204318" cy="201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50" y="0"/>
                    </a:moveTo>
                    <a:lnTo>
                      <a:pt x="0" y="21600"/>
                    </a:lnTo>
                    <a:lnTo>
                      <a:pt x="10046" y="21570"/>
                    </a:lnTo>
                    <a:lnTo>
                      <a:pt x="21600" y="6617"/>
                    </a:lnTo>
                    <a:lnTo>
                      <a:pt x="1645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21C885"/>
                  </a:gs>
                  <a:gs pos="23892">
                    <a:srgbClr val="21C885"/>
                  </a:gs>
                  <a:gs pos="50473">
                    <a:srgbClr val="7FE478"/>
                  </a:gs>
                  <a:gs pos="100000">
                    <a:srgbClr val="DEFF6B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</p:grp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144CD3AB-069C-E65E-0C1A-F869205D9EDF}"/>
                </a:ext>
              </a:extLst>
            </p:cNvPr>
            <p:cNvSpPr/>
            <p:nvPr/>
          </p:nvSpPr>
          <p:spPr>
            <a:xfrm>
              <a:off x="6484868" y="4687190"/>
              <a:ext cx="700949" cy="666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9083" y="20039"/>
                  </a:moveTo>
                  <a:cubicBezTo>
                    <a:pt x="9083" y="20901"/>
                    <a:pt x="9843" y="21600"/>
                    <a:pt x="10780" y="21600"/>
                  </a:cubicBezTo>
                  <a:cubicBezTo>
                    <a:pt x="11717" y="21600"/>
                    <a:pt x="12477" y="20901"/>
                    <a:pt x="12477" y="20039"/>
                  </a:cubicBezTo>
                  <a:close/>
                  <a:moveTo>
                    <a:pt x="8444" y="17613"/>
                  </a:moveTo>
                  <a:cubicBezTo>
                    <a:pt x="8015" y="17641"/>
                    <a:pt x="7691" y="17983"/>
                    <a:pt x="7720" y="18378"/>
                  </a:cubicBezTo>
                  <a:cubicBezTo>
                    <a:pt x="7740" y="18738"/>
                    <a:pt x="8053" y="19026"/>
                    <a:pt x="8444" y="19044"/>
                  </a:cubicBezTo>
                  <a:lnTo>
                    <a:pt x="13110" y="19044"/>
                  </a:lnTo>
                  <a:cubicBezTo>
                    <a:pt x="13540" y="19017"/>
                    <a:pt x="13866" y="18675"/>
                    <a:pt x="13840" y="18279"/>
                  </a:cubicBezTo>
                  <a:cubicBezTo>
                    <a:pt x="13817" y="17918"/>
                    <a:pt x="13503" y="17631"/>
                    <a:pt x="13110" y="17613"/>
                  </a:cubicBezTo>
                  <a:close/>
                  <a:moveTo>
                    <a:pt x="4417" y="14704"/>
                  </a:moveTo>
                  <a:lnTo>
                    <a:pt x="3071" y="15953"/>
                  </a:lnTo>
                  <a:cubicBezTo>
                    <a:pt x="2895" y="16190"/>
                    <a:pt x="2961" y="16514"/>
                    <a:pt x="3219" y="16676"/>
                  </a:cubicBezTo>
                  <a:cubicBezTo>
                    <a:pt x="3384" y="16780"/>
                    <a:pt x="3597" y="16796"/>
                    <a:pt x="3778" y="16718"/>
                  </a:cubicBezTo>
                  <a:cubicBezTo>
                    <a:pt x="3799" y="16698"/>
                    <a:pt x="3818" y="16677"/>
                    <a:pt x="3835" y="16655"/>
                  </a:cubicBezTo>
                  <a:lnTo>
                    <a:pt x="5175" y="15417"/>
                  </a:lnTo>
                  <a:cubicBezTo>
                    <a:pt x="5366" y="15204"/>
                    <a:pt x="5344" y="14891"/>
                    <a:pt x="5124" y="14704"/>
                  </a:cubicBezTo>
                  <a:cubicBezTo>
                    <a:pt x="4913" y="14557"/>
                    <a:pt x="4619" y="14566"/>
                    <a:pt x="4417" y="14724"/>
                  </a:cubicBezTo>
                  <a:close/>
                  <a:moveTo>
                    <a:pt x="16894" y="14459"/>
                  </a:moveTo>
                  <a:cubicBezTo>
                    <a:pt x="16752" y="14445"/>
                    <a:pt x="16611" y="14487"/>
                    <a:pt x="16504" y="14573"/>
                  </a:cubicBezTo>
                  <a:cubicBezTo>
                    <a:pt x="16289" y="14765"/>
                    <a:pt x="16274" y="15078"/>
                    <a:pt x="16470" y="15287"/>
                  </a:cubicBezTo>
                  <a:lnTo>
                    <a:pt x="16504" y="15318"/>
                  </a:lnTo>
                  <a:lnTo>
                    <a:pt x="17850" y="16556"/>
                  </a:lnTo>
                  <a:cubicBezTo>
                    <a:pt x="18112" y="16713"/>
                    <a:pt x="18462" y="16645"/>
                    <a:pt x="18633" y="16405"/>
                  </a:cubicBezTo>
                  <a:cubicBezTo>
                    <a:pt x="18734" y="16261"/>
                    <a:pt x="18753" y="16080"/>
                    <a:pt x="18681" y="15922"/>
                  </a:cubicBezTo>
                  <a:lnTo>
                    <a:pt x="18591" y="15838"/>
                  </a:lnTo>
                  <a:lnTo>
                    <a:pt x="17267" y="14620"/>
                  </a:lnTo>
                  <a:cubicBezTo>
                    <a:pt x="17168" y="14529"/>
                    <a:pt x="17034" y="14479"/>
                    <a:pt x="16894" y="14480"/>
                  </a:cubicBezTo>
                  <a:close/>
                  <a:moveTo>
                    <a:pt x="526" y="9317"/>
                  </a:moveTo>
                  <a:cubicBezTo>
                    <a:pt x="229" y="9336"/>
                    <a:pt x="0" y="9563"/>
                    <a:pt x="0" y="9837"/>
                  </a:cubicBezTo>
                  <a:cubicBezTo>
                    <a:pt x="-6" y="10101"/>
                    <a:pt x="222" y="10321"/>
                    <a:pt x="509" y="10326"/>
                  </a:cubicBezTo>
                  <a:cubicBezTo>
                    <a:pt x="515" y="10326"/>
                    <a:pt x="521" y="10326"/>
                    <a:pt x="526" y="10326"/>
                  </a:cubicBezTo>
                  <a:lnTo>
                    <a:pt x="2438" y="10326"/>
                  </a:lnTo>
                  <a:cubicBezTo>
                    <a:pt x="2728" y="10329"/>
                    <a:pt x="2966" y="10115"/>
                    <a:pt x="2970" y="9848"/>
                  </a:cubicBezTo>
                  <a:cubicBezTo>
                    <a:pt x="2970" y="9844"/>
                    <a:pt x="2970" y="9841"/>
                    <a:pt x="2970" y="9837"/>
                  </a:cubicBezTo>
                  <a:cubicBezTo>
                    <a:pt x="2970" y="9561"/>
                    <a:pt x="2737" y="9333"/>
                    <a:pt x="2438" y="9317"/>
                  </a:cubicBezTo>
                  <a:close/>
                  <a:moveTo>
                    <a:pt x="19139" y="9317"/>
                  </a:moveTo>
                  <a:cubicBezTo>
                    <a:pt x="18827" y="9317"/>
                    <a:pt x="18574" y="9550"/>
                    <a:pt x="18574" y="9837"/>
                  </a:cubicBezTo>
                  <a:cubicBezTo>
                    <a:pt x="18592" y="10112"/>
                    <a:pt x="18840" y="10327"/>
                    <a:pt x="19139" y="10326"/>
                  </a:cubicBezTo>
                  <a:lnTo>
                    <a:pt x="21028" y="10326"/>
                  </a:lnTo>
                  <a:cubicBezTo>
                    <a:pt x="21328" y="10327"/>
                    <a:pt x="21576" y="10112"/>
                    <a:pt x="21594" y="9837"/>
                  </a:cubicBezTo>
                  <a:cubicBezTo>
                    <a:pt x="21594" y="9550"/>
                    <a:pt x="21341" y="9317"/>
                    <a:pt x="21028" y="9317"/>
                  </a:cubicBezTo>
                  <a:close/>
                  <a:moveTo>
                    <a:pt x="10780" y="8911"/>
                  </a:moveTo>
                  <a:cubicBezTo>
                    <a:pt x="11380" y="8911"/>
                    <a:pt x="11866" y="9358"/>
                    <a:pt x="11866" y="9910"/>
                  </a:cubicBezTo>
                  <a:cubicBezTo>
                    <a:pt x="11866" y="10462"/>
                    <a:pt x="11380" y="10909"/>
                    <a:pt x="10780" y="10909"/>
                  </a:cubicBezTo>
                  <a:cubicBezTo>
                    <a:pt x="10182" y="10904"/>
                    <a:pt x="9700" y="10456"/>
                    <a:pt x="9700" y="9905"/>
                  </a:cubicBezTo>
                  <a:cubicBezTo>
                    <a:pt x="9700" y="9359"/>
                    <a:pt x="10181" y="8916"/>
                    <a:pt x="10774" y="8916"/>
                  </a:cubicBezTo>
                  <a:cubicBezTo>
                    <a:pt x="10776" y="8916"/>
                    <a:pt x="10778" y="8916"/>
                    <a:pt x="10780" y="8916"/>
                  </a:cubicBezTo>
                  <a:close/>
                  <a:moveTo>
                    <a:pt x="10452" y="7079"/>
                  </a:moveTo>
                  <a:lnTo>
                    <a:pt x="10135" y="7661"/>
                  </a:lnTo>
                  <a:cubicBezTo>
                    <a:pt x="9938" y="7712"/>
                    <a:pt x="9749" y="7783"/>
                    <a:pt x="9570" y="7875"/>
                  </a:cubicBezTo>
                  <a:lnTo>
                    <a:pt x="8880" y="7661"/>
                  </a:lnTo>
                  <a:lnTo>
                    <a:pt x="8371" y="8135"/>
                  </a:lnTo>
                  <a:lnTo>
                    <a:pt x="8580" y="8770"/>
                  </a:lnTo>
                  <a:cubicBezTo>
                    <a:pt x="8478" y="8933"/>
                    <a:pt x="8402" y="9108"/>
                    <a:pt x="8354" y="9291"/>
                  </a:cubicBezTo>
                  <a:lnTo>
                    <a:pt x="7698" y="9598"/>
                  </a:lnTo>
                  <a:lnTo>
                    <a:pt x="7698" y="10248"/>
                  </a:lnTo>
                  <a:lnTo>
                    <a:pt x="8354" y="10540"/>
                  </a:lnTo>
                  <a:cubicBezTo>
                    <a:pt x="8403" y="10722"/>
                    <a:pt x="8479" y="10897"/>
                    <a:pt x="8580" y="11060"/>
                  </a:cubicBezTo>
                  <a:lnTo>
                    <a:pt x="8354" y="11695"/>
                  </a:lnTo>
                  <a:lnTo>
                    <a:pt x="8880" y="12169"/>
                  </a:lnTo>
                  <a:lnTo>
                    <a:pt x="9570" y="11955"/>
                  </a:lnTo>
                  <a:cubicBezTo>
                    <a:pt x="9749" y="12047"/>
                    <a:pt x="9938" y="12118"/>
                    <a:pt x="10135" y="12169"/>
                  </a:cubicBezTo>
                  <a:lnTo>
                    <a:pt x="10452" y="12752"/>
                  </a:lnTo>
                  <a:lnTo>
                    <a:pt x="11182" y="12752"/>
                  </a:lnTo>
                  <a:lnTo>
                    <a:pt x="11498" y="12184"/>
                  </a:lnTo>
                  <a:cubicBezTo>
                    <a:pt x="11696" y="12135"/>
                    <a:pt x="11886" y="12064"/>
                    <a:pt x="12064" y="11971"/>
                  </a:cubicBezTo>
                  <a:lnTo>
                    <a:pt x="12754" y="12184"/>
                  </a:lnTo>
                  <a:lnTo>
                    <a:pt x="13263" y="11711"/>
                  </a:lnTo>
                  <a:lnTo>
                    <a:pt x="13037" y="11076"/>
                  </a:lnTo>
                  <a:cubicBezTo>
                    <a:pt x="13141" y="10912"/>
                    <a:pt x="13222" y="10737"/>
                    <a:pt x="13280" y="10555"/>
                  </a:cubicBezTo>
                  <a:lnTo>
                    <a:pt x="13919" y="10264"/>
                  </a:lnTo>
                  <a:lnTo>
                    <a:pt x="13919" y="9598"/>
                  </a:lnTo>
                  <a:lnTo>
                    <a:pt x="13280" y="9291"/>
                  </a:lnTo>
                  <a:cubicBezTo>
                    <a:pt x="13230" y="9109"/>
                    <a:pt x="13154" y="8933"/>
                    <a:pt x="13054" y="8770"/>
                  </a:cubicBezTo>
                  <a:lnTo>
                    <a:pt x="13280" y="8151"/>
                  </a:lnTo>
                  <a:lnTo>
                    <a:pt x="12754" y="7661"/>
                  </a:lnTo>
                  <a:lnTo>
                    <a:pt x="12081" y="7875"/>
                  </a:lnTo>
                  <a:cubicBezTo>
                    <a:pt x="11902" y="7783"/>
                    <a:pt x="11712" y="7712"/>
                    <a:pt x="11515" y="7661"/>
                  </a:cubicBezTo>
                  <a:lnTo>
                    <a:pt x="11199" y="7094"/>
                  </a:lnTo>
                  <a:close/>
                  <a:moveTo>
                    <a:pt x="10791" y="5142"/>
                  </a:moveTo>
                  <a:cubicBezTo>
                    <a:pt x="13631" y="5162"/>
                    <a:pt x="15937" y="7260"/>
                    <a:pt x="15989" y="9874"/>
                  </a:cubicBezTo>
                  <a:lnTo>
                    <a:pt x="15989" y="10056"/>
                  </a:lnTo>
                  <a:cubicBezTo>
                    <a:pt x="15970" y="10628"/>
                    <a:pt x="15850" y="11195"/>
                    <a:pt x="15633" y="11732"/>
                  </a:cubicBezTo>
                  <a:cubicBezTo>
                    <a:pt x="15424" y="12214"/>
                    <a:pt x="15125" y="12660"/>
                    <a:pt x="14750" y="13048"/>
                  </a:cubicBezTo>
                  <a:cubicBezTo>
                    <a:pt x="14155" y="13706"/>
                    <a:pt x="13644" y="14426"/>
                    <a:pt x="13229" y="15193"/>
                  </a:cubicBezTo>
                  <a:lnTo>
                    <a:pt x="8354" y="15193"/>
                  </a:lnTo>
                  <a:cubicBezTo>
                    <a:pt x="7939" y="14421"/>
                    <a:pt x="7429" y="13696"/>
                    <a:pt x="6832" y="13033"/>
                  </a:cubicBezTo>
                  <a:cubicBezTo>
                    <a:pt x="6448" y="12645"/>
                    <a:pt x="6141" y="12198"/>
                    <a:pt x="5927" y="11711"/>
                  </a:cubicBezTo>
                  <a:cubicBezTo>
                    <a:pt x="5702" y="11175"/>
                    <a:pt x="5576" y="10609"/>
                    <a:pt x="5554" y="10035"/>
                  </a:cubicBezTo>
                  <a:lnTo>
                    <a:pt x="5554" y="9853"/>
                  </a:lnTo>
                  <a:cubicBezTo>
                    <a:pt x="5616" y="7243"/>
                    <a:pt x="7926" y="5153"/>
                    <a:pt x="10763" y="5142"/>
                  </a:cubicBezTo>
                  <a:close/>
                  <a:moveTo>
                    <a:pt x="10791" y="3711"/>
                  </a:moveTo>
                  <a:cubicBezTo>
                    <a:pt x="7085" y="3711"/>
                    <a:pt x="4063" y="6447"/>
                    <a:pt x="4005" y="9858"/>
                  </a:cubicBezTo>
                  <a:lnTo>
                    <a:pt x="4005" y="10087"/>
                  </a:lnTo>
                  <a:cubicBezTo>
                    <a:pt x="4031" y="10821"/>
                    <a:pt x="4192" y="11546"/>
                    <a:pt x="4480" y="12231"/>
                  </a:cubicBezTo>
                  <a:cubicBezTo>
                    <a:pt x="4753" y="12882"/>
                    <a:pt x="5149" y="13483"/>
                    <a:pt x="5650" y="14006"/>
                  </a:cubicBezTo>
                  <a:cubicBezTo>
                    <a:pt x="6277" y="14733"/>
                    <a:pt x="6810" y="15524"/>
                    <a:pt x="7240" y="16364"/>
                  </a:cubicBezTo>
                  <a:cubicBezTo>
                    <a:pt x="7323" y="16528"/>
                    <a:pt x="7501" y="16635"/>
                    <a:pt x="7698" y="16640"/>
                  </a:cubicBezTo>
                  <a:lnTo>
                    <a:pt x="13846" y="16640"/>
                  </a:lnTo>
                  <a:cubicBezTo>
                    <a:pt x="14046" y="16632"/>
                    <a:pt x="14227" y="16527"/>
                    <a:pt x="14321" y="16364"/>
                  </a:cubicBezTo>
                  <a:cubicBezTo>
                    <a:pt x="14743" y="15524"/>
                    <a:pt x="15270" y="14733"/>
                    <a:pt x="15893" y="14006"/>
                  </a:cubicBezTo>
                  <a:cubicBezTo>
                    <a:pt x="16398" y="13484"/>
                    <a:pt x="16796" y="12883"/>
                    <a:pt x="17069" y="12231"/>
                  </a:cubicBezTo>
                  <a:cubicBezTo>
                    <a:pt x="17353" y="11545"/>
                    <a:pt x="17510" y="10821"/>
                    <a:pt x="17533" y="10087"/>
                  </a:cubicBezTo>
                  <a:lnTo>
                    <a:pt x="17533" y="9858"/>
                  </a:lnTo>
                  <a:cubicBezTo>
                    <a:pt x="17475" y="6459"/>
                    <a:pt x="14474" y="3728"/>
                    <a:pt x="10780" y="3711"/>
                  </a:cubicBezTo>
                  <a:close/>
                  <a:moveTo>
                    <a:pt x="17844" y="3092"/>
                  </a:moveTo>
                  <a:lnTo>
                    <a:pt x="16498" y="4330"/>
                  </a:lnTo>
                  <a:cubicBezTo>
                    <a:pt x="16293" y="4531"/>
                    <a:pt x="16293" y="4843"/>
                    <a:pt x="16498" y="5043"/>
                  </a:cubicBezTo>
                  <a:cubicBezTo>
                    <a:pt x="16603" y="5135"/>
                    <a:pt x="16744" y="5182"/>
                    <a:pt x="16888" y="5174"/>
                  </a:cubicBezTo>
                  <a:cubicBezTo>
                    <a:pt x="17034" y="5173"/>
                    <a:pt x="17174" y="5121"/>
                    <a:pt x="17279" y="5028"/>
                  </a:cubicBezTo>
                  <a:lnTo>
                    <a:pt x="18619" y="3773"/>
                  </a:lnTo>
                  <a:cubicBezTo>
                    <a:pt x="18790" y="3557"/>
                    <a:pt x="18738" y="3255"/>
                    <a:pt x="18503" y="3097"/>
                  </a:cubicBezTo>
                  <a:cubicBezTo>
                    <a:pt x="18500" y="3095"/>
                    <a:pt x="18497" y="3094"/>
                    <a:pt x="18495" y="3092"/>
                  </a:cubicBezTo>
                  <a:cubicBezTo>
                    <a:pt x="18297" y="2961"/>
                    <a:pt x="18030" y="2961"/>
                    <a:pt x="17833" y="3092"/>
                  </a:cubicBezTo>
                  <a:close/>
                  <a:moveTo>
                    <a:pt x="3445" y="2863"/>
                  </a:moveTo>
                  <a:cubicBezTo>
                    <a:pt x="3302" y="2873"/>
                    <a:pt x="3168" y="2932"/>
                    <a:pt x="3071" y="3029"/>
                  </a:cubicBezTo>
                  <a:cubicBezTo>
                    <a:pt x="2897" y="3222"/>
                    <a:pt x="2897" y="3502"/>
                    <a:pt x="3071" y="3695"/>
                  </a:cubicBezTo>
                  <a:lnTo>
                    <a:pt x="4417" y="4929"/>
                  </a:lnTo>
                  <a:cubicBezTo>
                    <a:pt x="4642" y="5108"/>
                    <a:pt x="4981" y="5085"/>
                    <a:pt x="5175" y="4878"/>
                  </a:cubicBezTo>
                  <a:cubicBezTo>
                    <a:pt x="5350" y="4693"/>
                    <a:pt x="5350" y="4417"/>
                    <a:pt x="5175" y="4231"/>
                  </a:cubicBezTo>
                  <a:lnTo>
                    <a:pt x="3835" y="2993"/>
                  </a:lnTo>
                  <a:cubicBezTo>
                    <a:pt x="3727" y="2905"/>
                    <a:pt x="3588" y="2859"/>
                    <a:pt x="3445" y="2863"/>
                  </a:cubicBezTo>
                  <a:close/>
                  <a:moveTo>
                    <a:pt x="10831" y="0"/>
                  </a:moveTo>
                  <a:cubicBezTo>
                    <a:pt x="10519" y="0"/>
                    <a:pt x="10265" y="233"/>
                    <a:pt x="10265" y="520"/>
                  </a:cubicBezTo>
                  <a:lnTo>
                    <a:pt x="10265" y="2264"/>
                  </a:lnTo>
                  <a:cubicBezTo>
                    <a:pt x="10341" y="2543"/>
                    <a:pt x="10649" y="2712"/>
                    <a:pt x="10952" y="2642"/>
                  </a:cubicBezTo>
                  <a:cubicBezTo>
                    <a:pt x="11154" y="2596"/>
                    <a:pt x="11312" y="2450"/>
                    <a:pt x="11363" y="2264"/>
                  </a:cubicBezTo>
                  <a:lnTo>
                    <a:pt x="11363" y="520"/>
                  </a:lnTo>
                  <a:cubicBezTo>
                    <a:pt x="11363" y="245"/>
                    <a:pt x="11130" y="17"/>
                    <a:pt x="10831" y="0"/>
                  </a:cubicBezTo>
                  <a:close/>
                </a:path>
              </a:pathLst>
            </a:custGeom>
            <a:ln w="6350">
              <a:solidFill>
                <a:srgbClr val="FFFFFF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AD35CD46-D06D-887F-A010-6ECDED5C4B54}"/>
                </a:ext>
              </a:extLst>
            </p:cNvPr>
            <p:cNvSpPr/>
            <p:nvPr/>
          </p:nvSpPr>
          <p:spPr>
            <a:xfrm>
              <a:off x="4723310" y="4696445"/>
              <a:ext cx="589064" cy="64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extrusionOk="0">
                  <a:moveTo>
                    <a:pt x="5084" y="14393"/>
                  </a:moveTo>
                  <a:lnTo>
                    <a:pt x="6475" y="20745"/>
                  </a:lnTo>
                  <a:cubicBezTo>
                    <a:pt x="6577" y="21236"/>
                    <a:pt x="7099" y="21597"/>
                    <a:pt x="7713" y="21600"/>
                  </a:cubicBezTo>
                  <a:lnTo>
                    <a:pt x="14461" y="21600"/>
                  </a:lnTo>
                  <a:cubicBezTo>
                    <a:pt x="15070" y="21595"/>
                    <a:pt x="15585" y="21234"/>
                    <a:pt x="15679" y="20745"/>
                  </a:cubicBezTo>
                  <a:lnTo>
                    <a:pt x="17110" y="14393"/>
                  </a:lnTo>
                  <a:close/>
                  <a:moveTo>
                    <a:pt x="4276" y="7191"/>
                  </a:moveTo>
                  <a:cubicBezTo>
                    <a:pt x="3581" y="7191"/>
                    <a:pt x="3018" y="8169"/>
                    <a:pt x="3018" y="8733"/>
                  </a:cubicBezTo>
                  <a:cubicBezTo>
                    <a:pt x="2967" y="9299"/>
                    <a:pt x="3491" y="9791"/>
                    <a:pt x="4188" y="9832"/>
                  </a:cubicBezTo>
                  <a:cubicBezTo>
                    <a:pt x="4885" y="9873"/>
                    <a:pt x="5490" y="9447"/>
                    <a:pt x="5541" y="8882"/>
                  </a:cubicBezTo>
                  <a:cubicBezTo>
                    <a:pt x="5545" y="8833"/>
                    <a:pt x="5545" y="8783"/>
                    <a:pt x="5541" y="8733"/>
                  </a:cubicBezTo>
                  <a:cubicBezTo>
                    <a:pt x="5541" y="8169"/>
                    <a:pt x="4978" y="7191"/>
                    <a:pt x="4276" y="7191"/>
                  </a:cubicBezTo>
                  <a:close/>
                  <a:moveTo>
                    <a:pt x="14540" y="6449"/>
                  </a:moveTo>
                  <a:cubicBezTo>
                    <a:pt x="14378" y="6450"/>
                    <a:pt x="14222" y="6504"/>
                    <a:pt x="14110" y="6600"/>
                  </a:cubicBezTo>
                  <a:cubicBezTo>
                    <a:pt x="12569" y="7909"/>
                    <a:pt x="11539" y="9558"/>
                    <a:pt x="11150" y="11340"/>
                  </a:cubicBezTo>
                  <a:lnTo>
                    <a:pt x="9037" y="11340"/>
                  </a:lnTo>
                  <a:cubicBezTo>
                    <a:pt x="8786" y="10518"/>
                    <a:pt x="8375" y="10023"/>
                    <a:pt x="7137" y="8922"/>
                  </a:cubicBezTo>
                  <a:cubicBezTo>
                    <a:pt x="6903" y="8717"/>
                    <a:pt x="6508" y="8705"/>
                    <a:pt x="6256" y="8895"/>
                  </a:cubicBezTo>
                  <a:cubicBezTo>
                    <a:pt x="6004" y="9085"/>
                    <a:pt x="5989" y="9405"/>
                    <a:pt x="6223" y="9610"/>
                  </a:cubicBezTo>
                  <a:cubicBezTo>
                    <a:pt x="7176" y="10459"/>
                    <a:pt x="7547" y="10840"/>
                    <a:pt x="7733" y="11303"/>
                  </a:cubicBezTo>
                  <a:lnTo>
                    <a:pt x="5084" y="11303"/>
                  </a:lnTo>
                  <a:cubicBezTo>
                    <a:pt x="4383" y="11311"/>
                    <a:pt x="3822" y="11776"/>
                    <a:pt x="3826" y="12345"/>
                  </a:cubicBezTo>
                  <a:lnTo>
                    <a:pt x="3826" y="13372"/>
                  </a:lnTo>
                  <a:lnTo>
                    <a:pt x="18394" y="13372"/>
                  </a:lnTo>
                  <a:lnTo>
                    <a:pt x="18394" y="12345"/>
                  </a:lnTo>
                  <a:cubicBezTo>
                    <a:pt x="18373" y="11764"/>
                    <a:pt x="17786" y="11302"/>
                    <a:pt x="17070" y="11303"/>
                  </a:cubicBezTo>
                  <a:lnTo>
                    <a:pt x="12395" y="11303"/>
                  </a:lnTo>
                  <a:cubicBezTo>
                    <a:pt x="12763" y="9792"/>
                    <a:pt x="13660" y="8401"/>
                    <a:pt x="14977" y="7293"/>
                  </a:cubicBezTo>
                  <a:cubicBezTo>
                    <a:pt x="15216" y="7096"/>
                    <a:pt x="15216" y="6780"/>
                    <a:pt x="14977" y="6584"/>
                  </a:cubicBezTo>
                  <a:cubicBezTo>
                    <a:pt x="14863" y="6506"/>
                    <a:pt x="14722" y="6459"/>
                    <a:pt x="14573" y="6449"/>
                  </a:cubicBezTo>
                  <a:close/>
                  <a:moveTo>
                    <a:pt x="6700" y="6197"/>
                  </a:moveTo>
                  <a:cubicBezTo>
                    <a:pt x="6298" y="6168"/>
                    <a:pt x="5905" y="6301"/>
                    <a:pt x="5647" y="6551"/>
                  </a:cubicBezTo>
                  <a:cubicBezTo>
                    <a:pt x="5296" y="7041"/>
                    <a:pt x="6057" y="7949"/>
                    <a:pt x="6660" y="8234"/>
                  </a:cubicBezTo>
                  <a:cubicBezTo>
                    <a:pt x="7272" y="8510"/>
                    <a:pt x="8043" y="8338"/>
                    <a:pt x="8395" y="7847"/>
                  </a:cubicBezTo>
                  <a:cubicBezTo>
                    <a:pt x="8730" y="7343"/>
                    <a:pt x="8521" y="6715"/>
                    <a:pt x="7918" y="6417"/>
                  </a:cubicBezTo>
                  <a:cubicBezTo>
                    <a:pt x="7541" y="6262"/>
                    <a:pt x="7122" y="6186"/>
                    <a:pt x="6700" y="6197"/>
                  </a:cubicBezTo>
                  <a:close/>
                  <a:moveTo>
                    <a:pt x="1879" y="6197"/>
                  </a:moveTo>
                  <a:cubicBezTo>
                    <a:pt x="1448" y="6187"/>
                    <a:pt x="1021" y="6263"/>
                    <a:pt x="634" y="6417"/>
                  </a:cubicBezTo>
                  <a:cubicBezTo>
                    <a:pt x="34" y="6716"/>
                    <a:pt x="-173" y="7345"/>
                    <a:pt x="164" y="7847"/>
                  </a:cubicBezTo>
                  <a:cubicBezTo>
                    <a:pt x="516" y="8338"/>
                    <a:pt x="1287" y="8510"/>
                    <a:pt x="1899" y="8234"/>
                  </a:cubicBezTo>
                  <a:cubicBezTo>
                    <a:pt x="2501" y="7949"/>
                    <a:pt x="3263" y="7041"/>
                    <a:pt x="2912" y="6551"/>
                  </a:cubicBezTo>
                  <a:cubicBezTo>
                    <a:pt x="2662" y="6301"/>
                    <a:pt x="2275" y="6168"/>
                    <a:pt x="1879" y="6197"/>
                  </a:cubicBezTo>
                  <a:close/>
                  <a:moveTo>
                    <a:pt x="16964" y="5122"/>
                  </a:moveTo>
                  <a:cubicBezTo>
                    <a:pt x="16269" y="5122"/>
                    <a:pt x="15679" y="6100"/>
                    <a:pt x="15679" y="6664"/>
                  </a:cubicBezTo>
                  <a:cubicBezTo>
                    <a:pt x="15690" y="7234"/>
                    <a:pt x="16262" y="7691"/>
                    <a:pt x="16964" y="7691"/>
                  </a:cubicBezTo>
                  <a:cubicBezTo>
                    <a:pt x="17661" y="7688"/>
                    <a:pt x="18225" y="7230"/>
                    <a:pt x="18229" y="6664"/>
                  </a:cubicBezTo>
                  <a:cubicBezTo>
                    <a:pt x="18229" y="6122"/>
                    <a:pt x="17659" y="5122"/>
                    <a:pt x="16964" y="5122"/>
                  </a:cubicBezTo>
                  <a:close/>
                  <a:moveTo>
                    <a:pt x="4276" y="5122"/>
                  </a:moveTo>
                  <a:cubicBezTo>
                    <a:pt x="3749" y="5122"/>
                    <a:pt x="3322" y="5468"/>
                    <a:pt x="3322" y="5896"/>
                  </a:cubicBezTo>
                  <a:cubicBezTo>
                    <a:pt x="3323" y="6323"/>
                    <a:pt x="3749" y="6670"/>
                    <a:pt x="4276" y="6670"/>
                  </a:cubicBezTo>
                  <a:cubicBezTo>
                    <a:pt x="4803" y="6670"/>
                    <a:pt x="5230" y="6323"/>
                    <a:pt x="5230" y="5896"/>
                  </a:cubicBezTo>
                  <a:cubicBezTo>
                    <a:pt x="5230" y="5894"/>
                    <a:pt x="5230" y="5892"/>
                    <a:pt x="5230" y="5890"/>
                  </a:cubicBezTo>
                  <a:cubicBezTo>
                    <a:pt x="5230" y="5466"/>
                    <a:pt x="4806" y="5122"/>
                    <a:pt x="4283" y="5122"/>
                  </a:cubicBezTo>
                  <a:cubicBezTo>
                    <a:pt x="4280" y="5122"/>
                    <a:pt x="4278" y="5122"/>
                    <a:pt x="4276" y="5122"/>
                  </a:cubicBezTo>
                  <a:close/>
                  <a:moveTo>
                    <a:pt x="19368" y="4111"/>
                  </a:moveTo>
                  <a:cubicBezTo>
                    <a:pt x="18960" y="4083"/>
                    <a:pt x="18562" y="4222"/>
                    <a:pt x="18308" y="4482"/>
                  </a:cubicBezTo>
                  <a:cubicBezTo>
                    <a:pt x="17964" y="4971"/>
                    <a:pt x="18719" y="5864"/>
                    <a:pt x="19321" y="6143"/>
                  </a:cubicBezTo>
                  <a:cubicBezTo>
                    <a:pt x="19942" y="6415"/>
                    <a:pt x="20716" y="6245"/>
                    <a:pt x="21083" y="5756"/>
                  </a:cubicBezTo>
                  <a:cubicBezTo>
                    <a:pt x="21427" y="5260"/>
                    <a:pt x="21214" y="4632"/>
                    <a:pt x="20606" y="4348"/>
                  </a:cubicBezTo>
                  <a:cubicBezTo>
                    <a:pt x="20222" y="4192"/>
                    <a:pt x="19796" y="4119"/>
                    <a:pt x="19368" y="4133"/>
                  </a:cubicBezTo>
                  <a:close/>
                  <a:moveTo>
                    <a:pt x="14540" y="4111"/>
                  </a:moveTo>
                  <a:cubicBezTo>
                    <a:pt x="14116" y="4104"/>
                    <a:pt x="13696" y="4186"/>
                    <a:pt x="13322" y="4348"/>
                  </a:cubicBezTo>
                  <a:cubicBezTo>
                    <a:pt x="12711" y="4631"/>
                    <a:pt x="12499" y="5263"/>
                    <a:pt x="12848" y="5759"/>
                  </a:cubicBezTo>
                  <a:cubicBezTo>
                    <a:pt x="13198" y="6254"/>
                    <a:pt x="13976" y="6427"/>
                    <a:pt x="14587" y="6143"/>
                  </a:cubicBezTo>
                  <a:cubicBezTo>
                    <a:pt x="15189" y="5864"/>
                    <a:pt x="15944" y="4971"/>
                    <a:pt x="15600" y="4482"/>
                  </a:cubicBezTo>
                  <a:cubicBezTo>
                    <a:pt x="15347" y="4238"/>
                    <a:pt x="14965" y="4108"/>
                    <a:pt x="14573" y="4133"/>
                  </a:cubicBezTo>
                  <a:close/>
                  <a:moveTo>
                    <a:pt x="7633" y="3510"/>
                  </a:moveTo>
                  <a:cubicBezTo>
                    <a:pt x="7305" y="3441"/>
                    <a:pt x="6956" y="3478"/>
                    <a:pt x="6660" y="3612"/>
                  </a:cubicBezTo>
                  <a:cubicBezTo>
                    <a:pt x="6057" y="3896"/>
                    <a:pt x="5296" y="4789"/>
                    <a:pt x="5647" y="5272"/>
                  </a:cubicBezTo>
                  <a:cubicBezTo>
                    <a:pt x="5998" y="5756"/>
                    <a:pt x="7322" y="5692"/>
                    <a:pt x="7918" y="5407"/>
                  </a:cubicBezTo>
                  <a:cubicBezTo>
                    <a:pt x="8526" y="5123"/>
                    <a:pt x="8739" y="4495"/>
                    <a:pt x="8395" y="3999"/>
                  </a:cubicBezTo>
                  <a:cubicBezTo>
                    <a:pt x="8233" y="3759"/>
                    <a:pt x="7958" y="3583"/>
                    <a:pt x="7633" y="3510"/>
                  </a:cubicBezTo>
                  <a:close/>
                  <a:moveTo>
                    <a:pt x="945" y="3510"/>
                  </a:moveTo>
                  <a:cubicBezTo>
                    <a:pt x="264" y="3659"/>
                    <a:pt x="-140" y="4228"/>
                    <a:pt x="44" y="4781"/>
                  </a:cubicBezTo>
                  <a:cubicBezTo>
                    <a:pt x="132" y="5045"/>
                    <a:pt x="344" y="5269"/>
                    <a:pt x="634" y="5407"/>
                  </a:cubicBezTo>
                  <a:cubicBezTo>
                    <a:pt x="1236" y="5692"/>
                    <a:pt x="2567" y="5761"/>
                    <a:pt x="2912" y="5272"/>
                  </a:cubicBezTo>
                  <a:cubicBezTo>
                    <a:pt x="3256" y="4783"/>
                    <a:pt x="2501" y="3896"/>
                    <a:pt x="1899" y="3612"/>
                  </a:cubicBezTo>
                  <a:cubicBezTo>
                    <a:pt x="1611" y="3475"/>
                    <a:pt x="1267" y="3438"/>
                    <a:pt x="945" y="3510"/>
                  </a:cubicBezTo>
                  <a:close/>
                  <a:moveTo>
                    <a:pt x="16964" y="3090"/>
                  </a:moveTo>
                  <a:cubicBezTo>
                    <a:pt x="16437" y="3090"/>
                    <a:pt x="16010" y="3437"/>
                    <a:pt x="16010" y="3864"/>
                  </a:cubicBezTo>
                  <a:cubicBezTo>
                    <a:pt x="16010" y="4292"/>
                    <a:pt x="16437" y="4638"/>
                    <a:pt x="16964" y="4638"/>
                  </a:cubicBezTo>
                  <a:cubicBezTo>
                    <a:pt x="17491" y="4638"/>
                    <a:pt x="17918" y="4292"/>
                    <a:pt x="17918" y="3864"/>
                  </a:cubicBezTo>
                  <a:cubicBezTo>
                    <a:pt x="17925" y="3434"/>
                    <a:pt x="17501" y="3080"/>
                    <a:pt x="16971" y="3074"/>
                  </a:cubicBezTo>
                  <a:cubicBezTo>
                    <a:pt x="16968" y="3074"/>
                    <a:pt x="16966" y="3074"/>
                    <a:pt x="16964" y="3074"/>
                  </a:cubicBezTo>
                  <a:close/>
                  <a:moveTo>
                    <a:pt x="4276" y="2069"/>
                  </a:moveTo>
                  <a:cubicBezTo>
                    <a:pt x="3581" y="2069"/>
                    <a:pt x="3018" y="2526"/>
                    <a:pt x="3018" y="3090"/>
                  </a:cubicBezTo>
                  <a:cubicBezTo>
                    <a:pt x="3018" y="3628"/>
                    <a:pt x="3581" y="4638"/>
                    <a:pt x="4276" y="4638"/>
                  </a:cubicBezTo>
                  <a:cubicBezTo>
                    <a:pt x="4971" y="4638"/>
                    <a:pt x="5541" y="3655"/>
                    <a:pt x="5541" y="3090"/>
                  </a:cubicBezTo>
                  <a:cubicBezTo>
                    <a:pt x="5552" y="2526"/>
                    <a:pt x="4997" y="2062"/>
                    <a:pt x="4303" y="2053"/>
                  </a:cubicBezTo>
                  <a:cubicBezTo>
                    <a:pt x="4294" y="2053"/>
                    <a:pt x="4285" y="2053"/>
                    <a:pt x="4276" y="2053"/>
                  </a:cubicBezTo>
                  <a:close/>
                  <a:moveTo>
                    <a:pt x="20295" y="1462"/>
                  </a:moveTo>
                  <a:cubicBezTo>
                    <a:pt x="19969" y="1383"/>
                    <a:pt x="19618" y="1414"/>
                    <a:pt x="19321" y="1548"/>
                  </a:cubicBezTo>
                  <a:cubicBezTo>
                    <a:pt x="18719" y="1827"/>
                    <a:pt x="17964" y="2736"/>
                    <a:pt x="18308" y="3225"/>
                  </a:cubicBezTo>
                  <a:cubicBezTo>
                    <a:pt x="18653" y="3714"/>
                    <a:pt x="20004" y="3644"/>
                    <a:pt x="20606" y="3359"/>
                  </a:cubicBezTo>
                  <a:cubicBezTo>
                    <a:pt x="21205" y="3062"/>
                    <a:pt x="21414" y="2437"/>
                    <a:pt x="21083" y="1935"/>
                  </a:cubicBezTo>
                  <a:cubicBezTo>
                    <a:pt x="20913" y="1692"/>
                    <a:pt x="20628" y="1515"/>
                    <a:pt x="20295" y="1446"/>
                  </a:cubicBezTo>
                  <a:close/>
                  <a:moveTo>
                    <a:pt x="13613" y="1462"/>
                  </a:moveTo>
                  <a:cubicBezTo>
                    <a:pt x="13290" y="1530"/>
                    <a:pt x="13013" y="1700"/>
                    <a:pt x="12845" y="1935"/>
                  </a:cubicBezTo>
                  <a:cubicBezTo>
                    <a:pt x="12514" y="2437"/>
                    <a:pt x="12723" y="3062"/>
                    <a:pt x="13322" y="3359"/>
                  </a:cubicBezTo>
                  <a:cubicBezTo>
                    <a:pt x="13924" y="3644"/>
                    <a:pt x="15249" y="3714"/>
                    <a:pt x="15600" y="3225"/>
                  </a:cubicBezTo>
                  <a:cubicBezTo>
                    <a:pt x="15951" y="2736"/>
                    <a:pt x="15189" y="1827"/>
                    <a:pt x="14587" y="1548"/>
                  </a:cubicBezTo>
                  <a:cubicBezTo>
                    <a:pt x="14293" y="1408"/>
                    <a:pt x="13941" y="1371"/>
                    <a:pt x="13613" y="1446"/>
                  </a:cubicBezTo>
                  <a:close/>
                  <a:moveTo>
                    <a:pt x="16964" y="16"/>
                  </a:moveTo>
                  <a:cubicBezTo>
                    <a:pt x="16262" y="16"/>
                    <a:pt x="15690" y="473"/>
                    <a:pt x="15679" y="1043"/>
                  </a:cubicBezTo>
                  <a:cubicBezTo>
                    <a:pt x="15679" y="1607"/>
                    <a:pt x="16269" y="2585"/>
                    <a:pt x="16964" y="2585"/>
                  </a:cubicBezTo>
                  <a:cubicBezTo>
                    <a:pt x="17659" y="2585"/>
                    <a:pt x="18229" y="1607"/>
                    <a:pt x="18229" y="1043"/>
                  </a:cubicBezTo>
                  <a:cubicBezTo>
                    <a:pt x="18236" y="473"/>
                    <a:pt x="17673" y="6"/>
                    <a:pt x="16971" y="0"/>
                  </a:cubicBezTo>
                  <a:cubicBezTo>
                    <a:pt x="16968" y="0"/>
                    <a:pt x="16966" y="0"/>
                    <a:pt x="16964" y="0"/>
                  </a:cubicBezTo>
                  <a:close/>
                </a:path>
              </a:pathLst>
            </a:custGeom>
            <a:ln w="6350">
              <a:solidFill>
                <a:srgbClr val="FFFFFF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F69E9550-C3F7-E7A2-0290-A00D1457DF23}"/>
                </a:ext>
              </a:extLst>
            </p:cNvPr>
            <p:cNvSpPr/>
            <p:nvPr/>
          </p:nvSpPr>
          <p:spPr>
            <a:xfrm>
              <a:off x="6523331" y="1598648"/>
              <a:ext cx="624023" cy="608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29" y="18876"/>
                  </a:moveTo>
                  <a:cubicBezTo>
                    <a:pt x="6923" y="18876"/>
                    <a:pt x="6514" y="19243"/>
                    <a:pt x="6514" y="19696"/>
                  </a:cubicBezTo>
                  <a:cubicBezTo>
                    <a:pt x="6514" y="20150"/>
                    <a:pt x="6923" y="20517"/>
                    <a:pt x="7429" y="20517"/>
                  </a:cubicBezTo>
                  <a:cubicBezTo>
                    <a:pt x="7934" y="20517"/>
                    <a:pt x="8344" y="20150"/>
                    <a:pt x="8344" y="19696"/>
                  </a:cubicBezTo>
                  <a:cubicBezTo>
                    <a:pt x="8340" y="19245"/>
                    <a:pt x="7933" y="18879"/>
                    <a:pt x="7429" y="18876"/>
                  </a:cubicBezTo>
                  <a:close/>
                  <a:moveTo>
                    <a:pt x="18995" y="17200"/>
                  </a:moveTo>
                  <a:cubicBezTo>
                    <a:pt x="19778" y="17197"/>
                    <a:pt x="20417" y="17763"/>
                    <a:pt x="20424" y="18465"/>
                  </a:cubicBezTo>
                  <a:cubicBezTo>
                    <a:pt x="20424" y="18642"/>
                    <a:pt x="20265" y="18785"/>
                    <a:pt x="20069" y="18785"/>
                  </a:cubicBezTo>
                  <a:cubicBezTo>
                    <a:pt x="19872" y="18785"/>
                    <a:pt x="19713" y="18642"/>
                    <a:pt x="19713" y="18465"/>
                  </a:cubicBezTo>
                  <a:cubicBezTo>
                    <a:pt x="19706" y="18116"/>
                    <a:pt x="19384" y="17838"/>
                    <a:pt x="18995" y="17844"/>
                  </a:cubicBezTo>
                  <a:cubicBezTo>
                    <a:pt x="18995" y="17844"/>
                    <a:pt x="18995" y="17844"/>
                    <a:pt x="18995" y="17844"/>
                  </a:cubicBezTo>
                  <a:cubicBezTo>
                    <a:pt x="18796" y="17820"/>
                    <a:pt x="18657" y="17657"/>
                    <a:pt x="18683" y="17479"/>
                  </a:cubicBezTo>
                  <a:cubicBezTo>
                    <a:pt x="18705" y="17334"/>
                    <a:pt x="18833" y="17220"/>
                    <a:pt x="18995" y="17200"/>
                  </a:cubicBezTo>
                  <a:close/>
                  <a:moveTo>
                    <a:pt x="18562" y="16152"/>
                  </a:moveTo>
                  <a:cubicBezTo>
                    <a:pt x="16885" y="16152"/>
                    <a:pt x="15525" y="17371"/>
                    <a:pt x="15525" y="18876"/>
                  </a:cubicBezTo>
                  <a:cubicBezTo>
                    <a:pt x="15525" y="20380"/>
                    <a:pt x="16885" y="21600"/>
                    <a:pt x="18562" y="21600"/>
                  </a:cubicBezTo>
                  <a:cubicBezTo>
                    <a:pt x="20240" y="21600"/>
                    <a:pt x="21600" y="20380"/>
                    <a:pt x="21600" y="18876"/>
                  </a:cubicBezTo>
                  <a:cubicBezTo>
                    <a:pt x="21590" y="17364"/>
                    <a:pt x="20216" y="16145"/>
                    <a:pt x="18531" y="16152"/>
                  </a:cubicBezTo>
                  <a:close/>
                  <a:moveTo>
                    <a:pt x="2434" y="15884"/>
                  </a:moveTo>
                  <a:cubicBezTo>
                    <a:pt x="1090" y="15884"/>
                    <a:pt x="0" y="16861"/>
                    <a:pt x="0" y="18066"/>
                  </a:cubicBezTo>
                  <a:cubicBezTo>
                    <a:pt x="0" y="19272"/>
                    <a:pt x="1090" y="20249"/>
                    <a:pt x="2434" y="20249"/>
                  </a:cubicBezTo>
                  <a:cubicBezTo>
                    <a:pt x="3778" y="20249"/>
                    <a:pt x="4868" y="19272"/>
                    <a:pt x="4868" y="18066"/>
                  </a:cubicBezTo>
                  <a:cubicBezTo>
                    <a:pt x="4868" y="16861"/>
                    <a:pt x="3778" y="15884"/>
                    <a:pt x="2434" y="15884"/>
                  </a:cubicBezTo>
                  <a:close/>
                  <a:moveTo>
                    <a:pt x="19592" y="12875"/>
                  </a:moveTo>
                  <a:cubicBezTo>
                    <a:pt x="19087" y="12875"/>
                    <a:pt x="18677" y="13242"/>
                    <a:pt x="18677" y="13695"/>
                  </a:cubicBezTo>
                  <a:cubicBezTo>
                    <a:pt x="18677" y="14148"/>
                    <a:pt x="19087" y="14516"/>
                    <a:pt x="19592" y="14516"/>
                  </a:cubicBezTo>
                  <a:cubicBezTo>
                    <a:pt x="20097" y="14516"/>
                    <a:pt x="20507" y="14148"/>
                    <a:pt x="20507" y="13695"/>
                  </a:cubicBezTo>
                  <a:cubicBezTo>
                    <a:pt x="20511" y="13245"/>
                    <a:pt x="20107" y="12878"/>
                    <a:pt x="19605" y="12874"/>
                  </a:cubicBezTo>
                  <a:cubicBezTo>
                    <a:pt x="19596" y="12874"/>
                    <a:pt x="19588" y="12874"/>
                    <a:pt x="19579" y="12875"/>
                  </a:cubicBezTo>
                  <a:close/>
                  <a:moveTo>
                    <a:pt x="10320" y="11256"/>
                  </a:moveTo>
                  <a:cubicBezTo>
                    <a:pt x="11489" y="11253"/>
                    <a:pt x="12439" y="12100"/>
                    <a:pt x="12443" y="13148"/>
                  </a:cubicBezTo>
                  <a:cubicBezTo>
                    <a:pt x="12443" y="13152"/>
                    <a:pt x="12443" y="13156"/>
                    <a:pt x="12443" y="13159"/>
                  </a:cubicBezTo>
                  <a:cubicBezTo>
                    <a:pt x="12467" y="13306"/>
                    <a:pt x="12354" y="13442"/>
                    <a:pt x="12191" y="13463"/>
                  </a:cubicBezTo>
                  <a:cubicBezTo>
                    <a:pt x="12027" y="13485"/>
                    <a:pt x="11876" y="13384"/>
                    <a:pt x="11852" y="13237"/>
                  </a:cubicBezTo>
                  <a:cubicBezTo>
                    <a:pt x="11847" y="13212"/>
                    <a:pt x="11847" y="13185"/>
                    <a:pt x="11852" y="13159"/>
                  </a:cubicBezTo>
                  <a:cubicBezTo>
                    <a:pt x="11848" y="12402"/>
                    <a:pt x="11165" y="11789"/>
                    <a:pt x="10320" y="11786"/>
                  </a:cubicBezTo>
                  <a:cubicBezTo>
                    <a:pt x="10157" y="11807"/>
                    <a:pt x="10005" y="11706"/>
                    <a:pt x="9981" y="11560"/>
                  </a:cubicBezTo>
                  <a:cubicBezTo>
                    <a:pt x="9957" y="11414"/>
                    <a:pt x="10070" y="11277"/>
                    <a:pt x="10233" y="11256"/>
                  </a:cubicBezTo>
                  <a:cubicBezTo>
                    <a:pt x="10262" y="11252"/>
                    <a:pt x="10291" y="11252"/>
                    <a:pt x="10320" y="11256"/>
                  </a:cubicBezTo>
                  <a:close/>
                  <a:moveTo>
                    <a:pt x="9723" y="10150"/>
                  </a:moveTo>
                  <a:cubicBezTo>
                    <a:pt x="7540" y="10150"/>
                    <a:pt x="5770" y="11737"/>
                    <a:pt x="5770" y="13695"/>
                  </a:cubicBezTo>
                  <a:cubicBezTo>
                    <a:pt x="5770" y="15653"/>
                    <a:pt x="7540" y="17240"/>
                    <a:pt x="9723" y="17240"/>
                  </a:cubicBezTo>
                  <a:cubicBezTo>
                    <a:pt x="11906" y="17240"/>
                    <a:pt x="13676" y="15653"/>
                    <a:pt x="13676" y="13695"/>
                  </a:cubicBezTo>
                  <a:cubicBezTo>
                    <a:pt x="13665" y="11737"/>
                    <a:pt x="11894" y="10153"/>
                    <a:pt x="9710" y="10150"/>
                  </a:cubicBezTo>
                  <a:close/>
                  <a:moveTo>
                    <a:pt x="12900" y="6731"/>
                  </a:moveTo>
                  <a:cubicBezTo>
                    <a:pt x="14413" y="6731"/>
                    <a:pt x="15639" y="7830"/>
                    <a:pt x="15639" y="9187"/>
                  </a:cubicBezTo>
                  <a:cubicBezTo>
                    <a:pt x="15646" y="9329"/>
                    <a:pt x="15524" y="9448"/>
                    <a:pt x="15366" y="9455"/>
                  </a:cubicBezTo>
                  <a:cubicBezTo>
                    <a:pt x="15360" y="9455"/>
                    <a:pt x="15353" y="9455"/>
                    <a:pt x="15347" y="9455"/>
                  </a:cubicBezTo>
                  <a:cubicBezTo>
                    <a:pt x="15179" y="9461"/>
                    <a:pt x="15036" y="9344"/>
                    <a:pt x="15029" y="9193"/>
                  </a:cubicBezTo>
                  <a:cubicBezTo>
                    <a:pt x="15029" y="9191"/>
                    <a:pt x="15029" y="9189"/>
                    <a:pt x="15029" y="9187"/>
                  </a:cubicBezTo>
                  <a:cubicBezTo>
                    <a:pt x="15029" y="8136"/>
                    <a:pt x="14079" y="7284"/>
                    <a:pt x="12907" y="7284"/>
                  </a:cubicBezTo>
                  <a:cubicBezTo>
                    <a:pt x="12905" y="7284"/>
                    <a:pt x="12902" y="7284"/>
                    <a:pt x="12900" y="7284"/>
                  </a:cubicBezTo>
                  <a:cubicBezTo>
                    <a:pt x="12732" y="7275"/>
                    <a:pt x="12601" y="7150"/>
                    <a:pt x="12602" y="6999"/>
                  </a:cubicBezTo>
                  <a:cubicBezTo>
                    <a:pt x="12608" y="6860"/>
                    <a:pt x="12733" y="6751"/>
                    <a:pt x="12888" y="6748"/>
                  </a:cubicBezTo>
                  <a:close/>
                  <a:moveTo>
                    <a:pt x="4086" y="6731"/>
                  </a:moveTo>
                  <a:cubicBezTo>
                    <a:pt x="4759" y="6731"/>
                    <a:pt x="5306" y="7216"/>
                    <a:pt x="5313" y="7819"/>
                  </a:cubicBezTo>
                  <a:cubicBezTo>
                    <a:pt x="5309" y="7975"/>
                    <a:pt x="5169" y="8101"/>
                    <a:pt x="4995" y="8104"/>
                  </a:cubicBezTo>
                  <a:cubicBezTo>
                    <a:pt x="4828" y="8095"/>
                    <a:pt x="4699" y="7969"/>
                    <a:pt x="4703" y="7819"/>
                  </a:cubicBezTo>
                  <a:cubicBezTo>
                    <a:pt x="4682" y="7518"/>
                    <a:pt x="4404" y="7283"/>
                    <a:pt x="4067" y="7284"/>
                  </a:cubicBezTo>
                  <a:cubicBezTo>
                    <a:pt x="3898" y="7277"/>
                    <a:pt x="3765" y="7151"/>
                    <a:pt x="3768" y="6999"/>
                  </a:cubicBezTo>
                  <a:cubicBezTo>
                    <a:pt x="3775" y="6854"/>
                    <a:pt x="3912" y="6742"/>
                    <a:pt x="4073" y="6748"/>
                  </a:cubicBezTo>
                  <a:cubicBezTo>
                    <a:pt x="4073" y="6748"/>
                    <a:pt x="4073" y="6748"/>
                    <a:pt x="4073" y="6748"/>
                  </a:cubicBezTo>
                  <a:close/>
                  <a:moveTo>
                    <a:pt x="3629" y="5768"/>
                  </a:moveTo>
                  <a:cubicBezTo>
                    <a:pt x="2112" y="5764"/>
                    <a:pt x="881" y="6864"/>
                    <a:pt x="877" y="8224"/>
                  </a:cubicBezTo>
                  <a:cubicBezTo>
                    <a:pt x="874" y="9584"/>
                    <a:pt x="2100" y="10689"/>
                    <a:pt x="3616" y="10692"/>
                  </a:cubicBezTo>
                  <a:cubicBezTo>
                    <a:pt x="5132" y="10695"/>
                    <a:pt x="6364" y="9595"/>
                    <a:pt x="6368" y="8235"/>
                  </a:cubicBezTo>
                  <a:cubicBezTo>
                    <a:pt x="6368" y="8232"/>
                    <a:pt x="6368" y="8228"/>
                    <a:pt x="6368" y="8224"/>
                  </a:cubicBezTo>
                  <a:cubicBezTo>
                    <a:pt x="6364" y="6874"/>
                    <a:pt x="5141" y="5782"/>
                    <a:pt x="3635" y="5785"/>
                  </a:cubicBezTo>
                  <a:cubicBezTo>
                    <a:pt x="3629" y="5785"/>
                    <a:pt x="3622" y="5785"/>
                    <a:pt x="3616" y="5785"/>
                  </a:cubicBezTo>
                  <a:close/>
                  <a:moveTo>
                    <a:pt x="12303" y="5642"/>
                  </a:moveTo>
                  <a:cubicBezTo>
                    <a:pt x="9787" y="5639"/>
                    <a:pt x="7744" y="7466"/>
                    <a:pt x="7740" y="9723"/>
                  </a:cubicBezTo>
                  <a:lnTo>
                    <a:pt x="7740" y="10008"/>
                  </a:lnTo>
                  <a:cubicBezTo>
                    <a:pt x="9972" y="9013"/>
                    <a:pt x="12680" y="9830"/>
                    <a:pt x="13788" y="11831"/>
                  </a:cubicBezTo>
                  <a:cubicBezTo>
                    <a:pt x="14064" y="12329"/>
                    <a:pt x="14223" y="12872"/>
                    <a:pt x="14254" y="13427"/>
                  </a:cubicBezTo>
                  <a:cubicBezTo>
                    <a:pt x="16521" y="12448"/>
                    <a:pt x="17474" y="10006"/>
                    <a:pt x="16382" y="7973"/>
                  </a:cubicBezTo>
                  <a:cubicBezTo>
                    <a:pt x="15627" y="6566"/>
                    <a:pt x="14044" y="5668"/>
                    <a:pt x="12303" y="5659"/>
                  </a:cubicBezTo>
                  <a:close/>
                  <a:moveTo>
                    <a:pt x="1341" y="2223"/>
                  </a:moveTo>
                  <a:cubicBezTo>
                    <a:pt x="835" y="2223"/>
                    <a:pt x="426" y="2590"/>
                    <a:pt x="426" y="3043"/>
                  </a:cubicBezTo>
                  <a:cubicBezTo>
                    <a:pt x="426" y="3497"/>
                    <a:pt x="835" y="3864"/>
                    <a:pt x="1341" y="3864"/>
                  </a:cubicBezTo>
                  <a:cubicBezTo>
                    <a:pt x="1846" y="3864"/>
                    <a:pt x="2256" y="3497"/>
                    <a:pt x="2256" y="3043"/>
                  </a:cubicBezTo>
                  <a:cubicBezTo>
                    <a:pt x="2256" y="2590"/>
                    <a:pt x="1846" y="2223"/>
                    <a:pt x="1341" y="2223"/>
                  </a:cubicBezTo>
                  <a:close/>
                  <a:moveTo>
                    <a:pt x="17927" y="1904"/>
                  </a:moveTo>
                  <a:cubicBezTo>
                    <a:pt x="16713" y="1897"/>
                    <a:pt x="15723" y="2775"/>
                    <a:pt x="15716" y="3864"/>
                  </a:cubicBezTo>
                  <a:cubicBezTo>
                    <a:pt x="15709" y="4953"/>
                    <a:pt x="16687" y="5841"/>
                    <a:pt x="17902" y="5847"/>
                  </a:cubicBezTo>
                  <a:cubicBezTo>
                    <a:pt x="19116" y="5854"/>
                    <a:pt x="20106" y="4976"/>
                    <a:pt x="20113" y="3887"/>
                  </a:cubicBezTo>
                  <a:cubicBezTo>
                    <a:pt x="20113" y="3879"/>
                    <a:pt x="20113" y="3872"/>
                    <a:pt x="20113" y="3864"/>
                  </a:cubicBezTo>
                  <a:cubicBezTo>
                    <a:pt x="20099" y="2785"/>
                    <a:pt x="19118" y="1917"/>
                    <a:pt x="17914" y="1921"/>
                  </a:cubicBezTo>
                  <a:close/>
                  <a:moveTo>
                    <a:pt x="6526" y="0"/>
                  </a:moveTo>
                  <a:cubicBezTo>
                    <a:pt x="5474" y="0"/>
                    <a:pt x="4620" y="766"/>
                    <a:pt x="4620" y="1710"/>
                  </a:cubicBezTo>
                  <a:cubicBezTo>
                    <a:pt x="4620" y="2654"/>
                    <a:pt x="5474" y="3420"/>
                    <a:pt x="6526" y="3420"/>
                  </a:cubicBezTo>
                  <a:cubicBezTo>
                    <a:pt x="7579" y="3420"/>
                    <a:pt x="8433" y="2654"/>
                    <a:pt x="8433" y="1710"/>
                  </a:cubicBezTo>
                  <a:cubicBezTo>
                    <a:pt x="8422" y="768"/>
                    <a:pt x="7564" y="11"/>
                    <a:pt x="6514" y="17"/>
                  </a:cubicBezTo>
                  <a:close/>
                </a:path>
              </a:pathLst>
            </a:custGeom>
            <a:ln w="6350">
              <a:solidFill>
                <a:srgbClr val="FFFFFF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5213F87E-7950-55F3-EC77-4A7978B1EA89}"/>
                </a:ext>
              </a:extLst>
            </p:cNvPr>
            <p:cNvSpPr/>
            <p:nvPr/>
          </p:nvSpPr>
          <p:spPr>
            <a:xfrm>
              <a:off x="4857078" y="1688453"/>
              <a:ext cx="586337" cy="519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1600" extrusionOk="0">
                  <a:moveTo>
                    <a:pt x="10035" y="6852"/>
                  </a:moveTo>
                  <a:lnTo>
                    <a:pt x="10035" y="11318"/>
                  </a:lnTo>
                  <a:lnTo>
                    <a:pt x="5555" y="11318"/>
                  </a:lnTo>
                  <a:lnTo>
                    <a:pt x="5555" y="12615"/>
                  </a:lnTo>
                  <a:lnTo>
                    <a:pt x="10703" y="12615"/>
                  </a:lnTo>
                  <a:cubicBezTo>
                    <a:pt x="11072" y="12615"/>
                    <a:pt x="11372" y="12316"/>
                    <a:pt x="11372" y="11947"/>
                  </a:cubicBezTo>
                  <a:lnTo>
                    <a:pt x="11372" y="6832"/>
                  </a:lnTo>
                  <a:close/>
                  <a:moveTo>
                    <a:pt x="10703" y="4927"/>
                  </a:moveTo>
                  <a:cubicBezTo>
                    <a:pt x="14592" y="4927"/>
                    <a:pt x="17744" y="8079"/>
                    <a:pt x="17744" y="11967"/>
                  </a:cubicBezTo>
                  <a:cubicBezTo>
                    <a:pt x="17744" y="15854"/>
                    <a:pt x="14592" y="19006"/>
                    <a:pt x="10703" y="19006"/>
                  </a:cubicBezTo>
                  <a:cubicBezTo>
                    <a:pt x="6815" y="19006"/>
                    <a:pt x="3663" y="15854"/>
                    <a:pt x="3663" y="11967"/>
                  </a:cubicBezTo>
                  <a:cubicBezTo>
                    <a:pt x="3677" y="8085"/>
                    <a:pt x="6821" y="4942"/>
                    <a:pt x="10703" y="4927"/>
                  </a:cubicBezTo>
                  <a:close/>
                  <a:moveTo>
                    <a:pt x="8784" y="455"/>
                  </a:moveTo>
                  <a:cubicBezTo>
                    <a:pt x="8441" y="451"/>
                    <a:pt x="8159" y="726"/>
                    <a:pt x="8156" y="1070"/>
                  </a:cubicBezTo>
                  <a:cubicBezTo>
                    <a:pt x="8156" y="1074"/>
                    <a:pt x="8156" y="1079"/>
                    <a:pt x="8156" y="1083"/>
                  </a:cubicBezTo>
                  <a:cubicBezTo>
                    <a:pt x="8155" y="1437"/>
                    <a:pt x="8431" y="1730"/>
                    <a:pt x="8784" y="1752"/>
                  </a:cubicBezTo>
                  <a:lnTo>
                    <a:pt x="10035" y="1752"/>
                  </a:lnTo>
                  <a:lnTo>
                    <a:pt x="10035" y="3089"/>
                  </a:lnTo>
                  <a:cubicBezTo>
                    <a:pt x="5109" y="3430"/>
                    <a:pt x="1394" y="7699"/>
                    <a:pt x="1735" y="12624"/>
                  </a:cubicBezTo>
                  <a:cubicBezTo>
                    <a:pt x="1883" y="14752"/>
                    <a:pt x="2787" y="16758"/>
                    <a:pt x="4284" y="18277"/>
                  </a:cubicBezTo>
                  <a:lnTo>
                    <a:pt x="3074" y="20677"/>
                  </a:lnTo>
                  <a:cubicBezTo>
                    <a:pt x="2912" y="20984"/>
                    <a:pt x="3029" y="21364"/>
                    <a:pt x="3336" y="21527"/>
                  </a:cubicBezTo>
                  <a:cubicBezTo>
                    <a:pt x="3340" y="21529"/>
                    <a:pt x="3344" y="21531"/>
                    <a:pt x="3348" y="21533"/>
                  </a:cubicBezTo>
                  <a:cubicBezTo>
                    <a:pt x="3440" y="21571"/>
                    <a:pt x="3537" y="21594"/>
                    <a:pt x="3636" y="21600"/>
                  </a:cubicBezTo>
                  <a:cubicBezTo>
                    <a:pt x="3882" y="21599"/>
                    <a:pt x="4108" y="21463"/>
                    <a:pt x="4224" y="21246"/>
                  </a:cubicBezTo>
                  <a:lnTo>
                    <a:pt x="5267" y="19133"/>
                  </a:lnTo>
                  <a:cubicBezTo>
                    <a:pt x="8459" y="21584"/>
                    <a:pt x="12900" y="21584"/>
                    <a:pt x="16092" y="19133"/>
                  </a:cubicBezTo>
                  <a:lnTo>
                    <a:pt x="17135" y="21246"/>
                  </a:lnTo>
                  <a:cubicBezTo>
                    <a:pt x="17251" y="21463"/>
                    <a:pt x="17477" y="21599"/>
                    <a:pt x="17724" y="21600"/>
                  </a:cubicBezTo>
                  <a:cubicBezTo>
                    <a:pt x="17823" y="21594"/>
                    <a:pt x="17920" y="21571"/>
                    <a:pt x="18011" y="21533"/>
                  </a:cubicBezTo>
                  <a:cubicBezTo>
                    <a:pt x="18322" y="21378"/>
                    <a:pt x="18447" y="21000"/>
                    <a:pt x="18292" y="20690"/>
                  </a:cubicBezTo>
                  <a:cubicBezTo>
                    <a:pt x="18290" y="20686"/>
                    <a:pt x="18288" y="20682"/>
                    <a:pt x="18285" y="20677"/>
                  </a:cubicBezTo>
                  <a:lnTo>
                    <a:pt x="17075" y="18277"/>
                  </a:lnTo>
                  <a:cubicBezTo>
                    <a:pt x="20540" y="14760"/>
                    <a:pt x="20497" y="9101"/>
                    <a:pt x="16979" y="5637"/>
                  </a:cubicBezTo>
                  <a:cubicBezTo>
                    <a:pt x="15459" y="4140"/>
                    <a:pt x="13454" y="3236"/>
                    <a:pt x="11325" y="3089"/>
                  </a:cubicBezTo>
                  <a:lnTo>
                    <a:pt x="11325" y="1752"/>
                  </a:lnTo>
                  <a:lnTo>
                    <a:pt x="12602" y="1752"/>
                  </a:lnTo>
                  <a:cubicBezTo>
                    <a:pt x="12971" y="1752"/>
                    <a:pt x="13271" y="1452"/>
                    <a:pt x="13271" y="1083"/>
                  </a:cubicBezTo>
                  <a:cubicBezTo>
                    <a:pt x="13249" y="730"/>
                    <a:pt x="12956" y="454"/>
                    <a:pt x="12602" y="455"/>
                  </a:cubicBezTo>
                  <a:close/>
                  <a:moveTo>
                    <a:pt x="17436" y="40"/>
                  </a:moveTo>
                  <a:cubicBezTo>
                    <a:pt x="17097" y="40"/>
                    <a:pt x="16772" y="174"/>
                    <a:pt x="16534" y="415"/>
                  </a:cubicBezTo>
                  <a:lnTo>
                    <a:pt x="14862" y="2046"/>
                  </a:lnTo>
                  <a:lnTo>
                    <a:pt x="19335" y="6538"/>
                  </a:lnTo>
                  <a:lnTo>
                    <a:pt x="21007" y="4867"/>
                  </a:lnTo>
                  <a:cubicBezTo>
                    <a:pt x="21470" y="4357"/>
                    <a:pt x="21470" y="3578"/>
                    <a:pt x="21007" y="3069"/>
                  </a:cubicBezTo>
                  <a:lnTo>
                    <a:pt x="18332" y="394"/>
                  </a:lnTo>
                  <a:cubicBezTo>
                    <a:pt x="18079" y="153"/>
                    <a:pt x="17739" y="26"/>
                    <a:pt x="17389" y="40"/>
                  </a:cubicBezTo>
                  <a:close/>
                  <a:moveTo>
                    <a:pt x="3977" y="0"/>
                  </a:moveTo>
                  <a:cubicBezTo>
                    <a:pt x="3632" y="8"/>
                    <a:pt x="3304" y="150"/>
                    <a:pt x="3061" y="394"/>
                  </a:cubicBezTo>
                  <a:lnTo>
                    <a:pt x="386" y="3069"/>
                  </a:lnTo>
                  <a:cubicBezTo>
                    <a:pt x="-116" y="3553"/>
                    <a:pt x="-130" y="4353"/>
                    <a:pt x="355" y="4855"/>
                  </a:cubicBezTo>
                  <a:cubicBezTo>
                    <a:pt x="365" y="4866"/>
                    <a:pt x="376" y="4877"/>
                    <a:pt x="386" y="4887"/>
                  </a:cubicBezTo>
                  <a:lnTo>
                    <a:pt x="2058" y="6558"/>
                  </a:lnTo>
                  <a:lnTo>
                    <a:pt x="6531" y="2066"/>
                  </a:lnTo>
                  <a:lnTo>
                    <a:pt x="4859" y="415"/>
                  </a:lnTo>
                  <a:cubicBezTo>
                    <a:pt x="4623" y="158"/>
                    <a:pt x="4292" y="9"/>
                    <a:pt x="3943" y="0"/>
                  </a:cubicBezTo>
                  <a:close/>
                </a:path>
              </a:pathLst>
            </a:custGeom>
            <a:ln w="6350">
              <a:solidFill>
                <a:srgbClr val="FFFFFF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FC3470D-9DE4-CB14-DAC4-9F2EA1C3F934}"/>
                </a:ext>
              </a:extLst>
            </p:cNvPr>
            <p:cNvSpPr/>
            <p:nvPr/>
          </p:nvSpPr>
          <p:spPr>
            <a:xfrm>
              <a:off x="4407198" y="2730841"/>
              <a:ext cx="3377604" cy="140827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0"/>
                  <a:solidFill>
                    <a:srgbClr val="FFF683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</a:p>
          </p:txBody>
        </p:sp>
      </p:grpSp>
      <p:sp>
        <p:nvSpPr>
          <p:cNvPr id="31" name="Alternate Process 17">
            <a:extLst>
              <a:ext uri="{FF2B5EF4-FFF2-40B4-BE49-F238E27FC236}">
                <a16:creationId xmlns:a16="http://schemas.microsoft.com/office/drawing/2014/main" id="{1E96E1F4-8308-2EE4-2481-984FF46089BC}"/>
              </a:ext>
            </a:extLst>
          </p:cNvPr>
          <p:cNvSpPr/>
          <p:nvPr/>
        </p:nvSpPr>
        <p:spPr>
          <a:xfrm>
            <a:off x="8033080" y="3506588"/>
            <a:ext cx="2544418" cy="1471092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Alternate Process 17">
            <a:extLst>
              <a:ext uri="{FF2B5EF4-FFF2-40B4-BE49-F238E27FC236}">
                <a16:creationId xmlns:a16="http://schemas.microsoft.com/office/drawing/2014/main" id="{BD3C4F2D-F916-A64B-8A74-8C910F7D553E}"/>
              </a:ext>
            </a:extLst>
          </p:cNvPr>
          <p:cNvSpPr/>
          <p:nvPr/>
        </p:nvSpPr>
        <p:spPr>
          <a:xfrm>
            <a:off x="1085553" y="3441835"/>
            <a:ext cx="2544418" cy="1498906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78595-D774-65AF-1B5A-6AAB98AAB99A}"/>
              </a:ext>
            </a:extLst>
          </p:cNvPr>
          <p:cNvSpPr txBox="1"/>
          <p:nvPr/>
        </p:nvSpPr>
        <p:spPr>
          <a:xfrm>
            <a:off x="14069" y="256203"/>
            <a:ext cx="119083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C1692-397D-00F4-F3E0-71C6E0383619}"/>
              </a:ext>
            </a:extLst>
          </p:cNvPr>
          <p:cNvSpPr txBox="1"/>
          <p:nvPr/>
        </p:nvSpPr>
        <p:spPr>
          <a:xfrm>
            <a:off x="581724" y="852414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Phong trào dân tộc dân chủ những năm 1918 – 1930</a:t>
            </a:r>
          </a:p>
        </p:txBody>
      </p:sp>
    </p:spTree>
    <p:extLst>
      <p:ext uri="{BB962C8B-B14F-4D97-AF65-F5344CB8AC3E}">
        <p14:creationId xmlns:p14="http://schemas.microsoft.com/office/powerpoint/2010/main" val="4137231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2796A5-B19A-DFCA-A5F7-072AC8DB199F}"/>
              </a:ext>
            </a:extLst>
          </p:cNvPr>
          <p:cNvSpPr txBox="1"/>
          <p:nvPr/>
        </p:nvSpPr>
        <p:spPr>
          <a:xfrm>
            <a:off x="109927" y="256203"/>
            <a:ext cx="1197214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C1FA9E-23E7-27B6-6DB2-CD763555631B}"/>
              </a:ext>
            </a:extLst>
          </p:cNvPr>
          <p:cNvSpPr txBox="1"/>
          <p:nvPr/>
        </p:nvSpPr>
        <p:spPr>
          <a:xfrm>
            <a:off x="489284" y="748646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Phong trào dân tộc dân chủ những năm 1918 – 1930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E73497-67BB-6AE4-B021-C28047150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293141"/>
              </p:ext>
            </p:extLst>
          </p:nvPr>
        </p:nvGraphicFramePr>
        <p:xfrm>
          <a:off x="489283" y="1469036"/>
          <a:ext cx="11592789" cy="5126136"/>
        </p:xfrm>
        <a:graphic>
          <a:graphicData uri="http://schemas.openxmlformats.org/drawingml/2006/table">
            <a:tbl>
              <a:tblPr firstRow="1" bandRow="1"/>
              <a:tblGrid>
                <a:gridCol w="1778834">
                  <a:extLst>
                    <a:ext uri="{9D8B030D-6E8A-4147-A177-3AD203B41FA5}">
                      <a16:colId xmlns:a16="http://schemas.microsoft.com/office/drawing/2014/main" val="3934205786"/>
                    </a:ext>
                  </a:extLst>
                </a:gridCol>
                <a:gridCol w="4486885">
                  <a:extLst>
                    <a:ext uri="{9D8B030D-6E8A-4147-A177-3AD203B41FA5}">
                      <a16:colId xmlns:a16="http://schemas.microsoft.com/office/drawing/2014/main" val="1461789191"/>
                    </a:ext>
                  </a:extLst>
                </a:gridCol>
                <a:gridCol w="5327070">
                  <a:extLst>
                    <a:ext uri="{9D8B030D-6E8A-4147-A177-3AD203B41FA5}">
                      <a16:colId xmlns:a16="http://schemas.microsoft.com/office/drawing/2014/main" val="827083416"/>
                    </a:ext>
                  </a:extLst>
                </a:gridCol>
              </a:tblGrid>
              <a:tr h="584616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92351"/>
                  </a:ext>
                </a:extLst>
              </a:tr>
              <a:tr h="1013335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832600"/>
                  </a:ext>
                </a:extLst>
              </a:tr>
              <a:tr h="1013335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631555"/>
                  </a:ext>
                </a:extLst>
              </a:tr>
              <a:tr h="1013335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78673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82E6505-7EB5-004F-A702-8A5DF9265E36}"/>
              </a:ext>
            </a:extLst>
          </p:cNvPr>
          <p:cNvSpPr txBox="1"/>
          <p:nvPr/>
        </p:nvSpPr>
        <p:spPr>
          <a:xfrm>
            <a:off x="2178570" y="5307735"/>
            <a:ext cx="4517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“chấn hưng nội  </a:t>
            </a:r>
            <a:r>
              <a:rPr lang="vi-VN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bài  trừ  ngoại  </a:t>
            </a:r>
            <a:r>
              <a:rPr lang="vi-VN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đấu tranh chống tư bản Pháp độc quyền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B3745F-FAB2-55B9-9260-AD37D98B48DA}"/>
              </a:ext>
            </a:extLst>
          </p:cNvPr>
          <p:cNvSpPr txBox="1"/>
          <p:nvPr/>
        </p:nvSpPr>
        <p:spPr>
          <a:xfrm>
            <a:off x="2503354" y="2217973"/>
            <a:ext cx="419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BC948-4B00-DE5F-C4F2-F70DD9137E5E}"/>
              </a:ext>
            </a:extLst>
          </p:cNvPr>
          <p:cNvSpPr txBox="1"/>
          <p:nvPr/>
        </p:nvSpPr>
        <p:spPr>
          <a:xfrm>
            <a:off x="2178570" y="3594772"/>
            <a:ext cx="4517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Nam)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16AA7E-5945-5110-C86A-75FBD085B201}"/>
              </a:ext>
            </a:extLst>
          </p:cNvPr>
          <p:cNvSpPr txBox="1"/>
          <p:nvPr/>
        </p:nvSpPr>
        <p:spPr>
          <a:xfrm>
            <a:off x="6835514" y="2033308"/>
            <a:ext cx="4867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82C87F-E2ED-1FBA-1790-D00FC5C317DC}"/>
              </a:ext>
            </a:extLst>
          </p:cNvPr>
          <p:cNvSpPr txBox="1"/>
          <p:nvPr/>
        </p:nvSpPr>
        <p:spPr>
          <a:xfrm>
            <a:off x="6695604" y="3576138"/>
            <a:ext cx="4867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uất bản các  tờ  báo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 ra  các  nhà  xuất  bản  như: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  học thư  xã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 truyền  bá tư  tưởng  yêu  nước,  tiến  bộ;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0B16BF-FC7A-A201-6F69-84077DEC6A67}"/>
              </a:ext>
            </a:extLst>
          </p:cNvPr>
          <p:cNvSpPr txBox="1"/>
          <p:nvPr/>
        </p:nvSpPr>
        <p:spPr>
          <a:xfrm>
            <a:off x="6695604" y="5288340"/>
            <a:ext cx="5007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  tranh  đòi  Pháp  thả  Phan  Bội  Châu  (1925)  và  lễ  truy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điệu, để tang Phan Châu Trinh (1926).</a:t>
            </a:r>
          </a:p>
        </p:txBody>
      </p:sp>
    </p:spTree>
    <p:extLst>
      <p:ext uri="{BB962C8B-B14F-4D97-AF65-F5344CB8AC3E}">
        <p14:creationId xmlns:p14="http://schemas.microsoft.com/office/powerpoint/2010/main" val="98230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031C3C-BB53-C612-0A98-FC98D7C24F60}"/>
              </a:ext>
            </a:extLst>
          </p:cNvPr>
          <p:cNvSpPr txBox="1"/>
          <p:nvPr/>
        </p:nvSpPr>
        <p:spPr>
          <a:xfrm>
            <a:off x="98474" y="256203"/>
            <a:ext cx="119012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690ECA-EACA-AC11-245E-B7CEB8DD7F05}"/>
              </a:ext>
            </a:extLst>
          </p:cNvPr>
          <p:cNvSpPr txBox="1"/>
          <p:nvPr/>
        </p:nvSpPr>
        <p:spPr>
          <a:xfrm>
            <a:off x="611704" y="748646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Phong trào dân tộc dân chủ những năm 1918 – 1930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17CE8C3-DE8F-AF4F-B15D-EE1F36B2D0CD}"/>
              </a:ext>
            </a:extLst>
          </p:cNvPr>
          <p:cNvSpPr/>
          <p:nvPr/>
        </p:nvSpPr>
        <p:spPr>
          <a:xfrm>
            <a:off x="7417817" y="1225282"/>
            <a:ext cx="4317167" cy="1972355"/>
          </a:xfrm>
          <a:prstGeom prst="wedgeRoundRectCallout">
            <a:avLst>
              <a:gd name="adj1" fmla="val 16267"/>
              <a:gd name="adj2" fmla="val 9954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ự kiện nào tiêu biểu nhất, quan trọng nhất trong phong trào dân tộc dân chủ </a:t>
            </a: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năm 1918 – 1930?</a:t>
            </a:r>
          </a:p>
        </p:txBody>
      </p:sp>
      <p:pic>
        <p:nvPicPr>
          <p:cNvPr id="7" name="Google Shape;277;p6">
            <a:extLst>
              <a:ext uri="{FF2B5EF4-FFF2-40B4-BE49-F238E27FC236}">
                <a16:creationId xmlns:a16="http://schemas.microsoft.com/office/drawing/2014/main" id="{F8355372-8E5D-68D7-B6ED-5C85F8F2A27A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9233942" y="4171633"/>
            <a:ext cx="2073228" cy="1884566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6AA48F-DAD7-973E-F567-0E820D862796}"/>
              </a:ext>
            </a:extLst>
          </p:cNvPr>
          <p:cNvSpPr txBox="1"/>
          <p:nvPr/>
        </p:nvSpPr>
        <p:spPr>
          <a:xfrm>
            <a:off x="469692" y="1376224"/>
            <a:ext cx="6923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Phong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 Phan Bội Châu (1925) và lễ truy điệu, để tang Phan Châu Trinh (1926).</a:t>
            </a:r>
            <a:endParaRPr lang="vi-VN" sz="2800" dirty="0">
              <a:solidFill>
                <a:srgbClr val="FFFF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181898-C2F9-D4A7-B250-B07918DB8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24" y="2434689"/>
            <a:ext cx="3174412" cy="39019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511BA6-F85E-88DF-6FAF-A74435688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999" y="3456747"/>
            <a:ext cx="3724795" cy="25434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877809-BB0B-5620-0DFA-62995810C9CC}"/>
              </a:ext>
            </a:extLst>
          </p:cNvPr>
          <p:cNvSpPr txBox="1"/>
          <p:nvPr/>
        </p:nvSpPr>
        <p:spPr>
          <a:xfrm>
            <a:off x="7733266" y="5921545"/>
            <a:ext cx="40017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tang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 Châu Trinh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65C9C1-9D02-97F8-6972-7DF31B072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471" y="2673499"/>
            <a:ext cx="3724795" cy="3648156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62DAE9A-1966-1B9F-CAC7-AD3CB68E104E}"/>
              </a:ext>
            </a:extLst>
          </p:cNvPr>
          <p:cNvSpPr/>
          <p:nvPr/>
        </p:nvSpPr>
        <p:spPr>
          <a:xfrm>
            <a:off x="7393491" y="1268806"/>
            <a:ext cx="4424413" cy="2773272"/>
          </a:xfrm>
          <a:prstGeom prst="wedgeRoundRectCallout">
            <a:avLst>
              <a:gd name="adj1" fmla="val -59261"/>
              <a:gd name="adj2" fmla="val -1410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sao sự kiện đấu tranh đòi thả Phan Bội Châu, lễ truy điệu và để tang Phan Châu Trinh lại có ý nghĩa quan trọng đối với phong trào dân tộc dân chủ trong những năm 1918 – 1930?</a:t>
            </a:r>
          </a:p>
        </p:txBody>
      </p:sp>
    </p:spTree>
    <p:extLst>
      <p:ext uri="{BB962C8B-B14F-4D97-AF65-F5344CB8AC3E}">
        <p14:creationId xmlns:p14="http://schemas.microsoft.com/office/powerpoint/2010/main" val="141137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6" grpId="0"/>
      <p:bldP spid="19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D9BE6F-C76F-4281-BD41-2C6EEAF21763}"/>
              </a:ext>
            </a:extLst>
          </p:cNvPr>
          <p:cNvSpPr/>
          <p:nvPr/>
        </p:nvSpPr>
        <p:spPr>
          <a:xfrm>
            <a:off x="4174527" y="1822996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4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8F7F1A-31D9-45B0-A360-8DAB82E1C69B}"/>
              </a:ext>
            </a:extLst>
          </p:cNvPr>
          <p:cNvSpPr/>
          <p:nvPr/>
        </p:nvSpPr>
        <p:spPr>
          <a:xfrm>
            <a:off x="4131726" y="3075750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3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394C33-5B73-4411-B833-AE22A8EAEDA8}"/>
              </a:ext>
            </a:extLst>
          </p:cNvPr>
          <p:cNvSpPr/>
          <p:nvPr/>
        </p:nvSpPr>
        <p:spPr>
          <a:xfrm>
            <a:off x="4145036" y="4413709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1802F9F0-EBAF-4DB5-AEB9-98702B6FABB1}"/>
              </a:ext>
            </a:extLst>
          </p:cNvPr>
          <p:cNvSpPr/>
          <p:nvPr/>
        </p:nvSpPr>
        <p:spPr>
          <a:xfrm>
            <a:off x="2627900" y="3053661"/>
            <a:ext cx="1475439" cy="1032243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11762"/>
              <a:gd name="connsiteY0" fmla="*/ 0 h 979713"/>
              <a:gd name="connsiteX1" fmla="*/ 0 w 1611762"/>
              <a:gd name="connsiteY1" fmla="*/ 979713 h 979713"/>
              <a:gd name="connsiteX2" fmla="*/ 1611709 w 1611762"/>
              <a:gd name="connsiteY2" fmla="*/ 910146 h 979713"/>
              <a:gd name="connsiteX3" fmla="*/ 1603149 w 1611762"/>
              <a:gd name="connsiteY3" fmla="*/ 0 h 979713"/>
              <a:gd name="connsiteX0" fmla="*/ 1581944 w 1611727"/>
              <a:gd name="connsiteY0" fmla="*/ 0 h 979713"/>
              <a:gd name="connsiteX1" fmla="*/ 0 w 1611727"/>
              <a:gd name="connsiteY1" fmla="*/ 979713 h 979713"/>
              <a:gd name="connsiteX2" fmla="*/ 1611709 w 1611727"/>
              <a:gd name="connsiteY2" fmla="*/ 910146 h 979713"/>
              <a:gd name="connsiteX3" fmla="*/ 1581944 w 1611727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2267"/>
              <a:gd name="connsiteY0" fmla="*/ 0 h 979713"/>
              <a:gd name="connsiteX1" fmla="*/ 0 w 1582267"/>
              <a:gd name="connsiteY1" fmla="*/ 979713 h 979713"/>
              <a:gd name="connsiteX2" fmla="*/ 1582022 w 1582267"/>
              <a:gd name="connsiteY2" fmla="*/ 920382 h 979713"/>
              <a:gd name="connsiteX3" fmla="*/ 1581944 w 1582267"/>
              <a:gd name="connsiteY3" fmla="*/ 0 h 979713"/>
              <a:gd name="connsiteX0" fmla="*/ 1581944 w 1582267"/>
              <a:gd name="connsiteY0" fmla="*/ 0 h 972229"/>
              <a:gd name="connsiteX1" fmla="*/ 0 w 1582267"/>
              <a:gd name="connsiteY1" fmla="*/ 972229 h 972229"/>
              <a:gd name="connsiteX2" fmla="*/ 1582022 w 1582267"/>
              <a:gd name="connsiteY2" fmla="*/ 912898 h 972229"/>
              <a:gd name="connsiteX3" fmla="*/ 1581944 w 1582267"/>
              <a:gd name="connsiteY3" fmla="*/ 0 h 972229"/>
              <a:gd name="connsiteX0" fmla="*/ 1577945 w 1582112"/>
              <a:gd name="connsiteY0" fmla="*/ 0 h 974723"/>
              <a:gd name="connsiteX1" fmla="*/ 0 w 1582112"/>
              <a:gd name="connsiteY1" fmla="*/ 974723 h 974723"/>
              <a:gd name="connsiteX2" fmla="*/ 1582022 w 1582112"/>
              <a:gd name="connsiteY2" fmla="*/ 915392 h 974723"/>
              <a:gd name="connsiteX3" fmla="*/ 1577945 w 1582112"/>
              <a:gd name="connsiteY3" fmla="*/ 0 h 974723"/>
              <a:gd name="connsiteX0" fmla="*/ 1575945 w 1582091"/>
              <a:gd name="connsiteY0" fmla="*/ 0 h 969734"/>
              <a:gd name="connsiteX1" fmla="*/ 0 w 1582091"/>
              <a:gd name="connsiteY1" fmla="*/ 969734 h 969734"/>
              <a:gd name="connsiteX2" fmla="*/ 1582022 w 1582091"/>
              <a:gd name="connsiteY2" fmla="*/ 910403 h 969734"/>
              <a:gd name="connsiteX3" fmla="*/ 1575945 w 1582091"/>
              <a:gd name="connsiteY3" fmla="*/ 0 h 969734"/>
              <a:gd name="connsiteX0" fmla="*/ 1575945 w 1582091"/>
              <a:gd name="connsiteY0" fmla="*/ 0 h 972229"/>
              <a:gd name="connsiteX1" fmla="*/ 0 w 1582091"/>
              <a:gd name="connsiteY1" fmla="*/ 972229 h 972229"/>
              <a:gd name="connsiteX2" fmla="*/ 1582022 w 1582091"/>
              <a:gd name="connsiteY2" fmla="*/ 912898 h 972229"/>
              <a:gd name="connsiteX3" fmla="*/ 1575945 w 1582091"/>
              <a:gd name="connsiteY3" fmla="*/ 0 h 972229"/>
              <a:gd name="connsiteX0" fmla="*/ 1575945 w 1582091"/>
              <a:gd name="connsiteY0" fmla="*/ 0 h 974724"/>
              <a:gd name="connsiteX1" fmla="*/ 0 w 1582091"/>
              <a:gd name="connsiteY1" fmla="*/ 974724 h 974724"/>
              <a:gd name="connsiteX2" fmla="*/ 1582022 w 1582091"/>
              <a:gd name="connsiteY2" fmla="*/ 915393 h 974724"/>
              <a:gd name="connsiteX3" fmla="*/ 1575945 w 1582091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0382 h 974724"/>
              <a:gd name="connsiteX3" fmla="*/ 1575945 w 1578155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2875 h 974724"/>
              <a:gd name="connsiteX3" fmla="*/ 1575945 w 1578155"/>
              <a:gd name="connsiteY3" fmla="*/ 0 h 974724"/>
              <a:gd name="connsiteX0" fmla="*/ 1585943 w 1588153"/>
              <a:gd name="connsiteY0" fmla="*/ 0 h 972229"/>
              <a:gd name="connsiteX1" fmla="*/ 0 w 1588153"/>
              <a:gd name="connsiteY1" fmla="*/ 972229 h 972229"/>
              <a:gd name="connsiteX2" fmla="*/ 1588021 w 1588153"/>
              <a:gd name="connsiteY2" fmla="*/ 922875 h 972229"/>
              <a:gd name="connsiteX3" fmla="*/ 1585943 w 1588153"/>
              <a:gd name="connsiteY3" fmla="*/ 0 h 972229"/>
              <a:gd name="connsiteX0" fmla="*/ 1593941 w 1596151"/>
              <a:gd name="connsiteY0" fmla="*/ 0 h 999669"/>
              <a:gd name="connsiteX1" fmla="*/ 0 w 1596151"/>
              <a:gd name="connsiteY1" fmla="*/ 999669 h 999669"/>
              <a:gd name="connsiteX2" fmla="*/ 1596019 w 1596151"/>
              <a:gd name="connsiteY2" fmla="*/ 922875 h 999669"/>
              <a:gd name="connsiteX3" fmla="*/ 1593941 w 1596151"/>
              <a:gd name="connsiteY3" fmla="*/ 0 h 99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6151" h="999669">
                <a:moveTo>
                  <a:pt x="1593941" y="0"/>
                </a:moveTo>
                <a:lnTo>
                  <a:pt x="0" y="999669"/>
                </a:lnTo>
                <a:lnTo>
                  <a:pt x="1596019" y="922875"/>
                </a:lnTo>
                <a:cubicBezTo>
                  <a:pt x="1596900" y="618075"/>
                  <a:pt x="1593060" y="304800"/>
                  <a:pt x="1593941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85000"/>
                </a:schemeClr>
              </a:gs>
              <a:gs pos="100000">
                <a:schemeClr val="accent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86165E6-EF28-4952-84C7-1FA822DD9A0D}"/>
              </a:ext>
            </a:extLst>
          </p:cNvPr>
          <p:cNvSpPr/>
          <p:nvPr/>
        </p:nvSpPr>
        <p:spPr>
          <a:xfrm>
            <a:off x="2698364" y="1806188"/>
            <a:ext cx="1470029" cy="2133869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" fmla="*/ 1621972 w 1654629"/>
              <a:gd name="connsiteY0" fmla="*/ 0 h 2035628"/>
              <a:gd name="connsiteX1" fmla="*/ 0 w 1654629"/>
              <a:gd name="connsiteY1" fmla="*/ 2035628 h 2035628"/>
              <a:gd name="connsiteX2" fmla="*/ 1654629 w 1654629"/>
              <a:gd name="connsiteY2" fmla="*/ 881742 h 2035628"/>
              <a:gd name="connsiteX3" fmla="*/ 1621972 w 1654629"/>
              <a:gd name="connsiteY3" fmla="*/ 0 h 2035628"/>
              <a:gd name="connsiteX0" fmla="*/ 1635503 w 1654629"/>
              <a:gd name="connsiteY0" fmla="*/ 0 h 2013857"/>
              <a:gd name="connsiteX1" fmla="*/ 0 w 1654629"/>
              <a:gd name="connsiteY1" fmla="*/ 2013857 h 2013857"/>
              <a:gd name="connsiteX2" fmla="*/ 1654629 w 1654629"/>
              <a:gd name="connsiteY2" fmla="*/ 859971 h 2013857"/>
              <a:gd name="connsiteX3" fmla="*/ 1635503 w 1654629"/>
              <a:gd name="connsiteY3" fmla="*/ 0 h 2013857"/>
              <a:gd name="connsiteX0" fmla="*/ 1594911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594911 w 1654629"/>
              <a:gd name="connsiteY3" fmla="*/ 0 h 2002971"/>
              <a:gd name="connsiteX0" fmla="*/ 1600197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600197 w 1654629"/>
              <a:gd name="connsiteY3" fmla="*/ 0 h 2002971"/>
              <a:gd name="connsiteX0" fmla="*/ 1605484 w 1654629"/>
              <a:gd name="connsiteY0" fmla="*/ 0 h 2007224"/>
              <a:gd name="connsiteX1" fmla="*/ 0 w 1654629"/>
              <a:gd name="connsiteY1" fmla="*/ 2007224 h 2007224"/>
              <a:gd name="connsiteX2" fmla="*/ 1654629 w 1654629"/>
              <a:gd name="connsiteY2" fmla="*/ 853338 h 2007224"/>
              <a:gd name="connsiteX3" fmla="*/ 1605484 w 1654629"/>
              <a:gd name="connsiteY3" fmla="*/ 0 h 2007224"/>
              <a:gd name="connsiteX0" fmla="*/ 1605484 w 1612337"/>
              <a:gd name="connsiteY0" fmla="*/ 0 h 2007224"/>
              <a:gd name="connsiteX1" fmla="*/ 0 w 1612337"/>
              <a:gd name="connsiteY1" fmla="*/ 2007224 h 2007224"/>
              <a:gd name="connsiteX2" fmla="*/ 1612337 w 1612337"/>
              <a:gd name="connsiteY2" fmla="*/ 870350 h 2007224"/>
              <a:gd name="connsiteX3" fmla="*/ 1605484 w 1612337"/>
              <a:gd name="connsiteY3" fmla="*/ 0 h 200722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04470 h 2041344"/>
              <a:gd name="connsiteX3" fmla="*/ 1605484 w 1612337"/>
              <a:gd name="connsiteY3" fmla="*/ 0 h 204134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11293 h 2041344"/>
              <a:gd name="connsiteX3" fmla="*/ 1605484 w 1612337"/>
              <a:gd name="connsiteY3" fmla="*/ 0 h 2041344"/>
              <a:gd name="connsiteX0" fmla="*/ 1613967 w 1614481"/>
              <a:gd name="connsiteY0" fmla="*/ 0 h 2051579"/>
              <a:gd name="connsiteX1" fmla="*/ 0 w 1614481"/>
              <a:gd name="connsiteY1" fmla="*/ 2051579 h 2051579"/>
              <a:gd name="connsiteX2" fmla="*/ 1612337 w 1614481"/>
              <a:gd name="connsiteY2" fmla="*/ 921528 h 2051579"/>
              <a:gd name="connsiteX3" fmla="*/ 1613967 w 1614481"/>
              <a:gd name="connsiteY3" fmla="*/ 0 h 2051579"/>
              <a:gd name="connsiteX0" fmla="*/ 1597003 w 1612337"/>
              <a:gd name="connsiteY0" fmla="*/ 0 h 2048168"/>
              <a:gd name="connsiteX1" fmla="*/ 0 w 1612337"/>
              <a:gd name="connsiteY1" fmla="*/ 2048168 h 2048168"/>
              <a:gd name="connsiteX2" fmla="*/ 1612337 w 1612337"/>
              <a:gd name="connsiteY2" fmla="*/ 918117 h 2048168"/>
              <a:gd name="connsiteX3" fmla="*/ 1597003 w 1612337"/>
              <a:gd name="connsiteY3" fmla="*/ 0 h 2048168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3352 h 2043403"/>
              <a:gd name="connsiteX3" fmla="*/ 1600839 w 1612337"/>
              <a:gd name="connsiteY3" fmla="*/ 0 h 2043403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5735 h 2043403"/>
              <a:gd name="connsiteX3" fmla="*/ 1600839 w 1612337"/>
              <a:gd name="connsiteY3" fmla="*/ 0 h 2043403"/>
              <a:gd name="connsiteX0" fmla="*/ 1598829 w 1610327"/>
              <a:gd name="connsiteY0" fmla="*/ 0 h 2068370"/>
              <a:gd name="connsiteX1" fmla="*/ 0 w 1610327"/>
              <a:gd name="connsiteY1" fmla="*/ 2068370 h 2068370"/>
              <a:gd name="connsiteX2" fmla="*/ 1610327 w 1610327"/>
              <a:gd name="connsiteY2" fmla="*/ 915735 h 2068370"/>
              <a:gd name="connsiteX3" fmla="*/ 1598829 w 1610327"/>
              <a:gd name="connsiteY3" fmla="*/ 0 h 206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327" h="2068370">
                <a:moveTo>
                  <a:pt x="1598829" y="0"/>
                </a:moveTo>
                <a:lnTo>
                  <a:pt x="0" y="2068370"/>
                </a:lnTo>
                <a:lnTo>
                  <a:pt x="1610327" y="915735"/>
                </a:lnTo>
                <a:cubicBezTo>
                  <a:pt x="1608043" y="625618"/>
                  <a:pt x="1601113" y="290117"/>
                  <a:pt x="1598829" y="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85000"/>
                </a:schemeClr>
              </a:gs>
              <a:gs pos="100000">
                <a:schemeClr val="accent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F72036ED-BE10-46C4-B688-A4B28C9FD018}"/>
              </a:ext>
            </a:extLst>
          </p:cNvPr>
          <p:cNvSpPr/>
          <p:nvPr/>
        </p:nvSpPr>
        <p:spPr>
          <a:xfrm flipV="1">
            <a:off x="2698365" y="4133413"/>
            <a:ext cx="1433774" cy="1452053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06525"/>
              <a:gd name="connsiteY0" fmla="*/ 0 h 979713"/>
              <a:gd name="connsiteX1" fmla="*/ 0 w 1606525"/>
              <a:gd name="connsiteY1" fmla="*/ 979713 h 979713"/>
              <a:gd name="connsiteX2" fmla="*/ 1606422 w 1606525"/>
              <a:gd name="connsiteY2" fmla="*/ 910146 h 979713"/>
              <a:gd name="connsiteX3" fmla="*/ 1603149 w 1606525"/>
              <a:gd name="connsiteY3" fmla="*/ 0 h 979713"/>
              <a:gd name="connsiteX0" fmla="*/ 1603149 w 1603149"/>
              <a:gd name="connsiteY0" fmla="*/ 0 h 979713"/>
              <a:gd name="connsiteX1" fmla="*/ 0 w 1603149"/>
              <a:gd name="connsiteY1" fmla="*/ 979713 h 979713"/>
              <a:gd name="connsiteX2" fmla="*/ 1601135 w 1603149"/>
              <a:gd name="connsiteY2" fmla="*/ 914399 h 979713"/>
              <a:gd name="connsiteX3" fmla="*/ 1603149 w 1603149"/>
              <a:gd name="connsiteY3" fmla="*/ 0 h 979713"/>
              <a:gd name="connsiteX0" fmla="*/ 1608435 w 1608435"/>
              <a:gd name="connsiteY0" fmla="*/ 0 h 988219"/>
              <a:gd name="connsiteX1" fmla="*/ 0 w 1608435"/>
              <a:gd name="connsiteY1" fmla="*/ 988219 h 988219"/>
              <a:gd name="connsiteX2" fmla="*/ 1601135 w 1608435"/>
              <a:gd name="connsiteY2" fmla="*/ 922905 h 988219"/>
              <a:gd name="connsiteX3" fmla="*/ 1608435 w 1608435"/>
              <a:gd name="connsiteY3" fmla="*/ 0 h 988219"/>
              <a:gd name="connsiteX0" fmla="*/ 1591471 w 1601183"/>
              <a:gd name="connsiteY0" fmla="*/ 0 h 991631"/>
              <a:gd name="connsiteX1" fmla="*/ 0 w 1601183"/>
              <a:gd name="connsiteY1" fmla="*/ 991631 h 991631"/>
              <a:gd name="connsiteX2" fmla="*/ 1601135 w 1601183"/>
              <a:gd name="connsiteY2" fmla="*/ 926317 h 991631"/>
              <a:gd name="connsiteX3" fmla="*/ 1591471 w 1601183"/>
              <a:gd name="connsiteY3" fmla="*/ 0 h 991631"/>
              <a:gd name="connsiteX0" fmla="*/ 1587230 w 1601171"/>
              <a:gd name="connsiteY0" fmla="*/ 0 h 991631"/>
              <a:gd name="connsiteX1" fmla="*/ 0 w 1601171"/>
              <a:gd name="connsiteY1" fmla="*/ 991631 h 991631"/>
              <a:gd name="connsiteX2" fmla="*/ 1601135 w 1601171"/>
              <a:gd name="connsiteY2" fmla="*/ 926317 h 991631"/>
              <a:gd name="connsiteX3" fmla="*/ 1587230 w 1601171"/>
              <a:gd name="connsiteY3" fmla="*/ 0 h 991631"/>
              <a:gd name="connsiteX0" fmla="*/ 1587230 w 1601170"/>
              <a:gd name="connsiteY0" fmla="*/ 0 h 988219"/>
              <a:gd name="connsiteX1" fmla="*/ 0 w 1601170"/>
              <a:gd name="connsiteY1" fmla="*/ 988219 h 988219"/>
              <a:gd name="connsiteX2" fmla="*/ 1601135 w 1601170"/>
              <a:gd name="connsiteY2" fmla="*/ 922905 h 988219"/>
              <a:gd name="connsiteX3" fmla="*/ 1587230 w 1601170"/>
              <a:gd name="connsiteY3" fmla="*/ 0 h 988219"/>
              <a:gd name="connsiteX0" fmla="*/ 1587230 w 1601170"/>
              <a:gd name="connsiteY0" fmla="*/ 0 h 991631"/>
              <a:gd name="connsiteX1" fmla="*/ 0 w 1601170"/>
              <a:gd name="connsiteY1" fmla="*/ 991631 h 991631"/>
              <a:gd name="connsiteX2" fmla="*/ 1601135 w 1601170"/>
              <a:gd name="connsiteY2" fmla="*/ 926317 h 991631"/>
              <a:gd name="connsiteX3" fmla="*/ 1587230 w 1601170"/>
              <a:gd name="connsiteY3" fmla="*/ 0 h 991631"/>
              <a:gd name="connsiteX0" fmla="*/ 1589240 w 1603180"/>
              <a:gd name="connsiteY0" fmla="*/ 0 h 949187"/>
              <a:gd name="connsiteX1" fmla="*/ 0 w 1603180"/>
              <a:gd name="connsiteY1" fmla="*/ 949187 h 949187"/>
              <a:gd name="connsiteX2" fmla="*/ 1603145 w 1603180"/>
              <a:gd name="connsiteY2" fmla="*/ 926317 h 949187"/>
              <a:gd name="connsiteX3" fmla="*/ 1589240 w 1603180"/>
              <a:gd name="connsiteY3" fmla="*/ 0 h 949187"/>
              <a:gd name="connsiteX0" fmla="*/ 1589240 w 1603180"/>
              <a:gd name="connsiteY0" fmla="*/ 0 h 954181"/>
              <a:gd name="connsiteX1" fmla="*/ 0 w 1603180"/>
              <a:gd name="connsiteY1" fmla="*/ 954181 h 954181"/>
              <a:gd name="connsiteX2" fmla="*/ 1603145 w 1603180"/>
              <a:gd name="connsiteY2" fmla="*/ 926317 h 954181"/>
              <a:gd name="connsiteX3" fmla="*/ 1589240 w 1603180"/>
              <a:gd name="connsiteY3" fmla="*/ 0 h 954181"/>
              <a:gd name="connsiteX0" fmla="*/ 1591249 w 1605189"/>
              <a:gd name="connsiteY0" fmla="*/ 0 h 956677"/>
              <a:gd name="connsiteX1" fmla="*/ 0 w 1605189"/>
              <a:gd name="connsiteY1" fmla="*/ 956677 h 956677"/>
              <a:gd name="connsiteX2" fmla="*/ 1605154 w 1605189"/>
              <a:gd name="connsiteY2" fmla="*/ 926317 h 956677"/>
              <a:gd name="connsiteX3" fmla="*/ 1591249 w 1605189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2812 h 956677"/>
              <a:gd name="connsiteX3" fmla="*/ 1591249 w 1601181"/>
              <a:gd name="connsiteY3" fmla="*/ 0 h 956677"/>
              <a:gd name="connsiteX0" fmla="*/ 1591249 w 1607194"/>
              <a:gd name="connsiteY0" fmla="*/ 0 h 956677"/>
              <a:gd name="connsiteX1" fmla="*/ 0 w 1607194"/>
              <a:gd name="connsiteY1" fmla="*/ 956677 h 956677"/>
              <a:gd name="connsiteX2" fmla="*/ 1607163 w 1607194"/>
              <a:gd name="connsiteY2" fmla="*/ 892812 h 956677"/>
              <a:gd name="connsiteX3" fmla="*/ 1591249 w 1607194"/>
              <a:gd name="connsiteY3" fmla="*/ 0 h 956677"/>
              <a:gd name="connsiteX0" fmla="*/ 1591249 w 1603184"/>
              <a:gd name="connsiteY0" fmla="*/ 0 h 956677"/>
              <a:gd name="connsiteX1" fmla="*/ 0 w 1603184"/>
              <a:gd name="connsiteY1" fmla="*/ 956677 h 956677"/>
              <a:gd name="connsiteX2" fmla="*/ 1603144 w 1603184"/>
              <a:gd name="connsiteY2" fmla="*/ 890420 h 956677"/>
              <a:gd name="connsiteX3" fmla="*/ 1591249 w 1603184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0420 h 956677"/>
              <a:gd name="connsiteX3" fmla="*/ 1591249 w 1601181"/>
              <a:gd name="connsiteY3" fmla="*/ 0 h 956677"/>
              <a:gd name="connsiteX0" fmla="*/ 1591249 w 1597184"/>
              <a:gd name="connsiteY0" fmla="*/ 0 h 956677"/>
              <a:gd name="connsiteX1" fmla="*/ 0 w 1597184"/>
              <a:gd name="connsiteY1" fmla="*/ 956677 h 956677"/>
              <a:gd name="connsiteX2" fmla="*/ 1597114 w 1597184"/>
              <a:gd name="connsiteY2" fmla="*/ 890420 h 956677"/>
              <a:gd name="connsiteX3" fmla="*/ 1591249 w 1597184"/>
              <a:gd name="connsiteY3" fmla="*/ 0 h 956677"/>
              <a:gd name="connsiteX0" fmla="*/ 1593652 w 1597214"/>
              <a:gd name="connsiteY0" fmla="*/ 0 h 956677"/>
              <a:gd name="connsiteX1" fmla="*/ 0 w 1597214"/>
              <a:gd name="connsiteY1" fmla="*/ 956677 h 956677"/>
              <a:gd name="connsiteX2" fmla="*/ 1597114 w 1597214"/>
              <a:gd name="connsiteY2" fmla="*/ 890420 h 956677"/>
              <a:gd name="connsiteX3" fmla="*/ 1593652 w 1597214"/>
              <a:gd name="connsiteY3" fmla="*/ 0 h 95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7214" h="956677">
                <a:moveTo>
                  <a:pt x="1593652" y="0"/>
                </a:moveTo>
                <a:lnTo>
                  <a:pt x="0" y="956677"/>
                </a:lnTo>
                <a:lnTo>
                  <a:pt x="1597114" y="890420"/>
                </a:lnTo>
                <a:cubicBezTo>
                  <a:pt x="1597995" y="585620"/>
                  <a:pt x="1592771" y="304800"/>
                  <a:pt x="1593652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85000"/>
                </a:schemeClr>
              </a:gs>
              <a:gs pos="100000">
                <a:schemeClr val="accent2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Rectangle 30">
            <a:extLst>
              <a:ext uri="{FF2B5EF4-FFF2-40B4-BE49-F238E27FC236}">
                <a16:creationId xmlns:a16="http://schemas.microsoft.com/office/drawing/2014/main" id="{A3806B9E-E7DB-4FC9-BEC0-75C488BFCBEF}"/>
              </a:ext>
            </a:extLst>
          </p:cNvPr>
          <p:cNvSpPr/>
          <p:nvPr/>
        </p:nvSpPr>
        <p:spPr>
          <a:xfrm>
            <a:off x="4450682" y="3391018"/>
            <a:ext cx="317209" cy="31628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2C6A4AA4-4531-4166-BF36-85C5671EBF11}"/>
              </a:ext>
            </a:extLst>
          </p:cNvPr>
          <p:cNvSpPr/>
          <p:nvPr/>
        </p:nvSpPr>
        <p:spPr>
          <a:xfrm rot="2700000">
            <a:off x="4505816" y="4621067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A9A7D09-0352-4B71-9E12-266FAC318C58}"/>
              </a:ext>
            </a:extLst>
          </p:cNvPr>
          <p:cNvSpPr/>
          <p:nvPr/>
        </p:nvSpPr>
        <p:spPr>
          <a:xfrm>
            <a:off x="4491852" y="2129331"/>
            <a:ext cx="329463" cy="30840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DCD080-3EBB-4D6B-8B50-AB2C21D2D6D4}"/>
              </a:ext>
            </a:extLst>
          </p:cNvPr>
          <p:cNvSpPr txBox="1"/>
          <p:nvPr/>
        </p:nvSpPr>
        <p:spPr>
          <a:xfrm>
            <a:off x="5182688" y="1914318"/>
            <a:ext cx="6542019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rộng lớn diễn ra trên quy mô cả nước</a:t>
            </a:r>
            <a:endParaRPr lang="ko-KR" altLang="en-US" sz="2400" b="1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CDC322-EA64-4A10-A94A-7DD358D06480}"/>
              </a:ext>
            </a:extLst>
          </p:cNvPr>
          <p:cNvSpPr txBox="1"/>
          <p:nvPr/>
        </p:nvSpPr>
        <p:spPr>
          <a:xfrm>
            <a:off x="5141105" y="3245635"/>
            <a:ext cx="65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thu hút nhiều giai cấp, tầng lớp tham gia</a:t>
            </a:r>
            <a:endParaRPr lang="en-US" altLang="ko-KR" sz="240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E78A97-0B23-4E20-8A7D-2129D1A89B46}"/>
              </a:ext>
            </a:extLst>
          </p:cNvPr>
          <p:cNvSpPr txBox="1"/>
          <p:nvPr/>
        </p:nvSpPr>
        <p:spPr>
          <a:xfrm>
            <a:off x="5180289" y="4259273"/>
            <a:ext cx="6542019" cy="1200329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vi-VN" sz="2400" dirty="0">
                <a:solidFill>
                  <a:schemeClr val="bg1"/>
                </a:solidFill>
                <a:latin typeface="+mj-lt"/>
              </a:rPr>
              <a:t>góp phần thức tỉnh tinh thần dân tộc và khơi dậy ý chí đấu tranh chống thực dân Pháp xâm lược của nhân dân Việt Nam.</a:t>
            </a:r>
            <a:endParaRPr lang="ko-KR" alt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5F67B6-064F-1EFE-E133-F3D5BDC3D95D}"/>
              </a:ext>
            </a:extLst>
          </p:cNvPr>
          <p:cNvGrpSpPr/>
          <p:nvPr/>
        </p:nvGrpSpPr>
        <p:grpSpPr>
          <a:xfrm>
            <a:off x="134719" y="1465907"/>
            <a:ext cx="2745373" cy="976940"/>
            <a:chOff x="1525348" y="1579815"/>
            <a:chExt cx="6070988" cy="2761700"/>
          </a:xfrm>
        </p:grpSpPr>
        <p:sp>
          <p:nvSpPr>
            <p:cNvPr id="42" name="Rectangle 5">
              <a:extLst>
                <a:ext uri="{FF2B5EF4-FFF2-40B4-BE49-F238E27FC236}">
                  <a16:creationId xmlns:a16="http://schemas.microsoft.com/office/drawing/2014/main" id="{E842AE83-1977-DEEE-482C-48363E39CB78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" name="Rectangle 5">
              <a:extLst>
                <a:ext uri="{FF2B5EF4-FFF2-40B4-BE49-F238E27FC236}">
                  <a16:creationId xmlns:a16="http://schemas.microsoft.com/office/drawing/2014/main" id="{05257868-79D3-0436-0B73-E00E1489C246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387AD584-CFD9-32C1-E68A-6AA145C50CC9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88FB01B-6A8A-FCED-DAB8-CD2ACFEE33AD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rgbClr val="FF0000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0124274-04D2-896F-ED69-1F6C3B69D26F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663141CF-28BB-F0B5-89A9-F9E2D19253A9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21980EB-5AC0-470F-A6C7-A7937FFF7B66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E7F11F8-235C-C92A-F1DC-84B21D9141BD}"/>
              </a:ext>
            </a:extLst>
          </p:cNvPr>
          <p:cNvSpPr txBox="1"/>
          <p:nvPr/>
        </p:nvSpPr>
        <p:spPr>
          <a:xfrm>
            <a:off x="316446" y="2477493"/>
            <a:ext cx="24843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 Phan Bội Châu (1925) và lễ truy điệu, để tang Phan Châu Trinh (1926).</a:t>
            </a:r>
            <a:endParaRPr lang="vi-VN" sz="280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DC7AA1-D4CA-9D2F-29E7-0926C94FF48E}"/>
              </a:ext>
            </a:extLst>
          </p:cNvPr>
          <p:cNvSpPr txBox="1"/>
          <p:nvPr/>
        </p:nvSpPr>
        <p:spPr>
          <a:xfrm>
            <a:off x="134719" y="120955"/>
            <a:ext cx="118650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25F549-E09B-1FE7-2749-0E272B366DE3}"/>
              </a:ext>
            </a:extLst>
          </p:cNvPr>
          <p:cNvSpPr txBox="1"/>
          <p:nvPr/>
        </p:nvSpPr>
        <p:spPr>
          <a:xfrm>
            <a:off x="469692" y="732862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Phong trào dân tộc dân chủ những năm 1918 – 1930</a:t>
            </a:r>
          </a:p>
        </p:txBody>
      </p:sp>
    </p:spTree>
    <p:extLst>
      <p:ext uri="{BB962C8B-B14F-4D97-AF65-F5344CB8AC3E}">
        <p14:creationId xmlns:p14="http://schemas.microsoft.com/office/powerpoint/2010/main" val="394000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  <p:bldP spid="13" grpId="0" animBg="1"/>
      <p:bldP spid="14" grpId="0" animBg="1"/>
      <p:bldP spid="17" grpId="0"/>
      <p:bldP spid="19" grpId="0"/>
      <p:bldP spid="23" grpId="0"/>
      <p:bldP spid="49" grpId="0"/>
    </p:bldLst>
  </p:timing>
</p:sld>
</file>

<file path=ppt/theme/theme1.xml><?xml version="1.0" encoding="utf-8"?>
<a:theme xmlns:a="http://schemas.openxmlformats.org/drawingml/2006/main" name="BÀI 4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4</Template>
  <TotalTime>702</TotalTime>
  <Words>2963</Words>
  <Application>Microsoft Office PowerPoint</Application>
  <PresentationFormat>Widescreen</PresentationFormat>
  <Paragraphs>321</Paragraphs>
  <Slides>30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等线</vt:lpstr>
      <vt:lpstr>맑은 고딕</vt:lpstr>
      <vt:lpstr>宋体</vt:lpstr>
      <vt:lpstr>A3.OpenSans-San</vt:lpstr>
      <vt:lpstr>Aptos</vt:lpstr>
      <vt:lpstr>Arial</vt:lpstr>
      <vt:lpstr>Avenir</vt:lpstr>
      <vt:lpstr>Avenir Roman</vt:lpstr>
      <vt:lpstr>Calibri</vt:lpstr>
      <vt:lpstr>Cambria</vt:lpstr>
      <vt:lpstr>Courier New</vt:lpstr>
      <vt:lpstr>Helvetica</vt:lpstr>
      <vt:lpstr>Impact</vt:lpstr>
      <vt:lpstr>Open Sans</vt:lpstr>
      <vt:lpstr>Roboto</vt:lpstr>
      <vt:lpstr>Times New Roman</vt:lpstr>
      <vt:lpstr>Trebuchet MS</vt:lpstr>
      <vt:lpstr>Wingdings 3</vt:lpstr>
      <vt:lpstr>字魂59号-创粗黑</vt:lpstr>
      <vt:lpstr>BÀI 4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LUYỆN TẬP</vt:lpstr>
      <vt:lpstr>PowerPoint Presentation</vt:lpstr>
      <vt:lpstr>  Theo em, phong trào dân tộc dân chủ từ năm 1918-1930  có ý nghĩa như thế nào đối với cách mạng Việt Nam </vt:lpstr>
      <vt:lpstr>HOẠT ĐỘNG VẬN DỤNG</vt:lpstr>
      <vt:lpstr>HOẠT ĐỘNG 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 Truong Thao (VHN-IT)</dc:creator>
  <cp:lastModifiedBy>Administrator</cp:lastModifiedBy>
  <cp:revision>28</cp:revision>
  <dcterms:created xsi:type="dcterms:W3CDTF">2024-06-12T15:36:16Z</dcterms:created>
  <dcterms:modified xsi:type="dcterms:W3CDTF">2024-10-15T06:44:57Z</dcterms:modified>
</cp:coreProperties>
</file>