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1715" r:id="rId3"/>
    <p:sldId id="1502" r:id="rId4"/>
    <p:sldId id="1714" r:id="rId5"/>
    <p:sldId id="1710" r:id="rId6"/>
    <p:sldId id="1711" r:id="rId7"/>
    <p:sldId id="1712" r:id="rId8"/>
    <p:sldId id="1713" r:id="rId9"/>
    <p:sldId id="1717" r:id="rId10"/>
    <p:sldId id="1718" r:id="rId11"/>
    <p:sldId id="307" r:id="rId12"/>
    <p:sldId id="1729" r:id="rId13"/>
    <p:sldId id="1722" r:id="rId14"/>
    <p:sldId id="1738" r:id="rId15"/>
    <p:sldId id="11088908" r:id="rId16"/>
    <p:sldId id="1708" r:id="rId17"/>
    <p:sldId id="11088909" r:id="rId18"/>
    <p:sldId id="318" r:id="rId19"/>
    <p:sldId id="11088910" r:id="rId20"/>
    <p:sldId id="1721" r:id="rId21"/>
    <p:sldId id="1726" r:id="rId22"/>
    <p:sldId id="1622" r:id="rId23"/>
    <p:sldId id="1743" r:id="rId24"/>
    <p:sldId id="1742" r:id="rId25"/>
    <p:sldId id="1744" r:id="rId26"/>
    <p:sldId id="1741" r:id="rId27"/>
    <p:sldId id="1732" r:id="rId28"/>
    <p:sldId id="1735" r:id="rId29"/>
    <p:sldId id="1734" r:id="rId30"/>
    <p:sldId id="11088907" r:id="rId31"/>
    <p:sldId id="1737" r:id="rId32"/>
    <p:sldId id="1488" r:id="rId33"/>
    <p:sldId id="260" r:id="rId34"/>
    <p:sldId id="285" r:id="rId35"/>
  </p:sldIdLst>
  <p:sldSz cx="12192000" cy="6858000"/>
  <p:notesSz cx="6858000" cy="9144000"/>
  <p:embeddedFontLst>
    <p:embeddedFont>
      <p:font typeface="맑은 고딕" panose="020B0503020000020004" pitchFamily="34" charset="-127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94V+Ho+kxxJ9T0Oqw0RksbAQ1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26"/>
    <a:srgbClr val="FFF683"/>
    <a:srgbClr val="FF0000"/>
    <a:srgbClr val="4472C4"/>
    <a:srgbClr val="D0D2D3"/>
    <a:srgbClr val="FEFFFF"/>
    <a:srgbClr val="9DD188"/>
    <a:srgbClr val="F59895"/>
    <a:srgbClr val="172C51"/>
    <a:srgbClr val="00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3AC5F2-B3DD-40CE-A1A6-8A6ABB7C036C}">
  <a:tblStyle styleId="{E83AC5F2-B3DD-40CE-A1A6-8A6ABB7C03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3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/>
              <a:t>chủ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1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5586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-212776" y="1304051"/>
            <a:ext cx="12530282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QUÝ THẦY CÔ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 CÁC EM HỌC SINH</a:t>
            </a:r>
            <a:endParaRPr sz="6600" b="1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D1FCB6F5-98EC-DE71-426C-13ED1D7611FA}"/>
              </a:ext>
            </a:extLst>
          </p:cNvPr>
          <p:cNvSpPr txBox="1"/>
          <p:nvPr/>
        </p:nvSpPr>
        <p:spPr>
          <a:xfrm>
            <a:off x="1043801" y="180248"/>
            <a:ext cx="106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THẾ GIỚI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3418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1847356" y="1879420"/>
            <a:ext cx="1337002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4179160" y="1758580"/>
            <a:ext cx="7021286" cy="42375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ED5DA244-AA08-7794-C662-4684296F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8" y="412856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734" y="534848"/>
            <a:ext cx="11573197" cy="72424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448AB-A403-4BF4-A711-7293C71699FF}"/>
              </a:ext>
            </a:extLst>
          </p:cNvPr>
          <p:cNvGrpSpPr/>
          <p:nvPr/>
        </p:nvGrpSpPr>
        <p:grpSpPr>
          <a:xfrm>
            <a:off x="4045226" y="2342012"/>
            <a:ext cx="4045226" cy="2040445"/>
            <a:chOff x="4035287" y="2912166"/>
            <a:chExt cx="4045226" cy="20404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D75EFA-93D6-45E5-9C44-A6792D4C446C}"/>
                </a:ext>
              </a:extLst>
            </p:cNvPr>
            <p:cNvSpPr/>
            <p:nvPr/>
          </p:nvSpPr>
          <p:spPr>
            <a:xfrm>
              <a:off x="5404475" y="2912166"/>
              <a:ext cx="1176005" cy="1305067"/>
            </a:xfrm>
            <a:custGeom>
              <a:avLst/>
              <a:gdLst>
                <a:gd name="connsiteX0" fmla="*/ 585046 w 1176005"/>
                <a:gd name="connsiteY0" fmla="*/ 1156 h 1305067"/>
                <a:gd name="connsiteX1" fmla="*/ 1176005 w 1176005"/>
                <a:gd name="connsiteY1" fmla="*/ 68675 h 1305067"/>
                <a:gd name="connsiteX2" fmla="*/ 849399 w 1176005"/>
                <a:gd name="connsiteY2" fmla="*/ 1289864 h 1305067"/>
                <a:gd name="connsiteX3" fmla="*/ 806878 w 1176005"/>
                <a:gd name="connsiteY3" fmla="*/ 1276665 h 1305067"/>
                <a:gd name="connsiteX4" fmla="*/ 653426 w 1176005"/>
                <a:gd name="connsiteY4" fmla="*/ 1261196 h 1305067"/>
                <a:gd name="connsiteX5" fmla="*/ 499974 w 1176005"/>
                <a:gd name="connsiteY5" fmla="*/ 1276665 h 1305067"/>
                <a:gd name="connsiteX6" fmla="*/ 408481 w 1176005"/>
                <a:gd name="connsiteY6" fmla="*/ 1305067 h 1305067"/>
                <a:gd name="connsiteX7" fmla="*/ 0 w 1176005"/>
                <a:gd name="connsiteY7" fmla="*/ 108455 h 1305067"/>
                <a:gd name="connsiteX8" fmla="*/ 585046 w 1176005"/>
                <a:gd name="connsiteY8" fmla="*/ 1156 h 130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6005" h="1305067">
                  <a:moveTo>
                    <a:pt x="585046" y="1156"/>
                  </a:moveTo>
                  <a:cubicBezTo>
                    <a:pt x="783212" y="-5548"/>
                    <a:pt x="982364" y="16885"/>
                    <a:pt x="1176005" y="68675"/>
                  </a:cubicBezTo>
                  <a:lnTo>
                    <a:pt x="849399" y="1289864"/>
                  </a:lnTo>
                  <a:lnTo>
                    <a:pt x="806878" y="1276665"/>
                  </a:lnTo>
                  <a:cubicBezTo>
                    <a:pt x="757312" y="1266523"/>
                    <a:pt x="705991" y="1261196"/>
                    <a:pt x="653426" y="1261196"/>
                  </a:cubicBezTo>
                  <a:cubicBezTo>
                    <a:pt x="600861" y="1261196"/>
                    <a:pt x="549540" y="1266523"/>
                    <a:pt x="499974" y="1276665"/>
                  </a:cubicBezTo>
                  <a:lnTo>
                    <a:pt x="408481" y="1305067"/>
                  </a:lnTo>
                  <a:lnTo>
                    <a:pt x="0" y="108455"/>
                  </a:lnTo>
                  <a:cubicBezTo>
                    <a:pt x="189699" y="43699"/>
                    <a:pt x="386879" y="7859"/>
                    <a:pt x="585046" y="1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F86608-34C9-483A-9C9B-A69A98F0D07A}"/>
                </a:ext>
              </a:extLst>
            </p:cNvPr>
            <p:cNvSpPr/>
            <p:nvPr/>
          </p:nvSpPr>
          <p:spPr>
            <a:xfrm>
              <a:off x="6279639" y="3000664"/>
              <a:ext cx="1377510" cy="1469861"/>
            </a:xfrm>
            <a:custGeom>
              <a:avLst/>
              <a:gdLst>
                <a:gd name="connsiteX0" fmla="*/ 370006 w 1377510"/>
                <a:gd name="connsiteY0" fmla="*/ 0 h 1469861"/>
                <a:gd name="connsiteX1" fmla="*/ 1377510 w 1377510"/>
                <a:gd name="connsiteY1" fmla="*/ 695823 h 1469861"/>
                <a:gd name="connsiteX2" fmla="*/ 377844 w 1377510"/>
                <a:gd name="connsiteY2" fmla="*/ 1469861 h 1469861"/>
                <a:gd name="connsiteX3" fmla="*/ 316666 w 1377510"/>
                <a:gd name="connsiteY3" fmla="*/ 1395712 h 1469861"/>
                <a:gd name="connsiteX4" fmla="*/ 74640 w 1377510"/>
                <a:gd name="connsiteY4" fmla="*/ 1232534 h 1469861"/>
                <a:gd name="connsiteX5" fmla="*/ 0 w 1377510"/>
                <a:gd name="connsiteY5" fmla="*/ 1209364 h 1469861"/>
                <a:gd name="connsiteX6" fmla="*/ 370006 w 1377510"/>
                <a:gd name="connsiteY6" fmla="*/ 0 h 146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10" h="1469861">
                  <a:moveTo>
                    <a:pt x="370006" y="0"/>
                  </a:moveTo>
                  <a:cubicBezTo>
                    <a:pt x="769666" y="122277"/>
                    <a:pt x="1121633" y="365359"/>
                    <a:pt x="1377510" y="695823"/>
                  </a:cubicBezTo>
                  <a:lnTo>
                    <a:pt x="377844" y="1469861"/>
                  </a:lnTo>
                  <a:lnTo>
                    <a:pt x="316666" y="1395712"/>
                  </a:lnTo>
                  <a:cubicBezTo>
                    <a:pt x="247771" y="1326817"/>
                    <a:pt x="165735" y="1271064"/>
                    <a:pt x="74640" y="1232534"/>
                  </a:cubicBezTo>
                  <a:lnTo>
                    <a:pt x="0" y="1209364"/>
                  </a:lnTo>
                  <a:lnTo>
                    <a:pt x="3700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830EEE-076E-4817-837F-E7AFBF1F8502}"/>
                </a:ext>
              </a:extLst>
            </p:cNvPr>
            <p:cNvSpPr/>
            <p:nvPr/>
          </p:nvSpPr>
          <p:spPr>
            <a:xfrm>
              <a:off x="4418578" y="3041066"/>
              <a:ext cx="1372638" cy="1448841"/>
            </a:xfrm>
            <a:custGeom>
              <a:avLst/>
              <a:gdLst>
                <a:gd name="connsiteX0" fmla="*/ 928820 w 1372638"/>
                <a:gd name="connsiteY0" fmla="*/ 0 h 1448841"/>
                <a:gd name="connsiteX1" fmla="*/ 1372638 w 1372638"/>
                <a:gd name="connsiteY1" fmla="*/ 1182915 h 1448841"/>
                <a:gd name="connsiteX2" fmla="*/ 1342945 w 1372638"/>
                <a:gd name="connsiteY2" fmla="*/ 1192132 h 1448841"/>
                <a:gd name="connsiteX3" fmla="*/ 1100919 w 1372638"/>
                <a:gd name="connsiteY3" fmla="*/ 1355310 h 1448841"/>
                <a:gd name="connsiteX4" fmla="*/ 1023749 w 1372638"/>
                <a:gd name="connsiteY4" fmla="*/ 1448841 h 1448841"/>
                <a:gd name="connsiteX5" fmla="*/ 0 w 1372638"/>
                <a:gd name="connsiteY5" fmla="*/ 708983 h 1448841"/>
                <a:gd name="connsiteX6" fmla="*/ 928820 w 1372638"/>
                <a:gd name="connsiteY6" fmla="*/ 0 h 144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638" h="1448841">
                  <a:moveTo>
                    <a:pt x="928820" y="0"/>
                  </a:moveTo>
                  <a:lnTo>
                    <a:pt x="1372638" y="1182915"/>
                  </a:lnTo>
                  <a:lnTo>
                    <a:pt x="1342945" y="1192132"/>
                  </a:lnTo>
                  <a:cubicBezTo>
                    <a:pt x="1251850" y="1230662"/>
                    <a:pt x="1169814" y="1286415"/>
                    <a:pt x="1100919" y="1355310"/>
                  </a:cubicBezTo>
                  <a:lnTo>
                    <a:pt x="1023749" y="1448841"/>
                  </a:lnTo>
                  <a:lnTo>
                    <a:pt x="0" y="708983"/>
                  </a:lnTo>
                  <a:cubicBezTo>
                    <a:pt x="233113" y="386423"/>
                    <a:pt x="556205" y="139801"/>
                    <a:pt x="928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CF6684-0DC1-41B0-BFF2-DD5ECF8C8F2B}"/>
                </a:ext>
              </a:extLst>
            </p:cNvPr>
            <p:cNvSpPr/>
            <p:nvPr/>
          </p:nvSpPr>
          <p:spPr>
            <a:xfrm>
              <a:off x="6669052" y="3735121"/>
              <a:ext cx="1411461" cy="1217490"/>
            </a:xfrm>
            <a:custGeom>
              <a:avLst/>
              <a:gdLst>
                <a:gd name="connsiteX0" fmla="*/ 1017278 w 1411461"/>
                <a:gd name="connsiteY0" fmla="*/ 0 h 1217490"/>
                <a:gd name="connsiteX1" fmla="*/ 1411383 w 1411461"/>
                <a:gd name="connsiteY1" fmla="*/ 1217490 h 1217490"/>
                <a:gd name="connsiteX2" fmla="*/ 149928 w 1411461"/>
                <a:gd name="connsiteY2" fmla="*/ 1206368 h 1217490"/>
                <a:gd name="connsiteX3" fmla="*/ 150267 w 1411461"/>
                <a:gd name="connsiteY3" fmla="*/ 1199659 h 1217490"/>
                <a:gd name="connsiteX4" fmla="*/ 20229 w 1411461"/>
                <a:gd name="connsiteY4" fmla="*/ 773943 h 1217490"/>
                <a:gd name="connsiteX5" fmla="*/ 0 w 1411461"/>
                <a:gd name="connsiteY5" fmla="*/ 749425 h 1217490"/>
                <a:gd name="connsiteX6" fmla="*/ 1017278 w 1411461"/>
                <a:gd name="connsiteY6" fmla="*/ 0 h 121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461" h="1217490">
                  <a:moveTo>
                    <a:pt x="1017278" y="0"/>
                  </a:moveTo>
                  <a:cubicBezTo>
                    <a:pt x="1276950" y="352481"/>
                    <a:pt x="1415242" y="779702"/>
                    <a:pt x="1411383" y="1217490"/>
                  </a:cubicBezTo>
                  <a:lnTo>
                    <a:pt x="149928" y="1206368"/>
                  </a:lnTo>
                  <a:lnTo>
                    <a:pt x="150267" y="1199659"/>
                  </a:lnTo>
                  <a:cubicBezTo>
                    <a:pt x="150267" y="1041964"/>
                    <a:pt x="102328" y="895466"/>
                    <a:pt x="20229" y="773943"/>
                  </a:cubicBezTo>
                  <a:lnTo>
                    <a:pt x="0" y="749425"/>
                  </a:lnTo>
                  <a:lnTo>
                    <a:pt x="10172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C10CD9F-42D2-4CAE-AFC9-BAF52E14FA82}"/>
                </a:ext>
              </a:extLst>
            </p:cNvPr>
            <p:cNvSpPr/>
            <p:nvPr/>
          </p:nvSpPr>
          <p:spPr>
            <a:xfrm>
              <a:off x="4035287" y="3804779"/>
              <a:ext cx="1391072" cy="1141395"/>
            </a:xfrm>
            <a:custGeom>
              <a:avLst/>
              <a:gdLst>
                <a:gd name="connsiteX0" fmla="*/ 345096 w 1391072"/>
                <a:gd name="connsiteY0" fmla="*/ 0 h 1141395"/>
                <a:gd name="connsiteX1" fmla="*/ 1391072 w 1391072"/>
                <a:gd name="connsiteY1" fmla="*/ 704585 h 1141395"/>
                <a:gd name="connsiteX2" fmla="*/ 1321032 w 1391072"/>
                <a:gd name="connsiteY2" fmla="*/ 833623 h 1141395"/>
                <a:gd name="connsiteX3" fmla="*/ 1261196 w 1391072"/>
                <a:gd name="connsiteY3" fmla="*/ 1130001 h 1141395"/>
                <a:gd name="connsiteX4" fmla="*/ 1261413 w 1391072"/>
                <a:gd name="connsiteY4" fmla="*/ 1134289 h 1141395"/>
                <a:gd name="connsiteX5" fmla="*/ 32 w 1391072"/>
                <a:gd name="connsiteY5" fmla="*/ 1141395 h 1141395"/>
                <a:gd name="connsiteX6" fmla="*/ 345096 w 1391072"/>
                <a:gd name="connsiteY6" fmla="*/ 0 h 114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072" h="1141395">
                  <a:moveTo>
                    <a:pt x="345096" y="0"/>
                  </a:moveTo>
                  <a:lnTo>
                    <a:pt x="1391072" y="704585"/>
                  </a:lnTo>
                  <a:lnTo>
                    <a:pt x="1321032" y="833623"/>
                  </a:lnTo>
                  <a:cubicBezTo>
                    <a:pt x="1282502" y="924718"/>
                    <a:pt x="1261196" y="1024871"/>
                    <a:pt x="1261196" y="1130001"/>
                  </a:cubicBezTo>
                  <a:lnTo>
                    <a:pt x="1261413" y="1134289"/>
                  </a:lnTo>
                  <a:lnTo>
                    <a:pt x="32" y="1141395"/>
                  </a:lnTo>
                  <a:cubicBezTo>
                    <a:pt x="-2258" y="734899"/>
                    <a:pt x="117990" y="337145"/>
                    <a:pt x="34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358F2E1-090C-40E4-9E5E-B68605E3E60D}"/>
              </a:ext>
            </a:extLst>
          </p:cNvPr>
          <p:cNvSpPr/>
          <p:nvPr/>
        </p:nvSpPr>
        <p:spPr>
          <a:xfrm>
            <a:off x="3482938" y="1875031"/>
            <a:ext cx="5169802" cy="5169802"/>
          </a:xfrm>
          <a:prstGeom prst="blockArc">
            <a:avLst>
              <a:gd name="adj1" fmla="val 10770735"/>
              <a:gd name="adj2" fmla="val 23394"/>
              <a:gd name="adj3" fmla="val 96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1F7C62-F881-42F4-99A8-489A6B0DC423}"/>
              </a:ext>
            </a:extLst>
          </p:cNvPr>
          <p:cNvSpPr/>
          <p:nvPr/>
        </p:nvSpPr>
        <p:spPr>
          <a:xfrm>
            <a:off x="4553529" y="4064113"/>
            <a:ext cx="1732971" cy="614480"/>
          </a:xfrm>
          <a:custGeom>
            <a:avLst/>
            <a:gdLst>
              <a:gd name="connsiteX0" fmla="*/ 47316 w 1732971"/>
              <a:gd name="connsiteY0" fmla="*/ 214 h 614480"/>
              <a:gd name="connsiteX1" fmla="*/ 1231518 w 1732971"/>
              <a:gd name="connsiteY1" fmla="*/ 184648 h 614480"/>
              <a:gd name="connsiteX2" fmla="*/ 1403782 w 1732971"/>
              <a:gd name="connsiteY2" fmla="*/ 211478 h 614480"/>
              <a:gd name="connsiteX3" fmla="*/ 1429198 w 1732971"/>
              <a:gd name="connsiteY3" fmla="*/ 194342 h 614480"/>
              <a:gd name="connsiteX4" fmla="*/ 1514310 w 1732971"/>
              <a:gd name="connsiteY4" fmla="*/ 177158 h 614480"/>
              <a:gd name="connsiteX5" fmla="*/ 1732971 w 1732971"/>
              <a:gd name="connsiteY5" fmla="*/ 395819 h 614480"/>
              <a:gd name="connsiteX6" fmla="*/ 1514310 w 1732971"/>
              <a:gd name="connsiteY6" fmla="*/ 614480 h 614480"/>
              <a:gd name="connsiteX7" fmla="*/ 1312833 w 1732971"/>
              <a:gd name="connsiteY7" fmla="*/ 480932 h 614480"/>
              <a:gd name="connsiteX8" fmla="*/ 1305325 w 1732971"/>
              <a:gd name="connsiteY8" fmla="*/ 443746 h 614480"/>
              <a:gd name="connsiteX9" fmla="*/ 1180404 w 1732971"/>
              <a:gd name="connsiteY9" fmla="*/ 404500 h 614480"/>
              <a:gd name="connsiteX10" fmla="*/ 114 w 1732971"/>
              <a:gd name="connsiteY10" fmla="*/ 14432 h 614480"/>
              <a:gd name="connsiteX11" fmla="*/ 47316 w 1732971"/>
              <a:gd name="connsiteY11" fmla="*/ 214 h 61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2971" h="614480">
                <a:moveTo>
                  <a:pt x="47316" y="214"/>
                </a:moveTo>
                <a:cubicBezTo>
                  <a:pt x="216803" y="-5743"/>
                  <a:pt x="804606" y="113536"/>
                  <a:pt x="1231518" y="184648"/>
                </a:cubicBezTo>
                <a:lnTo>
                  <a:pt x="1403782" y="211478"/>
                </a:lnTo>
                <a:lnTo>
                  <a:pt x="1429198" y="194342"/>
                </a:lnTo>
                <a:cubicBezTo>
                  <a:pt x="1455358" y="183277"/>
                  <a:pt x="1484119" y="177158"/>
                  <a:pt x="1514310" y="177158"/>
                </a:cubicBezTo>
                <a:cubicBezTo>
                  <a:pt x="1635073" y="177158"/>
                  <a:pt x="1732971" y="275056"/>
                  <a:pt x="1732971" y="395819"/>
                </a:cubicBezTo>
                <a:cubicBezTo>
                  <a:pt x="1732971" y="516582"/>
                  <a:pt x="1635073" y="614480"/>
                  <a:pt x="1514310" y="614480"/>
                </a:cubicBezTo>
                <a:cubicBezTo>
                  <a:pt x="1423738" y="614480"/>
                  <a:pt x="1346027" y="559413"/>
                  <a:pt x="1312833" y="480932"/>
                </a:cubicBezTo>
                <a:lnTo>
                  <a:pt x="1305325" y="443746"/>
                </a:lnTo>
                <a:lnTo>
                  <a:pt x="1180404" y="404500"/>
                </a:lnTo>
                <a:cubicBezTo>
                  <a:pt x="697224" y="257518"/>
                  <a:pt x="-10332" y="68135"/>
                  <a:pt x="114" y="14432"/>
                </a:cubicBezTo>
                <a:cubicBezTo>
                  <a:pt x="2441" y="5679"/>
                  <a:pt x="19069" y="1207"/>
                  <a:pt x="47316" y="214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58DFA-C91E-475D-92C1-4361C7EE073C}"/>
              </a:ext>
            </a:extLst>
          </p:cNvPr>
          <p:cNvSpPr txBox="1"/>
          <p:nvPr/>
        </p:nvSpPr>
        <p:spPr>
          <a:xfrm>
            <a:off x="5272627" y="4835816"/>
            <a:ext cx="159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RE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AC4E2-4A78-4933-BD65-6010430A507D}"/>
              </a:ext>
            </a:extLst>
          </p:cNvPr>
          <p:cNvSpPr txBox="1"/>
          <p:nvPr/>
        </p:nvSpPr>
        <p:spPr>
          <a:xfrm rot="16795849">
            <a:off x="3273425" y="3639661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NGA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641EC-451D-461A-B5BA-4483F7EF656F}"/>
              </a:ext>
            </a:extLst>
          </p:cNvPr>
          <p:cNvSpPr txBox="1"/>
          <p:nvPr/>
        </p:nvSpPr>
        <p:spPr>
          <a:xfrm rot="4796263">
            <a:off x="7268846" y="3425761"/>
            <a:ext cx="18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LIÊN XÔ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ight Arrow 7">
            <a:extLst>
              <a:ext uri="{FF2B5EF4-FFF2-40B4-BE49-F238E27FC236}">
                <a16:creationId xmlns:a16="http://schemas.microsoft.com/office/drawing/2014/main" id="{E0B5B270-BAF6-43D4-82FB-5ECF28FEE9A4}"/>
              </a:ext>
            </a:extLst>
          </p:cNvPr>
          <p:cNvSpPr/>
          <p:nvPr/>
        </p:nvSpPr>
        <p:spPr>
          <a:xfrm rot="16200000">
            <a:off x="6781394" y="4807438"/>
            <a:ext cx="874767" cy="82619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Right Arrow 56">
            <a:extLst>
              <a:ext uri="{FF2B5EF4-FFF2-40B4-BE49-F238E27FC236}">
                <a16:creationId xmlns:a16="http://schemas.microsoft.com/office/drawing/2014/main" id="{3485807C-7306-4454-8025-AD8CADE6C9B3}"/>
              </a:ext>
            </a:extLst>
          </p:cNvPr>
          <p:cNvSpPr/>
          <p:nvPr/>
        </p:nvSpPr>
        <p:spPr>
          <a:xfrm rot="5400000">
            <a:off x="4487514" y="4807438"/>
            <a:ext cx="874767" cy="82619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1B97879-C9EF-4699-BF4B-221CEDA497F1}"/>
              </a:ext>
            </a:extLst>
          </p:cNvPr>
          <p:cNvSpPr/>
          <p:nvPr/>
        </p:nvSpPr>
        <p:spPr>
          <a:xfrm>
            <a:off x="7774457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Freeform 81">
            <a:extLst>
              <a:ext uri="{FF2B5EF4-FFF2-40B4-BE49-F238E27FC236}">
                <a16:creationId xmlns:a16="http://schemas.microsoft.com/office/drawing/2014/main" id="{107591E0-7ED5-4E57-9D01-8DDF7F118BDF}"/>
              </a:ext>
            </a:extLst>
          </p:cNvPr>
          <p:cNvSpPr/>
          <p:nvPr/>
        </p:nvSpPr>
        <p:spPr>
          <a:xfrm rot="10800000">
            <a:off x="3938555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6A932-E468-4F1C-B1D6-D4B88A531A84}"/>
              </a:ext>
            </a:extLst>
          </p:cNvPr>
          <p:cNvGrpSpPr/>
          <p:nvPr/>
        </p:nvGrpSpPr>
        <p:grpSpPr>
          <a:xfrm>
            <a:off x="8516065" y="1839949"/>
            <a:ext cx="3089714" cy="1816645"/>
            <a:chOff x="270023" y="1475504"/>
            <a:chExt cx="2279585" cy="18348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5302D6-2840-4786-BE4C-E52AE33C8DC2}"/>
                </a:ext>
              </a:extLst>
            </p:cNvPr>
            <p:cNvSpPr txBox="1"/>
            <p:nvPr/>
          </p:nvSpPr>
          <p:spPr>
            <a:xfrm>
              <a:off x="270024" y="1911471"/>
              <a:ext cx="2279584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1922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EEB905-49FF-4A8F-946E-5DEB3C7EFE8F}"/>
                </a:ext>
              </a:extLst>
            </p:cNvPr>
            <p:cNvSpPr txBox="1"/>
            <p:nvPr/>
          </p:nvSpPr>
          <p:spPr>
            <a:xfrm>
              <a:off x="270023" y="1475504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ko-KR" sz="1400" b="1" dirty="0">
                  <a:solidFill>
                    <a:srgbClr val="FFFF00"/>
                  </a:solidFill>
                  <a:cs typeface="Arial" pitchFamily="34" charset="0"/>
                </a:rPr>
                <a:t>.</a:t>
              </a:r>
              <a:endParaRPr lang="ko-KR" altLang="en-US" sz="14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5E1E5D-7FC3-4F58-90EE-C9D284D80653}"/>
              </a:ext>
            </a:extLst>
          </p:cNvPr>
          <p:cNvGrpSpPr/>
          <p:nvPr/>
        </p:nvGrpSpPr>
        <p:grpSpPr>
          <a:xfrm>
            <a:off x="323529" y="1817373"/>
            <a:ext cx="3448599" cy="2289519"/>
            <a:chOff x="261366" y="1452701"/>
            <a:chExt cx="2359784" cy="231241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0143B4-4734-498F-AA5B-C444FD0EA25C}"/>
                </a:ext>
              </a:extLst>
            </p:cNvPr>
            <p:cNvSpPr txBox="1"/>
            <p:nvPr/>
          </p:nvSpPr>
          <p:spPr>
            <a:xfrm>
              <a:off x="341566" y="1931075"/>
              <a:ext cx="2279584" cy="183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Tình hình nước Nga Xô viết trước khi Liên Xô thành lập (1918 – 1922)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84969D-4EDC-44FD-9438-8083F09E45B1}"/>
                </a:ext>
              </a:extLst>
            </p:cNvPr>
            <p:cNvSpPr txBox="1"/>
            <p:nvPr/>
          </p:nvSpPr>
          <p:spPr>
            <a:xfrm>
              <a:off x="261366" y="1452701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DE32660A-AF4B-3E01-3500-876861C4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2" y="413593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at of arms of Russia">
            <a:extLst>
              <a:ext uri="{FF2B5EF4-FFF2-40B4-BE49-F238E27FC236}">
                <a16:creationId xmlns:a16="http://schemas.microsoft.com/office/drawing/2014/main" id="{9824DABD-A576-3C1D-2DCD-C48D491E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56" y="5220536"/>
            <a:ext cx="143703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ốc kỳ Nga">
            <a:extLst>
              <a:ext uri="{FF2B5EF4-FFF2-40B4-BE49-F238E27FC236}">
                <a16:creationId xmlns:a16="http://schemas.microsoft.com/office/drawing/2014/main" id="{B96196CD-54D1-650A-8991-7A9BEF4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65" y="5267443"/>
            <a:ext cx="1865892" cy="121911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C165-9CE6-44B8-BD47-959F8732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97262A4D-ADBF-8CFB-55F2-FF7C48300DE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553A6-62C1-FB9A-7163-A11E2E727EDE}"/>
              </a:ext>
            </a:extLst>
          </p:cNvPr>
          <p:cNvSpPr txBox="1"/>
          <p:nvPr/>
        </p:nvSpPr>
        <p:spPr>
          <a:xfrm>
            <a:off x="458739" y="885448"/>
            <a:ext cx="11045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65A1E5-CBCA-E4E5-51FC-CBFC57480BB6}"/>
              </a:ext>
            </a:extLst>
          </p:cNvPr>
          <p:cNvGrpSpPr/>
          <p:nvPr/>
        </p:nvGrpSpPr>
        <p:grpSpPr>
          <a:xfrm>
            <a:off x="873943" y="2002246"/>
            <a:ext cx="5067597" cy="4787588"/>
            <a:chOff x="474113" y="-793954"/>
            <a:chExt cx="5067597" cy="4787588"/>
          </a:xfrm>
          <a:solidFill>
            <a:srgbClr val="004026"/>
          </a:solidFill>
        </p:grpSpPr>
        <p:sp>
          <p:nvSpPr>
            <p:cNvPr id="9" name="Graphic 27">
              <a:extLst>
                <a:ext uri="{FF2B5EF4-FFF2-40B4-BE49-F238E27FC236}">
                  <a16:creationId xmlns:a16="http://schemas.microsoft.com/office/drawing/2014/main" id="{E953E789-7148-9CA7-87B7-FEF1ACE08DDD}"/>
                </a:ext>
              </a:extLst>
            </p:cNvPr>
            <p:cNvSpPr/>
            <p:nvPr/>
          </p:nvSpPr>
          <p:spPr>
            <a:xfrm rot="60000">
              <a:off x="474113" y="-621499"/>
              <a:ext cx="5067597" cy="4615133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7">
              <a:extLst>
                <a:ext uri="{FF2B5EF4-FFF2-40B4-BE49-F238E27FC236}">
                  <a16:creationId xmlns:a16="http://schemas.microsoft.com/office/drawing/2014/main" id="{4B8858C7-A735-EEF4-DFF7-B3132F7FBD12}"/>
                </a:ext>
              </a:extLst>
            </p:cNvPr>
            <p:cNvSpPr/>
            <p:nvPr/>
          </p:nvSpPr>
          <p:spPr>
            <a:xfrm rot="60000">
              <a:off x="867482" y="-793954"/>
              <a:ext cx="4475037" cy="4075480"/>
            </a:xfrm>
            <a:custGeom>
              <a:avLst/>
              <a:gdLst>
                <a:gd name="connsiteX0" fmla="*/ 2941389 w 4800600"/>
                <a:gd name="connsiteY0" fmla="*/ 337317 h 4371975"/>
                <a:gd name="connsiteX1" fmla="*/ 4699705 w 4800600"/>
                <a:gd name="connsiteY1" fmla="*/ 3252920 h 4371975"/>
                <a:gd name="connsiteX2" fmla="*/ 4115822 w 4800600"/>
                <a:gd name="connsiteY2" fmla="*/ 4310195 h 4371975"/>
                <a:gd name="connsiteX3" fmla="*/ 711587 w 4800600"/>
                <a:gd name="connsiteY3" fmla="*/ 4374965 h 4371975"/>
                <a:gd name="connsiteX4" fmla="*/ 87699 w 4800600"/>
                <a:gd name="connsiteY4" fmla="*/ 3340550 h 4371975"/>
                <a:gd name="connsiteX5" fmla="*/ 1733620 w 4800600"/>
                <a:gd name="connsiteY5" fmla="*/ 360177 h 4371975"/>
                <a:gd name="connsiteX6" fmla="*/ 2941389 w 4800600"/>
                <a:gd name="connsiteY6" fmla="*/ 337317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0600" h="4371975">
                  <a:moveTo>
                    <a:pt x="2941389" y="337317"/>
                  </a:moveTo>
                  <a:lnTo>
                    <a:pt x="4699705" y="3252920"/>
                  </a:lnTo>
                  <a:cubicBezTo>
                    <a:pt x="4976882" y="3712977"/>
                    <a:pt x="4653032" y="4299717"/>
                    <a:pt x="4115822" y="4310195"/>
                  </a:cubicBezTo>
                  <a:lnTo>
                    <a:pt x="711587" y="4374965"/>
                  </a:lnTo>
                  <a:cubicBezTo>
                    <a:pt x="175329" y="4385442"/>
                    <a:pt x="-171381" y="3810132"/>
                    <a:pt x="87699" y="3340550"/>
                  </a:cubicBezTo>
                  <a:lnTo>
                    <a:pt x="1733620" y="360177"/>
                  </a:lnTo>
                  <a:cubicBezTo>
                    <a:pt x="1992700" y="-109405"/>
                    <a:pt x="2664212" y="-122740"/>
                    <a:pt x="2941389" y="337317"/>
                  </a:cubicBezTo>
                  <a:close/>
                </a:path>
              </a:pathLst>
            </a:custGeom>
            <a:grpFill/>
            <a:ln w="9525" cap="flat">
              <a:solidFill>
                <a:srgbClr val="0040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620E77-AD1E-A586-191B-F9D1D6695D66}"/>
              </a:ext>
            </a:extLst>
          </p:cNvPr>
          <p:cNvSpPr/>
          <p:nvPr/>
        </p:nvSpPr>
        <p:spPr>
          <a:xfrm rot="14190664">
            <a:off x="1973090" y="3386847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481417-6962-9D08-3644-E8C42AAAE3B1}"/>
              </a:ext>
            </a:extLst>
          </p:cNvPr>
          <p:cNvSpPr/>
          <p:nvPr/>
        </p:nvSpPr>
        <p:spPr>
          <a:xfrm rot="18091456">
            <a:off x="3545278" y="4110745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B4CDA3-3723-6DAE-3C85-5B9058351558}"/>
              </a:ext>
            </a:extLst>
          </p:cNvPr>
          <p:cNvSpPr/>
          <p:nvPr/>
        </p:nvSpPr>
        <p:spPr>
          <a:xfrm rot="19725368">
            <a:off x="3068448" y="2392880"/>
            <a:ext cx="405294" cy="20722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3CA822-EA6A-8427-7C08-6EF2D52D1277}"/>
              </a:ext>
            </a:extLst>
          </p:cNvPr>
          <p:cNvGrpSpPr/>
          <p:nvPr/>
        </p:nvGrpSpPr>
        <p:grpSpPr>
          <a:xfrm>
            <a:off x="2589156" y="3607844"/>
            <a:ext cx="1344828" cy="1344828"/>
            <a:chOff x="1089413" y="2131797"/>
            <a:chExt cx="2968238" cy="296823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25BBB0-259B-5D3E-EF6B-D3AAE2DAF3CD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489202-E9ED-1E03-3372-BED13C0A99A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39CA4-093C-3486-2806-3BB13D5C7EC2}"/>
              </a:ext>
            </a:extLst>
          </p:cNvPr>
          <p:cNvGrpSpPr/>
          <p:nvPr/>
        </p:nvGrpSpPr>
        <p:grpSpPr>
          <a:xfrm>
            <a:off x="2560421" y="2080383"/>
            <a:ext cx="1298170" cy="1298170"/>
            <a:chOff x="1089413" y="2131797"/>
            <a:chExt cx="2968238" cy="296823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311762-35AB-C742-A5BD-3A84D9DF6D98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2C055-309E-3A5C-08E8-252824AE3F52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08E048-6E83-17E0-A05C-97BBC0B661F9}"/>
              </a:ext>
            </a:extLst>
          </p:cNvPr>
          <p:cNvGrpSpPr/>
          <p:nvPr/>
        </p:nvGrpSpPr>
        <p:grpSpPr>
          <a:xfrm>
            <a:off x="992048" y="4653587"/>
            <a:ext cx="1298170" cy="1298170"/>
            <a:chOff x="1089413" y="2131797"/>
            <a:chExt cx="2968238" cy="296823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E2DE3B-B295-4906-E5D7-ECB389E2F775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3278DC-9DC7-4361-F2B5-8472FBAAD6BA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58088E-6F83-4F33-0275-FC7A085BB16A}"/>
              </a:ext>
            </a:extLst>
          </p:cNvPr>
          <p:cNvGrpSpPr/>
          <p:nvPr/>
        </p:nvGrpSpPr>
        <p:grpSpPr>
          <a:xfrm>
            <a:off x="4176739" y="4653587"/>
            <a:ext cx="1298170" cy="1298170"/>
            <a:chOff x="1089413" y="2131797"/>
            <a:chExt cx="2968238" cy="296823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709E38-99AF-A98A-A393-CA2FF6312413}"/>
                </a:ext>
              </a:extLst>
            </p:cNvPr>
            <p:cNvSpPr/>
            <p:nvPr/>
          </p:nvSpPr>
          <p:spPr>
            <a:xfrm>
              <a:off x="1089413" y="2131797"/>
              <a:ext cx="2968238" cy="2968238"/>
            </a:xfrm>
            <a:custGeom>
              <a:avLst/>
              <a:gdLst>
                <a:gd name="connsiteX0" fmla="*/ 1484119 w 2968238"/>
                <a:gd name="connsiteY0" fmla="*/ 1312669 h 2968238"/>
                <a:gd name="connsiteX1" fmla="*/ 1312669 w 2968238"/>
                <a:gd name="connsiteY1" fmla="*/ 1484119 h 2968238"/>
                <a:gd name="connsiteX2" fmla="*/ 1484119 w 2968238"/>
                <a:gd name="connsiteY2" fmla="*/ 1655569 h 2968238"/>
                <a:gd name="connsiteX3" fmla="*/ 1655569 w 2968238"/>
                <a:gd name="connsiteY3" fmla="*/ 1484119 h 2968238"/>
                <a:gd name="connsiteX4" fmla="*/ 1484119 w 2968238"/>
                <a:gd name="connsiteY4" fmla="*/ 1312669 h 2968238"/>
                <a:gd name="connsiteX5" fmla="*/ 1484119 w 2968238"/>
                <a:gd name="connsiteY5" fmla="*/ 0 h 2968238"/>
                <a:gd name="connsiteX6" fmla="*/ 2968238 w 2968238"/>
                <a:gd name="connsiteY6" fmla="*/ 1484119 h 2968238"/>
                <a:gd name="connsiteX7" fmla="*/ 1484119 w 2968238"/>
                <a:gd name="connsiteY7" fmla="*/ 2968238 h 2968238"/>
                <a:gd name="connsiteX8" fmla="*/ 0 w 2968238"/>
                <a:gd name="connsiteY8" fmla="*/ 1484119 h 2968238"/>
                <a:gd name="connsiteX9" fmla="*/ 1484119 w 2968238"/>
                <a:gd name="connsiteY9" fmla="*/ 0 h 296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238" h="2968238">
                  <a:moveTo>
                    <a:pt x="1484119" y="1312669"/>
                  </a:moveTo>
                  <a:cubicBezTo>
                    <a:pt x="1389430" y="1312669"/>
                    <a:pt x="1312669" y="1389430"/>
                    <a:pt x="1312669" y="1484119"/>
                  </a:cubicBezTo>
                  <a:cubicBezTo>
                    <a:pt x="1312669" y="1578808"/>
                    <a:pt x="1389430" y="1655569"/>
                    <a:pt x="1484119" y="1655569"/>
                  </a:cubicBezTo>
                  <a:cubicBezTo>
                    <a:pt x="1578808" y="1655569"/>
                    <a:pt x="1655569" y="1578808"/>
                    <a:pt x="1655569" y="1484119"/>
                  </a:cubicBezTo>
                  <a:cubicBezTo>
                    <a:pt x="1655569" y="1389430"/>
                    <a:pt x="1578808" y="1312669"/>
                    <a:pt x="1484119" y="1312669"/>
                  </a:cubicBezTo>
                  <a:close/>
                  <a:moveTo>
                    <a:pt x="1484119" y="0"/>
                  </a:moveTo>
                  <a:cubicBezTo>
                    <a:pt x="2303775" y="0"/>
                    <a:pt x="2968238" y="664463"/>
                    <a:pt x="2968238" y="1484119"/>
                  </a:cubicBezTo>
                  <a:cubicBezTo>
                    <a:pt x="2968238" y="2303775"/>
                    <a:pt x="2303775" y="2968238"/>
                    <a:pt x="1484119" y="2968238"/>
                  </a:cubicBezTo>
                  <a:cubicBezTo>
                    <a:pt x="664463" y="2968238"/>
                    <a:pt x="0" y="2303775"/>
                    <a:pt x="0" y="1484119"/>
                  </a:cubicBezTo>
                  <a:cubicBezTo>
                    <a:pt x="0" y="664463"/>
                    <a:pt x="664463" y="0"/>
                    <a:pt x="1484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2CCD923-24DF-ACE7-660F-D016E2F4EDCB}"/>
                </a:ext>
              </a:extLst>
            </p:cNvPr>
            <p:cNvSpPr/>
            <p:nvPr/>
          </p:nvSpPr>
          <p:spPr>
            <a:xfrm>
              <a:off x="1234570" y="2279534"/>
              <a:ext cx="2678023" cy="2676273"/>
            </a:xfrm>
            <a:custGeom>
              <a:avLst/>
              <a:gdLst>
                <a:gd name="connsiteX0" fmla="*/ 1338961 w 2678023"/>
                <a:gd name="connsiteY0" fmla="*/ 855269 h 2676273"/>
                <a:gd name="connsiteX1" fmla="*/ 857849 w 2678023"/>
                <a:gd name="connsiteY1" fmla="*/ 1336381 h 2676273"/>
                <a:gd name="connsiteX2" fmla="*/ 1338961 w 2678023"/>
                <a:gd name="connsiteY2" fmla="*/ 1817493 h 2676273"/>
                <a:gd name="connsiteX3" fmla="*/ 1820073 w 2678023"/>
                <a:gd name="connsiteY3" fmla="*/ 1336381 h 2676273"/>
                <a:gd name="connsiteX4" fmla="*/ 1338961 w 2678023"/>
                <a:gd name="connsiteY4" fmla="*/ 855269 h 2676273"/>
                <a:gd name="connsiteX5" fmla="*/ 1338961 w 2678023"/>
                <a:gd name="connsiteY5" fmla="*/ 545806 h 2676273"/>
                <a:gd name="connsiteX6" fmla="*/ 2129536 w 2678023"/>
                <a:gd name="connsiteY6" fmla="*/ 1336381 h 2676273"/>
                <a:gd name="connsiteX7" fmla="*/ 1338961 w 2678023"/>
                <a:gd name="connsiteY7" fmla="*/ 2126956 h 2676273"/>
                <a:gd name="connsiteX8" fmla="*/ 548386 w 2678023"/>
                <a:gd name="connsiteY8" fmla="*/ 1336381 h 2676273"/>
                <a:gd name="connsiteX9" fmla="*/ 1338961 w 2678023"/>
                <a:gd name="connsiteY9" fmla="*/ 545806 h 2676273"/>
                <a:gd name="connsiteX10" fmla="*/ 1340068 w 2678023"/>
                <a:gd name="connsiteY10" fmla="*/ 359376 h 2676273"/>
                <a:gd name="connsiteX11" fmla="*/ 361775 w 2678023"/>
                <a:gd name="connsiteY11" fmla="*/ 1331995 h 2676273"/>
                <a:gd name="connsiteX12" fmla="*/ 1338521 w 2678023"/>
                <a:gd name="connsiteY12" fmla="*/ 2312868 h 2676273"/>
                <a:gd name="connsiteX13" fmla="*/ 2316814 w 2678023"/>
                <a:gd name="connsiteY13" fmla="*/ 1335606 h 2676273"/>
                <a:gd name="connsiteX14" fmla="*/ 1340068 w 2678023"/>
                <a:gd name="connsiteY14" fmla="*/ 359376 h 2676273"/>
                <a:gd name="connsiteX15" fmla="*/ 1190637 w 2678023"/>
                <a:gd name="connsiteY15" fmla="*/ 143 h 2676273"/>
                <a:gd name="connsiteX16" fmla="*/ 1235841 w 2678023"/>
                <a:gd name="connsiteY16" fmla="*/ 48758 h 2676273"/>
                <a:gd name="connsiteX17" fmla="*/ 1269895 w 2678023"/>
                <a:gd name="connsiteY17" fmla="*/ 162273 h 2676273"/>
                <a:gd name="connsiteX18" fmla="*/ 1303434 w 2678023"/>
                <a:gd name="connsiteY18" fmla="*/ 192716 h 2676273"/>
                <a:gd name="connsiteX19" fmla="*/ 1376702 w 2678023"/>
                <a:gd name="connsiteY19" fmla="*/ 192716 h 2676273"/>
                <a:gd name="connsiteX20" fmla="*/ 1409209 w 2678023"/>
                <a:gd name="connsiteY20" fmla="*/ 163305 h 2676273"/>
                <a:gd name="connsiteX21" fmla="*/ 1447392 w 2678023"/>
                <a:gd name="connsiteY21" fmla="*/ 37922 h 2676273"/>
                <a:gd name="connsiteX22" fmla="*/ 1499505 w 2678023"/>
                <a:gd name="connsiteY22" fmla="*/ 256 h 2676273"/>
                <a:gd name="connsiteX23" fmla="*/ 1513436 w 2678023"/>
                <a:gd name="connsiteY23" fmla="*/ 772 h 2676273"/>
                <a:gd name="connsiteX24" fmla="*/ 1573290 w 2678023"/>
                <a:gd name="connsiteY24" fmla="*/ 65269 h 2676273"/>
                <a:gd name="connsiteX25" fmla="*/ 1576902 w 2678023"/>
                <a:gd name="connsiteY25" fmla="*/ 185492 h 2676273"/>
                <a:gd name="connsiteX26" fmla="*/ 1598057 w 2678023"/>
                <a:gd name="connsiteY26" fmla="*/ 220578 h 2676273"/>
                <a:gd name="connsiteX27" fmla="*/ 1674422 w 2678023"/>
                <a:gd name="connsiteY27" fmla="*/ 240702 h 2676273"/>
                <a:gd name="connsiteX28" fmla="*/ 1710540 w 2678023"/>
                <a:gd name="connsiteY28" fmla="*/ 221610 h 2676273"/>
                <a:gd name="connsiteX29" fmla="*/ 1779165 w 2678023"/>
                <a:gd name="connsiteY29" fmla="*/ 111707 h 2676273"/>
                <a:gd name="connsiteX30" fmla="*/ 1845726 w 2678023"/>
                <a:gd name="connsiteY30" fmla="*/ 88488 h 2676273"/>
                <a:gd name="connsiteX31" fmla="*/ 1857594 w 2678023"/>
                <a:gd name="connsiteY31" fmla="*/ 92616 h 2676273"/>
                <a:gd name="connsiteX32" fmla="*/ 1895260 w 2678023"/>
                <a:gd name="connsiteY32" fmla="*/ 166401 h 2676273"/>
                <a:gd name="connsiteX33" fmla="*/ 1868429 w 2678023"/>
                <a:gd name="connsiteY33" fmla="*/ 281980 h 2676273"/>
                <a:gd name="connsiteX34" fmla="*/ 1887004 w 2678023"/>
                <a:gd name="connsiteY34" fmla="*/ 332030 h 2676273"/>
                <a:gd name="connsiteX35" fmla="*/ 1946857 w 2678023"/>
                <a:gd name="connsiteY35" fmla="*/ 365052 h 2676273"/>
                <a:gd name="connsiteX36" fmla="*/ 1986588 w 2678023"/>
                <a:gd name="connsiteY36" fmla="*/ 355765 h 2676273"/>
                <a:gd name="connsiteX37" fmla="*/ 2081528 w 2678023"/>
                <a:gd name="connsiteY37" fmla="*/ 267532 h 2676273"/>
                <a:gd name="connsiteX38" fmla="*/ 2151701 w 2678023"/>
                <a:gd name="connsiteY38" fmla="*/ 261857 h 2676273"/>
                <a:gd name="connsiteX39" fmla="*/ 2155312 w 2678023"/>
                <a:gd name="connsiteY39" fmla="*/ 264437 h 2676273"/>
                <a:gd name="connsiteX40" fmla="*/ 2177500 w 2678023"/>
                <a:gd name="connsiteY40" fmla="*/ 353701 h 2676273"/>
                <a:gd name="connsiteX41" fmla="*/ 2122290 w 2678023"/>
                <a:gd name="connsiteY41" fmla="*/ 456896 h 2676273"/>
                <a:gd name="connsiteX42" fmla="*/ 2126934 w 2678023"/>
                <a:gd name="connsiteY42" fmla="*/ 505914 h 2676273"/>
                <a:gd name="connsiteX43" fmla="*/ 2173372 w 2678023"/>
                <a:gd name="connsiteY43" fmla="*/ 551836 h 2676273"/>
                <a:gd name="connsiteX44" fmla="*/ 2219810 w 2678023"/>
                <a:gd name="connsiteY44" fmla="*/ 555964 h 2676273"/>
                <a:gd name="connsiteX45" fmla="*/ 2336937 w 2678023"/>
                <a:gd name="connsiteY45" fmla="*/ 494046 h 2676273"/>
                <a:gd name="connsiteX46" fmla="*/ 2400917 w 2678023"/>
                <a:gd name="connsiteY46" fmla="*/ 507462 h 2676273"/>
                <a:gd name="connsiteX47" fmla="*/ 2420525 w 2678023"/>
                <a:gd name="connsiteY47" fmla="*/ 533777 h 2676273"/>
                <a:gd name="connsiteX48" fmla="*/ 2415365 w 2678023"/>
                <a:gd name="connsiteY48" fmla="*/ 591566 h 2676273"/>
                <a:gd name="connsiteX49" fmla="*/ 2321973 w 2678023"/>
                <a:gd name="connsiteY49" fmla="*/ 692182 h 2676273"/>
                <a:gd name="connsiteX50" fmla="*/ 2313718 w 2678023"/>
                <a:gd name="connsiteY50" fmla="*/ 733460 h 2676273"/>
                <a:gd name="connsiteX51" fmla="*/ 2349320 w 2678023"/>
                <a:gd name="connsiteY51" fmla="*/ 795377 h 2676273"/>
                <a:gd name="connsiteX52" fmla="*/ 2394726 w 2678023"/>
                <a:gd name="connsiteY52" fmla="*/ 810341 h 2676273"/>
                <a:gd name="connsiteX53" fmla="*/ 2526816 w 2678023"/>
                <a:gd name="connsiteY53" fmla="*/ 780414 h 2676273"/>
                <a:gd name="connsiteX54" fmla="*/ 2575834 w 2678023"/>
                <a:gd name="connsiteY54" fmla="*/ 803117 h 2676273"/>
                <a:gd name="connsiteX55" fmla="*/ 2591313 w 2678023"/>
                <a:gd name="connsiteY55" fmla="*/ 838719 h 2676273"/>
                <a:gd name="connsiteX56" fmla="*/ 2570158 w 2678023"/>
                <a:gd name="connsiteY56" fmla="*/ 896509 h 2676273"/>
                <a:gd name="connsiteX57" fmla="*/ 2461287 w 2678023"/>
                <a:gd name="connsiteY57" fmla="*/ 964103 h 2676273"/>
                <a:gd name="connsiteX58" fmla="*/ 2438068 w 2678023"/>
                <a:gd name="connsiteY58" fmla="*/ 1014669 h 2676273"/>
                <a:gd name="connsiteX59" fmla="*/ 2454063 w 2678023"/>
                <a:gd name="connsiteY59" fmla="*/ 1073490 h 2676273"/>
                <a:gd name="connsiteX60" fmla="*/ 2492762 w 2678023"/>
                <a:gd name="connsiteY60" fmla="*/ 1100837 h 2676273"/>
                <a:gd name="connsiteX61" fmla="*/ 2628464 w 2678023"/>
                <a:gd name="connsiteY61" fmla="*/ 1105997 h 2676273"/>
                <a:gd name="connsiteX62" fmla="*/ 2672322 w 2678023"/>
                <a:gd name="connsiteY62" fmla="*/ 1140567 h 2676273"/>
                <a:gd name="connsiteX63" fmla="*/ 2677998 w 2678023"/>
                <a:gd name="connsiteY63" fmla="*/ 1182361 h 2676273"/>
                <a:gd name="connsiteX64" fmla="*/ 2644459 w 2678023"/>
                <a:gd name="connsiteY64" fmla="*/ 1229831 h 2676273"/>
                <a:gd name="connsiteX65" fmla="*/ 2522172 w 2678023"/>
                <a:gd name="connsiteY65" fmla="*/ 1267498 h 2676273"/>
                <a:gd name="connsiteX66" fmla="*/ 2483990 w 2678023"/>
                <a:gd name="connsiteY66" fmla="*/ 1315999 h 2676273"/>
                <a:gd name="connsiteX67" fmla="*/ 2486570 w 2678023"/>
                <a:gd name="connsiteY67" fmla="*/ 1379981 h 2676273"/>
                <a:gd name="connsiteX68" fmla="*/ 2512885 w 2678023"/>
                <a:gd name="connsiteY68" fmla="*/ 1407843 h 2676273"/>
                <a:gd name="connsiteX69" fmla="*/ 2641363 w 2678023"/>
                <a:gd name="connsiteY69" fmla="*/ 1447058 h 2676273"/>
                <a:gd name="connsiteX70" fmla="*/ 2677998 w 2678023"/>
                <a:gd name="connsiteY70" fmla="*/ 1498139 h 2676273"/>
                <a:gd name="connsiteX71" fmla="*/ 2677998 w 2678023"/>
                <a:gd name="connsiteY71" fmla="*/ 1507427 h 2676273"/>
                <a:gd name="connsiteX72" fmla="*/ 2611952 w 2678023"/>
                <a:gd name="connsiteY72" fmla="*/ 1572956 h 2676273"/>
                <a:gd name="connsiteX73" fmla="*/ 2490182 w 2678023"/>
                <a:gd name="connsiteY73" fmla="*/ 1576568 h 2676273"/>
                <a:gd name="connsiteX74" fmla="*/ 2457675 w 2678023"/>
                <a:gd name="connsiteY74" fmla="*/ 1596691 h 2676273"/>
                <a:gd name="connsiteX75" fmla="*/ 2437036 w 2678023"/>
                <a:gd name="connsiteY75" fmla="*/ 1673056 h 2676273"/>
                <a:gd name="connsiteX76" fmla="*/ 2457159 w 2678023"/>
                <a:gd name="connsiteY76" fmla="*/ 1710206 h 2676273"/>
                <a:gd name="connsiteX77" fmla="*/ 2564483 w 2678023"/>
                <a:gd name="connsiteY77" fmla="*/ 1777283 h 2676273"/>
                <a:gd name="connsiteX78" fmla="*/ 2588733 w 2678023"/>
                <a:gd name="connsiteY78" fmla="*/ 1845908 h 2676273"/>
                <a:gd name="connsiteX79" fmla="*/ 2571706 w 2678023"/>
                <a:gd name="connsiteY79" fmla="*/ 1880995 h 2676273"/>
                <a:gd name="connsiteX80" fmla="*/ 2538684 w 2678023"/>
                <a:gd name="connsiteY80" fmla="*/ 1897506 h 2676273"/>
                <a:gd name="connsiteX81" fmla="*/ 2456643 w 2678023"/>
                <a:gd name="connsiteY81" fmla="*/ 1879447 h 2676273"/>
                <a:gd name="connsiteX82" fmla="*/ 2389566 w 2678023"/>
                <a:gd name="connsiteY82" fmla="*/ 1863967 h 2676273"/>
                <a:gd name="connsiteX83" fmla="*/ 2354479 w 2678023"/>
                <a:gd name="connsiteY83" fmla="*/ 1874803 h 2676273"/>
                <a:gd name="connsiteX84" fmla="*/ 2312170 w 2678023"/>
                <a:gd name="connsiteY84" fmla="*/ 1950652 h 2676273"/>
                <a:gd name="connsiteX85" fmla="*/ 2322489 w 2678023"/>
                <a:gd name="connsiteY85" fmla="*/ 1983158 h 2676273"/>
                <a:gd name="connsiteX86" fmla="*/ 2412785 w 2678023"/>
                <a:gd name="connsiteY86" fmla="*/ 2080162 h 2676273"/>
                <a:gd name="connsiteX87" fmla="*/ 2418461 w 2678023"/>
                <a:gd name="connsiteY87" fmla="*/ 2146723 h 2676273"/>
                <a:gd name="connsiteX88" fmla="*/ 2414849 w 2678023"/>
                <a:gd name="connsiteY88" fmla="*/ 2151883 h 2676273"/>
                <a:gd name="connsiteX89" fmla="*/ 2324037 w 2678023"/>
                <a:gd name="connsiteY89" fmla="*/ 2174586 h 2676273"/>
                <a:gd name="connsiteX90" fmla="*/ 2219294 w 2678023"/>
                <a:gd name="connsiteY90" fmla="*/ 2118860 h 2676273"/>
                <a:gd name="connsiteX91" fmla="*/ 2178531 w 2678023"/>
                <a:gd name="connsiteY91" fmla="*/ 2120408 h 2676273"/>
                <a:gd name="connsiteX92" fmla="*/ 2125386 w 2678023"/>
                <a:gd name="connsiteY92" fmla="*/ 2172522 h 2676273"/>
                <a:gd name="connsiteX93" fmla="*/ 2122806 w 2678023"/>
                <a:gd name="connsiteY93" fmla="*/ 2217412 h 2676273"/>
                <a:gd name="connsiteX94" fmla="*/ 2184723 w 2678023"/>
                <a:gd name="connsiteY94" fmla="*/ 2334539 h 2676273"/>
                <a:gd name="connsiteX95" fmla="*/ 2174404 w 2678023"/>
                <a:gd name="connsiteY95" fmla="*/ 2395424 h 2676273"/>
                <a:gd name="connsiteX96" fmla="*/ 2164084 w 2678023"/>
                <a:gd name="connsiteY96" fmla="*/ 2404712 h 2676273"/>
                <a:gd name="connsiteX97" fmla="*/ 2075336 w 2678023"/>
                <a:gd name="connsiteY97" fmla="*/ 2401616 h 2676273"/>
                <a:gd name="connsiteX98" fmla="*/ 1988652 w 2678023"/>
                <a:gd name="connsiteY98" fmla="*/ 2320607 h 2676273"/>
                <a:gd name="connsiteX99" fmla="*/ 1944277 w 2678023"/>
                <a:gd name="connsiteY99" fmla="*/ 2311836 h 2676273"/>
                <a:gd name="connsiteX100" fmla="*/ 1883392 w 2678023"/>
                <a:gd name="connsiteY100" fmla="*/ 2346406 h 2676273"/>
                <a:gd name="connsiteX101" fmla="*/ 1868429 w 2678023"/>
                <a:gd name="connsiteY101" fmla="*/ 2391812 h 2676273"/>
                <a:gd name="connsiteX102" fmla="*/ 1899388 w 2678023"/>
                <a:gd name="connsiteY102" fmla="*/ 2526998 h 2676273"/>
                <a:gd name="connsiteX103" fmla="*/ 1879264 w 2678023"/>
                <a:gd name="connsiteY103" fmla="*/ 2571888 h 2676273"/>
                <a:gd name="connsiteX104" fmla="*/ 1841082 w 2678023"/>
                <a:gd name="connsiteY104" fmla="*/ 2588916 h 2676273"/>
                <a:gd name="connsiteX105" fmla="*/ 1782777 w 2678023"/>
                <a:gd name="connsiteY105" fmla="*/ 2568277 h 2676273"/>
                <a:gd name="connsiteX106" fmla="*/ 1715184 w 2678023"/>
                <a:gd name="connsiteY106" fmla="*/ 2459405 h 2676273"/>
                <a:gd name="connsiteX107" fmla="*/ 1664618 w 2678023"/>
                <a:gd name="connsiteY107" fmla="*/ 2435670 h 2676273"/>
                <a:gd name="connsiteX108" fmla="*/ 1610440 w 2678023"/>
                <a:gd name="connsiteY108" fmla="*/ 2450118 h 2676273"/>
                <a:gd name="connsiteX109" fmla="*/ 1577418 w 2678023"/>
                <a:gd name="connsiteY109" fmla="*/ 2495008 h 2676273"/>
                <a:gd name="connsiteX110" fmla="*/ 1573806 w 2678023"/>
                <a:gd name="connsiteY110" fmla="*/ 2616778 h 2676273"/>
                <a:gd name="connsiteX111" fmla="*/ 1526852 w 2678023"/>
                <a:gd name="connsiteY111" fmla="*/ 2672504 h 2676273"/>
                <a:gd name="connsiteX112" fmla="*/ 1497441 w 2678023"/>
                <a:gd name="connsiteY112" fmla="*/ 2676116 h 2676273"/>
                <a:gd name="connsiteX113" fmla="*/ 1449972 w 2678023"/>
                <a:gd name="connsiteY113" fmla="*/ 2644125 h 2676273"/>
                <a:gd name="connsiteX114" fmla="*/ 1410241 w 2678023"/>
                <a:gd name="connsiteY114" fmla="*/ 2514615 h 2676273"/>
                <a:gd name="connsiteX115" fmla="*/ 1373091 w 2678023"/>
                <a:gd name="connsiteY115" fmla="*/ 2482624 h 2676273"/>
                <a:gd name="connsiteX116" fmla="*/ 1304982 w 2678023"/>
                <a:gd name="connsiteY116" fmla="*/ 2483140 h 2676273"/>
                <a:gd name="connsiteX117" fmla="*/ 1271959 w 2678023"/>
                <a:gd name="connsiteY117" fmla="*/ 2511519 h 2676273"/>
                <a:gd name="connsiteX118" fmla="*/ 1234293 w 2678023"/>
                <a:gd name="connsiteY118" fmla="*/ 2633806 h 2676273"/>
                <a:gd name="connsiteX119" fmla="*/ 1170828 w 2678023"/>
                <a:gd name="connsiteY119" fmla="*/ 2674568 h 2676273"/>
                <a:gd name="connsiteX120" fmla="*/ 1106847 w 2678023"/>
                <a:gd name="connsiteY120" fmla="*/ 2602331 h 2676273"/>
                <a:gd name="connsiteX121" fmla="*/ 1103751 w 2678023"/>
                <a:gd name="connsiteY121" fmla="*/ 2491396 h 2676273"/>
                <a:gd name="connsiteX122" fmla="*/ 1080532 w 2678023"/>
                <a:gd name="connsiteY122" fmla="*/ 2454245 h 2676273"/>
                <a:gd name="connsiteX123" fmla="*/ 1005199 w 2678023"/>
                <a:gd name="connsiteY123" fmla="*/ 2435154 h 2676273"/>
                <a:gd name="connsiteX124" fmla="*/ 969080 w 2678023"/>
                <a:gd name="connsiteY124" fmla="*/ 2454245 h 2676273"/>
                <a:gd name="connsiteX125" fmla="*/ 900456 w 2678023"/>
                <a:gd name="connsiteY125" fmla="*/ 2564149 h 2676273"/>
                <a:gd name="connsiteX126" fmla="*/ 836474 w 2678023"/>
                <a:gd name="connsiteY126" fmla="*/ 2587368 h 2676273"/>
                <a:gd name="connsiteX127" fmla="*/ 831830 w 2678023"/>
                <a:gd name="connsiteY127" fmla="*/ 2585820 h 2676273"/>
                <a:gd name="connsiteX128" fmla="*/ 785392 w 2678023"/>
                <a:gd name="connsiteY128" fmla="*/ 2504811 h 2676273"/>
                <a:gd name="connsiteX129" fmla="*/ 811707 w 2678023"/>
                <a:gd name="connsiteY129" fmla="*/ 2390780 h 2676273"/>
                <a:gd name="connsiteX130" fmla="*/ 794680 w 2678023"/>
                <a:gd name="connsiteY130" fmla="*/ 2344342 h 2676273"/>
                <a:gd name="connsiteX131" fmla="*/ 739470 w 2678023"/>
                <a:gd name="connsiteY131" fmla="*/ 2312352 h 2676273"/>
                <a:gd name="connsiteX132" fmla="*/ 689421 w 2678023"/>
                <a:gd name="connsiteY132" fmla="*/ 2321639 h 2676273"/>
                <a:gd name="connsiteX133" fmla="*/ 596029 w 2678023"/>
                <a:gd name="connsiteY133" fmla="*/ 2408839 h 2676273"/>
                <a:gd name="connsiteX134" fmla="*/ 530500 w 2678023"/>
                <a:gd name="connsiteY134" fmla="*/ 2415031 h 2676273"/>
                <a:gd name="connsiteX135" fmla="*/ 521212 w 2678023"/>
                <a:gd name="connsiteY135" fmla="*/ 2408839 h 2676273"/>
                <a:gd name="connsiteX136" fmla="*/ 500573 w 2678023"/>
                <a:gd name="connsiteY136" fmla="*/ 2322671 h 2676273"/>
                <a:gd name="connsiteX137" fmla="*/ 556298 w 2678023"/>
                <a:gd name="connsiteY137" fmla="*/ 2217928 h 2676273"/>
                <a:gd name="connsiteX138" fmla="*/ 552171 w 2678023"/>
                <a:gd name="connsiteY138" fmla="*/ 2168910 h 2676273"/>
                <a:gd name="connsiteX139" fmla="*/ 505733 w 2678023"/>
                <a:gd name="connsiteY139" fmla="*/ 2122988 h 2676273"/>
                <a:gd name="connsiteX140" fmla="*/ 457747 w 2678023"/>
                <a:gd name="connsiteY140" fmla="*/ 2119376 h 2676273"/>
                <a:gd name="connsiteX141" fmla="*/ 341652 w 2678023"/>
                <a:gd name="connsiteY141" fmla="*/ 2180778 h 2676273"/>
                <a:gd name="connsiteX142" fmla="*/ 278187 w 2678023"/>
                <a:gd name="connsiteY142" fmla="*/ 2168910 h 2676273"/>
                <a:gd name="connsiteX143" fmla="*/ 274059 w 2678023"/>
                <a:gd name="connsiteY143" fmla="*/ 2164266 h 2676273"/>
                <a:gd name="connsiteX144" fmla="*/ 276639 w 2678023"/>
                <a:gd name="connsiteY144" fmla="*/ 2069326 h 2676273"/>
                <a:gd name="connsiteX145" fmla="*/ 354551 w 2678023"/>
                <a:gd name="connsiteY145" fmla="*/ 1986254 h 2676273"/>
                <a:gd name="connsiteX146" fmla="*/ 363839 w 2678023"/>
                <a:gd name="connsiteY146" fmla="*/ 1940848 h 2676273"/>
                <a:gd name="connsiteX147" fmla="*/ 328237 w 2678023"/>
                <a:gd name="connsiteY147" fmla="*/ 1878931 h 2676273"/>
                <a:gd name="connsiteX148" fmla="*/ 283347 w 2678023"/>
                <a:gd name="connsiteY148" fmla="*/ 1866031 h 2676273"/>
                <a:gd name="connsiteX149" fmla="*/ 170864 w 2678023"/>
                <a:gd name="connsiteY149" fmla="*/ 1891830 h 2676273"/>
                <a:gd name="connsiteX150" fmla="*/ 155900 w 2678023"/>
                <a:gd name="connsiteY150" fmla="*/ 1895442 h 2676273"/>
                <a:gd name="connsiteX151" fmla="*/ 100175 w 2678023"/>
                <a:gd name="connsiteY151" fmla="*/ 1868095 h 2676273"/>
                <a:gd name="connsiteX152" fmla="*/ 87275 w 2678023"/>
                <a:gd name="connsiteY152" fmla="*/ 1838169 h 2676273"/>
                <a:gd name="connsiteX153" fmla="*/ 107915 w 2678023"/>
                <a:gd name="connsiteY153" fmla="*/ 1779863 h 2676273"/>
                <a:gd name="connsiteX154" fmla="*/ 213690 w 2678023"/>
                <a:gd name="connsiteY154" fmla="*/ 1713818 h 2676273"/>
                <a:gd name="connsiteX155" fmla="*/ 238972 w 2678023"/>
                <a:gd name="connsiteY155" fmla="*/ 1654481 h 2676273"/>
                <a:gd name="connsiteX156" fmla="*/ 222977 w 2678023"/>
                <a:gd name="connsiteY156" fmla="*/ 1600819 h 2676273"/>
                <a:gd name="connsiteX157" fmla="*/ 184279 w 2678023"/>
                <a:gd name="connsiteY157" fmla="*/ 1575020 h 2676273"/>
                <a:gd name="connsiteX158" fmla="*/ 59413 w 2678023"/>
                <a:gd name="connsiteY158" fmla="*/ 1571408 h 2676273"/>
                <a:gd name="connsiteX159" fmla="*/ 3687 w 2678023"/>
                <a:gd name="connsiteY159" fmla="*/ 1524454 h 2676273"/>
                <a:gd name="connsiteX160" fmla="*/ 1623 w 2678023"/>
                <a:gd name="connsiteY160" fmla="*/ 1513619 h 2676273"/>
                <a:gd name="connsiteX161" fmla="*/ 48577 w 2678023"/>
                <a:gd name="connsiteY161" fmla="*/ 1442414 h 2676273"/>
                <a:gd name="connsiteX162" fmla="*/ 160544 w 2678023"/>
                <a:gd name="connsiteY162" fmla="*/ 1408359 h 2676273"/>
                <a:gd name="connsiteX163" fmla="*/ 194083 w 2678023"/>
                <a:gd name="connsiteY163" fmla="*/ 1370693 h 2676273"/>
                <a:gd name="connsiteX164" fmla="*/ 192534 w 2678023"/>
                <a:gd name="connsiteY164" fmla="*/ 1298972 h 2676273"/>
                <a:gd name="connsiteX165" fmla="*/ 166220 w 2678023"/>
                <a:gd name="connsiteY165" fmla="*/ 1269561 h 2676273"/>
                <a:gd name="connsiteX166" fmla="*/ 47029 w 2678023"/>
                <a:gd name="connsiteY166" fmla="*/ 1232927 h 2676273"/>
                <a:gd name="connsiteX167" fmla="*/ 1623 w 2678023"/>
                <a:gd name="connsiteY167" fmla="*/ 1166882 h 2676273"/>
                <a:gd name="connsiteX168" fmla="*/ 6267 w 2678023"/>
                <a:gd name="connsiteY168" fmla="*/ 1139535 h 2676273"/>
                <a:gd name="connsiteX169" fmla="*/ 49093 w 2678023"/>
                <a:gd name="connsiteY169" fmla="*/ 1105481 h 2676273"/>
                <a:gd name="connsiteX170" fmla="*/ 164672 w 2678023"/>
                <a:gd name="connsiteY170" fmla="*/ 1101869 h 2676273"/>
                <a:gd name="connsiteX171" fmla="*/ 181699 w 2678023"/>
                <a:gd name="connsiteY171" fmla="*/ 1101353 h 2676273"/>
                <a:gd name="connsiteX172" fmla="*/ 227621 w 2678023"/>
                <a:gd name="connsiteY172" fmla="*/ 1065234 h 2676273"/>
                <a:gd name="connsiteX173" fmla="*/ 241036 w 2678023"/>
                <a:gd name="connsiteY173" fmla="*/ 1014153 h 2676273"/>
                <a:gd name="connsiteX174" fmla="*/ 219366 w 2678023"/>
                <a:gd name="connsiteY174" fmla="*/ 965651 h 2676273"/>
                <a:gd name="connsiteX175" fmla="*/ 113590 w 2678023"/>
                <a:gd name="connsiteY175" fmla="*/ 899605 h 2676273"/>
                <a:gd name="connsiteX176" fmla="*/ 89855 w 2678023"/>
                <a:gd name="connsiteY176" fmla="*/ 832012 h 2676273"/>
                <a:gd name="connsiteX177" fmla="*/ 104818 w 2678023"/>
                <a:gd name="connsiteY177" fmla="*/ 799505 h 2676273"/>
                <a:gd name="connsiteX178" fmla="*/ 151256 w 2678023"/>
                <a:gd name="connsiteY178" fmla="*/ 779898 h 2676273"/>
                <a:gd name="connsiteX179" fmla="*/ 283347 w 2678023"/>
                <a:gd name="connsiteY179" fmla="*/ 810341 h 2676273"/>
                <a:gd name="connsiteX180" fmla="*/ 331332 w 2678023"/>
                <a:gd name="connsiteY180" fmla="*/ 794345 h 2676273"/>
                <a:gd name="connsiteX181" fmla="*/ 363839 w 2678023"/>
                <a:gd name="connsiteY181" fmla="*/ 737588 h 2676273"/>
                <a:gd name="connsiteX182" fmla="*/ 354551 w 2678023"/>
                <a:gd name="connsiteY182" fmla="*/ 689086 h 2676273"/>
                <a:gd name="connsiteX183" fmla="*/ 266835 w 2678023"/>
                <a:gd name="connsiteY183" fmla="*/ 595694 h 2676273"/>
                <a:gd name="connsiteX184" fmla="*/ 261675 w 2678023"/>
                <a:gd name="connsiteY184" fmla="*/ 529133 h 2676273"/>
                <a:gd name="connsiteX185" fmla="*/ 270447 w 2678023"/>
                <a:gd name="connsiteY185" fmla="*/ 516233 h 2676273"/>
                <a:gd name="connsiteX186" fmla="*/ 349907 w 2678023"/>
                <a:gd name="connsiteY186" fmla="*/ 498690 h 2676273"/>
                <a:gd name="connsiteX187" fmla="*/ 457231 w 2678023"/>
                <a:gd name="connsiteY187" fmla="*/ 555964 h 2676273"/>
                <a:gd name="connsiteX188" fmla="*/ 507797 w 2678023"/>
                <a:gd name="connsiteY188" fmla="*/ 551320 h 2676273"/>
                <a:gd name="connsiteX189" fmla="*/ 551139 w 2678023"/>
                <a:gd name="connsiteY189" fmla="*/ 508494 h 2676273"/>
                <a:gd name="connsiteX190" fmla="*/ 556815 w 2678023"/>
                <a:gd name="connsiteY190" fmla="*/ 456896 h 2676273"/>
                <a:gd name="connsiteX191" fmla="*/ 494381 w 2678023"/>
                <a:gd name="connsiteY191" fmla="*/ 339769 h 2676273"/>
                <a:gd name="connsiteX192" fmla="*/ 505217 w 2678023"/>
                <a:gd name="connsiteY192" fmla="*/ 280432 h 2676273"/>
                <a:gd name="connsiteX193" fmla="*/ 537723 w 2678023"/>
                <a:gd name="connsiteY193" fmla="*/ 256181 h 2676273"/>
                <a:gd name="connsiteX194" fmla="*/ 590353 w 2678023"/>
                <a:gd name="connsiteY194" fmla="*/ 261857 h 2676273"/>
                <a:gd name="connsiteX195" fmla="*/ 679617 w 2678023"/>
                <a:gd name="connsiteY195" fmla="*/ 344929 h 2676273"/>
                <a:gd name="connsiteX196" fmla="*/ 754950 w 2678023"/>
                <a:gd name="connsiteY196" fmla="*/ 355765 h 2676273"/>
                <a:gd name="connsiteX197" fmla="*/ 797260 w 2678023"/>
                <a:gd name="connsiteY197" fmla="*/ 329450 h 2676273"/>
                <a:gd name="connsiteX198" fmla="*/ 811707 w 2678023"/>
                <a:gd name="connsiteY198" fmla="*/ 285076 h 2676273"/>
                <a:gd name="connsiteX199" fmla="*/ 781781 w 2678023"/>
                <a:gd name="connsiteY199" fmla="*/ 156081 h 2676273"/>
                <a:gd name="connsiteX200" fmla="*/ 807064 w 2678023"/>
                <a:gd name="connsiteY200" fmla="*/ 100872 h 2676273"/>
                <a:gd name="connsiteX201" fmla="*/ 841634 w 2678023"/>
                <a:gd name="connsiteY201" fmla="*/ 86424 h 2676273"/>
                <a:gd name="connsiteX202" fmla="*/ 896328 w 2678023"/>
                <a:gd name="connsiteY202" fmla="*/ 106031 h 2676273"/>
                <a:gd name="connsiteX203" fmla="*/ 965469 w 2678023"/>
                <a:gd name="connsiteY203" fmla="*/ 217483 h 2676273"/>
                <a:gd name="connsiteX204" fmla="*/ 1013455 w 2678023"/>
                <a:gd name="connsiteY204" fmla="*/ 240702 h 2676273"/>
                <a:gd name="connsiteX205" fmla="*/ 1077952 w 2678023"/>
                <a:gd name="connsiteY205" fmla="*/ 222642 h 2676273"/>
                <a:gd name="connsiteX206" fmla="*/ 1101687 w 2678023"/>
                <a:gd name="connsiteY206" fmla="*/ 188072 h 2676273"/>
                <a:gd name="connsiteX207" fmla="*/ 1106847 w 2678023"/>
                <a:gd name="connsiteY207" fmla="*/ 53918 h 2676273"/>
                <a:gd name="connsiteX208" fmla="*/ 1145029 w 2678023"/>
                <a:gd name="connsiteY208" fmla="*/ 4900 h 2676273"/>
                <a:gd name="connsiteX209" fmla="*/ 1158960 w 2678023"/>
                <a:gd name="connsiteY209" fmla="*/ 1804 h 2676273"/>
                <a:gd name="connsiteX210" fmla="*/ 1190637 w 2678023"/>
                <a:gd name="connsiteY210" fmla="*/ 143 h 26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2678023" h="2676273">
                  <a:moveTo>
                    <a:pt x="1338961" y="855269"/>
                  </a:moveTo>
                  <a:cubicBezTo>
                    <a:pt x="1073250" y="855269"/>
                    <a:pt x="857849" y="1070670"/>
                    <a:pt x="857849" y="1336381"/>
                  </a:cubicBezTo>
                  <a:cubicBezTo>
                    <a:pt x="857849" y="1602092"/>
                    <a:pt x="1073250" y="1817493"/>
                    <a:pt x="1338961" y="1817493"/>
                  </a:cubicBezTo>
                  <a:cubicBezTo>
                    <a:pt x="1604672" y="1817493"/>
                    <a:pt x="1820073" y="1602092"/>
                    <a:pt x="1820073" y="1336381"/>
                  </a:cubicBezTo>
                  <a:cubicBezTo>
                    <a:pt x="1820073" y="1070670"/>
                    <a:pt x="1604672" y="855269"/>
                    <a:pt x="1338961" y="855269"/>
                  </a:cubicBezTo>
                  <a:close/>
                  <a:moveTo>
                    <a:pt x="1338961" y="545806"/>
                  </a:moveTo>
                  <a:cubicBezTo>
                    <a:pt x="1775584" y="545806"/>
                    <a:pt x="2129536" y="899758"/>
                    <a:pt x="2129536" y="1336381"/>
                  </a:cubicBezTo>
                  <a:cubicBezTo>
                    <a:pt x="2129536" y="1773004"/>
                    <a:pt x="1775584" y="2126956"/>
                    <a:pt x="1338961" y="2126956"/>
                  </a:cubicBezTo>
                  <a:cubicBezTo>
                    <a:pt x="902338" y="2126956"/>
                    <a:pt x="548386" y="1773004"/>
                    <a:pt x="548386" y="1336381"/>
                  </a:cubicBezTo>
                  <a:cubicBezTo>
                    <a:pt x="548386" y="899758"/>
                    <a:pt x="902338" y="545806"/>
                    <a:pt x="1338961" y="545806"/>
                  </a:cubicBezTo>
                  <a:close/>
                  <a:moveTo>
                    <a:pt x="1340068" y="359376"/>
                  </a:moveTo>
                  <a:cubicBezTo>
                    <a:pt x="796228" y="358860"/>
                    <a:pt x="363839" y="794861"/>
                    <a:pt x="361775" y="1331995"/>
                  </a:cubicBezTo>
                  <a:cubicBezTo>
                    <a:pt x="359711" y="1882027"/>
                    <a:pt x="806032" y="2314416"/>
                    <a:pt x="1338521" y="2312868"/>
                  </a:cubicBezTo>
                  <a:cubicBezTo>
                    <a:pt x="1869461" y="2314932"/>
                    <a:pt x="2317329" y="1887702"/>
                    <a:pt x="2316814" y="1335606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lose/>
                  <a:moveTo>
                    <a:pt x="1190637" y="143"/>
                  </a:moveTo>
                  <a:cubicBezTo>
                    <a:pt x="1216299" y="1546"/>
                    <a:pt x="1225780" y="13543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3"/>
                    <a:pt x="2498437" y="942948"/>
                    <a:pt x="2461287" y="964103"/>
                  </a:cubicBezTo>
                  <a:cubicBezTo>
                    <a:pt x="2440132" y="976486"/>
                    <a:pt x="2434456" y="992998"/>
                    <a:pt x="2438068" y="1014669"/>
                  </a:cubicBezTo>
                  <a:cubicBezTo>
                    <a:pt x="2441164" y="1034792"/>
                    <a:pt x="2446840" y="1054399"/>
                    <a:pt x="2454063" y="1073490"/>
                  </a:cubicBezTo>
                  <a:cubicBezTo>
                    <a:pt x="2460771" y="1091033"/>
                    <a:pt x="2472638" y="1100321"/>
                    <a:pt x="2492762" y="1100837"/>
                  </a:cubicBezTo>
                  <a:cubicBezTo>
                    <a:pt x="2538168" y="1101353"/>
                    <a:pt x="2583058" y="1104449"/>
                    <a:pt x="2628464" y="1105997"/>
                  </a:cubicBezTo>
                  <a:cubicBezTo>
                    <a:pt x="2653230" y="1107029"/>
                    <a:pt x="2665614" y="1116832"/>
                    <a:pt x="2672322" y="1140567"/>
                  </a:cubicBezTo>
                  <a:cubicBezTo>
                    <a:pt x="2676449" y="1153983"/>
                    <a:pt x="2677998" y="1167914"/>
                    <a:pt x="2677998" y="1182361"/>
                  </a:cubicBezTo>
                  <a:cubicBezTo>
                    <a:pt x="2677998" y="1210224"/>
                    <a:pt x="2670258" y="1221576"/>
                    <a:pt x="2644459" y="1229831"/>
                  </a:cubicBezTo>
                  <a:cubicBezTo>
                    <a:pt x="2603697" y="1242731"/>
                    <a:pt x="2562934" y="1255114"/>
                    <a:pt x="2522172" y="1267498"/>
                  </a:cubicBezTo>
                  <a:cubicBezTo>
                    <a:pt x="2492762" y="1276269"/>
                    <a:pt x="2485022" y="1285557"/>
                    <a:pt x="2483990" y="1315999"/>
                  </a:cubicBezTo>
                  <a:cubicBezTo>
                    <a:pt x="2483474" y="1337154"/>
                    <a:pt x="2481926" y="1358825"/>
                    <a:pt x="2486570" y="1379981"/>
                  </a:cubicBezTo>
                  <a:cubicBezTo>
                    <a:pt x="2489666" y="1394428"/>
                    <a:pt x="2498437" y="1403200"/>
                    <a:pt x="2512885" y="1407843"/>
                  </a:cubicBezTo>
                  <a:cubicBezTo>
                    <a:pt x="2555711" y="1420743"/>
                    <a:pt x="2598537" y="1433642"/>
                    <a:pt x="2641363" y="1447058"/>
                  </a:cubicBezTo>
                  <a:cubicBezTo>
                    <a:pt x="2671290" y="1456345"/>
                    <a:pt x="2678514" y="1466665"/>
                    <a:pt x="2677998" y="1498139"/>
                  </a:cubicBezTo>
                  <a:cubicBezTo>
                    <a:pt x="2677998" y="1501235"/>
                    <a:pt x="2677998" y="1504331"/>
                    <a:pt x="2677998" y="1507427"/>
                  </a:cubicBezTo>
                  <a:cubicBezTo>
                    <a:pt x="2675934" y="1555929"/>
                    <a:pt x="2660454" y="1571408"/>
                    <a:pt x="2611952" y="1572956"/>
                  </a:cubicBezTo>
                  <a:cubicBezTo>
                    <a:pt x="2571190" y="1573988"/>
                    <a:pt x="2530944" y="1576052"/>
                    <a:pt x="2490182" y="1576568"/>
                  </a:cubicBezTo>
                  <a:cubicBezTo>
                    <a:pt x="2474702" y="1577084"/>
                    <a:pt x="2463867" y="1583792"/>
                    <a:pt x="2457675" y="1596691"/>
                  </a:cubicBezTo>
                  <a:cubicBezTo>
                    <a:pt x="2446324" y="1620942"/>
                    <a:pt x="2439100" y="1646225"/>
                    <a:pt x="2437036" y="1673056"/>
                  </a:cubicBezTo>
                  <a:cubicBezTo>
                    <a:pt x="2435488" y="1690083"/>
                    <a:pt x="2442712" y="1701435"/>
                    <a:pt x="2457159" y="1710206"/>
                  </a:cubicBezTo>
                  <a:cubicBezTo>
                    <a:pt x="2493278" y="1732393"/>
                    <a:pt x="2528880" y="1754580"/>
                    <a:pt x="2564483" y="1777283"/>
                  </a:cubicBezTo>
                  <a:cubicBezTo>
                    <a:pt x="2596989" y="1797406"/>
                    <a:pt x="2601117" y="1809790"/>
                    <a:pt x="2588733" y="1845908"/>
                  </a:cubicBezTo>
                  <a:cubicBezTo>
                    <a:pt x="2584606" y="1858292"/>
                    <a:pt x="2578930" y="1870159"/>
                    <a:pt x="2571706" y="1880995"/>
                  </a:cubicBezTo>
                  <a:cubicBezTo>
                    <a:pt x="2564998" y="1890798"/>
                    <a:pt x="2554163" y="1897506"/>
                    <a:pt x="2538684" y="1897506"/>
                  </a:cubicBezTo>
                  <a:cubicBezTo>
                    <a:pt x="2511337" y="1891314"/>
                    <a:pt x="2483990" y="1885122"/>
                    <a:pt x="2456643" y="1879447"/>
                  </a:cubicBezTo>
                  <a:cubicBezTo>
                    <a:pt x="2434456" y="1874287"/>
                    <a:pt x="2411753" y="1869643"/>
                    <a:pt x="2389566" y="1863967"/>
                  </a:cubicBezTo>
                  <a:cubicBezTo>
                    <a:pt x="2375119" y="1860355"/>
                    <a:pt x="2363767" y="1864483"/>
                    <a:pt x="2354479" y="1874803"/>
                  </a:cubicBezTo>
                  <a:cubicBezTo>
                    <a:pt x="2335389" y="1896990"/>
                    <a:pt x="2320425" y="1922273"/>
                    <a:pt x="2312170" y="1950652"/>
                  </a:cubicBezTo>
                  <a:cubicBezTo>
                    <a:pt x="2308042" y="1964067"/>
                    <a:pt x="2314234" y="1973870"/>
                    <a:pt x="2322489" y="1983158"/>
                  </a:cubicBezTo>
                  <a:cubicBezTo>
                    <a:pt x="2352416" y="2015665"/>
                    <a:pt x="2382858" y="2048171"/>
                    <a:pt x="2412785" y="2080162"/>
                  </a:cubicBezTo>
                  <a:cubicBezTo>
                    <a:pt x="2435488" y="2104413"/>
                    <a:pt x="2436520" y="2118860"/>
                    <a:pt x="2418461" y="2146723"/>
                  </a:cubicBezTo>
                  <a:cubicBezTo>
                    <a:pt x="2417429" y="2148271"/>
                    <a:pt x="2416397" y="2150335"/>
                    <a:pt x="2414849" y="2151883"/>
                  </a:cubicBezTo>
                  <a:cubicBezTo>
                    <a:pt x="2380795" y="2197805"/>
                    <a:pt x="2365831" y="2198321"/>
                    <a:pt x="2324037" y="2174586"/>
                  </a:cubicBezTo>
                  <a:cubicBezTo>
                    <a:pt x="2289982" y="2154979"/>
                    <a:pt x="2253864" y="2137435"/>
                    <a:pt x="2219294" y="2118860"/>
                  </a:cubicBezTo>
                  <a:cubicBezTo>
                    <a:pt x="2204846" y="2111121"/>
                    <a:pt x="2191431" y="2111121"/>
                    <a:pt x="2178531" y="2120408"/>
                  </a:cubicBezTo>
                  <a:cubicBezTo>
                    <a:pt x="2157892" y="2134856"/>
                    <a:pt x="2140349" y="2152399"/>
                    <a:pt x="2125386" y="2172522"/>
                  </a:cubicBezTo>
                  <a:cubicBezTo>
                    <a:pt x="2114550" y="2186969"/>
                    <a:pt x="2114034" y="2201417"/>
                    <a:pt x="2122806" y="2217412"/>
                  </a:cubicBezTo>
                  <a:cubicBezTo>
                    <a:pt x="2143961" y="2256110"/>
                    <a:pt x="2164600" y="2295324"/>
                    <a:pt x="2184723" y="2334539"/>
                  </a:cubicBezTo>
                  <a:cubicBezTo>
                    <a:pt x="2198655" y="2361886"/>
                    <a:pt x="2196591" y="2374269"/>
                    <a:pt x="2174404" y="2395424"/>
                  </a:cubicBezTo>
                  <a:cubicBezTo>
                    <a:pt x="2170792" y="2398520"/>
                    <a:pt x="2167696" y="2402132"/>
                    <a:pt x="2164084" y="2404712"/>
                  </a:cubicBezTo>
                  <a:cubicBezTo>
                    <a:pt x="2131062" y="2428963"/>
                    <a:pt x="2114034" y="2440830"/>
                    <a:pt x="2075336" y="2401616"/>
                  </a:cubicBezTo>
                  <a:cubicBezTo>
                    <a:pt x="2047473" y="2373237"/>
                    <a:pt x="2017547" y="2347954"/>
                    <a:pt x="1988652" y="2320607"/>
                  </a:cubicBezTo>
                  <a:cubicBezTo>
                    <a:pt x="1975236" y="2307708"/>
                    <a:pt x="1960789" y="2305128"/>
                    <a:pt x="1944277" y="2311836"/>
                  </a:cubicBezTo>
                  <a:cubicBezTo>
                    <a:pt x="1922607" y="2320607"/>
                    <a:pt x="1901968" y="2331959"/>
                    <a:pt x="1883392" y="2346406"/>
                  </a:cubicBezTo>
                  <a:cubicBezTo>
                    <a:pt x="1867913" y="2358274"/>
                    <a:pt x="1863785" y="2373237"/>
                    <a:pt x="1868429" y="2391812"/>
                  </a:cubicBezTo>
                  <a:cubicBezTo>
                    <a:pt x="1879264" y="2436702"/>
                    <a:pt x="1889584" y="2482108"/>
                    <a:pt x="1899388" y="2526998"/>
                  </a:cubicBezTo>
                  <a:cubicBezTo>
                    <a:pt x="1903516" y="2546605"/>
                    <a:pt x="1896808" y="2561569"/>
                    <a:pt x="1879264" y="2571888"/>
                  </a:cubicBezTo>
                  <a:cubicBezTo>
                    <a:pt x="1867397" y="2579112"/>
                    <a:pt x="1854498" y="2584788"/>
                    <a:pt x="1841082" y="2588916"/>
                  </a:cubicBezTo>
                  <a:cubicBezTo>
                    <a:pt x="1813736" y="2597687"/>
                    <a:pt x="1798256" y="2592527"/>
                    <a:pt x="1782777" y="2568277"/>
                  </a:cubicBezTo>
                  <a:cubicBezTo>
                    <a:pt x="1760074" y="2532158"/>
                    <a:pt x="1736855" y="2496556"/>
                    <a:pt x="1715184" y="2459405"/>
                  </a:cubicBezTo>
                  <a:cubicBezTo>
                    <a:pt x="1703316" y="2439282"/>
                    <a:pt x="1687837" y="2431543"/>
                    <a:pt x="1664618" y="2435670"/>
                  </a:cubicBezTo>
                  <a:cubicBezTo>
                    <a:pt x="1646043" y="2439282"/>
                    <a:pt x="1627984" y="2443926"/>
                    <a:pt x="1610440" y="2450118"/>
                  </a:cubicBezTo>
                  <a:cubicBezTo>
                    <a:pt x="1586190" y="2458889"/>
                    <a:pt x="1578450" y="2469209"/>
                    <a:pt x="1577418" y="2495008"/>
                  </a:cubicBezTo>
                  <a:cubicBezTo>
                    <a:pt x="1575870" y="2535770"/>
                    <a:pt x="1574838" y="2576016"/>
                    <a:pt x="1573806" y="2616778"/>
                  </a:cubicBezTo>
                  <a:cubicBezTo>
                    <a:pt x="1572774" y="2653929"/>
                    <a:pt x="1563487" y="2665796"/>
                    <a:pt x="1526852" y="2672504"/>
                  </a:cubicBezTo>
                  <a:cubicBezTo>
                    <a:pt x="1517049" y="2674568"/>
                    <a:pt x="1507245" y="2675600"/>
                    <a:pt x="1497441" y="2676116"/>
                  </a:cubicBezTo>
                  <a:cubicBezTo>
                    <a:pt x="1473191" y="2677664"/>
                    <a:pt x="1457711" y="2667860"/>
                    <a:pt x="1449972" y="2644125"/>
                  </a:cubicBezTo>
                  <a:cubicBezTo>
                    <a:pt x="1436040" y="2600783"/>
                    <a:pt x="1422624" y="2557957"/>
                    <a:pt x="1410241" y="2514615"/>
                  </a:cubicBezTo>
                  <a:cubicBezTo>
                    <a:pt x="1404565" y="2495008"/>
                    <a:pt x="1392698" y="2485720"/>
                    <a:pt x="1373091" y="2482624"/>
                  </a:cubicBezTo>
                  <a:cubicBezTo>
                    <a:pt x="1350388" y="2479528"/>
                    <a:pt x="1327685" y="2479528"/>
                    <a:pt x="1304982" y="2483140"/>
                  </a:cubicBezTo>
                  <a:cubicBezTo>
                    <a:pt x="1287955" y="2485720"/>
                    <a:pt x="1277119" y="2494492"/>
                    <a:pt x="1271959" y="2511519"/>
                  </a:cubicBezTo>
                  <a:cubicBezTo>
                    <a:pt x="1260092" y="2552281"/>
                    <a:pt x="1247192" y="2593043"/>
                    <a:pt x="1234293" y="2633806"/>
                  </a:cubicBezTo>
                  <a:cubicBezTo>
                    <a:pt x="1222941" y="2670440"/>
                    <a:pt x="1208494" y="2679728"/>
                    <a:pt x="1170828" y="2674568"/>
                  </a:cubicBezTo>
                  <a:cubicBezTo>
                    <a:pt x="1114070" y="2666828"/>
                    <a:pt x="1107362" y="2659088"/>
                    <a:pt x="1106847" y="2602331"/>
                  </a:cubicBezTo>
                  <a:cubicBezTo>
                    <a:pt x="1106331" y="2565181"/>
                    <a:pt x="1104783" y="2528546"/>
                    <a:pt x="1103751" y="2491396"/>
                  </a:cubicBezTo>
                  <a:cubicBezTo>
                    <a:pt x="1103234" y="2474369"/>
                    <a:pt x="1096527" y="2460953"/>
                    <a:pt x="1080532" y="2454245"/>
                  </a:cubicBezTo>
                  <a:cubicBezTo>
                    <a:pt x="1056281" y="2443926"/>
                    <a:pt x="1031514" y="2436702"/>
                    <a:pt x="1005199" y="2435154"/>
                  </a:cubicBezTo>
                  <a:cubicBezTo>
                    <a:pt x="989203" y="2434122"/>
                    <a:pt x="977852" y="2440314"/>
                    <a:pt x="969080" y="2454245"/>
                  </a:cubicBezTo>
                  <a:cubicBezTo>
                    <a:pt x="946894" y="2491396"/>
                    <a:pt x="923159" y="2527514"/>
                    <a:pt x="900456" y="2564149"/>
                  </a:cubicBezTo>
                  <a:cubicBezTo>
                    <a:pt x="882396" y="2593043"/>
                    <a:pt x="868465" y="2598203"/>
                    <a:pt x="836474" y="2587368"/>
                  </a:cubicBezTo>
                  <a:cubicBezTo>
                    <a:pt x="834926" y="2586852"/>
                    <a:pt x="833379" y="2586336"/>
                    <a:pt x="831830" y="2585820"/>
                  </a:cubicBezTo>
                  <a:cubicBezTo>
                    <a:pt x="782297" y="2565697"/>
                    <a:pt x="772493" y="2554345"/>
                    <a:pt x="785392" y="2504811"/>
                  </a:cubicBezTo>
                  <a:cubicBezTo>
                    <a:pt x="795196" y="2467145"/>
                    <a:pt x="802420" y="2428963"/>
                    <a:pt x="811707" y="2390780"/>
                  </a:cubicBezTo>
                  <a:cubicBezTo>
                    <a:pt x="816351" y="2371173"/>
                    <a:pt x="811191" y="2356210"/>
                    <a:pt x="794680" y="2344342"/>
                  </a:cubicBezTo>
                  <a:cubicBezTo>
                    <a:pt x="777137" y="2331959"/>
                    <a:pt x="759078" y="2321123"/>
                    <a:pt x="739470" y="2312352"/>
                  </a:cubicBezTo>
                  <a:cubicBezTo>
                    <a:pt x="720895" y="2304096"/>
                    <a:pt x="704900" y="2307192"/>
                    <a:pt x="689421" y="2321639"/>
                  </a:cubicBezTo>
                  <a:cubicBezTo>
                    <a:pt x="658462" y="2351050"/>
                    <a:pt x="626988" y="2379945"/>
                    <a:pt x="596029" y="2408839"/>
                  </a:cubicBezTo>
                  <a:cubicBezTo>
                    <a:pt x="572810" y="2431027"/>
                    <a:pt x="557847" y="2432058"/>
                    <a:pt x="530500" y="2415031"/>
                  </a:cubicBezTo>
                  <a:cubicBezTo>
                    <a:pt x="527404" y="2412967"/>
                    <a:pt x="524308" y="2410903"/>
                    <a:pt x="521212" y="2408839"/>
                  </a:cubicBezTo>
                  <a:cubicBezTo>
                    <a:pt x="481482" y="2380461"/>
                    <a:pt x="477870" y="2365497"/>
                    <a:pt x="500573" y="2322671"/>
                  </a:cubicBezTo>
                  <a:cubicBezTo>
                    <a:pt x="519148" y="2287585"/>
                    <a:pt x="537207" y="2252498"/>
                    <a:pt x="556298" y="2217928"/>
                  </a:cubicBezTo>
                  <a:cubicBezTo>
                    <a:pt x="566102" y="2199869"/>
                    <a:pt x="564555" y="2184389"/>
                    <a:pt x="552171" y="2168910"/>
                  </a:cubicBezTo>
                  <a:cubicBezTo>
                    <a:pt x="538756" y="2151883"/>
                    <a:pt x="523276" y="2136403"/>
                    <a:pt x="505733" y="2122988"/>
                  </a:cubicBezTo>
                  <a:cubicBezTo>
                    <a:pt x="490254" y="2111121"/>
                    <a:pt x="474774" y="2110089"/>
                    <a:pt x="457747" y="2119376"/>
                  </a:cubicBezTo>
                  <a:cubicBezTo>
                    <a:pt x="419564" y="2140015"/>
                    <a:pt x="380866" y="2160654"/>
                    <a:pt x="341652" y="2180778"/>
                  </a:cubicBezTo>
                  <a:cubicBezTo>
                    <a:pt x="314305" y="2195225"/>
                    <a:pt x="298310" y="2191613"/>
                    <a:pt x="278187" y="2168910"/>
                  </a:cubicBezTo>
                  <a:cubicBezTo>
                    <a:pt x="276639" y="2167362"/>
                    <a:pt x="275607" y="2165814"/>
                    <a:pt x="274059" y="2164266"/>
                  </a:cubicBezTo>
                  <a:cubicBezTo>
                    <a:pt x="238456" y="2122988"/>
                    <a:pt x="238972" y="2108541"/>
                    <a:pt x="276639" y="2069326"/>
                  </a:cubicBezTo>
                  <a:cubicBezTo>
                    <a:pt x="302954" y="2041464"/>
                    <a:pt x="327721" y="2013085"/>
                    <a:pt x="354551" y="1986254"/>
                  </a:cubicBezTo>
                  <a:cubicBezTo>
                    <a:pt x="367967" y="1972323"/>
                    <a:pt x="370547" y="1957875"/>
                    <a:pt x="363839" y="1940848"/>
                  </a:cubicBezTo>
                  <a:cubicBezTo>
                    <a:pt x="355067" y="1918661"/>
                    <a:pt x="342684" y="1898022"/>
                    <a:pt x="328237" y="1878931"/>
                  </a:cubicBezTo>
                  <a:cubicBezTo>
                    <a:pt x="316369" y="1863451"/>
                    <a:pt x="300374" y="1861903"/>
                    <a:pt x="283347" y="1866031"/>
                  </a:cubicBezTo>
                  <a:cubicBezTo>
                    <a:pt x="245680" y="1874803"/>
                    <a:pt x="208530" y="1883574"/>
                    <a:pt x="170864" y="1891830"/>
                  </a:cubicBezTo>
                  <a:cubicBezTo>
                    <a:pt x="165704" y="1892862"/>
                    <a:pt x="160544" y="1894410"/>
                    <a:pt x="155900" y="1895442"/>
                  </a:cubicBezTo>
                  <a:cubicBezTo>
                    <a:pt x="127521" y="1900602"/>
                    <a:pt x="113074" y="1893894"/>
                    <a:pt x="100175" y="1868095"/>
                  </a:cubicBezTo>
                  <a:cubicBezTo>
                    <a:pt x="95531" y="1858292"/>
                    <a:pt x="90887" y="1848488"/>
                    <a:pt x="87275" y="1838169"/>
                  </a:cubicBezTo>
                  <a:cubicBezTo>
                    <a:pt x="77988" y="1810822"/>
                    <a:pt x="83147" y="1795342"/>
                    <a:pt x="107915" y="1779863"/>
                  </a:cubicBezTo>
                  <a:cubicBezTo>
                    <a:pt x="143001" y="1757676"/>
                    <a:pt x="178603" y="1735489"/>
                    <a:pt x="213690" y="1713818"/>
                  </a:cubicBezTo>
                  <a:cubicBezTo>
                    <a:pt x="241552" y="1696275"/>
                    <a:pt x="245680" y="1686471"/>
                    <a:pt x="238972" y="1654481"/>
                  </a:cubicBezTo>
                  <a:cubicBezTo>
                    <a:pt x="234845" y="1636421"/>
                    <a:pt x="230201" y="1617846"/>
                    <a:pt x="222977" y="1600819"/>
                  </a:cubicBezTo>
                  <a:cubicBezTo>
                    <a:pt x="215753" y="1583792"/>
                    <a:pt x="203370" y="1575536"/>
                    <a:pt x="184279" y="1575020"/>
                  </a:cubicBezTo>
                  <a:cubicBezTo>
                    <a:pt x="142485" y="1574504"/>
                    <a:pt x="101207" y="1572956"/>
                    <a:pt x="59413" y="1571408"/>
                  </a:cubicBezTo>
                  <a:cubicBezTo>
                    <a:pt x="21746" y="1570376"/>
                    <a:pt x="10395" y="1560573"/>
                    <a:pt x="3687" y="1524454"/>
                  </a:cubicBezTo>
                  <a:cubicBezTo>
                    <a:pt x="3171" y="1520842"/>
                    <a:pt x="2139" y="1517231"/>
                    <a:pt x="1623" y="1513619"/>
                  </a:cubicBezTo>
                  <a:cubicBezTo>
                    <a:pt x="-4053" y="1467697"/>
                    <a:pt x="3687" y="1455829"/>
                    <a:pt x="48577" y="1442414"/>
                  </a:cubicBezTo>
                  <a:cubicBezTo>
                    <a:pt x="85727" y="1431062"/>
                    <a:pt x="122877" y="1418679"/>
                    <a:pt x="160544" y="1408359"/>
                  </a:cubicBezTo>
                  <a:cubicBezTo>
                    <a:pt x="181183" y="1402684"/>
                    <a:pt x="192018" y="1390816"/>
                    <a:pt x="194083" y="1370693"/>
                  </a:cubicBezTo>
                  <a:cubicBezTo>
                    <a:pt x="196147" y="1346958"/>
                    <a:pt x="197178" y="1322707"/>
                    <a:pt x="192534" y="1298972"/>
                  </a:cubicBezTo>
                  <a:cubicBezTo>
                    <a:pt x="189954" y="1283493"/>
                    <a:pt x="181183" y="1274205"/>
                    <a:pt x="166220" y="1269561"/>
                  </a:cubicBezTo>
                  <a:cubicBezTo>
                    <a:pt x="126490" y="1257694"/>
                    <a:pt x="86759" y="1245311"/>
                    <a:pt x="47029" y="1232927"/>
                  </a:cubicBezTo>
                  <a:cubicBezTo>
                    <a:pt x="3687" y="1219512"/>
                    <a:pt x="-957" y="1212288"/>
                    <a:pt x="1623" y="1166882"/>
                  </a:cubicBezTo>
                  <a:cubicBezTo>
                    <a:pt x="2139" y="1157594"/>
                    <a:pt x="4203" y="1148307"/>
                    <a:pt x="6267" y="1139535"/>
                  </a:cubicBezTo>
                  <a:cubicBezTo>
                    <a:pt x="12459" y="1116832"/>
                    <a:pt x="25358" y="1106513"/>
                    <a:pt x="49093" y="1105481"/>
                  </a:cubicBezTo>
                  <a:cubicBezTo>
                    <a:pt x="87791" y="1103933"/>
                    <a:pt x="125974" y="1102901"/>
                    <a:pt x="164672" y="1101869"/>
                  </a:cubicBezTo>
                  <a:cubicBezTo>
                    <a:pt x="170348" y="1101869"/>
                    <a:pt x="176023" y="1101353"/>
                    <a:pt x="181699" y="1101353"/>
                  </a:cubicBezTo>
                  <a:cubicBezTo>
                    <a:pt x="207498" y="1102385"/>
                    <a:pt x="220913" y="1087937"/>
                    <a:pt x="227621" y="1065234"/>
                  </a:cubicBezTo>
                  <a:cubicBezTo>
                    <a:pt x="232781" y="1048207"/>
                    <a:pt x="237425" y="1031180"/>
                    <a:pt x="241036" y="1014153"/>
                  </a:cubicBezTo>
                  <a:cubicBezTo>
                    <a:pt x="245680" y="990418"/>
                    <a:pt x="240005" y="979066"/>
                    <a:pt x="219366" y="965651"/>
                  </a:cubicBezTo>
                  <a:cubicBezTo>
                    <a:pt x="184279" y="943464"/>
                    <a:pt x="148676" y="921277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171731" y="385"/>
                    <a:pt x="1182083" y="-325"/>
                    <a:pt x="1190637" y="143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C261751A-959F-DEC3-0BC8-C90079819ED3}"/>
              </a:ext>
            </a:extLst>
          </p:cNvPr>
          <p:cNvSpPr/>
          <p:nvPr/>
        </p:nvSpPr>
        <p:spPr>
          <a:xfrm>
            <a:off x="5906543" y="2204413"/>
            <a:ext cx="4089016" cy="3257924"/>
          </a:xfrm>
          <a:prstGeom prst="ellipse">
            <a:avLst/>
          </a:prstGeom>
          <a:solidFill>
            <a:srgbClr val="00402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3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05BC8F-E5DE-70B4-99BD-B5614EE6E3C4}"/>
              </a:ext>
            </a:extLst>
          </p:cNvPr>
          <p:cNvSpPr/>
          <p:nvPr/>
        </p:nvSpPr>
        <p:spPr>
          <a:xfrm>
            <a:off x="-6906126" y="1631358"/>
            <a:ext cx="5346805" cy="31657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120E9A3-430D-6181-F9E4-B15C54323C16}"/>
              </a:ext>
            </a:extLst>
          </p:cNvPr>
          <p:cNvSpPr/>
          <p:nvPr/>
        </p:nvSpPr>
        <p:spPr>
          <a:xfrm>
            <a:off x="9876029" y="6721162"/>
            <a:ext cx="718153" cy="73846"/>
          </a:xfrm>
          <a:custGeom>
            <a:avLst/>
            <a:gdLst>
              <a:gd name="connsiteX0" fmla="*/ 32212 w 490924"/>
              <a:gd name="connsiteY0" fmla="*/ 30683 h 81820"/>
              <a:gd name="connsiteX1" fmla="*/ 64939 w 490924"/>
              <a:gd name="connsiteY1" fmla="*/ 71593 h 81820"/>
              <a:gd name="connsiteX2" fmla="*/ 461771 w 490924"/>
              <a:gd name="connsiteY2" fmla="*/ 71593 h 81820"/>
              <a:gd name="connsiteX3" fmla="*/ 498590 w 490924"/>
              <a:gd name="connsiteY3" fmla="*/ 30683 h 81820"/>
              <a:gd name="connsiteX4" fmla="*/ 32212 w 490924"/>
              <a:gd name="connsiteY4" fmla="*/ 30683 h 8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924" h="81820">
                <a:moveTo>
                  <a:pt x="32212" y="30683"/>
                </a:moveTo>
                <a:cubicBezTo>
                  <a:pt x="32212" y="30683"/>
                  <a:pt x="19938" y="67502"/>
                  <a:pt x="64939" y="71593"/>
                </a:cubicBezTo>
                <a:lnTo>
                  <a:pt x="461771" y="71593"/>
                </a:lnTo>
                <a:cubicBezTo>
                  <a:pt x="461771" y="71593"/>
                  <a:pt x="502681" y="75684"/>
                  <a:pt x="498590" y="30683"/>
                </a:cubicBezTo>
                <a:lnTo>
                  <a:pt x="32212" y="30683"/>
                </a:lnTo>
                <a:close/>
              </a:path>
            </a:pathLst>
          </a:custGeom>
          <a:solidFill>
            <a:srgbClr val="9999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78A262-004F-AE27-BB2F-9E598052EA8A}"/>
              </a:ext>
            </a:extLst>
          </p:cNvPr>
          <p:cNvSpPr/>
          <p:nvPr/>
        </p:nvSpPr>
        <p:spPr>
          <a:xfrm>
            <a:off x="4408342" y="7374693"/>
            <a:ext cx="3171837" cy="110768"/>
          </a:xfrm>
          <a:custGeom>
            <a:avLst/>
            <a:gdLst>
              <a:gd name="connsiteX0" fmla="*/ 30683 w 2168250"/>
              <a:gd name="connsiteY0" fmla="*/ 34774 h 122731"/>
              <a:gd name="connsiteX1" fmla="*/ 30683 w 2168250"/>
              <a:gd name="connsiteY1" fmla="*/ 34774 h 122731"/>
              <a:gd name="connsiteX2" fmla="*/ 30683 w 2168250"/>
              <a:gd name="connsiteY2" fmla="*/ 38865 h 122731"/>
              <a:gd name="connsiteX3" fmla="*/ 30683 w 2168250"/>
              <a:gd name="connsiteY3" fmla="*/ 38865 h 122731"/>
              <a:gd name="connsiteX4" fmla="*/ 263872 w 2168250"/>
              <a:gd name="connsiteY4" fmla="*/ 96140 h 122731"/>
              <a:gd name="connsiteX5" fmla="*/ 1069807 w 2168250"/>
              <a:gd name="connsiteY5" fmla="*/ 96140 h 122731"/>
              <a:gd name="connsiteX6" fmla="*/ 1118899 w 2168250"/>
              <a:gd name="connsiteY6" fmla="*/ 96140 h 122731"/>
              <a:gd name="connsiteX7" fmla="*/ 1924834 w 2168250"/>
              <a:gd name="connsiteY7" fmla="*/ 96140 h 122731"/>
              <a:gd name="connsiteX8" fmla="*/ 2153932 w 2168250"/>
              <a:gd name="connsiteY8" fmla="*/ 30683 h 122731"/>
              <a:gd name="connsiteX9" fmla="*/ 2137568 w 2168250"/>
              <a:gd name="connsiteY9" fmla="*/ 30683 h 122731"/>
              <a:gd name="connsiteX10" fmla="*/ 2137568 w 2168250"/>
              <a:gd name="connsiteY10" fmla="*/ 30683 h 122731"/>
              <a:gd name="connsiteX11" fmla="*/ 30683 w 2168250"/>
              <a:gd name="connsiteY11" fmla="*/ 30683 h 12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8250" h="122731">
                <a:moveTo>
                  <a:pt x="30683" y="34774"/>
                </a:moveTo>
                <a:lnTo>
                  <a:pt x="30683" y="34774"/>
                </a:lnTo>
                <a:cubicBezTo>
                  <a:pt x="30683" y="38865"/>
                  <a:pt x="30683" y="38865"/>
                  <a:pt x="30683" y="38865"/>
                </a:cubicBezTo>
                <a:lnTo>
                  <a:pt x="30683" y="38865"/>
                </a:lnTo>
                <a:cubicBezTo>
                  <a:pt x="30683" y="79775"/>
                  <a:pt x="96139" y="96140"/>
                  <a:pt x="263872" y="96140"/>
                </a:cubicBezTo>
                <a:cubicBezTo>
                  <a:pt x="591155" y="96140"/>
                  <a:pt x="942984" y="96140"/>
                  <a:pt x="1069807" y="96140"/>
                </a:cubicBezTo>
                <a:cubicBezTo>
                  <a:pt x="1102535" y="96140"/>
                  <a:pt x="1118899" y="96140"/>
                  <a:pt x="1118899" y="96140"/>
                </a:cubicBezTo>
                <a:cubicBezTo>
                  <a:pt x="1249812" y="96140"/>
                  <a:pt x="1601642" y="96140"/>
                  <a:pt x="1924834" y="96140"/>
                </a:cubicBezTo>
                <a:cubicBezTo>
                  <a:pt x="2092566" y="96140"/>
                  <a:pt x="2149841" y="75684"/>
                  <a:pt x="2153932" y="30683"/>
                </a:cubicBezTo>
                <a:lnTo>
                  <a:pt x="2137568" y="30683"/>
                </a:lnTo>
                <a:lnTo>
                  <a:pt x="2137568" y="30683"/>
                </a:lnTo>
                <a:lnTo>
                  <a:pt x="30683" y="306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7" name="Nước Nga- Liên xô">
            <a:hlinkClick r:id="" action="ppaction://media"/>
            <a:extLst>
              <a:ext uri="{FF2B5EF4-FFF2-40B4-BE49-F238E27FC236}">
                <a16:creationId xmlns:a16="http://schemas.microsoft.com/office/drawing/2014/main" id="{72AC1A23-0CD9-E34E-AC80-D6F324D729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8343" y="129740"/>
            <a:ext cx="7518964" cy="4393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A88BA-9856-EFF9-1C23-6433A4CB8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3" y="4472164"/>
            <a:ext cx="5831306" cy="2385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5D951-A200-B3F9-B079-ADD904FB47F6}"/>
              </a:ext>
            </a:extLst>
          </p:cNvPr>
          <p:cNvSpPr txBox="1"/>
          <p:nvPr/>
        </p:nvSpPr>
        <p:spPr>
          <a:xfrm>
            <a:off x="264694" y="449277"/>
            <a:ext cx="385488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626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322446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76500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445168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67103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433736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131072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78713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810844"/>
            <a:ext cx="2614866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317408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407870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317408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407870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6352687" y="1266007"/>
            <a:ext cx="2614866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172157" y="1723243"/>
            <a:ext cx="435756" cy="1459830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do:……….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461076" y="5801475"/>
            <a:ext cx="2614865" cy="8181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264697" y="1266009"/>
            <a:ext cx="2919661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:……….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433026" y="1266009"/>
            <a:ext cx="2767264" cy="99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79944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625231" y="1573581"/>
            <a:ext cx="507896" cy="1874957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80409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94710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83270" y="4616236"/>
            <a:ext cx="531646" cy="183883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74226" y="474140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446002" y="4829462"/>
            <a:ext cx="655329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3671BD-95D7-FC8F-9665-A0DF212EFF8B}"/>
              </a:ext>
            </a:extLst>
          </p:cNvPr>
          <p:cNvSpPr txBox="1"/>
          <p:nvPr/>
        </p:nvSpPr>
        <p:spPr>
          <a:xfrm>
            <a:off x="312814" y="195378"/>
            <a:ext cx="1147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thông tin trong SGK để vẽ sơ đồ tư duy thể hiện những nét chính về tình hình nước 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 Xô viết trước khi Liên Xô thành lập (1918 – 1922).</a:t>
            </a:r>
          </a:p>
        </p:txBody>
      </p:sp>
    </p:spTree>
    <p:extLst>
      <p:ext uri="{BB962C8B-B14F-4D97-AF65-F5344CB8AC3E}">
        <p14:creationId xmlns:p14="http://schemas.microsoft.com/office/powerpoint/2010/main" val="11069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309104"/>
            <a:ext cx="2891612" cy="1317315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19874" y="4263221"/>
            <a:ext cx="64595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3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78B94E5D-C6C4-4AF6-B396-21BCA993CD1B}"/>
              </a:ext>
            </a:extLst>
          </p:cNvPr>
          <p:cNvSpPr/>
          <p:nvPr/>
        </p:nvSpPr>
        <p:spPr>
          <a:xfrm>
            <a:off x="1308824" y="4307544"/>
            <a:ext cx="4328938" cy="237358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5E88760-0DFF-4D0B-8163-C67654D145F3}"/>
              </a:ext>
            </a:extLst>
          </p:cNvPr>
          <p:cNvSpPr/>
          <p:nvPr/>
        </p:nvSpPr>
        <p:spPr>
          <a:xfrm>
            <a:off x="5828564" y="322286"/>
            <a:ext cx="5985331" cy="6237608"/>
          </a:xfrm>
          <a:prstGeom prst="rect">
            <a:avLst/>
          </a:prstGeom>
          <a:solidFill>
            <a:srgbClr val="FEF9C2"/>
          </a:solidFill>
          <a:ln>
            <a:solidFill>
              <a:srgbClr val="2F528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2AC1B9-862C-4CD1-A75B-8E5BB740ECA7}"/>
              </a:ext>
            </a:extLst>
          </p:cNvPr>
          <p:cNvSpPr/>
          <p:nvPr/>
        </p:nvSpPr>
        <p:spPr>
          <a:xfrm>
            <a:off x="8030155" y="745589"/>
            <a:ext cx="3145638" cy="3923383"/>
          </a:xfrm>
          <a:custGeom>
            <a:avLst/>
            <a:gdLst>
              <a:gd name="connsiteX0" fmla="*/ 3130671 w 3145638"/>
              <a:gd name="connsiteY0" fmla="*/ 3648611 h 3923383"/>
              <a:gd name="connsiteX1" fmla="*/ 2959221 w 3145638"/>
              <a:gd name="connsiteY1" fmla="*/ 3543836 h 3923383"/>
              <a:gd name="connsiteX2" fmla="*/ 2914771 w 3145638"/>
              <a:gd name="connsiteY2" fmla="*/ 3473986 h 3923383"/>
              <a:gd name="connsiteX3" fmla="*/ 2914771 w 3145638"/>
              <a:gd name="connsiteY3" fmla="*/ 3426361 h 3923383"/>
              <a:gd name="connsiteX4" fmla="*/ 2822696 w 3145638"/>
              <a:gd name="connsiteY4" fmla="*/ 3375561 h 3923383"/>
              <a:gd name="connsiteX5" fmla="*/ 2682996 w 3145638"/>
              <a:gd name="connsiteY5" fmla="*/ 3242211 h 3923383"/>
              <a:gd name="connsiteX6" fmla="*/ 2657596 w 3145638"/>
              <a:gd name="connsiteY6" fmla="*/ 3194586 h 3923383"/>
              <a:gd name="connsiteX7" fmla="*/ 2657596 w 3145638"/>
              <a:gd name="connsiteY7" fmla="*/ 3162836 h 3923383"/>
              <a:gd name="connsiteX8" fmla="*/ 2625846 w 3145638"/>
              <a:gd name="connsiteY8" fmla="*/ 3115211 h 3923383"/>
              <a:gd name="connsiteX9" fmla="*/ 2682996 w 3145638"/>
              <a:gd name="connsiteY9" fmla="*/ 2991386 h 3923383"/>
              <a:gd name="connsiteX10" fmla="*/ 2762371 w 3145638"/>
              <a:gd name="connsiteY10" fmla="*/ 2896136 h 3923383"/>
              <a:gd name="connsiteX11" fmla="*/ 2778246 w 3145638"/>
              <a:gd name="connsiteY11" fmla="*/ 2765961 h 3923383"/>
              <a:gd name="connsiteX12" fmla="*/ 2803646 w 3145638"/>
              <a:gd name="connsiteY12" fmla="*/ 2632611 h 3923383"/>
              <a:gd name="connsiteX13" fmla="*/ 2838571 w 3145638"/>
              <a:gd name="connsiteY13" fmla="*/ 2543711 h 3923383"/>
              <a:gd name="connsiteX14" fmla="*/ 2933821 w 3145638"/>
              <a:gd name="connsiteY14" fmla="*/ 2518311 h 3923383"/>
              <a:gd name="connsiteX15" fmla="*/ 2968746 w 3145638"/>
              <a:gd name="connsiteY15" fmla="*/ 2438936 h 3923383"/>
              <a:gd name="connsiteX16" fmla="*/ 2971921 w 3145638"/>
              <a:gd name="connsiteY16" fmla="*/ 2394486 h 3923383"/>
              <a:gd name="connsiteX17" fmla="*/ 2813171 w 3145638"/>
              <a:gd name="connsiteY17" fmla="*/ 2277011 h 3923383"/>
              <a:gd name="connsiteX18" fmla="*/ 2695696 w 3145638"/>
              <a:gd name="connsiteY18" fmla="*/ 2229386 h 3923383"/>
              <a:gd name="connsiteX19" fmla="*/ 2609971 w 3145638"/>
              <a:gd name="connsiteY19" fmla="*/ 2197636 h 3923383"/>
              <a:gd name="connsiteX20" fmla="*/ 2568696 w 3145638"/>
              <a:gd name="connsiteY20" fmla="*/ 2105561 h 3923383"/>
              <a:gd name="connsiteX21" fmla="*/ 2568696 w 3145638"/>
              <a:gd name="connsiteY21" fmla="*/ 2019836 h 3923383"/>
              <a:gd name="connsiteX22" fmla="*/ 2495671 w 3145638"/>
              <a:gd name="connsiteY22" fmla="*/ 1937286 h 3923383"/>
              <a:gd name="connsiteX23" fmla="*/ 2422646 w 3145638"/>
              <a:gd name="connsiteY23" fmla="*/ 1854736 h 3923383"/>
              <a:gd name="connsiteX24" fmla="*/ 2419471 w 3145638"/>
              <a:gd name="connsiteY24" fmla="*/ 1689636 h 3923383"/>
              <a:gd name="connsiteX25" fmla="*/ 2352796 w 3145638"/>
              <a:gd name="connsiteY25" fmla="*/ 1546761 h 3923383"/>
              <a:gd name="connsiteX26" fmla="*/ 2378196 w 3145638"/>
              <a:gd name="connsiteY26" fmla="*/ 1445161 h 3923383"/>
              <a:gd name="connsiteX27" fmla="*/ 2368671 w 3145638"/>
              <a:gd name="connsiteY27" fmla="*/ 1219736 h 3923383"/>
              <a:gd name="connsiteX28" fmla="*/ 2355971 w 3145638"/>
              <a:gd name="connsiteY28" fmla="*/ 1051461 h 3923383"/>
              <a:gd name="connsiteX29" fmla="*/ 2400421 w 3145638"/>
              <a:gd name="connsiteY29" fmla="*/ 819686 h 3923383"/>
              <a:gd name="connsiteX30" fmla="*/ 2473446 w 3145638"/>
              <a:gd name="connsiteY30" fmla="*/ 638711 h 3923383"/>
              <a:gd name="connsiteX31" fmla="*/ 2463921 w 3145638"/>
              <a:gd name="connsiteY31" fmla="*/ 556161 h 3923383"/>
              <a:gd name="connsiteX32" fmla="*/ 2540121 w 3145638"/>
              <a:gd name="connsiteY32" fmla="*/ 486311 h 3923383"/>
              <a:gd name="connsiteX33" fmla="*/ 2613146 w 3145638"/>
              <a:gd name="connsiteY33" fmla="*/ 359311 h 3923383"/>
              <a:gd name="connsiteX34" fmla="*/ 2654421 w 3145638"/>
              <a:gd name="connsiteY34" fmla="*/ 203736 h 3923383"/>
              <a:gd name="connsiteX35" fmla="*/ 2555996 w 3145638"/>
              <a:gd name="connsiteY35" fmla="*/ 38636 h 3923383"/>
              <a:gd name="connsiteX36" fmla="*/ 2482971 w 3145638"/>
              <a:gd name="connsiteY36" fmla="*/ 3711 h 3923383"/>
              <a:gd name="connsiteX37" fmla="*/ 2301996 w 3145638"/>
              <a:gd name="connsiteY37" fmla="*/ 102136 h 3923383"/>
              <a:gd name="connsiteX38" fmla="*/ 2162296 w 3145638"/>
              <a:gd name="connsiteY38" fmla="*/ 260886 h 3923383"/>
              <a:gd name="connsiteX39" fmla="*/ 2044821 w 3145638"/>
              <a:gd name="connsiteY39" fmla="*/ 349786 h 3923383"/>
              <a:gd name="connsiteX40" fmla="*/ 1994021 w 3145638"/>
              <a:gd name="connsiteY40" fmla="*/ 387886 h 3923383"/>
              <a:gd name="connsiteX41" fmla="*/ 1949571 w 3145638"/>
              <a:gd name="connsiteY41" fmla="*/ 479961 h 3923383"/>
              <a:gd name="connsiteX42" fmla="*/ 1781296 w 3145638"/>
              <a:gd name="connsiteY42" fmla="*/ 537111 h 3923383"/>
              <a:gd name="connsiteX43" fmla="*/ 1549521 w 3145638"/>
              <a:gd name="connsiteY43" fmla="*/ 559336 h 3923383"/>
              <a:gd name="connsiteX44" fmla="*/ 1441571 w 3145638"/>
              <a:gd name="connsiteY44" fmla="*/ 635536 h 3923383"/>
              <a:gd name="connsiteX45" fmla="*/ 1320921 w 3145638"/>
              <a:gd name="connsiteY45" fmla="*/ 756186 h 3923383"/>
              <a:gd name="connsiteX46" fmla="*/ 1146296 w 3145638"/>
              <a:gd name="connsiteY46" fmla="*/ 981611 h 3923383"/>
              <a:gd name="connsiteX47" fmla="*/ 949446 w 3145638"/>
              <a:gd name="connsiteY47" fmla="*/ 1213386 h 3923383"/>
              <a:gd name="connsiteX48" fmla="*/ 873246 w 3145638"/>
              <a:gd name="connsiteY48" fmla="*/ 1289586 h 3923383"/>
              <a:gd name="connsiteX49" fmla="*/ 762121 w 3145638"/>
              <a:gd name="connsiteY49" fmla="*/ 1334036 h 3923383"/>
              <a:gd name="connsiteX50" fmla="*/ 711321 w 3145638"/>
              <a:gd name="connsiteY50" fmla="*/ 1426111 h 3923383"/>
              <a:gd name="connsiteX51" fmla="*/ 593846 w 3145638"/>
              <a:gd name="connsiteY51" fmla="*/ 1515011 h 3923383"/>
              <a:gd name="connsiteX52" fmla="*/ 584321 w 3145638"/>
              <a:gd name="connsiteY52" fmla="*/ 1607086 h 3923383"/>
              <a:gd name="connsiteX53" fmla="*/ 511296 w 3145638"/>
              <a:gd name="connsiteY53" fmla="*/ 1711861 h 3923383"/>
              <a:gd name="connsiteX54" fmla="*/ 511296 w 3145638"/>
              <a:gd name="connsiteY54" fmla="*/ 1788061 h 3923383"/>
              <a:gd name="connsiteX55" fmla="*/ 444621 w 3145638"/>
              <a:gd name="connsiteY55" fmla="*/ 1822986 h 3923383"/>
              <a:gd name="connsiteX56" fmla="*/ 444621 w 3145638"/>
              <a:gd name="connsiteY56" fmla="*/ 1908711 h 3923383"/>
              <a:gd name="connsiteX57" fmla="*/ 320796 w 3145638"/>
              <a:gd name="connsiteY57" fmla="*/ 1965861 h 3923383"/>
              <a:gd name="connsiteX58" fmla="*/ 260471 w 3145638"/>
              <a:gd name="connsiteY58" fmla="*/ 2023011 h 3923383"/>
              <a:gd name="connsiteX59" fmla="*/ 184271 w 3145638"/>
              <a:gd name="connsiteY59" fmla="*/ 2146836 h 3923383"/>
              <a:gd name="connsiteX60" fmla="*/ 127121 w 3145638"/>
              <a:gd name="connsiteY60" fmla="*/ 2165886 h 3923383"/>
              <a:gd name="connsiteX61" fmla="*/ 104896 w 3145638"/>
              <a:gd name="connsiteY61" fmla="*/ 2289711 h 3923383"/>
              <a:gd name="connsiteX62" fmla="*/ 121 w 3145638"/>
              <a:gd name="connsiteY62" fmla="*/ 2365911 h 3923383"/>
              <a:gd name="connsiteX63" fmla="*/ 85846 w 3145638"/>
              <a:gd name="connsiteY63" fmla="*/ 2407186 h 3923383"/>
              <a:gd name="connsiteX64" fmla="*/ 174746 w 3145638"/>
              <a:gd name="connsiteY64" fmla="*/ 2457986 h 3923383"/>
              <a:gd name="connsiteX65" fmla="*/ 165221 w 3145638"/>
              <a:gd name="connsiteY65" fmla="*/ 2626261 h 3923383"/>
              <a:gd name="connsiteX66" fmla="*/ 203321 w 3145638"/>
              <a:gd name="connsiteY66" fmla="*/ 2661186 h 3923383"/>
              <a:gd name="connsiteX67" fmla="*/ 216021 w 3145638"/>
              <a:gd name="connsiteY67" fmla="*/ 2756436 h 3923383"/>
              <a:gd name="connsiteX68" fmla="*/ 266821 w 3145638"/>
              <a:gd name="connsiteY68" fmla="*/ 2861211 h 3923383"/>
              <a:gd name="connsiteX69" fmla="*/ 355721 w 3145638"/>
              <a:gd name="connsiteY69" fmla="*/ 3064411 h 3923383"/>
              <a:gd name="connsiteX70" fmla="*/ 390646 w 3145638"/>
              <a:gd name="connsiteY70" fmla="*/ 3112036 h 3923383"/>
              <a:gd name="connsiteX71" fmla="*/ 400171 w 3145638"/>
              <a:gd name="connsiteY71" fmla="*/ 3302536 h 3923383"/>
              <a:gd name="connsiteX72" fmla="*/ 492246 w 3145638"/>
              <a:gd name="connsiteY72" fmla="*/ 3423186 h 3923383"/>
              <a:gd name="connsiteX73" fmla="*/ 593846 w 3145638"/>
              <a:gd name="connsiteY73" fmla="*/ 3454936 h 3923383"/>
              <a:gd name="connsiteX74" fmla="*/ 746246 w 3145638"/>
              <a:gd name="connsiteY74" fmla="*/ 3378736 h 3923383"/>
              <a:gd name="connsiteX75" fmla="*/ 857371 w 3145638"/>
              <a:gd name="connsiteY75" fmla="*/ 3331111 h 3923383"/>
              <a:gd name="connsiteX76" fmla="*/ 978021 w 3145638"/>
              <a:gd name="connsiteY76" fmla="*/ 3251736 h 3923383"/>
              <a:gd name="connsiteX77" fmla="*/ 1041521 w 3145638"/>
              <a:gd name="connsiteY77" fmla="*/ 3067586 h 3923383"/>
              <a:gd name="connsiteX78" fmla="*/ 1038346 w 3145638"/>
              <a:gd name="connsiteY78" fmla="*/ 2937411 h 3923383"/>
              <a:gd name="connsiteX79" fmla="*/ 1117721 w 3145638"/>
              <a:gd name="connsiteY79" fmla="*/ 2892961 h 3923383"/>
              <a:gd name="connsiteX80" fmla="*/ 1193921 w 3145638"/>
              <a:gd name="connsiteY80" fmla="*/ 3064411 h 3923383"/>
              <a:gd name="connsiteX81" fmla="*/ 1425696 w 3145638"/>
              <a:gd name="connsiteY81" fmla="*/ 3035836 h 3923383"/>
              <a:gd name="connsiteX82" fmla="*/ 1482846 w 3145638"/>
              <a:gd name="connsiteY82" fmla="*/ 3067586 h 3923383"/>
              <a:gd name="connsiteX83" fmla="*/ 1654296 w 3145638"/>
              <a:gd name="connsiteY83" fmla="*/ 3061236 h 3923383"/>
              <a:gd name="connsiteX84" fmla="*/ 1889246 w 3145638"/>
              <a:gd name="connsiteY84" fmla="*/ 3039011 h 3923383"/>
              <a:gd name="connsiteX85" fmla="*/ 1987671 w 3145638"/>
              <a:gd name="connsiteY85" fmla="*/ 3029486 h 3923383"/>
              <a:gd name="connsiteX86" fmla="*/ 2044821 w 3145638"/>
              <a:gd name="connsiteY86" fmla="*/ 3080286 h 3923383"/>
              <a:gd name="connsiteX87" fmla="*/ 2159121 w 3145638"/>
              <a:gd name="connsiteY87" fmla="*/ 3121561 h 3923383"/>
              <a:gd name="connsiteX88" fmla="*/ 2244846 w 3145638"/>
              <a:gd name="connsiteY88" fmla="*/ 3302536 h 3923383"/>
              <a:gd name="connsiteX89" fmla="*/ 2355971 w 3145638"/>
              <a:gd name="connsiteY89" fmla="*/ 3426361 h 3923383"/>
              <a:gd name="connsiteX90" fmla="*/ 2552821 w 3145638"/>
              <a:gd name="connsiteY90" fmla="*/ 3594636 h 3923383"/>
              <a:gd name="connsiteX91" fmla="*/ 2819521 w 3145638"/>
              <a:gd name="connsiteY91" fmla="*/ 3740686 h 3923383"/>
              <a:gd name="connsiteX92" fmla="*/ 2927471 w 3145638"/>
              <a:gd name="connsiteY92" fmla="*/ 3886736 h 3923383"/>
              <a:gd name="connsiteX93" fmla="*/ 2978271 w 3145638"/>
              <a:gd name="connsiteY93" fmla="*/ 3921661 h 3923383"/>
              <a:gd name="connsiteX94" fmla="*/ 3035421 w 3145638"/>
              <a:gd name="connsiteY94" fmla="*/ 3848636 h 3923383"/>
              <a:gd name="connsiteX95" fmla="*/ 3051296 w 3145638"/>
              <a:gd name="connsiteY95" fmla="*/ 3801011 h 3923383"/>
              <a:gd name="connsiteX96" fmla="*/ 3127496 w 3145638"/>
              <a:gd name="connsiteY96" fmla="*/ 3737511 h 3923383"/>
              <a:gd name="connsiteX97" fmla="*/ 3130671 w 3145638"/>
              <a:gd name="connsiteY97" fmla="*/ 3648611 h 39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145638" h="3923383">
                <a:moveTo>
                  <a:pt x="3130671" y="3648611"/>
                </a:moveTo>
                <a:cubicBezTo>
                  <a:pt x="3102625" y="3616332"/>
                  <a:pt x="2995204" y="3572940"/>
                  <a:pt x="2959221" y="3543836"/>
                </a:cubicBezTo>
                <a:cubicBezTo>
                  <a:pt x="2923238" y="3514732"/>
                  <a:pt x="2922179" y="3493565"/>
                  <a:pt x="2914771" y="3473986"/>
                </a:cubicBezTo>
                <a:cubicBezTo>
                  <a:pt x="2907363" y="3454407"/>
                  <a:pt x="2930117" y="3442765"/>
                  <a:pt x="2914771" y="3426361"/>
                </a:cubicBezTo>
                <a:cubicBezTo>
                  <a:pt x="2899425" y="3409957"/>
                  <a:pt x="2861325" y="3406253"/>
                  <a:pt x="2822696" y="3375561"/>
                </a:cubicBezTo>
                <a:cubicBezTo>
                  <a:pt x="2784067" y="3344869"/>
                  <a:pt x="2710513" y="3272373"/>
                  <a:pt x="2682996" y="3242211"/>
                </a:cubicBezTo>
                <a:cubicBezTo>
                  <a:pt x="2655479" y="3212049"/>
                  <a:pt x="2661829" y="3207815"/>
                  <a:pt x="2657596" y="3194586"/>
                </a:cubicBezTo>
                <a:cubicBezTo>
                  <a:pt x="2653363" y="3181357"/>
                  <a:pt x="2662888" y="3176065"/>
                  <a:pt x="2657596" y="3162836"/>
                </a:cubicBezTo>
                <a:cubicBezTo>
                  <a:pt x="2652304" y="3149607"/>
                  <a:pt x="2621613" y="3143786"/>
                  <a:pt x="2625846" y="3115211"/>
                </a:cubicBezTo>
                <a:cubicBezTo>
                  <a:pt x="2630079" y="3086636"/>
                  <a:pt x="2660242" y="3027898"/>
                  <a:pt x="2682996" y="2991386"/>
                </a:cubicBezTo>
                <a:cubicBezTo>
                  <a:pt x="2705750" y="2954874"/>
                  <a:pt x="2746496" y="2933707"/>
                  <a:pt x="2762371" y="2896136"/>
                </a:cubicBezTo>
                <a:cubicBezTo>
                  <a:pt x="2778246" y="2858565"/>
                  <a:pt x="2771367" y="2809882"/>
                  <a:pt x="2778246" y="2765961"/>
                </a:cubicBezTo>
                <a:cubicBezTo>
                  <a:pt x="2785125" y="2722040"/>
                  <a:pt x="2793592" y="2669653"/>
                  <a:pt x="2803646" y="2632611"/>
                </a:cubicBezTo>
                <a:cubicBezTo>
                  <a:pt x="2813700" y="2595569"/>
                  <a:pt x="2816875" y="2562761"/>
                  <a:pt x="2838571" y="2543711"/>
                </a:cubicBezTo>
                <a:cubicBezTo>
                  <a:pt x="2860267" y="2524661"/>
                  <a:pt x="2912125" y="2535773"/>
                  <a:pt x="2933821" y="2518311"/>
                </a:cubicBezTo>
                <a:cubicBezTo>
                  <a:pt x="2955517" y="2500849"/>
                  <a:pt x="2962396" y="2459573"/>
                  <a:pt x="2968746" y="2438936"/>
                </a:cubicBezTo>
                <a:cubicBezTo>
                  <a:pt x="2975096" y="2418299"/>
                  <a:pt x="2997850" y="2421473"/>
                  <a:pt x="2971921" y="2394486"/>
                </a:cubicBezTo>
                <a:cubicBezTo>
                  <a:pt x="2945992" y="2367499"/>
                  <a:pt x="2859208" y="2304528"/>
                  <a:pt x="2813171" y="2277011"/>
                </a:cubicBezTo>
                <a:cubicBezTo>
                  <a:pt x="2767133" y="2249494"/>
                  <a:pt x="2729563" y="2242615"/>
                  <a:pt x="2695696" y="2229386"/>
                </a:cubicBezTo>
                <a:cubicBezTo>
                  <a:pt x="2661829" y="2216157"/>
                  <a:pt x="2631138" y="2218273"/>
                  <a:pt x="2609971" y="2197636"/>
                </a:cubicBezTo>
                <a:cubicBezTo>
                  <a:pt x="2588804" y="2176998"/>
                  <a:pt x="2575575" y="2135194"/>
                  <a:pt x="2568696" y="2105561"/>
                </a:cubicBezTo>
                <a:cubicBezTo>
                  <a:pt x="2561817" y="2075928"/>
                  <a:pt x="2580867" y="2047882"/>
                  <a:pt x="2568696" y="2019836"/>
                </a:cubicBezTo>
                <a:cubicBezTo>
                  <a:pt x="2556525" y="1991790"/>
                  <a:pt x="2495671" y="1937286"/>
                  <a:pt x="2495671" y="1937286"/>
                </a:cubicBezTo>
                <a:cubicBezTo>
                  <a:pt x="2471329" y="1909769"/>
                  <a:pt x="2435346" y="1896011"/>
                  <a:pt x="2422646" y="1854736"/>
                </a:cubicBezTo>
                <a:cubicBezTo>
                  <a:pt x="2409946" y="1813461"/>
                  <a:pt x="2431113" y="1740965"/>
                  <a:pt x="2419471" y="1689636"/>
                </a:cubicBezTo>
                <a:cubicBezTo>
                  <a:pt x="2407829" y="1638307"/>
                  <a:pt x="2359675" y="1587507"/>
                  <a:pt x="2352796" y="1546761"/>
                </a:cubicBezTo>
                <a:cubicBezTo>
                  <a:pt x="2345917" y="1506015"/>
                  <a:pt x="2375550" y="1499665"/>
                  <a:pt x="2378196" y="1445161"/>
                </a:cubicBezTo>
                <a:cubicBezTo>
                  <a:pt x="2380842" y="1390657"/>
                  <a:pt x="2372375" y="1285353"/>
                  <a:pt x="2368671" y="1219736"/>
                </a:cubicBezTo>
                <a:cubicBezTo>
                  <a:pt x="2364967" y="1154119"/>
                  <a:pt x="2350679" y="1118136"/>
                  <a:pt x="2355971" y="1051461"/>
                </a:cubicBezTo>
                <a:cubicBezTo>
                  <a:pt x="2361263" y="984786"/>
                  <a:pt x="2380842" y="888478"/>
                  <a:pt x="2400421" y="819686"/>
                </a:cubicBezTo>
                <a:cubicBezTo>
                  <a:pt x="2420000" y="750894"/>
                  <a:pt x="2462863" y="682632"/>
                  <a:pt x="2473446" y="638711"/>
                </a:cubicBezTo>
                <a:cubicBezTo>
                  <a:pt x="2484029" y="594790"/>
                  <a:pt x="2452809" y="581561"/>
                  <a:pt x="2463921" y="556161"/>
                </a:cubicBezTo>
                <a:cubicBezTo>
                  <a:pt x="2475033" y="530761"/>
                  <a:pt x="2515250" y="519119"/>
                  <a:pt x="2540121" y="486311"/>
                </a:cubicBezTo>
                <a:cubicBezTo>
                  <a:pt x="2564992" y="453503"/>
                  <a:pt x="2594096" y="406407"/>
                  <a:pt x="2613146" y="359311"/>
                </a:cubicBezTo>
                <a:cubicBezTo>
                  <a:pt x="2632196" y="312215"/>
                  <a:pt x="2663946" y="257182"/>
                  <a:pt x="2654421" y="203736"/>
                </a:cubicBezTo>
                <a:cubicBezTo>
                  <a:pt x="2644896" y="150290"/>
                  <a:pt x="2584571" y="71973"/>
                  <a:pt x="2555996" y="38636"/>
                </a:cubicBezTo>
                <a:cubicBezTo>
                  <a:pt x="2527421" y="5298"/>
                  <a:pt x="2525304" y="-6872"/>
                  <a:pt x="2482971" y="3711"/>
                </a:cubicBezTo>
                <a:cubicBezTo>
                  <a:pt x="2440638" y="14294"/>
                  <a:pt x="2355442" y="59274"/>
                  <a:pt x="2301996" y="102136"/>
                </a:cubicBezTo>
                <a:cubicBezTo>
                  <a:pt x="2248550" y="144998"/>
                  <a:pt x="2205158" y="219611"/>
                  <a:pt x="2162296" y="260886"/>
                </a:cubicBezTo>
                <a:cubicBezTo>
                  <a:pt x="2119434" y="302161"/>
                  <a:pt x="2044821" y="349786"/>
                  <a:pt x="2044821" y="349786"/>
                </a:cubicBezTo>
                <a:cubicBezTo>
                  <a:pt x="2016775" y="370953"/>
                  <a:pt x="2009896" y="366190"/>
                  <a:pt x="1994021" y="387886"/>
                </a:cubicBezTo>
                <a:cubicBezTo>
                  <a:pt x="1978146" y="409582"/>
                  <a:pt x="1985025" y="455090"/>
                  <a:pt x="1949571" y="479961"/>
                </a:cubicBezTo>
                <a:cubicBezTo>
                  <a:pt x="1914117" y="504832"/>
                  <a:pt x="1847971" y="523882"/>
                  <a:pt x="1781296" y="537111"/>
                </a:cubicBezTo>
                <a:cubicBezTo>
                  <a:pt x="1714621" y="550340"/>
                  <a:pt x="1606142" y="542932"/>
                  <a:pt x="1549521" y="559336"/>
                </a:cubicBezTo>
                <a:cubicBezTo>
                  <a:pt x="1492900" y="575740"/>
                  <a:pt x="1479671" y="602728"/>
                  <a:pt x="1441571" y="635536"/>
                </a:cubicBezTo>
                <a:cubicBezTo>
                  <a:pt x="1403471" y="668344"/>
                  <a:pt x="1370133" y="698507"/>
                  <a:pt x="1320921" y="756186"/>
                </a:cubicBezTo>
                <a:cubicBezTo>
                  <a:pt x="1271709" y="813865"/>
                  <a:pt x="1208209" y="905411"/>
                  <a:pt x="1146296" y="981611"/>
                </a:cubicBezTo>
                <a:cubicBezTo>
                  <a:pt x="1084383" y="1057811"/>
                  <a:pt x="994954" y="1162057"/>
                  <a:pt x="949446" y="1213386"/>
                </a:cubicBezTo>
                <a:cubicBezTo>
                  <a:pt x="903938" y="1264715"/>
                  <a:pt x="904467" y="1269478"/>
                  <a:pt x="873246" y="1289586"/>
                </a:cubicBezTo>
                <a:cubicBezTo>
                  <a:pt x="842025" y="1309694"/>
                  <a:pt x="789108" y="1311282"/>
                  <a:pt x="762121" y="1334036"/>
                </a:cubicBezTo>
                <a:cubicBezTo>
                  <a:pt x="735133" y="1356790"/>
                  <a:pt x="739367" y="1395949"/>
                  <a:pt x="711321" y="1426111"/>
                </a:cubicBezTo>
                <a:cubicBezTo>
                  <a:pt x="683275" y="1456273"/>
                  <a:pt x="615013" y="1484849"/>
                  <a:pt x="593846" y="1515011"/>
                </a:cubicBezTo>
                <a:cubicBezTo>
                  <a:pt x="572679" y="1545173"/>
                  <a:pt x="598079" y="1574278"/>
                  <a:pt x="584321" y="1607086"/>
                </a:cubicBezTo>
                <a:cubicBezTo>
                  <a:pt x="570563" y="1639894"/>
                  <a:pt x="523467" y="1681699"/>
                  <a:pt x="511296" y="1711861"/>
                </a:cubicBezTo>
                <a:cubicBezTo>
                  <a:pt x="499125" y="1742023"/>
                  <a:pt x="522408" y="1769540"/>
                  <a:pt x="511296" y="1788061"/>
                </a:cubicBezTo>
                <a:cubicBezTo>
                  <a:pt x="500183" y="1806582"/>
                  <a:pt x="455733" y="1802878"/>
                  <a:pt x="444621" y="1822986"/>
                </a:cubicBezTo>
                <a:cubicBezTo>
                  <a:pt x="433509" y="1843094"/>
                  <a:pt x="465258" y="1884899"/>
                  <a:pt x="444621" y="1908711"/>
                </a:cubicBezTo>
                <a:cubicBezTo>
                  <a:pt x="423984" y="1932523"/>
                  <a:pt x="351488" y="1946811"/>
                  <a:pt x="320796" y="1965861"/>
                </a:cubicBezTo>
                <a:cubicBezTo>
                  <a:pt x="290104" y="1984911"/>
                  <a:pt x="283225" y="1992849"/>
                  <a:pt x="260471" y="2023011"/>
                </a:cubicBezTo>
                <a:cubicBezTo>
                  <a:pt x="237717" y="2053173"/>
                  <a:pt x="206496" y="2123024"/>
                  <a:pt x="184271" y="2146836"/>
                </a:cubicBezTo>
                <a:cubicBezTo>
                  <a:pt x="162046" y="2170648"/>
                  <a:pt x="140350" y="2142074"/>
                  <a:pt x="127121" y="2165886"/>
                </a:cubicBezTo>
                <a:cubicBezTo>
                  <a:pt x="113892" y="2189698"/>
                  <a:pt x="126063" y="2256374"/>
                  <a:pt x="104896" y="2289711"/>
                </a:cubicBezTo>
                <a:cubicBezTo>
                  <a:pt x="83729" y="2323048"/>
                  <a:pt x="3296" y="2346332"/>
                  <a:pt x="121" y="2365911"/>
                </a:cubicBezTo>
                <a:cubicBezTo>
                  <a:pt x="-3054" y="2385490"/>
                  <a:pt x="56742" y="2391840"/>
                  <a:pt x="85846" y="2407186"/>
                </a:cubicBezTo>
                <a:cubicBezTo>
                  <a:pt x="114950" y="2422532"/>
                  <a:pt x="161517" y="2421473"/>
                  <a:pt x="174746" y="2457986"/>
                </a:cubicBezTo>
                <a:cubicBezTo>
                  <a:pt x="187975" y="2494498"/>
                  <a:pt x="160459" y="2592394"/>
                  <a:pt x="165221" y="2626261"/>
                </a:cubicBezTo>
                <a:cubicBezTo>
                  <a:pt x="169983" y="2660128"/>
                  <a:pt x="194854" y="2639490"/>
                  <a:pt x="203321" y="2661186"/>
                </a:cubicBezTo>
                <a:cubicBezTo>
                  <a:pt x="211788" y="2682882"/>
                  <a:pt x="205438" y="2723098"/>
                  <a:pt x="216021" y="2756436"/>
                </a:cubicBezTo>
                <a:cubicBezTo>
                  <a:pt x="226604" y="2789773"/>
                  <a:pt x="243538" y="2809882"/>
                  <a:pt x="266821" y="2861211"/>
                </a:cubicBezTo>
                <a:cubicBezTo>
                  <a:pt x="290104" y="2912540"/>
                  <a:pt x="335083" y="3022607"/>
                  <a:pt x="355721" y="3064411"/>
                </a:cubicBezTo>
                <a:cubicBezTo>
                  <a:pt x="376358" y="3106215"/>
                  <a:pt x="383238" y="3072349"/>
                  <a:pt x="390646" y="3112036"/>
                </a:cubicBezTo>
                <a:cubicBezTo>
                  <a:pt x="398054" y="3151723"/>
                  <a:pt x="383238" y="3250678"/>
                  <a:pt x="400171" y="3302536"/>
                </a:cubicBezTo>
                <a:cubicBezTo>
                  <a:pt x="417104" y="3354394"/>
                  <a:pt x="459967" y="3397786"/>
                  <a:pt x="492246" y="3423186"/>
                </a:cubicBezTo>
                <a:cubicBezTo>
                  <a:pt x="524525" y="3448586"/>
                  <a:pt x="551513" y="3462344"/>
                  <a:pt x="593846" y="3454936"/>
                </a:cubicBezTo>
                <a:cubicBezTo>
                  <a:pt x="636179" y="3447528"/>
                  <a:pt x="702325" y="3399373"/>
                  <a:pt x="746246" y="3378736"/>
                </a:cubicBezTo>
                <a:cubicBezTo>
                  <a:pt x="790167" y="3358099"/>
                  <a:pt x="818742" y="3352278"/>
                  <a:pt x="857371" y="3331111"/>
                </a:cubicBezTo>
                <a:cubicBezTo>
                  <a:pt x="896000" y="3309944"/>
                  <a:pt x="947329" y="3295657"/>
                  <a:pt x="978021" y="3251736"/>
                </a:cubicBezTo>
                <a:cubicBezTo>
                  <a:pt x="1008713" y="3207815"/>
                  <a:pt x="1031467" y="3119973"/>
                  <a:pt x="1041521" y="3067586"/>
                </a:cubicBezTo>
                <a:cubicBezTo>
                  <a:pt x="1051575" y="3015198"/>
                  <a:pt x="1025646" y="2966515"/>
                  <a:pt x="1038346" y="2937411"/>
                </a:cubicBezTo>
                <a:cubicBezTo>
                  <a:pt x="1051046" y="2908307"/>
                  <a:pt x="1091792" y="2871794"/>
                  <a:pt x="1117721" y="2892961"/>
                </a:cubicBezTo>
                <a:cubicBezTo>
                  <a:pt x="1143650" y="2914128"/>
                  <a:pt x="1142592" y="3040599"/>
                  <a:pt x="1193921" y="3064411"/>
                </a:cubicBezTo>
                <a:cubicBezTo>
                  <a:pt x="1245250" y="3088223"/>
                  <a:pt x="1377542" y="3035307"/>
                  <a:pt x="1425696" y="3035836"/>
                </a:cubicBezTo>
                <a:cubicBezTo>
                  <a:pt x="1473850" y="3036365"/>
                  <a:pt x="1444746" y="3063353"/>
                  <a:pt x="1482846" y="3067586"/>
                </a:cubicBezTo>
                <a:cubicBezTo>
                  <a:pt x="1520946" y="3071819"/>
                  <a:pt x="1586563" y="3065998"/>
                  <a:pt x="1654296" y="3061236"/>
                </a:cubicBezTo>
                <a:cubicBezTo>
                  <a:pt x="1722029" y="3056473"/>
                  <a:pt x="1889246" y="3039011"/>
                  <a:pt x="1889246" y="3039011"/>
                </a:cubicBezTo>
                <a:cubicBezTo>
                  <a:pt x="1944808" y="3033719"/>
                  <a:pt x="1961742" y="3022607"/>
                  <a:pt x="1987671" y="3029486"/>
                </a:cubicBezTo>
                <a:cubicBezTo>
                  <a:pt x="2013600" y="3036365"/>
                  <a:pt x="2016246" y="3064940"/>
                  <a:pt x="2044821" y="3080286"/>
                </a:cubicBezTo>
                <a:cubicBezTo>
                  <a:pt x="2073396" y="3095632"/>
                  <a:pt x="2125784" y="3084519"/>
                  <a:pt x="2159121" y="3121561"/>
                </a:cubicBezTo>
                <a:cubicBezTo>
                  <a:pt x="2192458" y="3158603"/>
                  <a:pt x="2212038" y="3251736"/>
                  <a:pt x="2244846" y="3302536"/>
                </a:cubicBezTo>
                <a:cubicBezTo>
                  <a:pt x="2277654" y="3353336"/>
                  <a:pt x="2304642" y="3377678"/>
                  <a:pt x="2355971" y="3426361"/>
                </a:cubicBezTo>
                <a:cubicBezTo>
                  <a:pt x="2407300" y="3475044"/>
                  <a:pt x="2475563" y="3542249"/>
                  <a:pt x="2552821" y="3594636"/>
                </a:cubicBezTo>
                <a:cubicBezTo>
                  <a:pt x="2630079" y="3647023"/>
                  <a:pt x="2757079" y="3692003"/>
                  <a:pt x="2819521" y="3740686"/>
                </a:cubicBezTo>
                <a:cubicBezTo>
                  <a:pt x="2881963" y="3789369"/>
                  <a:pt x="2901013" y="3856574"/>
                  <a:pt x="2927471" y="3886736"/>
                </a:cubicBezTo>
                <a:cubicBezTo>
                  <a:pt x="2953929" y="3916898"/>
                  <a:pt x="2960279" y="3928011"/>
                  <a:pt x="2978271" y="3921661"/>
                </a:cubicBezTo>
                <a:cubicBezTo>
                  <a:pt x="2996263" y="3915311"/>
                  <a:pt x="3023250" y="3868744"/>
                  <a:pt x="3035421" y="3848636"/>
                </a:cubicBezTo>
                <a:cubicBezTo>
                  <a:pt x="3047592" y="3828528"/>
                  <a:pt x="3035950" y="3819532"/>
                  <a:pt x="3051296" y="3801011"/>
                </a:cubicBezTo>
                <a:cubicBezTo>
                  <a:pt x="3066642" y="3782490"/>
                  <a:pt x="3113738" y="3759736"/>
                  <a:pt x="3127496" y="3737511"/>
                </a:cubicBezTo>
                <a:cubicBezTo>
                  <a:pt x="3141254" y="3715286"/>
                  <a:pt x="3158717" y="3680890"/>
                  <a:pt x="3130671" y="3648611"/>
                </a:cubicBezTo>
                <a:close/>
              </a:path>
            </a:pathLst>
          </a:cu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0BC5BFA-7B6D-455D-8550-42F3938AD4BE}"/>
              </a:ext>
            </a:extLst>
          </p:cNvPr>
          <p:cNvSpPr/>
          <p:nvPr/>
        </p:nvSpPr>
        <p:spPr>
          <a:xfrm>
            <a:off x="10978605" y="4168018"/>
            <a:ext cx="917469" cy="1319299"/>
          </a:xfrm>
          <a:custGeom>
            <a:avLst/>
            <a:gdLst>
              <a:gd name="connsiteX0" fmla="*/ 753721 w 917469"/>
              <a:gd name="connsiteY0" fmla="*/ 758 h 1319299"/>
              <a:gd name="connsiteX1" fmla="*/ 877546 w 917469"/>
              <a:gd name="connsiteY1" fmla="*/ 19808 h 1319299"/>
              <a:gd name="connsiteX2" fmla="*/ 902298 w 917469"/>
              <a:gd name="connsiteY2" fmla="*/ 19502 h 1319299"/>
              <a:gd name="connsiteX3" fmla="*/ 917469 w 917469"/>
              <a:gd name="connsiteY3" fmla="*/ 17824 h 1319299"/>
              <a:gd name="connsiteX4" fmla="*/ 917469 w 917469"/>
              <a:gd name="connsiteY4" fmla="*/ 320247 h 1319299"/>
              <a:gd name="connsiteX5" fmla="*/ 874371 w 917469"/>
              <a:gd name="connsiteY5" fmla="*/ 305558 h 1319299"/>
              <a:gd name="connsiteX6" fmla="*/ 782296 w 917469"/>
              <a:gd name="connsiteY6" fmla="*/ 330958 h 1319299"/>
              <a:gd name="connsiteX7" fmla="*/ 696571 w 917469"/>
              <a:gd name="connsiteY7" fmla="*/ 359533 h 1319299"/>
              <a:gd name="connsiteX8" fmla="*/ 620371 w 917469"/>
              <a:gd name="connsiteY8" fmla="*/ 394458 h 1319299"/>
              <a:gd name="connsiteX9" fmla="*/ 604496 w 917469"/>
              <a:gd name="connsiteY9" fmla="*/ 518283 h 1319299"/>
              <a:gd name="connsiteX10" fmla="*/ 661646 w 917469"/>
              <a:gd name="connsiteY10" fmla="*/ 572258 h 1319299"/>
              <a:gd name="connsiteX11" fmla="*/ 540996 w 917469"/>
              <a:gd name="connsiteY11" fmla="*/ 610358 h 1319299"/>
              <a:gd name="connsiteX12" fmla="*/ 512421 w 917469"/>
              <a:gd name="connsiteY12" fmla="*/ 673858 h 1319299"/>
              <a:gd name="connsiteX13" fmla="*/ 683871 w 917469"/>
              <a:gd name="connsiteY13" fmla="*/ 711958 h 1319299"/>
              <a:gd name="connsiteX14" fmla="*/ 782296 w 917469"/>
              <a:gd name="connsiteY14" fmla="*/ 737358 h 1319299"/>
              <a:gd name="connsiteX15" fmla="*/ 868021 w 917469"/>
              <a:gd name="connsiteY15" fmla="*/ 870708 h 1319299"/>
              <a:gd name="connsiteX16" fmla="*/ 899877 w 917469"/>
              <a:gd name="connsiteY16" fmla="*/ 882140 h 1319299"/>
              <a:gd name="connsiteX17" fmla="*/ 917469 w 917469"/>
              <a:gd name="connsiteY17" fmla="*/ 885542 h 1319299"/>
              <a:gd name="connsiteX18" fmla="*/ 917469 w 917469"/>
              <a:gd name="connsiteY18" fmla="*/ 1319299 h 1319299"/>
              <a:gd name="connsiteX19" fmla="*/ 902946 w 917469"/>
              <a:gd name="connsiteY19" fmla="*/ 1318383 h 1319299"/>
              <a:gd name="connsiteX20" fmla="*/ 769596 w 917469"/>
              <a:gd name="connsiteY20" fmla="*/ 1239008 h 1319299"/>
              <a:gd name="connsiteX21" fmla="*/ 614021 w 917469"/>
              <a:gd name="connsiteY21" fmla="*/ 1150108 h 1319299"/>
              <a:gd name="connsiteX22" fmla="*/ 490196 w 917469"/>
              <a:gd name="connsiteY22" fmla="*/ 1137408 h 1319299"/>
              <a:gd name="connsiteX23" fmla="*/ 394946 w 917469"/>
              <a:gd name="connsiteY23" fmla="*/ 1102483 h 1319299"/>
              <a:gd name="connsiteX24" fmla="*/ 233021 w 917469"/>
              <a:gd name="connsiteY24" fmla="*/ 946908 h 1319299"/>
              <a:gd name="connsiteX25" fmla="*/ 191746 w 917469"/>
              <a:gd name="connsiteY25" fmla="*/ 877058 h 1319299"/>
              <a:gd name="connsiteX26" fmla="*/ 137771 w 917469"/>
              <a:gd name="connsiteY26" fmla="*/ 889758 h 1319299"/>
              <a:gd name="connsiteX27" fmla="*/ 115546 w 917469"/>
              <a:gd name="connsiteY27" fmla="*/ 826258 h 1319299"/>
              <a:gd name="connsiteX28" fmla="*/ 4421 w 917469"/>
              <a:gd name="connsiteY28" fmla="*/ 705608 h 1319299"/>
              <a:gd name="connsiteX29" fmla="*/ 23471 w 917469"/>
              <a:gd name="connsiteY29" fmla="*/ 661158 h 1319299"/>
              <a:gd name="connsiteX30" fmla="*/ 36171 w 917469"/>
              <a:gd name="connsiteY30" fmla="*/ 543683 h 1319299"/>
              <a:gd name="connsiteX31" fmla="*/ 26646 w 917469"/>
              <a:gd name="connsiteY31" fmla="*/ 432558 h 1319299"/>
              <a:gd name="connsiteX32" fmla="*/ 83796 w 917469"/>
              <a:gd name="connsiteY32" fmla="*/ 273808 h 1319299"/>
              <a:gd name="connsiteX33" fmla="*/ 194921 w 917469"/>
              <a:gd name="connsiteY33" fmla="*/ 223008 h 1319299"/>
              <a:gd name="connsiteX34" fmla="*/ 236196 w 917469"/>
              <a:gd name="connsiteY34" fmla="*/ 188083 h 1319299"/>
              <a:gd name="connsiteX35" fmla="*/ 356846 w 917469"/>
              <a:gd name="connsiteY35" fmla="*/ 61083 h 1319299"/>
              <a:gd name="connsiteX36" fmla="*/ 493371 w 917469"/>
              <a:gd name="connsiteY36" fmla="*/ 35683 h 1319299"/>
              <a:gd name="connsiteX37" fmla="*/ 585446 w 917469"/>
              <a:gd name="connsiteY37" fmla="*/ 48383 h 1319299"/>
              <a:gd name="connsiteX38" fmla="*/ 753721 w 917469"/>
              <a:gd name="connsiteY38" fmla="*/ 758 h 131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7469" h="1319299">
                <a:moveTo>
                  <a:pt x="753721" y="758"/>
                </a:moveTo>
                <a:cubicBezTo>
                  <a:pt x="802404" y="-4005"/>
                  <a:pt x="820925" y="15045"/>
                  <a:pt x="877546" y="19808"/>
                </a:cubicBezTo>
                <a:cubicBezTo>
                  <a:pt x="884624" y="20404"/>
                  <a:pt x="893008" y="20205"/>
                  <a:pt x="902298" y="19502"/>
                </a:cubicBezTo>
                <a:lnTo>
                  <a:pt x="917469" y="17824"/>
                </a:lnTo>
                <a:lnTo>
                  <a:pt x="917469" y="320247"/>
                </a:lnTo>
                <a:lnTo>
                  <a:pt x="874371" y="305558"/>
                </a:lnTo>
                <a:cubicBezTo>
                  <a:pt x="838388" y="308204"/>
                  <a:pt x="811929" y="321962"/>
                  <a:pt x="782296" y="330958"/>
                </a:cubicBezTo>
                <a:cubicBezTo>
                  <a:pt x="752663" y="339954"/>
                  <a:pt x="723558" y="348950"/>
                  <a:pt x="696571" y="359533"/>
                </a:cubicBezTo>
                <a:cubicBezTo>
                  <a:pt x="669584" y="370116"/>
                  <a:pt x="635717" y="368000"/>
                  <a:pt x="620371" y="394458"/>
                </a:cubicBezTo>
                <a:cubicBezTo>
                  <a:pt x="605025" y="420916"/>
                  <a:pt x="597617" y="488650"/>
                  <a:pt x="604496" y="518283"/>
                </a:cubicBezTo>
                <a:cubicBezTo>
                  <a:pt x="611375" y="547916"/>
                  <a:pt x="672229" y="556912"/>
                  <a:pt x="661646" y="572258"/>
                </a:cubicBezTo>
                <a:cubicBezTo>
                  <a:pt x="651063" y="587604"/>
                  <a:pt x="565867" y="593425"/>
                  <a:pt x="540996" y="610358"/>
                </a:cubicBezTo>
                <a:cubicBezTo>
                  <a:pt x="516125" y="627291"/>
                  <a:pt x="488608" y="656925"/>
                  <a:pt x="512421" y="673858"/>
                </a:cubicBezTo>
                <a:cubicBezTo>
                  <a:pt x="536233" y="690791"/>
                  <a:pt x="638892" y="701375"/>
                  <a:pt x="683871" y="711958"/>
                </a:cubicBezTo>
                <a:cubicBezTo>
                  <a:pt x="728850" y="722541"/>
                  <a:pt x="751604" y="710900"/>
                  <a:pt x="782296" y="737358"/>
                </a:cubicBezTo>
                <a:cubicBezTo>
                  <a:pt x="812988" y="763816"/>
                  <a:pt x="798700" y="834196"/>
                  <a:pt x="868021" y="870708"/>
                </a:cubicBezTo>
                <a:cubicBezTo>
                  <a:pt x="876686" y="875272"/>
                  <a:pt x="887493" y="878993"/>
                  <a:pt x="899877" y="882140"/>
                </a:cubicBezTo>
                <a:lnTo>
                  <a:pt x="917469" y="885542"/>
                </a:lnTo>
                <a:lnTo>
                  <a:pt x="917469" y="1319299"/>
                </a:lnTo>
                <a:lnTo>
                  <a:pt x="902946" y="1318383"/>
                </a:lnTo>
                <a:cubicBezTo>
                  <a:pt x="832038" y="1313091"/>
                  <a:pt x="817750" y="1267054"/>
                  <a:pt x="769596" y="1239008"/>
                </a:cubicBezTo>
                <a:cubicBezTo>
                  <a:pt x="721442" y="1210962"/>
                  <a:pt x="660588" y="1167041"/>
                  <a:pt x="614021" y="1150108"/>
                </a:cubicBezTo>
                <a:cubicBezTo>
                  <a:pt x="567454" y="1133175"/>
                  <a:pt x="526708" y="1145345"/>
                  <a:pt x="490196" y="1137408"/>
                </a:cubicBezTo>
                <a:cubicBezTo>
                  <a:pt x="453684" y="1129471"/>
                  <a:pt x="437808" y="1134233"/>
                  <a:pt x="394946" y="1102483"/>
                </a:cubicBezTo>
                <a:cubicBezTo>
                  <a:pt x="352084" y="1070733"/>
                  <a:pt x="266888" y="984479"/>
                  <a:pt x="233021" y="946908"/>
                </a:cubicBezTo>
                <a:cubicBezTo>
                  <a:pt x="199154" y="909337"/>
                  <a:pt x="207621" y="886583"/>
                  <a:pt x="191746" y="877058"/>
                </a:cubicBezTo>
                <a:cubicBezTo>
                  <a:pt x="175871" y="867533"/>
                  <a:pt x="150471" y="898225"/>
                  <a:pt x="137771" y="889758"/>
                </a:cubicBezTo>
                <a:cubicBezTo>
                  <a:pt x="125071" y="881291"/>
                  <a:pt x="137771" y="856950"/>
                  <a:pt x="115546" y="826258"/>
                </a:cubicBezTo>
                <a:cubicBezTo>
                  <a:pt x="93321" y="795566"/>
                  <a:pt x="19767" y="733125"/>
                  <a:pt x="4421" y="705608"/>
                </a:cubicBezTo>
                <a:cubicBezTo>
                  <a:pt x="-10925" y="678091"/>
                  <a:pt x="18179" y="688146"/>
                  <a:pt x="23471" y="661158"/>
                </a:cubicBezTo>
                <a:cubicBezTo>
                  <a:pt x="28763" y="634171"/>
                  <a:pt x="35642" y="581783"/>
                  <a:pt x="36171" y="543683"/>
                </a:cubicBezTo>
                <a:cubicBezTo>
                  <a:pt x="36700" y="505583"/>
                  <a:pt x="18708" y="477537"/>
                  <a:pt x="26646" y="432558"/>
                </a:cubicBezTo>
                <a:cubicBezTo>
                  <a:pt x="34584" y="387579"/>
                  <a:pt x="55750" y="308733"/>
                  <a:pt x="83796" y="273808"/>
                </a:cubicBezTo>
                <a:cubicBezTo>
                  <a:pt x="111842" y="238883"/>
                  <a:pt x="169521" y="237295"/>
                  <a:pt x="194921" y="223008"/>
                </a:cubicBezTo>
                <a:cubicBezTo>
                  <a:pt x="220321" y="208721"/>
                  <a:pt x="209209" y="215070"/>
                  <a:pt x="236196" y="188083"/>
                </a:cubicBezTo>
                <a:cubicBezTo>
                  <a:pt x="263183" y="161096"/>
                  <a:pt x="313984" y="86483"/>
                  <a:pt x="356846" y="61083"/>
                </a:cubicBezTo>
                <a:cubicBezTo>
                  <a:pt x="399708" y="35683"/>
                  <a:pt x="455271" y="37800"/>
                  <a:pt x="493371" y="35683"/>
                </a:cubicBezTo>
                <a:cubicBezTo>
                  <a:pt x="531471" y="33566"/>
                  <a:pt x="542054" y="54204"/>
                  <a:pt x="585446" y="48383"/>
                </a:cubicBezTo>
                <a:cubicBezTo>
                  <a:pt x="628838" y="42562"/>
                  <a:pt x="705038" y="5520"/>
                  <a:pt x="753721" y="758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10F211-8EB9-4106-87DE-040675A19D06}"/>
              </a:ext>
            </a:extLst>
          </p:cNvPr>
          <p:cNvSpPr/>
          <p:nvPr/>
        </p:nvSpPr>
        <p:spPr>
          <a:xfrm>
            <a:off x="5891306" y="348637"/>
            <a:ext cx="4019760" cy="3483157"/>
          </a:xfrm>
          <a:custGeom>
            <a:avLst/>
            <a:gdLst>
              <a:gd name="connsiteX0" fmla="*/ 0 w 4019760"/>
              <a:gd name="connsiteY0" fmla="*/ 0 h 3483157"/>
              <a:gd name="connsiteX1" fmla="*/ 4019760 w 4019760"/>
              <a:gd name="connsiteY1" fmla="*/ 0 h 3483157"/>
              <a:gd name="connsiteX2" fmla="*/ 4006598 w 4019760"/>
              <a:gd name="connsiteY2" fmla="*/ 6501 h 3483157"/>
              <a:gd name="connsiteX3" fmla="*/ 3978353 w 4019760"/>
              <a:gd name="connsiteY3" fmla="*/ 28131 h 3483157"/>
              <a:gd name="connsiteX4" fmla="*/ 3948720 w 4019760"/>
              <a:gd name="connsiteY4" fmla="*/ 142431 h 3483157"/>
              <a:gd name="connsiteX5" fmla="*/ 3916970 w 4019760"/>
              <a:gd name="connsiteY5" fmla="*/ 182647 h 3483157"/>
              <a:gd name="connsiteX6" fmla="*/ 3910620 w 4019760"/>
              <a:gd name="connsiteY6" fmla="*/ 182647 h 3483157"/>
              <a:gd name="connsiteX7" fmla="*/ 3847120 w 4019760"/>
              <a:gd name="connsiteY7" fmla="*/ 40831 h 3483157"/>
              <a:gd name="connsiteX8" fmla="*/ 3785737 w 4019760"/>
              <a:gd name="connsiteY8" fmla="*/ 127614 h 3483157"/>
              <a:gd name="connsiteX9" fmla="*/ 3720120 w 4019760"/>
              <a:gd name="connsiteY9" fmla="*/ 212281 h 3483157"/>
              <a:gd name="connsiteX10" fmla="*/ 3654503 w 4019760"/>
              <a:gd name="connsiteY10" fmla="*/ 349864 h 3483157"/>
              <a:gd name="connsiteX11" fmla="*/ 3595237 w 4019760"/>
              <a:gd name="connsiteY11" fmla="*/ 362564 h 3483157"/>
              <a:gd name="connsiteX12" fmla="*/ 3643920 w 4019760"/>
              <a:gd name="connsiteY12" fmla="*/ 419714 h 3483157"/>
              <a:gd name="connsiteX13" fmla="*/ 3597353 w 4019760"/>
              <a:gd name="connsiteY13" fmla="*/ 455697 h 3483157"/>
              <a:gd name="connsiteX14" fmla="*/ 3612170 w 4019760"/>
              <a:gd name="connsiteY14" fmla="*/ 544597 h 3483157"/>
              <a:gd name="connsiteX15" fmla="*/ 3548670 w 4019760"/>
              <a:gd name="connsiteY15" fmla="*/ 612331 h 3483157"/>
              <a:gd name="connsiteX16" fmla="*/ 3485170 w 4019760"/>
              <a:gd name="connsiteY16" fmla="*/ 635614 h 3483157"/>
              <a:gd name="connsiteX17" fmla="*/ 3432253 w 4019760"/>
              <a:gd name="connsiteY17" fmla="*/ 578464 h 3483157"/>
              <a:gd name="connsiteX18" fmla="*/ 3432253 w 4019760"/>
              <a:gd name="connsiteY18" fmla="*/ 489564 h 3483157"/>
              <a:gd name="connsiteX19" fmla="*/ 3476703 w 4019760"/>
              <a:gd name="connsiteY19" fmla="*/ 404897 h 3483157"/>
              <a:gd name="connsiteX20" fmla="*/ 3296787 w 4019760"/>
              <a:gd name="connsiteY20" fmla="*/ 358331 h 3483157"/>
              <a:gd name="connsiteX21" fmla="*/ 3199420 w 4019760"/>
              <a:gd name="connsiteY21" fmla="*/ 400664 h 3483157"/>
              <a:gd name="connsiteX22" fmla="*/ 3298903 w 4019760"/>
              <a:gd name="connsiteY22" fmla="*/ 451464 h 3483157"/>
              <a:gd name="connsiteX23" fmla="*/ 3305253 w 4019760"/>
              <a:gd name="connsiteY23" fmla="*/ 534014 h 3483157"/>
              <a:gd name="connsiteX24" fmla="*/ 3364520 w 4019760"/>
              <a:gd name="connsiteY24" fmla="*/ 648314 h 3483157"/>
              <a:gd name="connsiteX25" fmla="*/ 3432253 w 4019760"/>
              <a:gd name="connsiteY25" fmla="*/ 682181 h 3483157"/>
              <a:gd name="connsiteX26" fmla="*/ 3392037 w 4019760"/>
              <a:gd name="connsiteY26" fmla="*/ 741447 h 3483157"/>
              <a:gd name="connsiteX27" fmla="*/ 3406853 w 4019760"/>
              <a:gd name="connsiteY27" fmla="*/ 785897 h 3483157"/>
              <a:gd name="connsiteX28" fmla="*/ 3444953 w 4019760"/>
              <a:gd name="connsiteY28" fmla="*/ 853631 h 3483157"/>
              <a:gd name="connsiteX29" fmla="*/ 3389920 w 4019760"/>
              <a:gd name="connsiteY29" fmla="*/ 815531 h 3483157"/>
              <a:gd name="connsiteX30" fmla="*/ 3364520 w 4019760"/>
              <a:gd name="connsiteY30" fmla="*/ 785897 h 3483157"/>
              <a:gd name="connsiteX31" fmla="*/ 3267153 w 4019760"/>
              <a:gd name="connsiteY31" fmla="*/ 790131 h 3483157"/>
              <a:gd name="connsiteX32" fmla="*/ 3241753 w 4019760"/>
              <a:gd name="connsiteY32" fmla="*/ 889614 h 3483157"/>
              <a:gd name="connsiteX33" fmla="*/ 3176137 w 4019760"/>
              <a:gd name="connsiteY33" fmla="*/ 944647 h 3483157"/>
              <a:gd name="connsiteX34" fmla="*/ 3188837 w 4019760"/>
              <a:gd name="connsiteY34" fmla="*/ 1086464 h 3483157"/>
              <a:gd name="connsiteX35" fmla="*/ 3262920 w 4019760"/>
              <a:gd name="connsiteY35" fmla="*/ 1169014 h 3483157"/>
              <a:gd name="connsiteX36" fmla="*/ 3214237 w 4019760"/>
              <a:gd name="connsiteY36" fmla="*/ 1202881 h 3483157"/>
              <a:gd name="connsiteX37" fmla="*/ 3108403 w 4019760"/>
              <a:gd name="connsiteY37" fmla="*/ 1183831 h 3483157"/>
              <a:gd name="connsiteX38" fmla="*/ 3074537 w 4019760"/>
              <a:gd name="connsiteY38" fmla="*/ 1207114 h 3483157"/>
              <a:gd name="connsiteX39" fmla="*/ 3057603 w 4019760"/>
              <a:gd name="connsiteY39" fmla="*/ 1185947 h 3483157"/>
              <a:gd name="connsiteX40" fmla="*/ 2989870 w 4019760"/>
              <a:gd name="connsiteY40" fmla="*/ 1156314 h 3483157"/>
              <a:gd name="connsiteX41" fmla="*/ 2947537 w 4019760"/>
              <a:gd name="connsiteY41" fmla="*/ 1219814 h 3483157"/>
              <a:gd name="connsiteX42" fmla="*/ 2994103 w 4019760"/>
              <a:gd name="connsiteY42" fmla="*/ 1276964 h 3483157"/>
              <a:gd name="connsiteX43" fmla="*/ 3097820 w 4019760"/>
              <a:gd name="connsiteY43" fmla="*/ 1253681 h 3483157"/>
              <a:gd name="connsiteX44" fmla="*/ 3059720 w 4019760"/>
              <a:gd name="connsiteY44" fmla="*/ 1406081 h 3483157"/>
              <a:gd name="connsiteX45" fmla="*/ 2970820 w 4019760"/>
              <a:gd name="connsiteY45" fmla="*/ 1334114 h 3483157"/>
              <a:gd name="connsiteX46" fmla="*/ 2869220 w 4019760"/>
              <a:gd name="connsiteY46" fmla="*/ 1334114 h 3483157"/>
              <a:gd name="connsiteX47" fmla="*/ 2833237 w 4019760"/>
              <a:gd name="connsiteY47" fmla="*/ 1251564 h 3483157"/>
              <a:gd name="connsiteX48" fmla="*/ 2763387 w 4019760"/>
              <a:gd name="connsiteY48" fmla="*/ 1147847 h 3483157"/>
              <a:gd name="connsiteX49" fmla="*/ 2763387 w 4019760"/>
              <a:gd name="connsiteY49" fmla="*/ 1063181 h 3483157"/>
              <a:gd name="connsiteX50" fmla="*/ 2706237 w 4019760"/>
              <a:gd name="connsiteY50" fmla="*/ 1027197 h 3483157"/>
              <a:gd name="connsiteX51" fmla="*/ 2659670 w 4019760"/>
              <a:gd name="connsiteY51" fmla="*/ 1012381 h 3483157"/>
              <a:gd name="connsiteX52" fmla="*/ 2625803 w 4019760"/>
              <a:gd name="connsiteY52" fmla="*/ 963697 h 3483157"/>
              <a:gd name="connsiteX53" fmla="*/ 2539020 w 4019760"/>
              <a:gd name="connsiteY53" fmla="*/ 936181 h 3483157"/>
              <a:gd name="connsiteX54" fmla="*/ 2517853 w 4019760"/>
              <a:gd name="connsiteY54" fmla="*/ 826114 h 3483157"/>
              <a:gd name="connsiteX55" fmla="*/ 2579237 w 4019760"/>
              <a:gd name="connsiteY55" fmla="*/ 857864 h 3483157"/>
              <a:gd name="connsiteX56" fmla="*/ 2646970 w 4019760"/>
              <a:gd name="connsiteY56" fmla="*/ 923481 h 3483157"/>
              <a:gd name="connsiteX57" fmla="*/ 2761270 w 4019760"/>
              <a:gd name="connsiteY57" fmla="*/ 938297 h 3483157"/>
              <a:gd name="connsiteX58" fmla="*/ 2864987 w 4019760"/>
              <a:gd name="connsiteY58" fmla="*/ 917131 h 3483157"/>
              <a:gd name="connsiteX59" fmla="*/ 3011037 w 4019760"/>
              <a:gd name="connsiteY59" fmla="*/ 936181 h 3483157"/>
              <a:gd name="connsiteX60" fmla="*/ 3167670 w 4019760"/>
              <a:gd name="connsiteY60" fmla="*/ 777431 h 3483157"/>
              <a:gd name="connsiteX61" fmla="*/ 3133803 w 4019760"/>
              <a:gd name="connsiteY61" fmla="*/ 694881 h 3483157"/>
              <a:gd name="connsiteX62" fmla="*/ 3076653 w 4019760"/>
              <a:gd name="connsiteY62" fmla="*/ 601747 h 3483157"/>
              <a:gd name="connsiteX63" fmla="*/ 2754920 w 4019760"/>
              <a:gd name="connsiteY63" fmla="*/ 476864 h 3483157"/>
              <a:gd name="connsiteX64" fmla="*/ 2674487 w 4019760"/>
              <a:gd name="connsiteY64" fmla="*/ 430297 h 3483157"/>
              <a:gd name="connsiteX65" fmla="*/ 2505153 w 4019760"/>
              <a:gd name="connsiteY65" fmla="*/ 445114 h 3483157"/>
              <a:gd name="connsiteX66" fmla="*/ 2460703 w 4019760"/>
              <a:gd name="connsiteY66" fmla="*/ 417597 h 3483157"/>
              <a:gd name="connsiteX67" fmla="*/ 2460703 w 4019760"/>
              <a:gd name="connsiteY67" fmla="*/ 375264 h 3483157"/>
              <a:gd name="connsiteX68" fmla="*/ 2409903 w 4019760"/>
              <a:gd name="connsiteY68" fmla="*/ 362564 h 3483157"/>
              <a:gd name="connsiteX69" fmla="*/ 2363337 w 4019760"/>
              <a:gd name="connsiteY69" fmla="*/ 421831 h 3483157"/>
              <a:gd name="connsiteX70" fmla="*/ 2352753 w 4019760"/>
              <a:gd name="connsiteY70" fmla="*/ 428181 h 3483157"/>
              <a:gd name="connsiteX71" fmla="*/ 2312537 w 4019760"/>
              <a:gd name="connsiteY71" fmla="*/ 430297 h 3483157"/>
              <a:gd name="connsiteX72" fmla="*/ 2244803 w 4019760"/>
              <a:gd name="connsiteY72" fmla="*/ 404897 h 3483157"/>
              <a:gd name="connsiteX73" fmla="*/ 2295603 w 4019760"/>
              <a:gd name="connsiteY73" fmla="*/ 299064 h 3483157"/>
              <a:gd name="connsiteX74" fmla="*/ 2194003 w 4019760"/>
              <a:gd name="connsiteY74" fmla="*/ 267314 h 3483157"/>
              <a:gd name="connsiteX75" fmla="*/ 2126270 w 4019760"/>
              <a:gd name="connsiteY75" fmla="*/ 186881 h 3483157"/>
              <a:gd name="connsiteX76" fmla="*/ 2105103 w 4019760"/>
              <a:gd name="connsiteY76" fmla="*/ 197464 h 3483157"/>
              <a:gd name="connsiteX77" fmla="*/ 2105103 w 4019760"/>
              <a:gd name="connsiteY77" fmla="*/ 258847 h 3483157"/>
              <a:gd name="connsiteX78" fmla="*/ 2071237 w 4019760"/>
              <a:gd name="connsiteY78" fmla="*/ 326581 h 3483157"/>
              <a:gd name="connsiteX79" fmla="*/ 2047953 w 4019760"/>
              <a:gd name="connsiteY79" fmla="*/ 315997 h 3483157"/>
              <a:gd name="connsiteX80" fmla="*/ 2047953 w 4019760"/>
              <a:gd name="connsiteY80" fmla="*/ 263081 h 3483157"/>
              <a:gd name="connsiteX81" fmla="*/ 2018320 w 4019760"/>
              <a:gd name="connsiteY81" fmla="*/ 229214 h 3483157"/>
              <a:gd name="connsiteX82" fmla="*/ 2001387 w 4019760"/>
              <a:gd name="connsiteY82" fmla="*/ 337164 h 3483157"/>
              <a:gd name="connsiteX83" fmla="*/ 1982337 w 4019760"/>
              <a:gd name="connsiteY83" fmla="*/ 421831 h 3483157"/>
              <a:gd name="connsiteX84" fmla="*/ 1952703 w 4019760"/>
              <a:gd name="connsiteY84" fmla="*/ 387964 h 3483157"/>
              <a:gd name="connsiteX85" fmla="*/ 1967520 w 4019760"/>
              <a:gd name="connsiteY85" fmla="*/ 248264 h 3483157"/>
              <a:gd name="connsiteX86" fmla="*/ 1929420 w 4019760"/>
              <a:gd name="connsiteY86" fmla="*/ 237681 h 3483157"/>
              <a:gd name="connsiteX87" fmla="*/ 1912487 w 4019760"/>
              <a:gd name="connsiteY87" fmla="*/ 315997 h 3483157"/>
              <a:gd name="connsiteX88" fmla="*/ 1865920 w 4019760"/>
              <a:gd name="connsiteY88" fmla="*/ 345631 h 3483157"/>
              <a:gd name="connsiteX89" fmla="*/ 1857453 w 4019760"/>
              <a:gd name="connsiteY89" fmla="*/ 394314 h 3483157"/>
              <a:gd name="connsiteX90" fmla="*/ 1823587 w 4019760"/>
              <a:gd name="connsiteY90" fmla="*/ 428181 h 3483157"/>
              <a:gd name="connsiteX91" fmla="*/ 1774903 w 4019760"/>
              <a:gd name="connsiteY91" fmla="*/ 470514 h 3483157"/>
              <a:gd name="connsiteX92" fmla="*/ 1753737 w 4019760"/>
              <a:gd name="connsiteY92" fmla="*/ 396431 h 3483157"/>
              <a:gd name="connsiteX93" fmla="*/ 1730453 w 4019760"/>
              <a:gd name="connsiteY93" fmla="*/ 392197 h 3483157"/>
              <a:gd name="connsiteX94" fmla="*/ 1715637 w 4019760"/>
              <a:gd name="connsiteY94" fmla="*/ 453581 h 3483157"/>
              <a:gd name="connsiteX95" fmla="*/ 1692353 w 4019760"/>
              <a:gd name="connsiteY95" fmla="*/ 478981 h 3483157"/>
              <a:gd name="connsiteX96" fmla="*/ 1673303 w 4019760"/>
              <a:gd name="connsiteY96" fmla="*/ 432414 h 3483157"/>
              <a:gd name="connsiteX97" fmla="*/ 1650020 w 4019760"/>
              <a:gd name="connsiteY97" fmla="*/ 508614 h 3483157"/>
              <a:gd name="connsiteX98" fmla="*/ 1616153 w 4019760"/>
              <a:gd name="connsiteY98" fmla="*/ 506497 h 3483157"/>
              <a:gd name="connsiteX99" fmla="*/ 1578053 w 4019760"/>
              <a:gd name="connsiteY99" fmla="*/ 421831 h 3483157"/>
              <a:gd name="connsiteX100" fmla="*/ 1537837 w 4019760"/>
              <a:gd name="connsiteY100" fmla="*/ 493797 h 3483157"/>
              <a:gd name="connsiteX101" fmla="*/ 1516670 w 4019760"/>
              <a:gd name="connsiteY101" fmla="*/ 582697 h 3483157"/>
              <a:gd name="connsiteX102" fmla="*/ 1491270 w 4019760"/>
              <a:gd name="connsiteY102" fmla="*/ 622914 h 3483157"/>
              <a:gd name="connsiteX103" fmla="*/ 1448937 w 4019760"/>
              <a:gd name="connsiteY103" fmla="*/ 656781 h 3483157"/>
              <a:gd name="connsiteX104" fmla="*/ 1489153 w 4019760"/>
              <a:gd name="connsiteY104" fmla="*/ 669481 h 3483157"/>
              <a:gd name="connsiteX105" fmla="*/ 1467987 w 4019760"/>
              <a:gd name="connsiteY105" fmla="*/ 737214 h 3483157"/>
              <a:gd name="connsiteX106" fmla="*/ 1432003 w 4019760"/>
              <a:gd name="connsiteY106" fmla="*/ 701231 h 3483157"/>
              <a:gd name="connsiteX107" fmla="*/ 1423537 w 4019760"/>
              <a:gd name="connsiteY107" fmla="*/ 779547 h 3483157"/>
              <a:gd name="connsiteX108" fmla="*/ 1385437 w 4019760"/>
              <a:gd name="connsiteY108" fmla="*/ 832464 h 3483157"/>
              <a:gd name="connsiteX109" fmla="*/ 1391787 w 4019760"/>
              <a:gd name="connsiteY109" fmla="*/ 764731 h 3483157"/>
              <a:gd name="connsiteX110" fmla="*/ 1357920 w 4019760"/>
              <a:gd name="connsiteY110" fmla="*/ 754147 h 3483157"/>
              <a:gd name="connsiteX111" fmla="*/ 1347337 w 4019760"/>
              <a:gd name="connsiteY111" fmla="*/ 809181 h 3483157"/>
              <a:gd name="connsiteX112" fmla="*/ 1360037 w 4019760"/>
              <a:gd name="connsiteY112" fmla="*/ 889614 h 3483157"/>
              <a:gd name="connsiteX113" fmla="*/ 1309237 w 4019760"/>
              <a:gd name="connsiteY113" fmla="*/ 838814 h 3483157"/>
              <a:gd name="connsiteX114" fmla="*/ 1294420 w 4019760"/>
              <a:gd name="connsiteY114" fmla="*/ 853631 h 3483157"/>
              <a:gd name="connsiteX115" fmla="*/ 1296537 w 4019760"/>
              <a:gd name="connsiteY115" fmla="*/ 919247 h 3483157"/>
              <a:gd name="connsiteX116" fmla="*/ 1205520 w 4019760"/>
              <a:gd name="connsiteY116" fmla="*/ 978514 h 3483157"/>
              <a:gd name="connsiteX117" fmla="*/ 1163187 w 4019760"/>
              <a:gd name="connsiteY117" fmla="*/ 1048364 h 3483157"/>
              <a:gd name="connsiteX118" fmla="*/ 1167420 w 4019760"/>
              <a:gd name="connsiteY118" fmla="*/ 1103397 h 3483157"/>
              <a:gd name="connsiteX119" fmla="*/ 1112387 w 4019760"/>
              <a:gd name="connsiteY119" fmla="*/ 1122447 h 3483157"/>
              <a:gd name="connsiteX120" fmla="*/ 1095453 w 4019760"/>
              <a:gd name="connsiteY120" fmla="*/ 1202881 h 3483157"/>
              <a:gd name="connsiteX121" fmla="*/ 1051003 w 4019760"/>
              <a:gd name="connsiteY121" fmla="*/ 1234631 h 3483157"/>
              <a:gd name="connsiteX122" fmla="*/ 1076403 w 4019760"/>
              <a:gd name="connsiteY122" fmla="*/ 1296014 h 3483157"/>
              <a:gd name="connsiteX123" fmla="*/ 1025603 w 4019760"/>
              <a:gd name="connsiteY123" fmla="*/ 1304481 h 3483157"/>
              <a:gd name="connsiteX124" fmla="*/ 989620 w 4019760"/>
              <a:gd name="connsiteY124" fmla="*/ 1346814 h 3483157"/>
              <a:gd name="connsiteX125" fmla="*/ 979037 w 4019760"/>
              <a:gd name="connsiteY125" fmla="*/ 1357397 h 3483157"/>
              <a:gd name="connsiteX126" fmla="*/ 947287 w 4019760"/>
              <a:gd name="connsiteY126" fmla="*/ 1414547 h 3483157"/>
              <a:gd name="connsiteX127" fmla="*/ 883787 w 4019760"/>
              <a:gd name="connsiteY127" fmla="*/ 1431481 h 3483157"/>
              <a:gd name="connsiteX128" fmla="*/ 847803 w 4019760"/>
              <a:gd name="connsiteY128" fmla="*/ 1486514 h 3483157"/>
              <a:gd name="connsiteX129" fmla="*/ 797003 w 4019760"/>
              <a:gd name="connsiteY129" fmla="*/ 1511914 h 3483157"/>
              <a:gd name="connsiteX130" fmla="*/ 820287 w 4019760"/>
              <a:gd name="connsiteY130" fmla="*/ 1560597 h 3483157"/>
              <a:gd name="connsiteX131" fmla="*/ 858387 w 4019760"/>
              <a:gd name="connsiteY131" fmla="*/ 1575414 h 3483157"/>
              <a:gd name="connsiteX132" fmla="*/ 966337 w 4019760"/>
              <a:gd name="connsiteY132" fmla="*/ 1530964 h 3483157"/>
              <a:gd name="connsiteX133" fmla="*/ 849920 w 4019760"/>
              <a:gd name="connsiteY133" fmla="*/ 1609281 h 3483157"/>
              <a:gd name="connsiteX134" fmla="*/ 750437 w 4019760"/>
              <a:gd name="connsiteY134" fmla="*/ 1588114 h 3483157"/>
              <a:gd name="connsiteX135" fmla="*/ 720803 w 4019760"/>
              <a:gd name="connsiteY135" fmla="*/ 1634681 h 3483157"/>
              <a:gd name="connsiteX136" fmla="*/ 657303 w 4019760"/>
              <a:gd name="connsiteY136" fmla="*/ 1643147 h 3483157"/>
              <a:gd name="connsiteX137" fmla="*/ 661537 w 4019760"/>
              <a:gd name="connsiteY137" fmla="*/ 1681247 h 3483157"/>
              <a:gd name="connsiteX138" fmla="*/ 665770 w 4019760"/>
              <a:gd name="connsiteY138" fmla="*/ 1689714 h 3483157"/>
              <a:gd name="connsiteX139" fmla="*/ 574753 w 4019760"/>
              <a:gd name="connsiteY139" fmla="*/ 1653731 h 3483157"/>
              <a:gd name="connsiteX140" fmla="*/ 593803 w 4019760"/>
              <a:gd name="connsiteY140" fmla="*/ 1693947 h 3483157"/>
              <a:gd name="connsiteX141" fmla="*/ 566287 w 4019760"/>
              <a:gd name="connsiteY141" fmla="*/ 1719347 h 3483157"/>
              <a:gd name="connsiteX142" fmla="*/ 494320 w 4019760"/>
              <a:gd name="connsiteY142" fmla="*/ 1704531 h 3483157"/>
              <a:gd name="connsiteX143" fmla="*/ 485853 w 4019760"/>
              <a:gd name="connsiteY143" fmla="*/ 1776497 h 3483157"/>
              <a:gd name="connsiteX144" fmla="*/ 428703 w 4019760"/>
              <a:gd name="connsiteY144" fmla="*/ 1774381 h 3483157"/>
              <a:gd name="connsiteX145" fmla="*/ 365203 w 4019760"/>
              <a:gd name="connsiteY145" fmla="*/ 1814597 h 3483157"/>
              <a:gd name="connsiteX146" fmla="*/ 341920 w 4019760"/>
              <a:gd name="connsiteY146" fmla="*/ 1869631 h 3483157"/>
              <a:gd name="connsiteX147" fmla="*/ 339803 w 4019760"/>
              <a:gd name="connsiteY147" fmla="*/ 1937364 h 3483157"/>
              <a:gd name="connsiteX148" fmla="*/ 409653 w 4019760"/>
              <a:gd name="connsiteY148" fmla="*/ 1941597 h 3483157"/>
              <a:gd name="connsiteX149" fmla="*/ 424470 w 4019760"/>
              <a:gd name="connsiteY149" fmla="*/ 1979697 h 3483157"/>
              <a:gd name="connsiteX150" fmla="*/ 348270 w 4019760"/>
              <a:gd name="connsiteY150" fmla="*/ 1986047 h 3483157"/>
              <a:gd name="connsiteX151" fmla="*/ 318637 w 4019760"/>
              <a:gd name="connsiteY151" fmla="*/ 2034731 h 3483157"/>
              <a:gd name="connsiteX152" fmla="*/ 297470 w 4019760"/>
              <a:gd name="connsiteY152" fmla="*/ 2062247 h 3483157"/>
              <a:gd name="connsiteX153" fmla="*/ 339803 w 4019760"/>
              <a:gd name="connsiteY153" fmla="*/ 2134214 h 3483157"/>
              <a:gd name="connsiteX154" fmla="*/ 342033 w 4019760"/>
              <a:gd name="connsiteY154" fmla="*/ 2138344 h 3483157"/>
              <a:gd name="connsiteX155" fmla="*/ 341788 w 4019760"/>
              <a:gd name="connsiteY155" fmla="*/ 2139109 h 3483157"/>
              <a:gd name="connsiteX156" fmla="*/ 342598 w 4019760"/>
              <a:gd name="connsiteY156" fmla="*/ 2139390 h 3483157"/>
              <a:gd name="connsiteX157" fmla="*/ 342033 w 4019760"/>
              <a:gd name="connsiteY157" fmla="*/ 2138344 h 3483157"/>
              <a:gd name="connsiteX158" fmla="*/ 344037 w 4019760"/>
              <a:gd name="connsiteY158" fmla="*/ 2132097 h 3483157"/>
              <a:gd name="connsiteX159" fmla="*/ 388487 w 4019760"/>
              <a:gd name="connsiteY159" fmla="*/ 2108814 h 3483157"/>
              <a:gd name="connsiteX160" fmla="*/ 358853 w 4019760"/>
              <a:gd name="connsiteY160" fmla="*/ 2176547 h 3483157"/>
              <a:gd name="connsiteX161" fmla="*/ 344037 w 4019760"/>
              <a:gd name="connsiteY161" fmla="*/ 2244281 h 3483157"/>
              <a:gd name="connsiteX162" fmla="*/ 289003 w 4019760"/>
              <a:gd name="connsiteY162" fmla="*/ 2233697 h 3483157"/>
              <a:gd name="connsiteX163" fmla="*/ 295353 w 4019760"/>
              <a:gd name="connsiteY163" fmla="*/ 2295081 h 3483157"/>
              <a:gd name="connsiteX164" fmla="*/ 322870 w 4019760"/>
              <a:gd name="connsiteY164" fmla="*/ 2261214 h 3483157"/>
              <a:gd name="connsiteX165" fmla="*/ 352503 w 4019760"/>
              <a:gd name="connsiteY165" fmla="*/ 2269681 h 3483157"/>
              <a:gd name="connsiteX166" fmla="*/ 322870 w 4019760"/>
              <a:gd name="connsiteY166" fmla="*/ 2335297 h 3483157"/>
              <a:gd name="connsiteX167" fmla="*/ 257253 w 4019760"/>
              <a:gd name="connsiteY167" fmla="*/ 2364931 h 3483157"/>
              <a:gd name="connsiteX168" fmla="*/ 255137 w 4019760"/>
              <a:gd name="connsiteY168" fmla="*/ 2413614 h 3483157"/>
              <a:gd name="connsiteX169" fmla="*/ 293237 w 4019760"/>
              <a:gd name="connsiteY169" fmla="*/ 2449597 h 3483157"/>
              <a:gd name="connsiteX170" fmla="*/ 312287 w 4019760"/>
              <a:gd name="connsiteY170" fmla="*/ 2521564 h 3483157"/>
              <a:gd name="connsiteX171" fmla="*/ 407537 w 4019760"/>
              <a:gd name="connsiteY171" fmla="*/ 2553314 h 3483157"/>
              <a:gd name="connsiteX172" fmla="*/ 521837 w 4019760"/>
              <a:gd name="connsiteY172" fmla="*/ 2534264 h 3483157"/>
              <a:gd name="connsiteX173" fmla="*/ 595920 w 4019760"/>
              <a:gd name="connsiteY173" fmla="*/ 2479231 h 3483157"/>
              <a:gd name="connsiteX174" fmla="*/ 617087 w 4019760"/>
              <a:gd name="connsiteY174" fmla="*/ 2483464 h 3483157"/>
              <a:gd name="connsiteX175" fmla="*/ 646720 w 4019760"/>
              <a:gd name="connsiteY175" fmla="*/ 2417847 h 3483157"/>
              <a:gd name="connsiteX176" fmla="*/ 689053 w 4019760"/>
              <a:gd name="connsiteY176" fmla="*/ 2390331 h 3483157"/>
              <a:gd name="connsiteX177" fmla="*/ 695403 w 4019760"/>
              <a:gd name="connsiteY177" fmla="*/ 2405147 h 3483157"/>
              <a:gd name="connsiteX178" fmla="*/ 710220 w 4019760"/>
              <a:gd name="connsiteY178" fmla="*/ 2428431 h 3483157"/>
              <a:gd name="connsiteX179" fmla="*/ 733503 w 4019760"/>
              <a:gd name="connsiteY179" fmla="*/ 2392447 h 3483157"/>
              <a:gd name="connsiteX180" fmla="*/ 777953 w 4019760"/>
              <a:gd name="connsiteY180" fmla="*/ 2316247 h 3483157"/>
              <a:gd name="connsiteX181" fmla="*/ 784303 w 4019760"/>
              <a:gd name="connsiteY181" fmla="*/ 2379747 h 3483157"/>
              <a:gd name="connsiteX182" fmla="*/ 813937 w 4019760"/>
              <a:gd name="connsiteY182" fmla="*/ 2417847 h 3483157"/>
              <a:gd name="connsiteX183" fmla="*/ 807587 w 4019760"/>
              <a:gd name="connsiteY183" fmla="*/ 2479231 h 3483157"/>
              <a:gd name="connsiteX184" fmla="*/ 811820 w 4019760"/>
              <a:gd name="connsiteY184" fmla="*/ 2508864 h 3483157"/>
              <a:gd name="connsiteX185" fmla="*/ 862620 w 4019760"/>
              <a:gd name="connsiteY185" fmla="*/ 2582947 h 3483157"/>
              <a:gd name="connsiteX186" fmla="*/ 839337 w 4019760"/>
              <a:gd name="connsiteY186" fmla="*/ 2633747 h 3483157"/>
              <a:gd name="connsiteX187" fmla="*/ 822403 w 4019760"/>
              <a:gd name="connsiteY187" fmla="*/ 2716297 h 3483157"/>
              <a:gd name="connsiteX188" fmla="*/ 896487 w 4019760"/>
              <a:gd name="connsiteY188" fmla="*/ 2798847 h 3483157"/>
              <a:gd name="connsiteX189" fmla="*/ 898603 w 4019760"/>
              <a:gd name="connsiteY189" fmla="*/ 2862347 h 3483157"/>
              <a:gd name="connsiteX190" fmla="*/ 938820 w 4019760"/>
              <a:gd name="connsiteY190" fmla="*/ 2881397 h 3483157"/>
              <a:gd name="connsiteX191" fmla="*/ 943053 w 4019760"/>
              <a:gd name="connsiteY191" fmla="*/ 2932197 h 3483157"/>
              <a:gd name="connsiteX192" fmla="*/ 902837 w 4019760"/>
              <a:gd name="connsiteY192" fmla="*/ 2991464 h 3483157"/>
              <a:gd name="connsiteX193" fmla="*/ 932470 w 4019760"/>
              <a:gd name="connsiteY193" fmla="*/ 3048614 h 3483157"/>
              <a:gd name="connsiteX194" fmla="*/ 902837 w 4019760"/>
              <a:gd name="connsiteY194" fmla="*/ 3046497 h 3483157"/>
              <a:gd name="connsiteX195" fmla="*/ 877437 w 4019760"/>
              <a:gd name="connsiteY195" fmla="*/ 3059197 h 3483157"/>
              <a:gd name="connsiteX196" fmla="*/ 862620 w 4019760"/>
              <a:gd name="connsiteY196" fmla="*/ 3057081 h 3483157"/>
              <a:gd name="connsiteX197" fmla="*/ 862620 w 4019760"/>
              <a:gd name="connsiteY197" fmla="*/ 3010514 h 3483157"/>
              <a:gd name="connsiteX198" fmla="*/ 813937 w 4019760"/>
              <a:gd name="connsiteY198" fmla="*/ 3074014 h 3483157"/>
              <a:gd name="connsiteX199" fmla="*/ 803353 w 4019760"/>
              <a:gd name="connsiteY199" fmla="*/ 3018981 h 3483157"/>
              <a:gd name="connsiteX200" fmla="*/ 765253 w 4019760"/>
              <a:gd name="connsiteY200" fmla="*/ 3044381 h 3483157"/>
              <a:gd name="connsiteX201" fmla="*/ 754670 w 4019760"/>
              <a:gd name="connsiteY201" fmla="*/ 3046497 h 3483157"/>
              <a:gd name="connsiteX202" fmla="*/ 731387 w 4019760"/>
              <a:gd name="connsiteY202" fmla="*/ 3084597 h 3483157"/>
              <a:gd name="connsiteX203" fmla="*/ 722920 w 4019760"/>
              <a:gd name="connsiteY203" fmla="*/ 3118464 h 3483157"/>
              <a:gd name="connsiteX204" fmla="*/ 720803 w 4019760"/>
              <a:gd name="connsiteY204" fmla="*/ 3143864 h 3483157"/>
              <a:gd name="connsiteX205" fmla="*/ 693287 w 4019760"/>
              <a:gd name="connsiteY205" fmla="*/ 3137514 h 3483157"/>
              <a:gd name="connsiteX206" fmla="*/ 678470 w 4019760"/>
              <a:gd name="connsiteY206" fmla="*/ 3093064 h 3483157"/>
              <a:gd name="connsiteX207" fmla="*/ 629787 w 4019760"/>
              <a:gd name="connsiteY207" fmla="*/ 3071897 h 3483157"/>
              <a:gd name="connsiteX208" fmla="*/ 598037 w 4019760"/>
              <a:gd name="connsiteY208" fmla="*/ 3016864 h 3483157"/>
              <a:gd name="connsiteX209" fmla="*/ 636137 w 4019760"/>
              <a:gd name="connsiteY209" fmla="*/ 2985114 h 3483157"/>
              <a:gd name="connsiteX210" fmla="*/ 631903 w 4019760"/>
              <a:gd name="connsiteY210" fmla="*/ 2944897 h 3483157"/>
              <a:gd name="connsiteX211" fmla="*/ 676353 w 4019760"/>
              <a:gd name="connsiteY211" fmla="*/ 2957597 h 3483157"/>
              <a:gd name="connsiteX212" fmla="*/ 699637 w 4019760"/>
              <a:gd name="connsiteY212" fmla="*/ 2932197 h 3483157"/>
              <a:gd name="connsiteX213" fmla="*/ 648837 w 4019760"/>
              <a:gd name="connsiteY213" fmla="*/ 2866581 h 3483157"/>
              <a:gd name="connsiteX214" fmla="*/ 646720 w 4019760"/>
              <a:gd name="connsiteY214" fmla="*/ 2807314 h 3483157"/>
              <a:gd name="connsiteX215" fmla="*/ 659420 w 4019760"/>
              <a:gd name="connsiteY215" fmla="*/ 2762864 h 3483157"/>
              <a:gd name="connsiteX216" fmla="*/ 693287 w 4019760"/>
              <a:gd name="connsiteY216" fmla="*/ 2678197 h 3483157"/>
              <a:gd name="connsiteX217" fmla="*/ 559937 w 4019760"/>
              <a:gd name="connsiteY217" fmla="*/ 2733231 h 3483157"/>
              <a:gd name="connsiteX218" fmla="*/ 483737 w 4019760"/>
              <a:gd name="connsiteY218" fmla="*/ 2790381 h 3483157"/>
              <a:gd name="connsiteX219" fmla="*/ 447753 w 4019760"/>
              <a:gd name="connsiteY219" fmla="*/ 2817897 h 3483157"/>
              <a:gd name="connsiteX220" fmla="*/ 426587 w 4019760"/>
              <a:gd name="connsiteY220" fmla="*/ 2887747 h 3483157"/>
              <a:gd name="connsiteX221" fmla="*/ 460453 w 4019760"/>
              <a:gd name="connsiteY221" fmla="*/ 2972414 h 3483157"/>
              <a:gd name="connsiteX222" fmla="*/ 399070 w 4019760"/>
              <a:gd name="connsiteY222" fmla="*/ 3010514 h 3483157"/>
              <a:gd name="connsiteX223" fmla="*/ 432937 w 4019760"/>
              <a:gd name="connsiteY223" fmla="*/ 3065547 h 3483157"/>
              <a:gd name="connsiteX224" fmla="*/ 449870 w 4019760"/>
              <a:gd name="connsiteY224" fmla="*/ 3137514 h 3483157"/>
              <a:gd name="connsiteX225" fmla="*/ 456220 w 4019760"/>
              <a:gd name="connsiteY225" fmla="*/ 3245464 h 3483157"/>
              <a:gd name="connsiteX226" fmla="*/ 449870 w 4019760"/>
              <a:gd name="connsiteY226" fmla="*/ 3285681 h 3483157"/>
              <a:gd name="connsiteX227" fmla="*/ 458337 w 4019760"/>
              <a:gd name="connsiteY227" fmla="*/ 3313197 h 3483157"/>
              <a:gd name="connsiteX228" fmla="*/ 473153 w 4019760"/>
              <a:gd name="connsiteY228" fmla="*/ 3336481 h 3483157"/>
              <a:gd name="connsiteX229" fmla="*/ 509137 w 4019760"/>
              <a:gd name="connsiteY229" fmla="*/ 3393631 h 3483157"/>
              <a:gd name="connsiteX230" fmla="*/ 475270 w 4019760"/>
              <a:gd name="connsiteY230" fmla="*/ 3427497 h 3483157"/>
              <a:gd name="connsiteX231" fmla="*/ 426587 w 4019760"/>
              <a:gd name="connsiteY231" fmla="*/ 3359764 h 3483157"/>
              <a:gd name="connsiteX232" fmla="*/ 380020 w 4019760"/>
              <a:gd name="connsiteY232" fmla="*/ 3419031 h 3483157"/>
              <a:gd name="connsiteX233" fmla="*/ 354620 w 4019760"/>
              <a:gd name="connsiteY233" fmla="*/ 3438081 h 3483157"/>
              <a:gd name="connsiteX234" fmla="*/ 333453 w 4019760"/>
              <a:gd name="connsiteY234" fmla="*/ 3391514 h 3483157"/>
              <a:gd name="connsiteX235" fmla="*/ 265720 w 4019760"/>
              <a:gd name="connsiteY235" fmla="*/ 3357647 h 3483157"/>
              <a:gd name="connsiteX236" fmla="*/ 225503 w 4019760"/>
              <a:gd name="connsiteY236" fmla="*/ 3410564 h 3483157"/>
              <a:gd name="connsiteX237" fmla="*/ 172587 w 4019760"/>
              <a:gd name="connsiteY237" fmla="*/ 3452897 h 3483157"/>
              <a:gd name="connsiteX238" fmla="*/ 121787 w 4019760"/>
              <a:gd name="connsiteY238" fmla="*/ 3397864 h 3483157"/>
              <a:gd name="connsiteX239" fmla="*/ 58287 w 4019760"/>
              <a:gd name="connsiteY239" fmla="*/ 3429614 h 3483157"/>
              <a:gd name="connsiteX240" fmla="*/ 31068 w 4019760"/>
              <a:gd name="connsiteY240" fmla="*/ 3452666 h 3483157"/>
              <a:gd name="connsiteX241" fmla="*/ 0 w 4019760"/>
              <a:gd name="connsiteY241" fmla="*/ 3483157 h 348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4019760" h="3483157">
                <a:moveTo>
                  <a:pt x="0" y="0"/>
                </a:moveTo>
                <a:lnTo>
                  <a:pt x="4019760" y="0"/>
                </a:lnTo>
                <a:lnTo>
                  <a:pt x="4006598" y="6501"/>
                </a:lnTo>
                <a:cubicBezTo>
                  <a:pt x="3994868" y="13248"/>
                  <a:pt x="3984791" y="20458"/>
                  <a:pt x="3978353" y="28131"/>
                </a:cubicBezTo>
                <a:cubicBezTo>
                  <a:pt x="3952600" y="58823"/>
                  <a:pt x="3958951" y="116678"/>
                  <a:pt x="3948720" y="142431"/>
                </a:cubicBezTo>
                <a:cubicBezTo>
                  <a:pt x="3938489" y="168184"/>
                  <a:pt x="3923320" y="175944"/>
                  <a:pt x="3916970" y="182647"/>
                </a:cubicBezTo>
                <a:cubicBezTo>
                  <a:pt x="3910620" y="189350"/>
                  <a:pt x="3922262" y="206283"/>
                  <a:pt x="3910620" y="182647"/>
                </a:cubicBezTo>
                <a:cubicBezTo>
                  <a:pt x="3898978" y="159011"/>
                  <a:pt x="3867934" y="50003"/>
                  <a:pt x="3847120" y="40831"/>
                </a:cubicBezTo>
                <a:cubicBezTo>
                  <a:pt x="3826306" y="31659"/>
                  <a:pt x="3806904" y="99039"/>
                  <a:pt x="3785737" y="127614"/>
                </a:cubicBezTo>
                <a:cubicBezTo>
                  <a:pt x="3764570" y="156189"/>
                  <a:pt x="3741992" y="175239"/>
                  <a:pt x="3720120" y="212281"/>
                </a:cubicBezTo>
                <a:cubicBezTo>
                  <a:pt x="3698248" y="249323"/>
                  <a:pt x="3675317" y="324817"/>
                  <a:pt x="3654503" y="349864"/>
                </a:cubicBezTo>
                <a:cubicBezTo>
                  <a:pt x="3633689" y="374911"/>
                  <a:pt x="3597001" y="350922"/>
                  <a:pt x="3595237" y="362564"/>
                </a:cubicBezTo>
                <a:cubicBezTo>
                  <a:pt x="3593473" y="374206"/>
                  <a:pt x="3643567" y="404192"/>
                  <a:pt x="3643920" y="419714"/>
                </a:cubicBezTo>
                <a:cubicBezTo>
                  <a:pt x="3644273" y="435236"/>
                  <a:pt x="3602645" y="434883"/>
                  <a:pt x="3597353" y="455697"/>
                </a:cubicBezTo>
                <a:cubicBezTo>
                  <a:pt x="3592061" y="476511"/>
                  <a:pt x="3620284" y="518491"/>
                  <a:pt x="3612170" y="544597"/>
                </a:cubicBezTo>
                <a:cubicBezTo>
                  <a:pt x="3604056" y="570703"/>
                  <a:pt x="3569837" y="597161"/>
                  <a:pt x="3548670" y="612331"/>
                </a:cubicBezTo>
                <a:cubicBezTo>
                  <a:pt x="3527503" y="627501"/>
                  <a:pt x="3504573" y="641259"/>
                  <a:pt x="3485170" y="635614"/>
                </a:cubicBezTo>
                <a:cubicBezTo>
                  <a:pt x="3465767" y="629970"/>
                  <a:pt x="3441072" y="602806"/>
                  <a:pt x="3432253" y="578464"/>
                </a:cubicBezTo>
                <a:cubicBezTo>
                  <a:pt x="3423433" y="554122"/>
                  <a:pt x="3424845" y="518492"/>
                  <a:pt x="3432253" y="489564"/>
                </a:cubicBezTo>
                <a:cubicBezTo>
                  <a:pt x="3439661" y="460636"/>
                  <a:pt x="3499281" y="426769"/>
                  <a:pt x="3476703" y="404897"/>
                </a:cubicBezTo>
                <a:cubicBezTo>
                  <a:pt x="3454125" y="383025"/>
                  <a:pt x="3343001" y="359036"/>
                  <a:pt x="3296787" y="358331"/>
                </a:cubicBezTo>
                <a:cubicBezTo>
                  <a:pt x="3250573" y="357626"/>
                  <a:pt x="3199067" y="385142"/>
                  <a:pt x="3199420" y="400664"/>
                </a:cubicBezTo>
                <a:cubicBezTo>
                  <a:pt x="3199773" y="416186"/>
                  <a:pt x="3281264" y="429239"/>
                  <a:pt x="3298903" y="451464"/>
                </a:cubicBezTo>
                <a:cubicBezTo>
                  <a:pt x="3316542" y="473689"/>
                  <a:pt x="3294317" y="501206"/>
                  <a:pt x="3305253" y="534014"/>
                </a:cubicBezTo>
                <a:cubicBezTo>
                  <a:pt x="3316189" y="566822"/>
                  <a:pt x="3343353" y="623620"/>
                  <a:pt x="3364520" y="648314"/>
                </a:cubicBezTo>
                <a:cubicBezTo>
                  <a:pt x="3385687" y="673009"/>
                  <a:pt x="3427667" y="666659"/>
                  <a:pt x="3432253" y="682181"/>
                </a:cubicBezTo>
                <a:cubicBezTo>
                  <a:pt x="3436839" y="697703"/>
                  <a:pt x="3396270" y="724161"/>
                  <a:pt x="3392037" y="741447"/>
                </a:cubicBezTo>
                <a:cubicBezTo>
                  <a:pt x="3387804" y="758733"/>
                  <a:pt x="3398034" y="767200"/>
                  <a:pt x="3406853" y="785897"/>
                </a:cubicBezTo>
                <a:cubicBezTo>
                  <a:pt x="3415672" y="804594"/>
                  <a:pt x="3447775" y="848692"/>
                  <a:pt x="3444953" y="853631"/>
                </a:cubicBezTo>
                <a:cubicBezTo>
                  <a:pt x="3442131" y="858570"/>
                  <a:pt x="3403325" y="826820"/>
                  <a:pt x="3389920" y="815531"/>
                </a:cubicBezTo>
                <a:cubicBezTo>
                  <a:pt x="3376515" y="804242"/>
                  <a:pt x="3384981" y="790130"/>
                  <a:pt x="3364520" y="785897"/>
                </a:cubicBezTo>
                <a:cubicBezTo>
                  <a:pt x="3344059" y="781664"/>
                  <a:pt x="3287614" y="772845"/>
                  <a:pt x="3267153" y="790131"/>
                </a:cubicBezTo>
                <a:cubicBezTo>
                  <a:pt x="3246692" y="807417"/>
                  <a:pt x="3256922" y="863861"/>
                  <a:pt x="3241753" y="889614"/>
                </a:cubicBezTo>
                <a:cubicBezTo>
                  <a:pt x="3226584" y="915367"/>
                  <a:pt x="3184956" y="911839"/>
                  <a:pt x="3176137" y="944647"/>
                </a:cubicBezTo>
                <a:cubicBezTo>
                  <a:pt x="3167318" y="977455"/>
                  <a:pt x="3174373" y="1049070"/>
                  <a:pt x="3188837" y="1086464"/>
                </a:cubicBezTo>
                <a:cubicBezTo>
                  <a:pt x="3203301" y="1123858"/>
                  <a:pt x="3258687" y="1149611"/>
                  <a:pt x="3262920" y="1169014"/>
                </a:cubicBezTo>
                <a:cubicBezTo>
                  <a:pt x="3267153" y="1188417"/>
                  <a:pt x="3239990" y="1200412"/>
                  <a:pt x="3214237" y="1202881"/>
                </a:cubicBezTo>
                <a:cubicBezTo>
                  <a:pt x="3188484" y="1205350"/>
                  <a:pt x="3131686" y="1183126"/>
                  <a:pt x="3108403" y="1183831"/>
                </a:cubicBezTo>
                <a:cubicBezTo>
                  <a:pt x="3085120" y="1184537"/>
                  <a:pt x="3083004" y="1206761"/>
                  <a:pt x="3074537" y="1207114"/>
                </a:cubicBezTo>
                <a:cubicBezTo>
                  <a:pt x="3066070" y="1207467"/>
                  <a:pt x="3071714" y="1194414"/>
                  <a:pt x="3057603" y="1185947"/>
                </a:cubicBezTo>
                <a:cubicBezTo>
                  <a:pt x="3043492" y="1177480"/>
                  <a:pt x="3008214" y="1150670"/>
                  <a:pt x="2989870" y="1156314"/>
                </a:cubicBezTo>
                <a:cubicBezTo>
                  <a:pt x="2971526" y="1161958"/>
                  <a:pt x="2946831" y="1199706"/>
                  <a:pt x="2947537" y="1219814"/>
                </a:cubicBezTo>
                <a:cubicBezTo>
                  <a:pt x="2948242" y="1239922"/>
                  <a:pt x="2969056" y="1271320"/>
                  <a:pt x="2994103" y="1276964"/>
                </a:cubicBezTo>
                <a:cubicBezTo>
                  <a:pt x="3019150" y="1282608"/>
                  <a:pt x="3086884" y="1232162"/>
                  <a:pt x="3097820" y="1253681"/>
                </a:cubicBezTo>
                <a:cubicBezTo>
                  <a:pt x="3108756" y="1275200"/>
                  <a:pt x="3080887" y="1392676"/>
                  <a:pt x="3059720" y="1406081"/>
                </a:cubicBezTo>
                <a:cubicBezTo>
                  <a:pt x="3038553" y="1419486"/>
                  <a:pt x="3002570" y="1346108"/>
                  <a:pt x="2970820" y="1334114"/>
                </a:cubicBezTo>
                <a:cubicBezTo>
                  <a:pt x="2939070" y="1322120"/>
                  <a:pt x="2892150" y="1347872"/>
                  <a:pt x="2869220" y="1334114"/>
                </a:cubicBezTo>
                <a:cubicBezTo>
                  <a:pt x="2846290" y="1320356"/>
                  <a:pt x="2850876" y="1282608"/>
                  <a:pt x="2833237" y="1251564"/>
                </a:cubicBezTo>
                <a:cubicBezTo>
                  <a:pt x="2815598" y="1220520"/>
                  <a:pt x="2775029" y="1179244"/>
                  <a:pt x="2763387" y="1147847"/>
                </a:cubicBezTo>
                <a:cubicBezTo>
                  <a:pt x="2751745" y="1116450"/>
                  <a:pt x="2772912" y="1083289"/>
                  <a:pt x="2763387" y="1063181"/>
                </a:cubicBezTo>
                <a:cubicBezTo>
                  <a:pt x="2753862" y="1043073"/>
                  <a:pt x="2723523" y="1035664"/>
                  <a:pt x="2706237" y="1027197"/>
                </a:cubicBezTo>
                <a:cubicBezTo>
                  <a:pt x="2688951" y="1018730"/>
                  <a:pt x="2673076" y="1022964"/>
                  <a:pt x="2659670" y="1012381"/>
                </a:cubicBezTo>
                <a:cubicBezTo>
                  <a:pt x="2646264" y="1001798"/>
                  <a:pt x="2645911" y="976397"/>
                  <a:pt x="2625803" y="963697"/>
                </a:cubicBezTo>
                <a:cubicBezTo>
                  <a:pt x="2605695" y="950997"/>
                  <a:pt x="2557012" y="959111"/>
                  <a:pt x="2539020" y="936181"/>
                </a:cubicBezTo>
                <a:cubicBezTo>
                  <a:pt x="2521028" y="913251"/>
                  <a:pt x="2511150" y="839167"/>
                  <a:pt x="2517853" y="826114"/>
                </a:cubicBezTo>
                <a:cubicBezTo>
                  <a:pt x="2524556" y="813061"/>
                  <a:pt x="2557717" y="841636"/>
                  <a:pt x="2579237" y="857864"/>
                </a:cubicBezTo>
                <a:cubicBezTo>
                  <a:pt x="2600756" y="874092"/>
                  <a:pt x="2616631" y="910076"/>
                  <a:pt x="2646970" y="923481"/>
                </a:cubicBezTo>
                <a:cubicBezTo>
                  <a:pt x="2677309" y="936886"/>
                  <a:pt x="2724934" y="939355"/>
                  <a:pt x="2761270" y="938297"/>
                </a:cubicBezTo>
                <a:cubicBezTo>
                  <a:pt x="2797606" y="937239"/>
                  <a:pt x="2823359" y="917484"/>
                  <a:pt x="2864987" y="917131"/>
                </a:cubicBezTo>
                <a:cubicBezTo>
                  <a:pt x="2906615" y="916778"/>
                  <a:pt x="2960590" y="959464"/>
                  <a:pt x="3011037" y="936181"/>
                </a:cubicBezTo>
                <a:cubicBezTo>
                  <a:pt x="3061484" y="912898"/>
                  <a:pt x="3147209" y="817648"/>
                  <a:pt x="3167670" y="777431"/>
                </a:cubicBezTo>
                <a:cubicBezTo>
                  <a:pt x="3188131" y="737214"/>
                  <a:pt x="3148972" y="724162"/>
                  <a:pt x="3133803" y="694881"/>
                </a:cubicBezTo>
                <a:cubicBezTo>
                  <a:pt x="3118634" y="665600"/>
                  <a:pt x="3139800" y="638083"/>
                  <a:pt x="3076653" y="601747"/>
                </a:cubicBezTo>
                <a:cubicBezTo>
                  <a:pt x="3013506" y="565411"/>
                  <a:pt x="2821948" y="505439"/>
                  <a:pt x="2754920" y="476864"/>
                </a:cubicBezTo>
                <a:cubicBezTo>
                  <a:pt x="2687892" y="448289"/>
                  <a:pt x="2716115" y="435589"/>
                  <a:pt x="2674487" y="430297"/>
                </a:cubicBezTo>
                <a:cubicBezTo>
                  <a:pt x="2632859" y="425005"/>
                  <a:pt x="2540784" y="447231"/>
                  <a:pt x="2505153" y="445114"/>
                </a:cubicBezTo>
                <a:cubicBezTo>
                  <a:pt x="2469522" y="442997"/>
                  <a:pt x="2468111" y="429239"/>
                  <a:pt x="2460703" y="417597"/>
                </a:cubicBezTo>
                <a:cubicBezTo>
                  <a:pt x="2453295" y="405955"/>
                  <a:pt x="2469170" y="384436"/>
                  <a:pt x="2460703" y="375264"/>
                </a:cubicBezTo>
                <a:cubicBezTo>
                  <a:pt x="2452236" y="366092"/>
                  <a:pt x="2426131" y="354803"/>
                  <a:pt x="2409903" y="362564"/>
                </a:cubicBezTo>
                <a:cubicBezTo>
                  <a:pt x="2393675" y="370325"/>
                  <a:pt x="2372862" y="410895"/>
                  <a:pt x="2363337" y="421831"/>
                </a:cubicBezTo>
                <a:cubicBezTo>
                  <a:pt x="2353812" y="432767"/>
                  <a:pt x="2361220" y="426770"/>
                  <a:pt x="2352753" y="428181"/>
                </a:cubicBezTo>
                <a:cubicBezTo>
                  <a:pt x="2344286" y="429592"/>
                  <a:pt x="2330529" y="434178"/>
                  <a:pt x="2312537" y="430297"/>
                </a:cubicBezTo>
                <a:cubicBezTo>
                  <a:pt x="2294545" y="426416"/>
                  <a:pt x="2247625" y="426769"/>
                  <a:pt x="2244803" y="404897"/>
                </a:cubicBezTo>
                <a:cubicBezTo>
                  <a:pt x="2241981" y="383025"/>
                  <a:pt x="2304070" y="321995"/>
                  <a:pt x="2295603" y="299064"/>
                </a:cubicBezTo>
                <a:cubicBezTo>
                  <a:pt x="2287136" y="276134"/>
                  <a:pt x="2222225" y="286011"/>
                  <a:pt x="2194003" y="267314"/>
                </a:cubicBezTo>
                <a:cubicBezTo>
                  <a:pt x="2165781" y="248617"/>
                  <a:pt x="2141086" y="198523"/>
                  <a:pt x="2126270" y="186881"/>
                </a:cubicBezTo>
                <a:cubicBezTo>
                  <a:pt x="2111454" y="175239"/>
                  <a:pt x="2108631" y="185470"/>
                  <a:pt x="2105103" y="197464"/>
                </a:cubicBezTo>
                <a:cubicBezTo>
                  <a:pt x="2101575" y="209458"/>
                  <a:pt x="2110747" y="237328"/>
                  <a:pt x="2105103" y="258847"/>
                </a:cubicBezTo>
                <a:cubicBezTo>
                  <a:pt x="2099459" y="280366"/>
                  <a:pt x="2080762" y="317056"/>
                  <a:pt x="2071237" y="326581"/>
                </a:cubicBezTo>
                <a:cubicBezTo>
                  <a:pt x="2061712" y="336106"/>
                  <a:pt x="2051834" y="326580"/>
                  <a:pt x="2047953" y="315997"/>
                </a:cubicBezTo>
                <a:cubicBezTo>
                  <a:pt x="2044072" y="305414"/>
                  <a:pt x="2052892" y="277545"/>
                  <a:pt x="2047953" y="263081"/>
                </a:cubicBezTo>
                <a:cubicBezTo>
                  <a:pt x="2043014" y="248617"/>
                  <a:pt x="2026081" y="216867"/>
                  <a:pt x="2018320" y="229214"/>
                </a:cubicBezTo>
                <a:cubicBezTo>
                  <a:pt x="2010559" y="241561"/>
                  <a:pt x="2007384" y="305061"/>
                  <a:pt x="2001387" y="337164"/>
                </a:cubicBezTo>
                <a:cubicBezTo>
                  <a:pt x="1995390" y="369267"/>
                  <a:pt x="1990451" y="413364"/>
                  <a:pt x="1982337" y="421831"/>
                </a:cubicBezTo>
                <a:cubicBezTo>
                  <a:pt x="1974223" y="430298"/>
                  <a:pt x="1955172" y="416892"/>
                  <a:pt x="1952703" y="387964"/>
                </a:cubicBezTo>
                <a:cubicBezTo>
                  <a:pt x="1950233" y="359036"/>
                  <a:pt x="1971400" y="273311"/>
                  <a:pt x="1967520" y="248264"/>
                </a:cubicBezTo>
                <a:cubicBezTo>
                  <a:pt x="1963640" y="223217"/>
                  <a:pt x="1938592" y="226392"/>
                  <a:pt x="1929420" y="237681"/>
                </a:cubicBezTo>
                <a:cubicBezTo>
                  <a:pt x="1920248" y="248970"/>
                  <a:pt x="1923070" y="298005"/>
                  <a:pt x="1912487" y="315997"/>
                </a:cubicBezTo>
                <a:cubicBezTo>
                  <a:pt x="1901904" y="333989"/>
                  <a:pt x="1875092" y="332578"/>
                  <a:pt x="1865920" y="345631"/>
                </a:cubicBezTo>
                <a:cubicBezTo>
                  <a:pt x="1856748" y="358684"/>
                  <a:pt x="1864508" y="380556"/>
                  <a:pt x="1857453" y="394314"/>
                </a:cubicBezTo>
                <a:cubicBezTo>
                  <a:pt x="1850398" y="408072"/>
                  <a:pt x="1837345" y="415481"/>
                  <a:pt x="1823587" y="428181"/>
                </a:cubicBezTo>
                <a:cubicBezTo>
                  <a:pt x="1809829" y="440881"/>
                  <a:pt x="1786545" y="475806"/>
                  <a:pt x="1774903" y="470514"/>
                </a:cubicBezTo>
                <a:cubicBezTo>
                  <a:pt x="1763261" y="465222"/>
                  <a:pt x="1761145" y="409484"/>
                  <a:pt x="1753737" y="396431"/>
                </a:cubicBezTo>
                <a:cubicBezTo>
                  <a:pt x="1746329" y="383378"/>
                  <a:pt x="1736803" y="382672"/>
                  <a:pt x="1730453" y="392197"/>
                </a:cubicBezTo>
                <a:cubicBezTo>
                  <a:pt x="1724103" y="401722"/>
                  <a:pt x="1721987" y="439117"/>
                  <a:pt x="1715637" y="453581"/>
                </a:cubicBezTo>
                <a:cubicBezTo>
                  <a:pt x="1709287" y="468045"/>
                  <a:pt x="1699409" y="482509"/>
                  <a:pt x="1692353" y="478981"/>
                </a:cubicBezTo>
                <a:cubicBezTo>
                  <a:pt x="1685297" y="475453"/>
                  <a:pt x="1680358" y="427475"/>
                  <a:pt x="1673303" y="432414"/>
                </a:cubicBezTo>
                <a:cubicBezTo>
                  <a:pt x="1666248" y="437353"/>
                  <a:pt x="1659545" y="496267"/>
                  <a:pt x="1650020" y="508614"/>
                </a:cubicBezTo>
                <a:cubicBezTo>
                  <a:pt x="1640495" y="520961"/>
                  <a:pt x="1628147" y="520961"/>
                  <a:pt x="1616153" y="506497"/>
                </a:cubicBezTo>
                <a:cubicBezTo>
                  <a:pt x="1604159" y="492033"/>
                  <a:pt x="1591106" y="423948"/>
                  <a:pt x="1578053" y="421831"/>
                </a:cubicBezTo>
                <a:cubicBezTo>
                  <a:pt x="1565000" y="419714"/>
                  <a:pt x="1548067" y="466986"/>
                  <a:pt x="1537837" y="493797"/>
                </a:cubicBezTo>
                <a:cubicBezTo>
                  <a:pt x="1527607" y="520608"/>
                  <a:pt x="1524431" y="561178"/>
                  <a:pt x="1516670" y="582697"/>
                </a:cubicBezTo>
                <a:cubicBezTo>
                  <a:pt x="1508909" y="604216"/>
                  <a:pt x="1502559" y="610567"/>
                  <a:pt x="1491270" y="622914"/>
                </a:cubicBezTo>
                <a:cubicBezTo>
                  <a:pt x="1479981" y="635261"/>
                  <a:pt x="1449290" y="649020"/>
                  <a:pt x="1448937" y="656781"/>
                </a:cubicBezTo>
                <a:cubicBezTo>
                  <a:pt x="1448584" y="664542"/>
                  <a:pt x="1485978" y="656076"/>
                  <a:pt x="1489153" y="669481"/>
                </a:cubicBezTo>
                <a:cubicBezTo>
                  <a:pt x="1492328" y="682886"/>
                  <a:pt x="1477512" y="731922"/>
                  <a:pt x="1467987" y="737214"/>
                </a:cubicBezTo>
                <a:cubicBezTo>
                  <a:pt x="1458462" y="742506"/>
                  <a:pt x="1439411" y="694176"/>
                  <a:pt x="1432003" y="701231"/>
                </a:cubicBezTo>
                <a:cubicBezTo>
                  <a:pt x="1424595" y="708287"/>
                  <a:pt x="1431298" y="757675"/>
                  <a:pt x="1423537" y="779547"/>
                </a:cubicBezTo>
                <a:cubicBezTo>
                  <a:pt x="1415776" y="801419"/>
                  <a:pt x="1390729" y="834933"/>
                  <a:pt x="1385437" y="832464"/>
                </a:cubicBezTo>
                <a:cubicBezTo>
                  <a:pt x="1380145" y="829995"/>
                  <a:pt x="1396373" y="777784"/>
                  <a:pt x="1391787" y="764731"/>
                </a:cubicBezTo>
                <a:cubicBezTo>
                  <a:pt x="1387201" y="751678"/>
                  <a:pt x="1365328" y="746739"/>
                  <a:pt x="1357920" y="754147"/>
                </a:cubicBezTo>
                <a:cubicBezTo>
                  <a:pt x="1350512" y="761555"/>
                  <a:pt x="1346984" y="786603"/>
                  <a:pt x="1347337" y="809181"/>
                </a:cubicBezTo>
                <a:cubicBezTo>
                  <a:pt x="1347690" y="831759"/>
                  <a:pt x="1366387" y="884675"/>
                  <a:pt x="1360037" y="889614"/>
                </a:cubicBezTo>
                <a:cubicBezTo>
                  <a:pt x="1353687" y="894553"/>
                  <a:pt x="1320173" y="844811"/>
                  <a:pt x="1309237" y="838814"/>
                </a:cubicBezTo>
                <a:cubicBezTo>
                  <a:pt x="1298301" y="832817"/>
                  <a:pt x="1296537" y="840226"/>
                  <a:pt x="1294420" y="853631"/>
                </a:cubicBezTo>
                <a:cubicBezTo>
                  <a:pt x="1292303" y="867037"/>
                  <a:pt x="1311354" y="898433"/>
                  <a:pt x="1296537" y="919247"/>
                </a:cubicBezTo>
                <a:cubicBezTo>
                  <a:pt x="1281720" y="940061"/>
                  <a:pt x="1227745" y="956995"/>
                  <a:pt x="1205520" y="978514"/>
                </a:cubicBezTo>
                <a:cubicBezTo>
                  <a:pt x="1183295" y="1000033"/>
                  <a:pt x="1169537" y="1027550"/>
                  <a:pt x="1163187" y="1048364"/>
                </a:cubicBezTo>
                <a:cubicBezTo>
                  <a:pt x="1156837" y="1069178"/>
                  <a:pt x="1175887" y="1091050"/>
                  <a:pt x="1167420" y="1103397"/>
                </a:cubicBezTo>
                <a:cubicBezTo>
                  <a:pt x="1158953" y="1115744"/>
                  <a:pt x="1124381" y="1105866"/>
                  <a:pt x="1112387" y="1122447"/>
                </a:cubicBezTo>
                <a:cubicBezTo>
                  <a:pt x="1100392" y="1139028"/>
                  <a:pt x="1105684" y="1184184"/>
                  <a:pt x="1095453" y="1202881"/>
                </a:cubicBezTo>
                <a:cubicBezTo>
                  <a:pt x="1085222" y="1221578"/>
                  <a:pt x="1054178" y="1219109"/>
                  <a:pt x="1051003" y="1234631"/>
                </a:cubicBezTo>
                <a:cubicBezTo>
                  <a:pt x="1047828" y="1250153"/>
                  <a:pt x="1080636" y="1284372"/>
                  <a:pt x="1076403" y="1296014"/>
                </a:cubicBezTo>
                <a:cubicBezTo>
                  <a:pt x="1072170" y="1307656"/>
                  <a:pt x="1040067" y="1296014"/>
                  <a:pt x="1025603" y="1304481"/>
                </a:cubicBezTo>
                <a:cubicBezTo>
                  <a:pt x="1011139" y="1312948"/>
                  <a:pt x="997381" y="1337995"/>
                  <a:pt x="989620" y="1346814"/>
                </a:cubicBezTo>
                <a:cubicBezTo>
                  <a:pt x="981859" y="1355633"/>
                  <a:pt x="986092" y="1346108"/>
                  <a:pt x="979037" y="1357397"/>
                </a:cubicBezTo>
                <a:cubicBezTo>
                  <a:pt x="971982" y="1368686"/>
                  <a:pt x="963162" y="1402200"/>
                  <a:pt x="947287" y="1414547"/>
                </a:cubicBezTo>
                <a:cubicBezTo>
                  <a:pt x="931412" y="1426894"/>
                  <a:pt x="900368" y="1419487"/>
                  <a:pt x="883787" y="1431481"/>
                </a:cubicBezTo>
                <a:cubicBezTo>
                  <a:pt x="867206" y="1443476"/>
                  <a:pt x="862267" y="1473109"/>
                  <a:pt x="847803" y="1486514"/>
                </a:cubicBezTo>
                <a:cubicBezTo>
                  <a:pt x="833339" y="1499919"/>
                  <a:pt x="801589" y="1499567"/>
                  <a:pt x="797003" y="1511914"/>
                </a:cubicBezTo>
                <a:cubicBezTo>
                  <a:pt x="792417" y="1524261"/>
                  <a:pt x="810056" y="1550014"/>
                  <a:pt x="820287" y="1560597"/>
                </a:cubicBezTo>
                <a:cubicBezTo>
                  <a:pt x="830518" y="1571180"/>
                  <a:pt x="834045" y="1580353"/>
                  <a:pt x="858387" y="1575414"/>
                </a:cubicBezTo>
                <a:cubicBezTo>
                  <a:pt x="882729" y="1570475"/>
                  <a:pt x="967748" y="1525319"/>
                  <a:pt x="966337" y="1530964"/>
                </a:cubicBezTo>
                <a:cubicBezTo>
                  <a:pt x="964926" y="1536609"/>
                  <a:pt x="885903" y="1599756"/>
                  <a:pt x="849920" y="1609281"/>
                </a:cubicBezTo>
                <a:cubicBezTo>
                  <a:pt x="813937" y="1618806"/>
                  <a:pt x="771956" y="1583881"/>
                  <a:pt x="750437" y="1588114"/>
                </a:cubicBezTo>
                <a:cubicBezTo>
                  <a:pt x="728918" y="1592347"/>
                  <a:pt x="736325" y="1625509"/>
                  <a:pt x="720803" y="1634681"/>
                </a:cubicBezTo>
                <a:cubicBezTo>
                  <a:pt x="705281" y="1643853"/>
                  <a:pt x="667181" y="1635386"/>
                  <a:pt x="657303" y="1643147"/>
                </a:cubicBezTo>
                <a:cubicBezTo>
                  <a:pt x="647425" y="1650908"/>
                  <a:pt x="660126" y="1673486"/>
                  <a:pt x="661537" y="1681247"/>
                </a:cubicBezTo>
                <a:cubicBezTo>
                  <a:pt x="662948" y="1689008"/>
                  <a:pt x="680234" y="1694300"/>
                  <a:pt x="665770" y="1689714"/>
                </a:cubicBezTo>
                <a:cubicBezTo>
                  <a:pt x="651306" y="1685128"/>
                  <a:pt x="586747" y="1653026"/>
                  <a:pt x="574753" y="1653731"/>
                </a:cubicBezTo>
                <a:cubicBezTo>
                  <a:pt x="562759" y="1654436"/>
                  <a:pt x="595214" y="1683011"/>
                  <a:pt x="593803" y="1693947"/>
                </a:cubicBezTo>
                <a:cubicBezTo>
                  <a:pt x="592392" y="1704883"/>
                  <a:pt x="582867" y="1717583"/>
                  <a:pt x="566287" y="1719347"/>
                </a:cubicBezTo>
                <a:cubicBezTo>
                  <a:pt x="549706" y="1721111"/>
                  <a:pt x="507726" y="1695006"/>
                  <a:pt x="494320" y="1704531"/>
                </a:cubicBezTo>
                <a:cubicBezTo>
                  <a:pt x="480914" y="1714056"/>
                  <a:pt x="496789" y="1764855"/>
                  <a:pt x="485853" y="1776497"/>
                </a:cubicBezTo>
                <a:cubicBezTo>
                  <a:pt x="474917" y="1788139"/>
                  <a:pt x="448811" y="1768031"/>
                  <a:pt x="428703" y="1774381"/>
                </a:cubicBezTo>
                <a:cubicBezTo>
                  <a:pt x="408595" y="1780731"/>
                  <a:pt x="379667" y="1798722"/>
                  <a:pt x="365203" y="1814597"/>
                </a:cubicBezTo>
                <a:cubicBezTo>
                  <a:pt x="350739" y="1830472"/>
                  <a:pt x="346153" y="1849170"/>
                  <a:pt x="341920" y="1869631"/>
                </a:cubicBezTo>
                <a:cubicBezTo>
                  <a:pt x="337687" y="1890092"/>
                  <a:pt x="328514" y="1925370"/>
                  <a:pt x="339803" y="1937364"/>
                </a:cubicBezTo>
                <a:cubicBezTo>
                  <a:pt x="351092" y="1949358"/>
                  <a:pt x="395542" y="1934542"/>
                  <a:pt x="409653" y="1941597"/>
                </a:cubicBezTo>
                <a:cubicBezTo>
                  <a:pt x="423764" y="1948652"/>
                  <a:pt x="434700" y="1972289"/>
                  <a:pt x="424470" y="1979697"/>
                </a:cubicBezTo>
                <a:cubicBezTo>
                  <a:pt x="414240" y="1987105"/>
                  <a:pt x="365909" y="1976875"/>
                  <a:pt x="348270" y="1986047"/>
                </a:cubicBezTo>
                <a:cubicBezTo>
                  <a:pt x="330631" y="1995219"/>
                  <a:pt x="327104" y="2022031"/>
                  <a:pt x="318637" y="2034731"/>
                </a:cubicBezTo>
                <a:cubicBezTo>
                  <a:pt x="310170" y="2047431"/>
                  <a:pt x="293942" y="2045667"/>
                  <a:pt x="297470" y="2062247"/>
                </a:cubicBezTo>
                <a:cubicBezTo>
                  <a:pt x="300998" y="2078828"/>
                  <a:pt x="332042" y="2122572"/>
                  <a:pt x="339803" y="2134214"/>
                </a:cubicBezTo>
                <a:lnTo>
                  <a:pt x="342033" y="2138344"/>
                </a:lnTo>
                <a:lnTo>
                  <a:pt x="341788" y="2139109"/>
                </a:lnTo>
                <a:cubicBezTo>
                  <a:pt x="342251" y="2139836"/>
                  <a:pt x="342725" y="2140068"/>
                  <a:pt x="342598" y="2139390"/>
                </a:cubicBezTo>
                <a:lnTo>
                  <a:pt x="342033" y="2138344"/>
                </a:lnTo>
                <a:lnTo>
                  <a:pt x="344037" y="2132097"/>
                </a:lnTo>
                <a:cubicBezTo>
                  <a:pt x="352151" y="2127864"/>
                  <a:pt x="386018" y="2101406"/>
                  <a:pt x="388487" y="2108814"/>
                </a:cubicBezTo>
                <a:cubicBezTo>
                  <a:pt x="390956" y="2116222"/>
                  <a:pt x="366261" y="2153969"/>
                  <a:pt x="358853" y="2176547"/>
                </a:cubicBezTo>
                <a:cubicBezTo>
                  <a:pt x="351445" y="2199125"/>
                  <a:pt x="355679" y="2234756"/>
                  <a:pt x="344037" y="2244281"/>
                </a:cubicBezTo>
                <a:cubicBezTo>
                  <a:pt x="332395" y="2253806"/>
                  <a:pt x="297117" y="2225230"/>
                  <a:pt x="289003" y="2233697"/>
                </a:cubicBezTo>
                <a:cubicBezTo>
                  <a:pt x="280889" y="2242164"/>
                  <a:pt x="289708" y="2290495"/>
                  <a:pt x="295353" y="2295081"/>
                </a:cubicBezTo>
                <a:cubicBezTo>
                  <a:pt x="300997" y="2299667"/>
                  <a:pt x="313345" y="2265447"/>
                  <a:pt x="322870" y="2261214"/>
                </a:cubicBezTo>
                <a:cubicBezTo>
                  <a:pt x="332395" y="2256981"/>
                  <a:pt x="352503" y="2257334"/>
                  <a:pt x="352503" y="2269681"/>
                </a:cubicBezTo>
                <a:cubicBezTo>
                  <a:pt x="352503" y="2282028"/>
                  <a:pt x="338745" y="2319422"/>
                  <a:pt x="322870" y="2335297"/>
                </a:cubicBezTo>
                <a:cubicBezTo>
                  <a:pt x="306995" y="2351172"/>
                  <a:pt x="268542" y="2351878"/>
                  <a:pt x="257253" y="2364931"/>
                </a:cubicBezTo>
                <a:cubicBezTo>
                  <a:pt x="245964" y="2377984"/>
                  <a:pt x="249140" y="2399503"/>
                  <a:pt x="255137" y="2413614"/>
                </a:cubicBezTo>
                <a:cubicBezTo>
                  <a:pt x="261134" y="2427725"/>
                  <a:pt x="283712" y="2431605"/>
                  <a:pt x="293237" y="2449597"/>
                </a:cubicBezTo>
                <a:cubicBezTo>
                  <a:pt x="302762" y="2467589"/>
                  <a:pt x="293237" y="2504278"/>
                  <a:pt x="312287" y="2521564"/>
                </a:cubicBezTo>
                <a:cubicBezTo>
                  <a:pt x="331337" y="2538850"/>
                  <a:pt x="372612" y="2551197"/>
                  <a:pt x="407537" y="2553314"/>
                </a:cubicBezTo>
                <a:cubicBezTo>
                  <a:pt x="442462" y="2555431"/>
                  <a:pt x="490440" y="2546611"/>
                  <a:pt x="521837" y="2534264"/>
                </a:cubicBezTo>
                <a:cubicBezTo>
                  <a:pt x="553234" y="2521917"/>
                  <a:pt x="580045" y="2487698"/>
                  <a:pt x="595920" y="2479231"/>
                </a:cubicBezTo>
                <a:cubicBezTo>
                  <a:pt x="611795" y="2470764"/>
                  <a:pt x="608620" y="2493695"/>
                  <a:pt x="617087" y="2483464"/>
                </a:cubicBezTo>
                <a:cubicBezTo>
                  <a:pt x="625554" y="2473233"/>
                  <a:pt x="634726" y="2433369"/>
                  <a:pt x="646720" y="2417847"/>
                </a:cubicBezTo>
                <a:cubicBezTo>
                  <a:pt x="658714" y="2402325"/>
                  <a:pt x="680939" y="2392448"/>
                  <a:pt x="689053" y="2390331"/>
                </a:cubicBezTo>
                <a:cubicBezTo>
                  <a:pt x="697167" y="2388214"/>
                  <a:pt x="691875" y="2398797"/>
                  <a:pt x="695403" y="2405147"/>
                </a:cubicBezTo>
                <a:cubicBezTo>
                  <a:pt x="698931" y="2411497"/>
                  <a:pt x="703870" y="2430548"/>
                  <a:pt x="710220" y="2428431"/>
                </a:cubicBezTo>
                <a:cubicBezTo>
                  <a:pt x="716570" y="2426314"/>
                  <a:pt x="722214" y="2411144"/>
                  <a:pt x="733503" y="2392447"/>
                </a:cubicBezTo>
                <a:cubicBezTo>
                  <a:pt x="744792" y="2373750"/>
                  <a:pt x="769486" y="2318364"/>
                  <a:pt x="777953" y="2316247"/>
                </a:cubicBezTo>
                <a:cubicBezTo>
                  <a:pt x="786420" y="2314130"/>
                  <a:pt x="778306" y="2362814"/>
                  <a:pt x="784303" y="2379747"/>
                </a:cubicBezTo>
                <a:cubicBezTo>
                  <a:pt x="790300" y="2396680"/>
                  <a:pt x="810056" y="2401266"/>
                  <a:pt x="813937" y="2417847"/>
                </a:cubicBezTo>
                <a:cubicBezTo>
                  <a:pt x="817818" y="2434428"/>
                  <a:pt x="807940" y="2464062"/>
                  <a:pt x="807587" y="2479231"/>
                </a:cubicBezTo>
                <a:cubicBezTo>
                  <a:pt x="807234" y="2494400"/>
                  <a:pt x="802648" y="2491578"/>
                  <a:pt x="811820" y="2508864"/>
                </a:cubicBezTo>
                <a:cubicBezTo>
                  <a:pt x="820992" y="2526150"/>
                  <a:pt x="858034" y="2562133"/>
                  <a:pt x="862620" y="2582947"/>
                </a:cubicBezTo>
                <a:cubicBezTo>
                  <a:pt x="867206" y="2603761"/>
                  <a:pt x="846040" y="2611522"/>
                  <a:pt x="839337" y="2633747"/>
                </a:cubicBezTo>
                <a:cubicBezTo>
                  <a:pt x="832634" y="2655972"/>
                  <a:pt x="812878" y="2688780"/>
                  <a:pt x="822403" y="2716297"/>
                </a:cubicBezTo>
                <a:cubicBezTo>
                  <a:pt x="831928" y="2743814"/>
                  <a:pt x="883787" y="2774505"/>
                  <a:pt x="896487" y="2798847"/>
                </a:cubicBezTo>
                <a:cubicBezTo>
                  <a:pt x="909187" y="2823189"/>
                  <a:pt x="891548" y="2848589"/>
                  <a:pt x="898603" y="2862347"/>
                </a:cubicBezTo>
                <a:cubicBezTo>
                  <a:pt x="905658" y="2876105"/>
                  <a:pt x="931412" y="2869755"/>
                  <a:pt x="938820" y="2881397"/>
                </a:cubicBezTo>
                <a:cubicBezTo>
                  <a:pt x="946228" y="2893039"/>
                  <a:pt x="949050" y="2913853"/>
                  <a:pt x="943053" y="2932197"/>
                </a:cubicBezTo>
                <a:cubicBezTo>
                  <a:pt x="937056" y="2950541"/>
                  <a:pt x="904601" y="2972061"/>
                  <a:pt x="902837" y="2991464"/>
                </a:cubicBezTo>
                <a:cubicBezTo>
                  <a:pt x="901073" y="3010867"/>
                  <a:pt x="932470" y="3039442"/>
                  <a:pt x="932470" y="3048614"/>
                </a:cubicBezTo>
                <a:cubicBezTo>
                  <a:pt x="932470" y="3057786"/>
                  <a:pt x="912009" y="3044733"/>
                  <a:pt x="902837" y="3046497"/>
                </a:cubicBezTo>
                <a:cubicBezTo>
                  <a:pt x="893665" y="3048261"/>
                  <a:pt x="884140" y="3057433"/>
                  <a:pt x="877437" y="3059197"/>
                </a:cubicBezTo>
                <a:cubicBezTo>
                  <a:pt x="870734" y="3060961"/>
                  <a:pt x="865089" y="3065195"/>
                  <a:pt x="862620" y="3057081"/>
                </a:cubicBezTo>
                <a:cubicBezTo>
                  <a:pt x="860151" y="3048967"/>
                  <a:pt x="870734" y="3007692"/>
                  <a:pt x="862620" y="3010514"/>
                </a:cubicBezTo>
                <a:cubicBezTo>
                  <a:pt x="854506" y="3013336"/>
                  <a:pt x="823815" y="3072603"/>
                  <a:pt x="813937" y="3074014"/>
                </a:cubicBezTo>
                <a:cubicBezTo>
                  <a:pt x="804059" y="3075425"/>
                  <a:pt x="811467" y="3023920"/>
                  <a:pt x="803353" y="3018981"/>
                </a:cubicBezTo>
                <a:cubicBezTo>
                  <a:pt x="795239" y="3014042"/>
                  <a:pt x="773367" y="3039795"/>
                  <a:pt x="765253" y="3044381"/>
                </a:cubicBezTo>
                <a:cubicBezTo>
                  <a:pt x="757139" y="3048967"/>
                  <a:pt x="760314" y="3039794"/>
                  <a:pt x="754670" y="3046497"/>
                </a:cubicBezTo>
                <a:cubicBezTo>
                  <a:pt x="749026" y="3053200"/>
                  <a:pt x="736679" y="3072603"/>
                  <a:pt x="731387" y="3084597"/>
                </a:cubicBezTo>
                <a:cubicBezTo>
                  <a:pt x="726095" y="3096591"/>
                  <a:pt x="724684" y="3108586"/>
                  <a:pt x="722920" y="3118464"/>
                </a:cubicBezTo>
                <a:cubicBezTo>
                  <a:pt x="721156" y="3128342"/>
                  <a:pt x="725742" y="3140689"/>
                  <a:pt x="720803" y="3143864"/>
                </a:cubicBezTo>
                <a:cubicBezTo>
                  <a:pt x="715864" y="3147039"/>
                  <a:pt x="700342" y="3145981"/>
                  <a:pt x="693287" y="3137514"/>
                </a:cubicBezTo>
                <a:cubicBezTo>
                  <a:pt x="686231" y="3129047"/>
                  <a:pt x="689053" y="3104000"/>
                  <a:pt x="678470" y="3093064"/>
                </a:cubicBezTo>
                <a:cubicBezTo>
                  <a:pt x="667887" y="3082128"/>
                  <a:pt x="643192" y="3084597"/>
                  <a:pt x="629787" y="3071897"/>
                </a:cubicBezTo>
                <a:cubicBezTo>
                  <a:pt x="616382" y="3059197"/>
                  <a:pt x="596979" y="3031328"/>
                  <a:pt x="598037" y="3016864"/>
                </a:cubicBezTo>
                <a:cubicBezTo>
                  <a:pt x="599095" y="3002400"/>
                  <a:pt x="630493" y="2997109"/>
                  <a:pt x="636137" y="2985114"/>
                </a:cubicBezTo>
                <a:cubicBezTo>
                  <a:pt x="641781" y="2973120"/>
                  <a:pt x="625200" y="2949483"/>
                  <a:pt x="631903" y="2944897"/>
                </a:cubicBezTo>
                <a:cubicBezTo>
                  <a:pt x="638606" y="2940311"/>
                  <a:pt x="665064" y="2959714"/>
                  <a:pt x="676353" y="2957597"/>
                </a:cubicBezTo>
                <a:cubicBezTo>
                  <a:pt x="687642" y="2955480"/>
                  <a:pt x="704223" y="2947366"/>
                  <a:pt x="699637" y="2932197"/>
                </a:cubicBezTo>
                <a:cubicBezTo>
                  <a:pt x="695051" y="2917028"/>
                  <a:pt x="657656" y="2887395"/>
                  <a:pt x="648837" y="2866581"/>
                </a:cubicBezTo>
                <a:cubicBezTo>
                  <a:pt x="640017" y="2845767"/>
                  <a:pt x="644956" y="2824600"/>
                  <a:pt x="646720" y="2807314"/>
                </a:cubicBezTo>
                <a:cubicBezTo>
                  <a:pt x="648484" y="2790028"/>
                  <a:pt x="651659" y="2784383"/>
                  <a:pt x="659420" y="2762864"/>
                </a:cubicBezTo>
                <a:cubicBezTo>
                  <a:pt x="667181" y="2741345"/>
                  <a:pt x="709867" y="2683136"/>
                  <a:pt x="693287" y="2678197"/>
                </a:cubicBezTo>
                <a:cubicBezTo>
                  <a:pt x="676707" y="2673258"/>
                  <a:pt x="594862" y="2714534"/>
                  <a:pt x="559937" y="2733231"/>
                </a:cubicBezTo>
                <a:cubicBezTo>
                  <a:pt x="525012" y="2751928"/>
                  <a:pt x="502434" y="2776270"/>
                  <a:pt x="483737" y="2790381"/>
                </a:cubicBezTo>
                <a:cubicBezTo>
                  <a:pt x="483737" y="2790381"/>
                  <a:pt x="457278" y="2801669"/>
                  <a:pt x="447753" y="2817897"/>
                </a:cubicBezTo>
                <a:cubicBezTo>
                  <a:pt x="438228" y="2834125"/>
                  <a:pt x="424470" y="2861994"/>
                  <a:pt x="426587" y="2887747"/>
                </a:cubicBezTo>
                <a:cubicBezTo>
                  <a:pt x="428704" y="2913500"/>
                  <a:pt x="465039" y="2951953"/>
                  <a:pt x="460453" y="2972414"/>
                </a:cubicBezTo>
                <a:cubicBezTo>
                  <a:pt x="455867" y="2992875"/>
                  <a:pt x="403656" y="2994992"/>
                  <a:pt x="399070" y="3010514"/>
                </a:cubicBezTo>
                <a:cubicBezTo>
                  <a:pt x="394484" y="3026036"/>
                  <a:pt x="424470" y="3044380"/>
                  <a:pt x="432937" y="3065547"/>
                </a:cubicBezTo>
                <a:cubicBezTo>
                  <a:pt x="441404" y="3086714"/>
                  <a:pt x="445989" y="3107528"/>
                  <a:pt x="449870" y="3137514"/>
                </a:cubicBezTo>
                <a:cubicBezTo>
                  <a:pt x="453750" y="3167500"/>
                  <a:pt x="456220" y="3220770"/>
                  <a:pt x="456220" y="3245464"/>
                </a:cubicBezTo>
                <a:cubicBezTo>
                  <a:pt x="456220" y="3270158"/>
                  <a:pt x="449517" y="3274392"/>
                  <a:pt x="449870" y="3285681"/>
                </a:cubicBezTo>
                <a:cubicBezTo>
                  <a:pt x="450223" y="3296970"/>
                  <a:pt x="454457" y="3304730"/>
                  <a:pt x="458337" y="3313197"/>
                </a:cubicBezTo>
                <a:cubicBezTo>
                  <a:pt x="462217" y="3321664"/>
                  <a:pt x="464686" y="3323075"/>
                  <a:pt x="473153" y="3336481"/>
                </a:cubicBezTo>
                <a:cubicBezTo>
                  <a:pt x="481620" y="3349887"/>
                  <a:pt x="508784" y="3378462"/>
                  <a:pt x="509137" y="3393631"/>
                </a:cubicBezTo>
                <a:cubicBezTo>
                  <a:pt x="509490" y="3408800"/>
                  <a:pt x="489028" y="3433141"/>
                  <a:pt x="475270" y="3427497"/>
                </a:cubicBezTo>
                <a:cubicBezTo>
                  <a:pt x="461512" y="3421853"/>
                  <a:pt x="442462" y="3361175"/>
                  <a:pt x="426587" y="3359764"/>
                </a:cubicBezTo>
                <a:cubicBezTo>
                  <a:pt x="410712" y="3358353"/>
                  <a:pt x="392015" y="3405978"/>
                  <a:pt x="380020" y="3419031"/>
                </a:cubicBezTo>
                <a:cubicBezTo>
                  <a:pt x="368025" y="3432084"/>
                  <a:pt x="362381" y="3442667"/>
                  <a:pt x="354620" y="3438081"/>
                </a:cubicBezTo>
                <a:cubicBezTo>
                  <a:pt x="346859" y="3433495"/>
                  <a:pt x="348270" y="3404920"/>
                  <a:pt x="333453" y="3391514"/>
                </a:cubicBezTo>
                <a:cubicBezTo>
                  <a:pt x="318636" y="3378108"/>
                  <a:pt x="283712" y="3354472"/>
                  <a:pt x="265720" y="3357647"/>
                </a:cubicBezTo>
                <a:cubicBezTo>
                  <a:pt x="247728" y="3360822"/>
                  <a:pt x="241025" y="3394689"/>
                  <a:pt x="225503" y="3410564"/>
                </a:cubicBezTo>
                <a:cubicBezTo>
                  <a:pt x="209981" y="3426439"/>
                  <a:pt x="189873" y="3455014"/>
                  <a:pt x="172587" y="3452897"/>
                </a:cubicBezTo>
                <a:cubicBezTo>
                  <a:pt x="155301" y="3450780"/>
                  <a:pt x="140837" y="3401744"/>
                  <a:pt x="121787" y="3397864"/>
                </a:cubicBezTo>
                <a:cubicBezTo>
                  <a:pt x="102737" y="3393984"/>
                  <a:pt x="90390" y="3412328"/>
                  <a:pt x="58287" y="3429614"/>
                </a:cubicBezTo>
                <a:cubicBezTo>
                  <a:pt x="50261" y="3433936"/>
                  <a:pt x="41067" y="3442601"/>
                  <a:pt x="31068" y="3452666"/>
                </a:cubicBezTo>
                <a:lnTo>
                  <a:pt x="0" y="3483157"/>
                </a:ln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B503DE-3479-4AF0-9513-C832710F6BBC}"/>
              </a:ext>
            </a:extLst>
          </p:cNvPr>
          <p:cNvSpPr/>
          <p:nvPr/>
        </p:nvSpPr>
        <p:spPr>
          <a:xfrm>
            <a:off x="6398309" y="1528762"/>
            <a:ext cx="2062593" cy="2306528"/>
          </a:xfrm>
          <a:custGeom>
            <a:avLst/>
            <a:gdLst>
              <a:gd name="connsiteX0" fmla="*/ 2052655 w 2062593"/>
              <a:gd name="connsiteY0" fmla="*/ 1020763 h 2306528"/>
              <a:gd name="connsiteX1" fmla="*/ 1911367 w 2062593"/>
              <a:gd name="connsiteY1" fmla="*/ 1009651 h 2306528"/>
              <a:gd name="connsiteX2" fmla="*/ 1930417 w 2062593"/>
              <a:gd name="connsiteY2" fmla="*/ 1012826 h 2306528"/>
              <a:gd name="connsiteX3" fmla="*/ 1930417 w 2062593"/>
              <a:gd name="connsiteY3" fmla="*/ 927101 h 2306528"/>
              <a:gd name="connsiteX4" fmla="*/ 1890730 w 2062593"/>
              <a:gd name="connsiteY4" fmla="*/ 936626 h 2306528"/>
              <a:gd name="connsiteX5" fmla="*/ 1820880 w 2062593"/>
              <a:gd name="connsiteY5" fmla="*/ 992188 h 2306528"/>
              <a:gd name="connsiteX6" fmla="*/ 1771667 w 2062593"/>
              <a:gd name="connsiteY6" fmla="*/ 987426 h 2306528"/>
              <a:gd name="connsiteX7" fmla="*/ 1673242 w 2062593"/>
              <a:gd name="connsiteY7" fmla="*/ 1033463 h 2306528"/>
              <a:gd name="connsiteX8" fmla="*/ 1601805 w 2062593"/>
              <a:gd name="connsiteY8" fmla="*/ 1079501 h 2306528"/>
              <a:gd name="connsiteX9" fmla="*/ 1520842 w 2062593"/>
              <a:gd name="connsiteY9" fmla="*/ 1119188 h 2306528"/>
              <a:gd name="connsiteX10" fmla="*/ 1471630 w 2062593"/>
              <a:gd name="connsiteY10" fmla="*/ 1127126 h 2306528"/>
              <a:gd name="connsiteX11" fmla="*/ 1455755 w 2062593"/>
              <a:gd name="connsiteY11" fmla="*/ 1131888 h 2306528"/>
              <a:gd name="connsiteX12" fmla="*/ 1406542 w 2062593"/>
              <a:gd name="connsiteY12" fmla="*/ 1123951 h 2306528"/>
              <a:gd name="connsiteX13" fmla="*/ 1412892 w 2062593"/>
              <a:gd name="connsiteY13" fmla="*/ 1073151 h 2306528"/>
              <a:gd name="connsiteX14" fmla="*/ 1414480 w 2062593"/>
              <a:gd name="connsiteY14" fmla="*/ 1027113 h 2306528"/>
              <a:gd name="connsiteX15" fmla="*/ 1328755 w 2062593"/>
              <a:gd name="connsiteY15" fmla="*/ 1023938 h 2306528"/>
              <a:gd name="connsiteX16" fmla="*/ 1295417 w 2062593"/>
              <a:gd name="connsiteY16" fmla="*/ 987426 h 2306528"/>
              <a:gd name="connsiteX17" fmla="*/ 1249380 w 2062593"/>
              <a:gd name="connsiteY17" fmla="*/ 922338 h 2306528"/>
              <a:gd name="connsiteX18" fmla="*/ 1277955 w 2062593"/>
              <a:gd name="connsiteY18" fmla="*/ 868363 h 2306528"/>
              <a:gd name="connsiteX19" fmla="*/ 1293830 w 2062593"/>
              <a:gd name="connsiteY19" fmla="*/ 823913 h 2306528"/>
              <a:gd name="connsiteX20" fmla="*/ 1258905 w 2062593"/>
              <a:gd name="connsiteY20" fmla="*/ 749301 h 2306528"/>
              <a:gd name="connsiteX21" fmla="*/ 1250967 w 2062593"/>
              <a:gd name="connsiteY21" fmla="*/ 687388 h 2306528"/>
              <a:gd name="connsiteX22" fmla="*/ 1236680 w 2062593"/>
              <a:gd name="connsiteY22" fmla="*/ 614363 h 2306528"/>
              <a:gd name="connsiteX23" fmla="*/ 1273192 w 2062593"/>
              <a:gd name="connsiteY23" fmla="*/ 549276 h 2306528"/>
              <a:gd name="connsiteX24" fmla="*/ 1290655 w 2062593"/>
              <a:gd name="connsiteY24" fmla="*/ 519113 h 2306528"/>
              <a:gd name="connsiteX25" fmla="*/ 1325580 w 2062593"/>
              <a:gd name="connsiteY25" fmla="*/ 495301 h 2306528"/>
              <a:gd name="connsiteX26" fmla="*/ 1346217 w 2062593"/>
              <a:gd name="connsiteY26" fmla="*/ 431801 h 2306528"/>
              <a:gd name="connsiteX27" fmla="*/ 1376380 w 2062593"/>
              <a:gd name="connsiteY27" fmla="*/ 450851 h 2306528"/>
              <a:gd name="connsiteX28" fmla="*/ 1400192 w 2062593"/>
              <a:gd name="connsiteY28" fmla="*/ 415926 h 2306528"/>
              <a:gd name="connsiteX29" fmla="*/ 1406542 w 2062593"/>
              <a:gd name="connsiteY29" fmla="*/ 336551 h 2306528"/>
              <a:gd name="connsiteX30" fmla="*/ 1443055 w 2062593"/>
              <a:gd name="connsiteY30" fmla="*/ 276226 h 2306528"/>
              <a:gd name="connsiteX31" fmla="*/ 1468455 w 2062593"/>
              <a:gd name="connsiteY31" fmla="*/ 233363 h 2306528"/>
              <a:gd name="connsiteX32" fmla="*/ 1484330 w 2062593"/>
              <a:gd name="connsiteY32" fmla="*/ 201613 h 2306528"/>
              <a:gd name="connsiteX33" fmla="*/ 1544655 w 2062593"/>
              <a:gd name="connsiteY33" fmla="*/ 179388 h 2306528"/>
              <a:gd name="connsiteX34" fmla="*/ 1566880 w 2062593"/>
              <a:gd name="connsiteY34" fmla="*/ 79376 h 2306528"/>
              <a:gd name="connsiteX35" fmla="*/ 1562117 w 2062593"/>
              <a:gd name="connsiteY35" fmla="*/ 53976 h 2306528"/>
              <a:gd name="connsiteX36" fmla="*/ 1495442 w 2062593"/>
              <a:gd name="connsiteY36" fmla="*/ 41276 h 2306528"/>
              <a:gd name="connsiteX37" fmla="*/ 1470042 w 2062593"/>
              <a:gd name="connsiteY37" fmla="*/ 1 h 2306528"/>
              <a:gd name="connsiteX38" fmla="*/ 1373205 w 2062593"/>
              <a:gd name="connsiteY38" fmla="*/ 42863 h 2306528"/>
              <a:gd name="connsiteX39" fmla="*/ 1322405 w 2062593"/>
              <a:gd name="connsiteY39" fmla="*/ 25401 h 2306528"/>
              <a:gd name="connsiteX40" fmla="*/ 1287480 w 2062593"/>
              <a:gd name="connsiteY40" fmla="*/ 77788 h 2306528"/>
              <a:gd name="connsiteX41" fmla="*/ 1260492 w 2062593"/>
              <a:gd name="connsiteY41" fmla="*/ 96838 h 2306528"/>
              <a:gd name="connsiteX42" fmla="*/ 1239855 w 2062593"/>
              <a:gd name="connsiteY42" fmla="*/ 184151 h 2306528"/>
              <a:gd name="connsiteX43" fmla="*/ 1214455 w 2062593"/>
              <a:gd name="connsiteY43" fmla="*/ 195263 h 2306528"/>
              <a:gd name="connsiteX44" fmla="*/ 1252555 w 2062593"/>
              <a:gd name="connsiteY44" fmla="*/ 295276 h 2306528"/>
              <a:gd name="connsiteX45" fmla="*/ 1200167 w 2062593"/>
              <a:gd name="connsiteY45" fmla="*/ 349251 h 2306528"/>
              <a:gd name="connsiteX46" fmla="*/ 1196992 w 2062593"/>
              <a:gd name="connsiteY46" fmla="*/ 404813 h 2306528"/>
              <a:gd name="connsiteX47" fmla="*/ 1143017 w 2062593"/>
              <a:gd name="connsiteY47" fmla="*/ 431801 h 2306528"/>
              <a:gd name="connsiteX48" fmla="*/ 1133492 w 2062593"/>
              <a:gd name="connsiteY48" fmla="*/ 449263 h 2306528"/>
              <a:gd name="connsiteX49" fmla="*/ 1087455 w 2062593"/>
              <a:gd name="connsiteY49" fmla="*/ 450851 h 2306528"/>
              <a:gd name="connsiteX50" fmla="*/ 1081105 w 2062593"/>
              <a:gd name="connsiteY50" fmla="*/ 498476 h 2306528"/>
              <a:gd name="connsiteX51" fmla="*/ 1023955 w 2062593"/>
              <a:gd name="connsiteY51" fmla="*/ 508001 h 2306528"/>
              <a:gd name="connsiteX52" fmla="*/ 1009667 w 2062593"/>
              <a:gd name="connsiteY52" fmla="*/ 560388 h 2306528"/>
              <a:gd name="connsiteX53" fmla="*/ 984267 w 2062593"/>
              <a:gd name="connsiteY53" fmla="*/ 600076 h 2306528"/>
              <a:gd name="connsiteX54" fmla="*/ 966805 w 2062593"/>
              <a:gd name="connsiteY54" fmla="*/ 547688 h 2306528"/>
              <a:gd name="connsiteX55" fmla="*/ 947755 w 2062593"/>
              <a:gd name="connsiteY55" fmla="*/ 622301 h 2306528"/>
              <a:gd name="connsiteX56" fmla="*/ 963630 w 2062593"/>
              <a:gd name="connsiteY56" fmla="*/ 627063 h 2306528"/>
              <a:gd name="connsiteX57" fmla="*/ 936642 w 2062593"/>
              <a:gd name="connsiteY57" fmla="*/ 655638 h 2306528"/>
              <a:gd name="connsiteX58" fmla="*/ 919180 w 2062593"/>
              <a:gd name="connsiteY58" fmla="*/ 731838 h 2306528"/>
              <a:gd name="connsiteX59" fmla="*/ 911242 w 2062593"/>
              <a:gd name="connsiteY59" fmla="*/ 760413 h 2306528"/>
              <a:gd name="connsiteX60" fmla="*/ 928705 w 2062593"/>
              <a:gd name="connsiteY60" fmla="*/ 796926 h 2306528"/>
              <a:gd name="connsiteX61" fmla="*/ 892192 w 2062593"/>
              <a:gd name="connsiteY61" fmla="*/ 844551 h 2306528"/>
              <a:gd name="connsiteX62" fmla="*/ 887430 w 2062593"/>
              <a:gd name="connsiteY62" fmla="*/ 949326 h 2306528"/>
              <a:gd name="connsiteX63" fmla="*/ 931880 w 2062593"/>
              <a:gd name="connsiteY63" fmla="*/ 1000126 h 2306528"/>
              <a:gd name="connsiteX64" fmla="*/ 1019192 w 2062593"/>
              <a:gd name="connsiteY64" fmla="*/ 1041401 h 2306528"/>
              <a:gd name="connsiteX65" fmla="*/ 1017605 w 2062593"/>
              <a:gd name="connsiteY65" fmla="*/ 1062038 h 2306528"/>
              <a:gd name="connsiteX66" fmla="*/ 1025542 w 2062593"/>
              <a:gd name="connsiteY66" fmla="*/ 1101726 h 2306528"/>
              <a:gd name="connsiteX67" fmla="*/ 1066817 w 2062593"/>
              <a:gd name="connsiteY67" fmla="*/ 1128713 h 2306528"/>
              <a:gd name="connsiteX68" fmla="*/ 1030305 w 2062593"/>
              <a:gd name="connsiteY68" fmla="*/ 1182688 h 2306528"/>
              <a:gd name="connsiteX69" fmla="*/ 1019192 w 2062593"/>
              <a:gd name="connsiteY69" fmla="*/ 1181101 h 2306528"/>
              <a:gd name="connsiteX70" fmla="*/ 965217 w 2062593"/>
              <a:gd name="connsiteY70" fmla="*/ 1225551 h 2306528"/>
              <a:gd name="connsiteX71" fmla="*/ 992205 w 2062593"/>
              <a:gd name="connsiteY71" fmla="*/ 1258888 h 2306528"/>
              <a:gd name="connsiteX72" fmla="*/ 1011255 w 2062593"/>
              <a:gd name="connsiteY72" fmla="*/ 1265238 h 2306528"/>
              <a:gd name="connsiteX73" fmla="*/ 976330 w 2062593"/>
              <a:gd name="connsiteY73" fmla="*/ 1320801 h 2306528"/>
              <a:gd name="connsiteX74" fmla="*/ 944580 w 2062593"/>
              <a:gd name="connsiteY74" fmla="*/ 1354138 h 2306528"/>
              <a:gd name="connsiteX75" fmla="*/ 933467 w 2062593"/>
              <a:gd name="connsiteY75" fmla="*/ 1350963 h 2306528"/>
              <a:gd name="connsiteX76" fmla="*/ 954105 w 2062593"/>
              <a:gd name="connsiteY76" fmla="*/ 1300163 h 2306528"/>
              <a:gd name="connsiteX77" fmla="*/ 911242 w 2062593"/>
              <a:gd name="connsiteY77" fmla="*/ 1287463 h 2306528"/>
              <a:gd name="connsiteX78" fmla="*/ 896955 w 2062593"/>
              <a:gd name="connsiteY78" fmla="*/ 1373188 h 2306528"/>
              <a:gd name="connsiteX79" fmla="*/ 874730 w 2062593"/>
              <a:gd name="connsiteY79" fmla="*/ 1387476 h 2306528"/>
              <a:gd name="connsiteX80" fmla="*/ 849330 w 2062593"/>
              <a:gd name="connsiteY80" fmla="*/ 1384301 h 2306528"/>
              <a:gd name="connsiteX81" fmla="*/ 815992 w 2062593"/>
              <a:gd name="connsiteY81" fmla="*/ 1377951 h 2306528"/>
              <a:gd name="connsiteX82" fmla="*/ 811230 w 2062593"/>
              <a:gd name="connsiteY82" fmla="*/ 1443038 h 2306528"/>
              <a:gd name="connsiteX83" fmla="*/ 822342 w 2062593"/>
              <a:gd name="connsiteY83" fmla="*/ 1497013 h 2306528"/>
              <a:gd name="connsiteX84" fmla="*/ 798530 w 2062593"/>
              <a:gd name="connsiteY84" fmla="*/ 1543051 h 2306528"/>
              <a:gd name="connsiteX85" fmla="*/ 812817 w 2062593"/>
              <a:gd name="connsiteY85" fmla="*/ 1574801 h 2306528"/>
              <a:gd name="connsiteX86" fmla="*/ 785830 w 2062593"/>
              <a:gd name="connsiteY86" fmla="*/ 1668463 h 2306528"/>
              <a:gd name="connsiteX87" fmla="*/ 776305 w 2062593"/>
              <a:gd name="connsiteY87" fmla="*/ 1774826 h 2306528"/>
              <a:gd name="connsiteX88" fmla="*/ 690580 w 2062593"/>
              <a:gd name="connsiteY88" fmla="*/ 1846263 h 2306528"/>
              <a:gd name="connsiteX89" fmla="*/ 658830 w 2062593"/>
              <a:gd name="connsiteY89" fmla="*/ 1851026 h 2306528"/>
              <a:gd name="connsiteX90" fmla="*/ 596917 w 2062593"/>
              <a:gd name="connsiteY90" fmla="*/ 1862138 h 2306528"/>
              <a:gd name="connsiteX91" fmla="*/ 523892 w 2062593"/>
              <a:gd name="connsiteY91" fmla="*/ 1914526 h 2306528"/>
              <a:gd name="connsiteX92" fmla="*/ 357205 w 2062593"/>
              <a:gd name="connsiteY92" fmla="*/ 1973263 h 2306528"/>
              <a:gd name="connsiteX93" fmla="*/ 287355 w 2062593"/>
              <a:gd name="connsiteY93" fmla="*/ 1962151 h 2306528"/>
              <a:gd name="connsiteX94" fmla="*/ 255605 w 2062593"/>
              <a:gd name="connsiteY94" fmla="*/ 1968501 h 2306528"/>
              <a:gd name="connsiteX95" fmla="*/ 247667 w 2062593"/>
              <a:gd name="connsiteY95" fmla="*/ 2017713 h 2306528"/>
              <a:gd name="connsiteX96" fmla="*/ 190517 w 2062593"/>
              <a:gd name="connsiteY96" fmla="*/ 1998663 h 2306528"/>
              <a:gd name="connsiteX97" fmla="*/ 173055 w 2062593"/>
              <a:gd name="connsiteY97" fmla="*/ 1989138 h 2306528"/>
              <a:gd name="connsiteX98" fmla="*/ 107967 w 2062593"/>
              <a:gd name="connsiteY98" fmla="*/ 1958976 h 2306528"/>
              <a:gd name="connsiteX99" fmla="*/ 101617 w 2062593"/>
              <a:gd name="connsiteY99" fmla="*/ 1903413 h 2306528"/>
              <a:gd name="connsiteX100" fmla="*/ 101617 w 2062593"/>
              <a:gd name="connsiteY100" fmla="*/ 1871663 h 2306528"/>
              <a:gd name="connsiteX101" fmla="*/ 82567 w 2062593"/>
              <a:gd name="connsiteY101" fmla="*/ 1855788 h 2306528"/>
              <a:gd name="connsiteX102" fmla="*/ 46055 w 2062593"/>
              <a:gd name="connsiteY102" fmla="*/ 1903413 h 2306528"/>
              <a:gd name="connsiteX103" fmla="*/ 41292 w 2062593"/>
              <a:gd name="connsiteY103" fmla="*/ 1935163 h 2306528"/>
              <a:gd name="connsiteX104" fmla="*/ 53992 w 2062593"/>
              <a:gd name="connsiteY104" fmla="*/ 1979613 h 2306528"/>
              <a:gd name="connsiteX105" fmla="*/ 17 w 2062593"/>
              <a:gd name="connsiteY105" fmla="*/ 2014538 h 2306528"/>
              <a:gd name="connsiteX106" fmla="*/ 60342 w 2062593"/>
              <a:gd name="connsiteY106" fmla="*/ 2039938 h 2306528"/>
              <a:gd name="connsiteX107" fmla="*/ 82567 w 2062593"/>
              <a:gd name="connsiteY107" fmla="*/ 2116138 h 2306528"/>
              <a:gd name="connsiteX108" fmla="*/ 111142 w 2062593"/>
              <a:gd name="connsiteY108" fmla="*/ 2127251 h 2306528"/>
              <a:gd name="connsiteX109" fmla="*/ 171467 w 2062593"/>
              <a:gd name="connsiteY109" fmla="*/ 2133601 h 2306528"/>
              <a:gd name="connsiteX110" fmla="*/ 160355 w 2062593"/>
              <a:gd name="connsiteY110" fmla="*/ 2203451 h 2306528"/>
              <a:gd name="connsiteX111" fmla="*/ 268305 w 2062593"/>
              <a:gd name="connsiteY111" fmla="*/ 2198688 h 2306528"/>
              <a:gd name="connsiteX112" fmla="*/ 368317 w 2062593"/>
              <a:gd name="connsiteY112" fmla="*/ 2174876 h 2306528"/>
              <a:gd name="connsiteX113" fmla="*/ 466742 w 2062593"/>
              <a:gd name="connsiteY113" fmla="*/ 2246313 h 2306528"/>
              <a:gd name="connsiteX114" fmla="*/ 488967 w 2062593"/>
              <a:gd name="connsiteY114" fmla="*/ 2305051 h 2306528"/>
              <a:gd name="connsiteX115" fmla="*/ 574692 w 2062593"/>
              <a:gd name="connsiteY115" fmla="*/ 2282826 h 2306528"/>
              <a:gd name="connsiteX116" fmla="*/ 609617 w 2062593"/>
              <a:gd name="connsiteY116" fmla="*/ 2217738 h 2306528"/>
              <a:gd name="connsiteX117" fmla="*/ 657242 w 2062593"/>
              <a:gd name="connsiteY117" fmla="*/ 2212976 h 2306528"/>
              <a:gd name="connsiteX118" fmla="*/ 769955 w 2062593"/>
              <a:gd name="connsiteY118" fmla="*/ 2173288 h 2306528"/>
              <a:gd name="connsiteX119" fmla="*/ 828692 w 2062593"/>
              <a:gd name="connsiteY119" fmla="*/ 2125663 h 2306528"/>
              <a:gd name="connsiteX120" fmla="*/ 925530 w 2062593"/>
              <a:gd name="connsiteY120" fmla="*/ 2087563 h 2306528"/>
              <a:gd name="connsiteX121" fmla="*/ 989030 w 2062593"/>
              <a:gd name="connsiteY121" fmla="*/ 2119313 h 2306528"/>
              <a:gd name="connsiteX122" fmla="*/ 1012842 w 2062593"/>
              <a:gd name="connsiteY122" fmla="*/ 2170113 h 2306528"/>
              <a:gd name="connsiteX123" fmla="*/ 1084280 w 2062593"/>
              <a:gd name="connsiteY123" fmla="*/ 2147888 h 2306528"/>
              <a:gd name="connsiteX124" fmla="*/ 1085867 w 2062593"/>
              <a:gd name="connsiteY124" fmla="*/ 2232026 h 2306528"/>
              <a:gd name="connsiteX125" fmla="*/ 1114442 w 2062593"/>
              <a:gd name="connsiteY125" fmla="*/ 2243138 h 2306528"/>
              <a:gd name="connsiteX126" fmla="*/ 1146192 w 2062593"/>
              <a:gd name="connsiteY126" fmla="*/ 2209801 h 2306528"/>
              <a:gd name="connsiteX127" fmla="*/ 1190642 w 2062593"/>
              <a:gd name="connsiteY127" fmla="*/ 2182813 h 2306528"/>
              <a:gd name="connsiteX128" fmla="*/ 1274780 w 2062593"/>
              <a:gd name="connsiteY128" fmla="*/ 2157413 h 2306528"/>
              <a:gd name="connsiteX129" fmla="*/ 1209692 w 2062593"/>
              <a:gd name="connsiteY129" fmla="*/ 2141538 h 2306528"/>
              <a:gd name="connsiteX130" fmla="*/ 1171592 w 2062593"/>
              <a:gd name="connsiteY130" fmla="*/ 2135188 h 2306528"/>
              <a:gd name="connsiteX131" fmla="*/ 1138255 w 2062593"/>
              <a:gd name="connsiteY131" fmla="*/ 2109788 h 2306528"/>
              <a:gd name="connsiteX132" fmla="*/ 1176355 w 2062593"/>
              <a:gd name="connsiteY132" fmla="*/ 2070101 h 2306528"/>
              <a:gd name="connsiteX133" fmla="*/ 1203342 w 2062593"/>
              <a:gd name="connsiteY133" fmla="*/ 2046288 h 2306528"/>
              <a:gd name="connsiteX134" fmla="*/ 1236680 w 2062593"/>
              <a:gd name="connsiteY134" fmla="*/ 2085976 h 2306528"/>
              <a:gd name="connsiteX135" fmla="*/ 1258905 w 2062593"/>
              <a:gd name="connsiteY135" fmla="*/ 2092326 h 2306528"/>
              <a:gd name="connsiteX136" fmla="*/ 1262080 w 2062593"/>
              <a:gd name="connsiteY136" fmla="*/ 2016126 h 2306528"/>
              <a:gd name="connsiteX137" fmla="*/ 1271605 w 2062593"/>
              <a:gd name="connsiteY137" fmla="*/ 1968501 h 2306528"/>
              <a:gd name="connsiteX138" fmla="*/ 1244617 w 2062593"/>
              <a:gd name="connsiteY138" fmla="*/ 1863726 h 2306528"/>
              <a:gd name="connsiteX139" fmla="*/ 1222392 w 2062593"/>
              <a:gd name="connsiteY139" fmla="*/ 1792288 h 2306528"/>
              <a:gd name="connsiteX140" fmla="*/ 1273192 w 2062593"/>
              <a:gd name="connsiteY140" fmla="*/ 1704976 h 2306528"/>
              <a:gd name="connsiteX141" fmla="*/ 1284305 w 2062593"/>
              <a:gd name="connsiteY141" fmla="*/ 1616076 h 2306528"/>
              <a:gd name="connsiteX142" fmla="*/ 1357330 w 2062593"/>
              <a:gd name="connsiteY142" fmla="*/ 1562101 h 2306528"/>
              <a:gd name="connsiteX143" fmla="*/ 1409717 w 2062593"/>
              <a:gd name="connsiteY143" fmla="*/ 1562101 h 2306528"/>
              <a:gd name="connsiteX144" fmla="*/ 1422417 w 2062593"/>
              <a:gd name="connsiteY144" fmla="*/ 1601788 h 2306528"/>
              <a:gd name="connsiteX145" fmla="*/ 1460517 w 2062593"/>
              <a:gd name="connsiteY145" fmla="*/ 1619251 h 2306528"/>
              <a:gd name="connsiteX146" fmla="*/ 1474805 w 2062593"/>
              <a:gd name="connsiteY146" fmla="*/ 1681163 h 2306528"/>
              <a:gd name="connsiteX147" fmla="*/ 1546242 w 2062593"/>
              <a:gd name="connsiteY147" fmla="*/ 1671638 h 2306528"/>
              <a:gd name="connsiteX148" fmla="*/ 1571642 w 2062593"/>
              <a:gd name="connsiteY148" fmla="*/ 1565276 h 2306528"/>
              <a:gd name="connsiteX149" fmla="*/ 1560530 w 2062593"/>
              <a:gd name="connsiteY149" fmla="*/ 1520826 h 2306528"/>
              <a:gd name="connsiteX150" fmla="*/ 1589105 w 2062593"/>
              <a:gd name="connsiteY150" fmla="*/ 1466851 h 2306528"/>
              <a:gd name="connsiteX151" fmla="*/ 1551005 w 2062593"/>
              <a:gd name="connsiteY151" fmla="*/ 1436688 h 2306528"/>
              <a:gd name="connsiteX152" fmla="*/ 1525605 w 2062593"/>
              <a:gd name="connsiteY152" fmla="*/ 1436688 h 2306528"/>
              <a:gd name="connsiteX153" fmla="*/ 1493855 w 2062593"/>
              <a:gd name="connsiteY153" fmla="*/ 1431926 h 2306528"/>
              <a:gd name="connsiteX154" fmla="*/ 1500205 w 2062593"/>
              <a:gd name="connsiteY154" fmla="*/ 1387476 h 2306528"/>
              <a:gd name="connsiteX155" fmla="*/ 1477980 w 2062593"/>
              <a:gd name="connsiteY155" fmla="*/ 1339851 h 2306528"/>
              <a:gd name="connsiteX156" fmla="*/ 1474805 w 2062593"/>
              <a:gd name="connsiteY156" fmla="*/ 1287463 h 2306528"/>
              <a:gd name="connsiteX157" fmla="*/ 1511317 w 2062593"/>
              <a:gd name="connsiteY157" fmla="*/ 1266826 h 2306528"/>
              <a:gd name="connsiteX158" fmla="*/ 1531955 w 2062593"/>
              <a:gd name="connsiteY158" fmla="*/ 1243013 h 2306528"/>
              <a:gd name="connsiteX159" fmla="*/ 1576405 w 2062593"/>
              <a:gd name="connsiteY159" fmla="*/ 1200151 h 2306528"/>
              <a:gd name="connsiteX160" fmla="*/ 1630380 w 2062593"/>
              <a:gd name="connsiteY160" fmla="*/ 1200151 h 2306528"/>
              <a:gd name="connsiteX161" fmla="*/ 1670067 w 2062593"/>
              <a:gd name="connsiteY161" fmla="*/ 1165226 h 2306528"/>
              <a:gd name="connsiteX162" fmla="*/ 1716105 w 2062593"/>
              <a:gd name="connsiteY162" fmla="*/ 1179513 h 2306528"/>
              <a:gd name="connsiteX163" fmla="*/ 1739917 w 2062593"/>
              <a:gd name="connsiteY163" fmla="*/ 1182688 h 2306528"/>
              <a:gd name="connsiteX164" fmla="*/ 1805005 w 2062593"/>
              <a:gd name="connsiteY164" fmla="*/ 1174751 h 2306528"/>
              <a:gd name="connsiteX165" fmla="*/ 1822467 w 2062593"/>
              <a:gd name="connsiteY165" fmla="*/ 1204913 h 2306528"/>
              <a:gd name="connsiteX166" fmla="*/ 1897080 w 2062593"/>
              <a:gd name="connsiteY166" fmla="*/ 1146176 h 2306528"/>
              <a:gd name="connsiteX167" fmla="*/ 1928830 w 2062593"/>
              <a:gd name="connsiteY167" fmla="*/ 1092201 h 2306528"/>
              <a:gd name="connsiteX168" fmla="*/ 2003442 w 2062593"/>
              <a:gd name="connsiteY168" fmla="*/ 1092201 h 2306528"/>
              <a:gd name="connsiteX169" fmla="*/ 2043130 w 2062593"/>
              <a:gd name="connsiteY169" fmla="*/ 1074738 h 2306528"/>
              <a:gd name="connsiteX170" fmla="*/ 2052655 w 2062593"/>
              <a:gd name="connsiteY170" fmla="*/ 1020763 h 23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2062593" h="2306528">
                <a:moveTo>
                  <a:pt x="2052655" y="1020763"/>
                </a:moveTo>
                <a:cubicBezTo>
                  <a:pt x="2030695" y="1009915"/>
                  <a:pt x="1931740" y="1010974"/>
                  <a:pt x="1911367" y="1009651"/>
                </a:cubicBezTo>
                <a:cubicBezTo>
                  <a:pt x="1890994" y="1008328"/>
                  <a:pt x="1927242" y="1026584"/>
                  <a:pt x="1930417" y="1012826"/>
                </a:cubicBezTo>
                <a:cubicBezTo>
                  <a:pt x="1933592" y="999068"/>
                  <a:pt x="1937031" y="939801"/>
                  <a:pt x="1930417" y="927101"/>
                </a:cubicBezTo>
                <a:cubicBezTo>
                  <a:pt x="1923803" y="914401"/>
                  <a:pt x="1908986" y="925778"/>
                  <a:pt x="1890730" y="936626"/>
                </a:cubicBezTo>
                <a:cubicBezTo>
                  <a:pt x="1872474" y="947474"/>
                  <a:pt x="1840724" y="983721"/>
                  <a:pt x="1820880" y="992188"/>
                </a:cubicBezTo>
                <a:cubicBezTo>
                  <a:pt x="1801036" y="1000655"/>
                  <a:pt x="1796273" y="980547"/>
                  <a:pt x="1771667" y="987426"/>
                </a:cubicBezTo>
                <a:cubicBezTo>
                  <a:pt x="1747061" y="994305"/>
                  <a:pt x="1701552" y="1018117"/>
                  <a:pt x="1673242" y="1033463"/>
                </a:cubicBezTo>
                <a:cubicBezTo>
                  <a:pt x="1644932" y="1048809"/>
                  <a:pt x="1627205" y="1065214"/>
                  <a:pt x="1601805" y="1079501"/>
                </a:cubicBezTo>
                <a:cubicBezTo>
                  <a:pt x="1576405" y="1093788"/>
                  <a:pt x="1542538" y="1111251"/>
                  <a:pt x="1520842" y="1119188"/>
                </a:cubicBezTo>
                <a:cubicBezTo>
                  <a:pt x="1499146" y="1127125"/>
                  <a:pt x="1482478" y="1125009"/>
                  <a:pt x="1471630" y="1127126"/>
                </a:cubicBezTo>
                <a:cubicBezTo>
                  <a:pt x="1460782" y="1129243"/>
                  <a:pt x="1466603" y="1132417"/>
                  <a:pt x="1455755" y="1131888"/>
                </a:cubicBezTo>
                <a:cubicBezTo>
                  <a:pt x="1444907" y="1131359"/>
                  <a:pt x="1413686" y="1133740"/>
                  <a:pt x="1406542" y="1123951"/>
                </a:cubicBezTo>
                <a:cubicBezTo>
                  <a:pt x="1399398" y="1114162"/>
                  <a:pt x="1411569" y="1089291"/>
                  <a:pt x="1412892" y="1073151"/>
                </a:cubicBezTo>
                <a:cubicBezTo>
                  <a:pt x="1414215" y="1057011"/>
                  <a:pt x="1428503" y="1035315"/>
                  <a:pt x="1414480" y="1027113"/>
                </a:cubicBezTo>
                <a:cubicBezTo>
                  <a:pt x="1400457" y="1018911"/>
                  <a:pt x="1348599" y="1030553"/>
                  <a:pt x="1328755" y="1023938"/>
                </a:cubicBezTo>
                <a:cubicBezTo>
                  <a:pt x="1308911" y="1017323"/>
                  <a:pt x="1308646" y="1004359"/>
                  <a:pt x="1295417" y="987426"/>
                </a:cubicBezTo>
                <a:cubicBezTo>
                  <a:pt x="1282188" y="970493"/>
                  <a:pt x="1252290" y="942182"/>
                  <a:pt x="1249380" y="922338"/>
                </a:cubicBezTo>
                <a:cubicBezTo>
                  <a:pt x="1246470" y="902494"/>
                  <a:pt x="1270547" y="884767"/>
                  <a:pt x="1277955" y="868363"/>
                </a:cubicBezTo>
                <a:cubicBezTo>
                  <a:pt x="1285363" y="851959"/>
                  <a:pt x="1297005" y="843757"/>
                  <a:pt x="1293830" y="823913"/>
                </a:cubicBezTo>
                <a:cubicBezTo>
                  <a:pt x="1290655" y="804069"/>
                  <a:pt x="1266049" y="772055"/>
                  <a:pt x="1258905" y="749301"/>
                </a:cubicBezTo>
                <a:cubicBezTo>
                  <a:pt x="1251761" y="726547"/>
                  <a:pt x="1254671" y="709878"/>
                  <a:pt x="1250967" y="687388"/>
                </a:cubicBezTo>
                <a:cubicBezTo>
                  <a:pt x="1247263" y="664898"/>
                  <a:pt x="1232976" y="637382"/>
                  <a:pt x="1236680" y="614363"/>
                </a:cubicBezTo>
                <a:cubicBezTo>
                  <a:pt x="1240384" y="591344"/>
                  <a:pt x="1264196" y="565151"/>
                  <a:pt x="1273192" y="549276"/>
                </a:cubicBezTo>
                <a:cubicBezTo>
                  <a:pt x="1282188" y="533401"/>
                  <a:pt x="1281924" y="528109"/>
                  <a:pt x="1290655" y="519113"/>
                </a:cubicBezTo>
                <a:cubicBezTo>
                  <a:pt x="1299386" y="510117"/>
                  <a:pt x="1316320" y="509853"/>
                  <a:pt x="1325580" y="495301"/>
                </a:cubicBezTo>
                <a:cubicBezTo>
                  <a:pt x="1334840" y="480749"/>
                  <a:pt x="1337750" y="439209"/>
                  <a:pt x="1346217" y="431801"/>
                </a:cubicBezTo>
                <a:cubicBezTo>
                  <a:pt x="1354684" y="424393"/>
                  <a:pt x="1367384" y="453497"/>
                  <a:pt x="1376380" y="450851"/>
                </a:cubicBezTo>
                <a:cubicBezTo>
                  <a:pt x="1385376" y="448205"/>
                  <a:pt x="1395165" y="434976"/>
                  <a:pt x="1400192" y="415926"/>
                </a:cubicBezTo>
                <a:cubicBezTo>
                  <a:pt x="1405219" y="396876"/>
                  <a:pt x="1399398" y="359834"/>
                  <a:pt x="1406542" y="336551"/>
                </a:cubicBezTo>
                <a:cubicBezTo>
                  <a:pt x="1413686" y="313268"/>
                  <a:pt x="1432736" y="293424"/>
                  <a:pt x="1443055" y="276226"/>
                </a:cubicBezTo>
                <a:cubicBezTo>
                  <a:pt x="1453374" y="259028"/>
                  <a:pt x="1461576" y="245798"/>
                  <a:pt x="1468455" y="233363"/>
                </a:cubicBezTo>
                <a:cubicBezTo>
                  <a:pt x="1475334" y="220928"/>
                  <a:pt x="1471630" y="210609"/>
                  <a:pt x="1484330" y="201613"/>
                </a:cubicBezTo>
                <a:cubicBezTo>
                  <a:pt x="1497030" y="192617"/>
                  <a:pt x="1530897" y="199761"/>
                  <a:pt x="1544655" y="179388"/>
                </a:cubicBezTo>
                <a:cubicBezTo>
                  <a:pt x="1558413" y="159015"/>
                  <a:pt x="1563970" y="100278"/>
                  <a:pt x="1566880" y="79376"/>
                </a:cubicBezTo>
                <a:cubicBezTo>
                  <a:pt x="1569790" y="58474"/>
                  <a:pt x="1574023" y="60326"/>
                  <a:pt x="1562117" y="53976"/>
                </a:cubicBezTo>
                <a:cubicBezTo>
                  <a:pt x="1550211" y="47626"/>
                  <a:pt x="1510788" y="50272"/>
                  <a:pt x="1495442" y="41276"/>
                </a:cubicBezTo>
                <a:cubicBezTo>
                  <a:pt x="1480096" y="32280"/>
                  <a:pt x="1490415" y="-263"/>
                  <a:pt x="1470042" y="1"/>
                </a:cubicBezTo>
                <a:cubicBezTo>
                  <a:pt x="1449669" y="265"/>
                  <a:pt x="1397811" y="38630"/>
                  <a:pt x="1373205" y="42863"/>
                </a:cubicBezTo>
                <a:cubicBezTo>
                  <a:pt x="1348599" y="47096"/>
                  <a:pt x="1336692" y="19580"/>
                  <a:pt x="1322405" y="25401"/>
                </a:cubicBezTo>
                <a:cubicBezTo>
                  <a:pt x="1308118" y="31222"/>
                  <a:pt x="1297799" y="65882"/>
                  <a:pt x="1287480" y="77788"/>
                </a:cubicBezTo>
                <a:cubicBezTo>
                  <a:pt x="1277161" y="89694"/>
                  <a:pt x="1268429" y="79111"/>
                  <a:pt x="1260492" y="96838"/>
                </a:cubicBezTo>
                <a:cubicBezTo>
                  <a:pt x="1252554" y="114565"/>
                  <a:pt x="1247528" y="167747"/>
                  <a:pt x="1239855" y="184151"/>
                </a:cubicBezTo>
                <a:cubicBezTo>
                  <a:pt x="1232182" y="200555"/>
                  <a:pt x="1212338" y="176742"/>
                  <a:pt x="1214455" y="195263"/>
                </a:cubicBezTo>
                <a:cubicBezTo>
                  <a:pt x="1216572" y="213784"/>
                  <a:pt x="1254936" y="269611"/>
                  <a:pt x="1252555" y="295276"/>
                </a:cubicBezTo>
                <a:cubicBezTo>
                  <a:pt x="1250174" y="320941"/>
                  <a:pt x="1209427" y="330995"/>
                  <a:pt x="1200167" y="349251"/>
                </a:cubicBezTo>
                <a:cubicBezTo>
                  <a:pt x="1190906" y="367507"/>
                  <a:pt x="1206517" y="391055"/>
                  <a:pt x="1196992" y="404813"/>
                </a:cubicBezTo>
                <a:cubicBezTo>
                  <a:pt x="1187467" y="418571"/>
                  <a:pt x="1153600" y="424393"/>
                  <a:pt x="1143017" y="431801"/>
                </a:cubicBezTo>
                <a:cubicBezTo>
                  <a:pt x="1132434" y="439209"/>
                  <a:pt x="1142752" y="446088"/>
                  <a:pt x="1133492" y="449263"/>
                </a:cubicBezTo>
                <a:cubicBezTo>
                  <a:pt x="1124232" y="452438"/>
                  <a:pt x="1096186" y="442649"/>
                  <a:pt x="1087455" y="450851"/>
                </a:cubicBezTo>
                <a:cubicBezTo>
                  <a:pt x="1078724" y="459053"/>
                  <a:pt x="1091688" y="488951"/>
                  <a:pt x="1081105" y="498476"/>
                </a:cubicBezTo>
                <a:cubicBezTo>
                  <a:pt x="1070522" y="508001"/>
                  <a:pt x="1035861" y="497682"/>
                  <a:pt x="1023955" y="508001"/>
                </a:cubicBezTo>
                <a:cubicBezTo>
                  <a:pt x="1012049" y="518320"/>
                  <a:pt x="1016282" y="545042"/>
                  <a:pt x="1009667" y="560388"/>
                </a:cubicBezTo>
                <a:cubicBezTo>
                  <a:pt x="1003052" y="575734"/>
                  <a:pt x="991411" y="602193"/>
                  <a:pt x="984267" y="600076"/>
                </a:cubicBezTo>
                <a:cubicBezTo>
                  <a:pt x="977123" y="597959"/>
                  <a:pt x="972890" y="543984"/>
                  <a:pt x="966805" y="547688"/>
                </a:cubicBezTo>
                <a:cubicBezTo>
                  <a:pt x="960720" y="551392"/>
                  <a:pt x="948284" y="609072"/>
                  <a:pt x="947755" y="622301"/>
                </a:cubicBezTo>
                <a:cubicBezTo>
                  <a:pt x="947226" y="635530"/>
                  <a:pt x="965482" y="621507"/>
                  <a:pt x="963630" y="627063"/>
                </a:cubicBezTo>
                <a:cubicBezTo>
                  <a:pt x="961778" y="632619"/>
                  <a:pt x="944050" y="638176"/>
                  <a:pt x="936642" y="655638"/>
                </a:cubicBezTo>
                <a:cubicBezTo>
                  <a:pt x="929234" y="673100"/>
                  <a:pt x="923413" y="714376"/>
                  <a:pt x="919180" y="731838"/>
                </a:cubicBezTo>
                <a:cubicBezTo>
                  <a:pt x="914947" y="749300"/>
                  <a:pt x="909655" y="749565"/>
                  <a:pt x="911242" y="760413"/>
                </a:cubicBezTo>
                <a:cubicBezTo>
                  <a:pt x="912829" y="771261"/>
                  <a:pt x="931880" y="782903"/>
                  <a:pt x="928705" y="796926"/>
                </a:cubicBezTo>
                <a:cubicBezTo>
                  <a:pt x="925530" y="810949"/>
                  <a:pt x="899071" y="819151"/>
                  <a:pt x="892192" y="844551"/>
                </a:cubicBezTo>
                <a:cubicBezTo>
                  <a:pt x="885313" y="869951"/>
                  <a:pt x="880815" y="923397"/>
                  <a:pt x="887430" y="949326"/>
                </a:cubicBezTo>
                <a:cubicBezTo>
                  <a:pt x="894045" y="975255"/>
                  <a:pt x="909920" y="984780"/>
                  <a:pt x="931880" y="1000126"/>
                </a:cubicBezTo>
                <a:cubicBezTo>
                  <a:pt x="953840" y="1015472"/>
                  <a:pt x="1004905" y="1031082"/>
                  <a:pt x="1019192" y="1041401"/>
                </a:cubicBezTo>
                <a:cubicBezTo>
                  <a:pt x="1033479" y="1051720"/>
                  <a:pt x="1016547" y="1051984"/>
                  <a:pt x="1017605" y="1062038"/>
                </a:cubicBezTo>
                <a:cubicBezTo>
                  <a:pt x="1018663" y="1072092"/>
                  <a:pt x="1017340" y="1090614"/>
                  <a:pt x="1025542" y="1101726"/>
                </a:cubicBezTo>
                <a:cubicBezTo>
                  <a:pt x="1033744" y="1112838"/>
                  <a:pt x="1066023" y="1115219"/>
                  <a:pt x="1066817" y="1128713"/>
                </a:cubicBezTo>
                <a:cubicBezTo>
                  <a:pt x="1067611" y="1142207"/>
                  <a:pt x="1038242" y="1173957"/>
                  <a:pt x="1030305" y="1182688"/>
                </a:cubicBezTo>
                <a:cubicBezTo>
                  <a:pt x="1022368" y="1191419"/>
                  <a:pt x="1030040" y="1173957"/>
                  <a:pt x="1019192" y="1181101"/>
                </a:cubicBezTo>
                <a:cubicBezTo>
                  <a:pt x="1008344" y="1188245"/>
                  <a:pt x="969715" y="1212587"/>
                  <a:pt x="965217" y="1225551"/>
                </a:cubicBezTo>
                <a:cubicBezTo>
                  <a:pt x="960719" y="1238515"/>
                  <a:pt x="984532" y="1252274"/>
                  <a:pt x="992205" y="1258888"/>
                </a:cubicBezTo>
                <a:cubicBezTo>
                  <a:pt x="999878" y="1265503"/>
                  <a:pt x="1013901" y="1254919"/>
                  <a:pt x="1011255" y="1265238"/>
                </a:cubicBezTo>
                <a:cubicBezTo>
                  <a:pt x="1008609" y="1275557"/>
                  <a:pt x="987442" y="1305985"/>
                  <a:pt x="976330" y="1320801"/>
                </a:cubicBezTo>
                <a:cubicBezTo>
                  <a:pt x="965218" y="1335617"/>
                  <a:pt x="951724" y="1349111"/>
                  <a:pt x="944580" y="1354138"/>
                </a:cubicBezTo>
                <a:cubicBezTo>
                  <a:pt x="937436" y="1359165"/>
                  <a:pt x="931880" y="1359959"/>
                  <a:pt x="933467" y="1350963"/>
                </a:cubicBezTo>
                <a:cubicBezTo>
                  <a:pt x="935054" y="1341967"/>
                  <a:pt x="957809" y="1310746"/>
                  <a:pt x="954105" y="1300163"/>
                </a:cubicBezTo>
                <a:cubicBezTo>
                  <a:pt x="950401" y="1289580"/>
                  <a:pt x="920767" y="1275292"/>
                  <a:pt x="911242" y="1287463"/>
                </a:cubicBezTo>
                <a:cubicBezTo>
                  <a:pt x="901717" y="1299634"/>
                  <a:pt x="903040" y="1356519"/>
                  <a:pt x="896955" y="1373188"/>
                </a:cubicBezTo>
                <a:cubicBezTo>
                  <a:pt x="890870" y="1389857"/>
                  <a:pt x="882667" y="1385624"/>
                  <a:pt x="874730" y="1387476"/>
                </a:cubicBezTo>
                <a:cubicBezTo>
                  <a:pt x="866792" y="1389328"/>
                  <a:pt x="859120" y="1385889"/>
                  <a:pt x="849330" y="1384301"/>
                </a:cubicBezTo>
                <a:cubicBezTo>
                  <a:pt x="839540" y="1382714"/>
                  <a:pt x="822342" y="1368162"/>
                  <a:pt x="815992" y="1377951"/>
                </a:cubicBezTo>
                <a:cubicBezTo>
                  <a:pt x="809642" y="1387740"/>
                  <a:pt x="810172" y="1423194"/>
                  <a:pt x="811230" y="1443038"/>
                </a:cubicBezTo>
                <a:cubicBezTo>
                  <a:pt x="812288" y="1462882"/>
                  <a:pt x="824459" y="1480344"/>
                  <a:pt x="822342" y="1497013"/>
                </a:cubicBezTo>
                <a:cubicBezTo>
                  <a:pt x="820225" y="1513682"/>
                  <a:pt x="800117" y="1530086"/>
                  <a:pt x="798530" y="1543051"/>
                </a:cubicBezTo>
                <a:cubicBezTo>
                  <a:pt x="796943" y="1556016"/>
                  <a:pt x="814934" y="1553899"/>
                  <a:pt x="812817" y="1574801"/>
                </a:cubicBezTo>
                <a:cubicBezTo>
                  <a:pt x="810700" y="1595703"/>
                  <a:pt x="791915" y="1635125"/>
                  <a:pt x="785830" y="1668463"/>
                </a:cubicBezTo>
                <a:cubicBezTo>
                  <a:pt x="779745" y="1701801"/>
                  <a:pt x="792180" y="1745193"/>
                  <a:pt x="776305" y="1774826"/>
                </a:cubicBezTo>
                <a:cubicBezTo>
                  <a:pt x="760430" y="1804459"/>
                  <a:pt x="710159" y="1833563"/>
                  <a:pt x="690580" y="1846263"/>
                </a:cubicBezTo>
                <a:cubicBezTo>
                  <a:pt x="671001" y="1858963"/>
                  <a:pt x="658830" y="1851026"/>
                  <a:pt x="658830" y="1851026"/>
                </a:cubicBezTo>
                <a:cubicBezTo>
                  <a:pt x="643220" y="1853672"/>
                  <a:pt x="619407" y="1851555"/>
                  <a:pt x="596917" y="1862138"/>
                </a:cubicBezTo>
                <a:cubicBezTo>
                  <a:pt x="574427" y="1872721"/>
                  <a:pt x="563844" y="1896005"/>
                  <a:pt x="523892" y="1914526"/>
                </a:cubicBezTo>
                <a:cubicBezTo>
                  <a:pt x="483940" y="1933047"/>
                  <a:pt x="396628" y="1965326"/>
                  <a:pt x="357205" y="1973263"/>
                </a:cubicBezTo>
                <a:cubicBezTo>
                  <a:pt x="317782" y="1981200"/>
                  <a:pt x="304288" y="1962945"/>
                  <a:pt x="287355" y="1962151"/>
                </a:cubicBezTo>
                <a:cubicBezTo>
                  <a:pt x="270422" y="1961357"/>
                  <a:pt x="262220" y="1959241"/>
                  <a:pt x="255605" y="1968501"/>
                </a:cubicBezTo>
                <a:cubicBezTo>
                  <a:pt x="248990" y="1977761"/>
                  <a:pt x="258515" y="2012686"/>
                  <a:pt x="247667" y="2017713"/>
                </a:cubicBezTo>
                <a:cubicBezTo>
                  <a:pt x="236819" y="2022740"/>
                  <a:pt x="202952" y="2003426"/>
                  <a:pt x="190517" y="1998663"/>
                </a:cubicBezTo>
                <a:cubicBezTo>
                  <a:pt x="178082" y="1993900"/>
                  <a:pt x="186813" y="1995752"/>
                  <a:pt x="173055" y="1989138"/>
                </a:cubicBezTo>
                <a:cubicBezTo>
                  <a:pt x="159297" y="1982524"/>
                  <a:pt x="119873" y="1973263"/>
                  <a:pt x="107967" y="1958976"/>
                </a:cubicBezTo>
                <a:cubicBezTo>
                  <a:pt x="96061" y="1944689"/>
                  <a:pt x="102675" y="1917965"/>
                  <a:pt x="101617" y="1903413"/>
                </a:cubicBezTo>
                <a:cubicBezTo>
                  <a:pt x="100559" y="1888861"/>
                  <a:pt x="104792" y="1879601"/>
                  <a:pt x="101617" y="1871663"/>
                </a:cubicBezTo>
                <a:cubicBezTo>
                  <a:pt x="98442" y="1863725"/>
                  <a:pt x="91827" y="1850496"/>
                  <a:pt x="82567" y="1855788"/>
                </a:cubicBezTo>
                <a:cubicBezTo>
                  <a:pt x="73307" y="1861080"/>
                  <a:pt x="52934" y="1890184"/>
                  <a:pt x="46055" y="1903413"/>
                </a:cubicBezTo>
                <a:cubicBezTo>
                  <a:pt x="39176" y="1916642"/>
                  <a:pt x="39969" y="1922463"/>
                  <a:pt x="41292" y="1935163"/>
                </a:cubicBezTo>
                <a:cubicBezTo>
                  <a:pt x="42615" y="1947863"/>
                  <a:pt x="60871" y="1966384"/>
                  <a:pt x="53992" y="1979613"/>
                </a:cubicBezTo>
                <a:cubicBezTo>
                  <a:pt x="47113" y="1992842"/>
                  <a:pt x="-1041" y="2004484"/>
                  <a:pt x="17" y="2014538"/>
                </a:cubicBezTo>
                <a:cubicBezTo>
                  <a:pt x="1075" y="2024592"/>
                  <a:pt x="46584" y="2023005"/>
                  <a:pt x="60342" y="2039938"/>
                </a:cubicBezTo>
                <a:cubicBezTo>
                  <a:pt x="74100" y="2056871"/>
                  <a:pt x="74100" y="2101586"/>
                  <a:pt x="82567" y="2116138"/>
                </a:cubicBezTo>
                <a:cubicBezTo>
                  <a:pt x="91034" y="2130690"/>
                  <a:pt x="96326" y="2124341"/>
                  <a:pt x="111142" y="2127251"/>
                </a:cubicBezTo>
                <a:cubicBezTo>
                  <a:pt x="125958" y="2130161"/>
                  <a:pt x="163265" y="2120901"/>
                  <a:pt x="171467" y="2133601"/>
                </a:cubicBezTo>
                <a:cubicBezTo>
                  <a:pt x="179669" y="2146301"/>
                  <a:pt x="144215" y="2192603"/>
                  <a:pt x="160355" y="2203451"/>
                </a:cubicBezTo>
                <a:cubicBezTo>
                  <a:pt x="176495" y="2214299"/>
                  <a:pt x="233645" y="2203450"/>
                  <a:pt x="268305" y="2198688"/>
                </a:cubicBezTo>
                <a:cubicBezTo>
                  <a:pt x="302965" y="2193926"/>
                  <a:pt x="335244" y="2166939"/>
                  <a:pt x="368317" y="2174876"/>
                </a:cubicBezTo>
                <a:cubicBezTo>
                  <a:pt x="401390" y="2182813"/>
                  <a:pt x="446634" y="2224617"/>
                  <a:pt x="466742" y="2246313"/>
                </a:cubicBezTo>
                <a:cubicBezTo>
                  <a:pt x="486850" y="2268009"/>
                  <a:pt x="470975" y="2298966"/>
                  <a:pt x="488967" y="2305051"/>
                </a:cubicBezTo>
                <a:cubicBezTo>
                  <a:pt x="506959" y="2311136"/>
                  <a:pt x="554584" y="2297378"/>
                  <a:pt x="574692" y="2282826"/>
                </a:cubicBezTo>
                <a:cubicBezTo>
                  <a:pt x="594800" y="2268274"/>
                  <a:pt x="595859" y="2229380"/>
                  <a:pt x="609617" y="2217738"/>
                </a:cubicBezTo>
                <a:cubicBezTo>
                  <a:pt x="623375" y="2206096"/>
                  <a:pt x="630519" y="2220384"/>
                  <a:pt x="657242" y="2212976"/>
                </a:cubicBezTo>
                <a:cubicBezTo>
                  <a:pt x="683965" y="2205568"/>
                  <a:pt x="741380" y="2187840"/>
                  <a:pt x="769955" y="2173288"/>
                </a:cubicBezTo>
                <a:cubicBezTo>
                  <a:pt x="798530" y="2158736"/>
                  <a:pt x="802763" y="2139950"/>
                  <a:pt x="828692" y="2125663"/>
                </a:cubicBezTo>
                <a:cubicBezTo>
                  <a:pt x="854621" y="2111376"/>
                  <a:pt x="898807" y="2088621"/>
                  <a:pt x="925530" y="2087563"/>
                </a:cubicBezTo>
                <a:cubicBezTo>
                  <a:pt x="952253" y="2086505"/>
                  <a:pt x="974478" y="2105555"/>
                  <a:pt x="989030" y="2119313"/>
                </a:cubicBezTo>
                <a:cubicBezTo>
                  <a:pt x="1003582" y="2133071"/>
                  <a:pt x="996967" y="2165351"/>
                  <a:pt x="1012842" y="2170113"/>
                </a:cubicBezTo>
                <a:cubicBezTo>
                  <a:pt x="1028717" y="2174875"/>
                  <a:pt x="1072109" y="2137569"/>
                  <a:pt x="1084280" y="2147888"/>
                </a:cubicBezTo>
                <a:cubicBezTo>
                  <a:pt x="1096451" y="2158207"/>
                  <a:pt x="1080840" y="2216151"/>
                  <a:pt x="1085867" y="2232026"/>
                </a:cubicBezTo>
                <a:cubicBezTo>
                  <a:pt x="1090894" y="2247901"/>
                  <a:pt x="1104388" y="2246842"/>
                  <a:pt x="1114442" y="2243138"/>
                </a:cubicBezTo>
                <a:cubicBezTo>
                  <a:pt x="1124496" y="2239434"/>
                  <a:pt x="1133492" y="2219855"/>
                  <a:pt x="1146192" y="2209801"/>
                </a:cubicBezTo>
                <a:cubicBezTo>
                  <a:pt x="1158892" y="2199747"/>
                  <a:pt x="1169211" y="2191544"/>
                  <a:pt x="1190642" y="2182813"/>
                </a:cubicBezTo>
                <a:cubicBezTo>
                  <a:pt x="1212073" y="2174082"/>
                  <a:pt x="1271605" y="2164292"/>
                  <a:pt x="1274780" y="2157413"/>
                </a:cubicBezTo>
                <a:cubicBezTo>
                  <a:pt x="1277955" y="2150534"/>
                  <a:pt x="1226890" y="2145242"/>
                  <a:pt x="1209692" y="2141538"/>
                </a:cubicBezTo>
                <a:cubicBezTo>
                  <a:pt x="1192494" y="2137834"/>
                  <a:pt x="1183498" y="2140480"/>
                  <a:pt x="1171592" y="2135188"/>
                </a:cubicBezTo>
                <a:cubicBezTo>
                  <a:pt x="1159686" y="2129896"/>
                  <a:pt x="1137461" y="2120636"/>
                  <a:pt x="1138255" y="2109788"/>
                </a:cubicBezTo>
                <a:cubicBezTo>
                  <a:pt x="1139049" y="2098940"/>
                  <a:pt x="1165507" y="2080684"/>
                  <a:pt x="1176355" y="2070101"/>
                </a:cubicBezTo>
                <a:cubicBezTo>
                  <a:pt x="1187203" y="2059518"/>
                  <a:pt x="1193288" y="2043642"/>
                  <a:pt x="1203342" y="2046288"/>
                </a:cubicBezTo>
                <a:cubicBezTo>
                  <a:pt x="1213396" y="2048934"/>
                  <a:pt x="1227420" y="2078303"/>
                  <a:pt x="1236680" y="2085976"/>
                </a:cubicBezTo>
                <a:cubicBezTo>
                  <a:pt x="1245940" y="2093649"/>
                  <a:pt x="1254672" y="2103968"/>
                  <a:pt x="1258905" y="2092326"/>
                </a:cubicBezTo>
                <a:cubicBezTo>
                  <a:pt x="1263138" y="2080684"/>
                  <a:pt x="1259963" y="2036763"/>
                  <a:pt x="1262080" y="2016126"/>
                </a:cubicBezTo>
                <a:cubicBezTo>
                  <a:pt x="1264197" y="1995489"/>
                  <a:pt x="1274515" y="1993901"/>
                  <a:pt x="1271605" y="1968501"/>
                </a:cubicBezTo>
                <a:cubicBezTo>
                  <a:pt x="1268694" y="1943101"/>
                  <a:pt x="1252819" y="1893095"/>
                  <a:pt x="1244617" y="1863726"/>
                </a:cubicBezTo>
                <a:cubicBezTo>
                  <a:pt x="1236415" y="1834357"/>
                  <a:pt x="1217630" y="1818746"/>
                  <a:pt x="1222392" y="1792288"/>
                </a:cubicBezTo>
                <a:cubicBezTo>
                  <a:pt x="1227154" y="1765830"/>
                  <a:pt x="1262873" y="1734345"/>
                  <a:pt x="1273192" y="1704976"/>
                </a:cubicBezTo>
                <a:cubicBezTo>
                  <a:pt x="1283511" y="1675607"/>
                  <a:pt x="1270282" y="1639888"/>
                  <a:pt x="1284305" y="1616076"/>
                </a:cubicBezTo>
                <a:cubicBezTo>
                  <a:pt x="1298328" y="1592264"/>
                  <a:pt x="1336428" y="1571097"/>
                  <a:pt x="1357330" y="1562101"/>
                </a:cubicBezTo>
                <a:cubicBezTo>
                  <a:pt x="1378232" y="1553105"/>
                  <a:pt x="1398869" y="1555487"/>
                  <a:pt x="1409717" y="1562101"/>
                </a:cubicBezTo>
                <a:cubicBezTo>
                  <a:pt x="1420565" y="1568715"/>
                  <a:pt x="1413950" y="1592263"/>
                  <a:pt x="1422417" y="1601788"/>
                </a:cubicBezTo>
                <a:cubicBezTo>
                  <a:pt x="1430884" y="1611313"/>
                  <a:pt x="1451786" y="1606022"/>
                  <a:pt x="1460517" y="1619251"/>
                </a:cubicBezTo>
                <a:cubicBezTo>
                  <a:pt x="1469248" y="1632480"/>
                  <a:pt x="1460518" y="1672432"/>
                  <a:pt x="1474805" y="1681163"/>
                </a:cubicBezTo>
                <a:cubicBezTo>
                  <a:pt x="1489092" y="1689894"/>
                  <a:pt x="1530103" y="1690952"/>
                  <a:pt x="1546242" y="1671638"/>
                </a:cubicBezTo>
                <a:cubicBezTo>
                  <a:pt x="1562381" y="1652324"/>
                  <a:pt x="1569261" y="1590411"/>
                  <a:pt x="1571642" y="1565276"/>
                </a:cubicBezTo>
                <a:cubicBezTo>
                  <a:pt x="1574023" y="1540141"/>
                  <a:pt x="1557620" y="1537230"/>
                  <a:pt x="1560530" y="1520826"/>
                </a:cubicBezTo>
                <a:cubicBezTo>
                  <a:pt x="1563440" y="1504422"/>
                  <a:pt x="1590692" y="1480874"/>
                  <a:pt x="1589105" y="1466851"/>
                </a:cubicBezTo>
                <a:cubicBezTo>
                  <a:pt x="1587518" y="1452828"/>
                  <a:pt x="1561588" y="1441715"/>
                  <a:pt x="1551005" y="1436688"/>
                </a:cubicBezTo>
                <a:cubicBezTo>
                  <a:pt x="1540422" y="1431661"/>
                  <a:pt x="1535130" y="1437482"/>
                  <a:pt x="1525605" y="1436688"/>
                </a:cubicBezTo>
                <a:cubicBezTo>
                  <a:pt x="1516080" y="1435894"/>
                  <a:pt x="1498088" y="1440128"/>
                  <a:pt x="1493855" y="1431926"/>
                </a:cubicBezTo>
                <a:cubicBezTo>
                  <a:pt x="1489622" y="1423724"/>
                  <a:pt x="1502851" y="1402822"/>
                  <a:pt x="1500205" y="1387476"/>
                </a:cubicBezTo>
                <a:cubicBezTo>
                  <a:pt x="1497559" y="1372130"/>
                  <a:pt x="1482213" y="1356520"/>
                  <a:pt x="1477980" y="1339851"/>
                </a:cubicBezTo>
                <a:cubicBezTo>
                  <a:pt x="1473747" y="1323182"/>
                  <a:pt x="1469249" y="1299634"/>
                  <a:pt x="1474805" y="1287463"/>
                </a:cubicBezTo>
                <a:cubicBezTo>
                  <a:pt x="1480361" y="1275292"/>
                  <a:pt x="1501792" y="1274234"/>
                  <a:pt x="1511317" y="1266826"/>
                </a:cubicBezTo>
                <a:cubicBezTo>
                  <a:pt x="1520842" y="1259418"/>
                  <a:pt x="1521107" y="1254125"/>
                  <a:pt x="1531955" y="1243013"/>
                </a:cubicBezTo>
                <a:cubicBezTo>
                  <a:pt x="1542803" y="1231901"/>
                  <a:pt x="1560001" y="1207295"/>
                  <a:pt x="1576405" y="1200151"/>
                </a:cubicBezTo>
                <a:cubicBezTo>
                  <a:pt x="1592809" y="1193007"/>
                  <a:pt x="1614770" y="1205972"/>
                  <a:pt x="1630380" y="1200151"/>
                </a:cubicBezTo>
                <a:cubicBezTo>
                  <a:pt x="1645990" y="1194330"/>
                  <a:pt x="1655779" y="1168666"/>
                  <a:pt x="1670067" y="1165226"/>
                </a:cubicBezTo>
                <a:cubicBezTo>
                  <a:pt x="1684354" y="1161786"/>
                  <a:pt x="1704463" y="1176603"/>
                  <a:pt x="1716105" y="1179513"/>
                </a:cubicBezTo>
                <a:cubicBezTo>
                  <a:pt x="1727747" y="1182423"/>
                  <a:pt x="1725100" y="1183482"/>
                  <a:pt x="1739917" y="1182688"/>
                </a:cubicBezTo>
                <a:cubicBezTo>
                  <a:pt x="1754734" y="1181894"/>
                  <a:pt x="1791247" y="1171047"/>
                  <a:pt x="1805005" y="1174751"/>
                </a:cubicBezTo>
                <a:cubicBezTo>
                  <a:pt x="1818763" y="1178455"/>
                  <a:pt x="1807121" y="1209676"/>
                  <a:pt x="1822467" y="1204913"/>
                </a:cubicBezTo>
                <a:cubicBezTo>
                  <a:pt x="1837813" y="1200150"/>
                  <a:pt x="1879353" y="1164961"/>
                  <a:pt x="1897080" y="1146176"/>
                </a:cubicBezTo>
                <a:cubicBezTo>
                  <a:pt x="1914807" y="1127391"/>
                  <a:pt x="1911103" y="1101197"/>
                  <a:pt x="1928830" y="1092201"/>
                </a:cubicBezTo>
                <a:cubicBezTo>
                  <a:pt x="1946557" y="1083205"/>
                  <a:pt x="1984392" y="1095111"/>
                  <a:pt x="2003442" y="1092201"/>
                </a:cubicBezTo>
                <a:cubicBezTo>
                  <a:pt x="2022492" y="1089291"/>
                  <a:pt x="2031224" y="1083734"/>
                  <a:pt x="2043130" y="1074738"/>
                </a:cubicBezTo>
                <a:cubicBezTo>
                  <a:pt x="2055036" y="1065742"/>
                  <a:pt x="2074615" y="1031611"/>
                  <a:pt x="2052655" y="1020763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C06C73-A82E-46C3-B2C7-258E5DE885B9}"/>
              </a:ext>
            </a:extLst>
          </p:cNvPr>
          <p:cNvSpPr/>
          <p:nvPr/>
        </p:nvSpPr>
        <p:spPr>
          <a:xfrm>
            <a:off x="8426926" y="2238148"/>
            <a:ext cx="279915" cy="330936"/>
          </a:xfrm>
          <a:custGeom>
            <a:avLst/>
            <a:gdLst>
              <a:gd name="connsiteX0" fmla="*/ 278038 w 279915"/>
              <a:gd name="connsiteY0" fmla="*/ 151040 h 330936"/>
              <a:gd name="connsiteX1" fmla="*/ 233588 w 279915"/>
              <a:gd name="connsiteY1" fmla="*/ 106590 h 330936"/>
              <a:gd name="connsiteX2" fmla="*/ 243113 w 279915"/>
              <a:gd name="connsiteY2" fmla="*/ 84365 h 330936"/>
              <a:gd name="connsiteX3" fmla="*/ 197075 w 279915"/>
              <a:gd name="connsiteY3" fmla="*/ 71665 h 330936"/>
              <a:gd name="connsiteX4" fmla="*/ 127225 w 279915"/>
              <a:gd name="connsiteY4" fmla="*/ 41502 h 330936"/>
              <a:gd name="connsiteX5" fmla="*/ 81188 w 279915"/>
              <a:gd name="connsiteY5" fmla="*/ 1815 h 330936"/>
              <a:gd name="connsiteX6" fmla="*/ 9750 w 279915"/>
              <a:gd name="connsiteY6" fmla="*/ 105002 h 330936"/>
              <a:gd name="connsiteX7" fmla="*/ 8163 w 279915"/>
              <a:gd name="connsiteY7" fmla="*/ 119290 h 330936"/>
              <a:gd name="connsiteX8" fmla="*/ 79600 w 279915"/>
              <a:gd name="connsiteY8" fmla="*/ 201840 h 330936"/>
              <a:gd name="connsiteX9" fmla="*/ 98650 w 279915"/>
              <a:gd name="connsiteY9" fmla="*/ 230415 h 330936"/>
              <a:gd name="connsiteX10" fmla="*/ 152625 w 279915"/>
              <a:gd name="connsiteY10" fmla="*/ 330427 h 330936"/>
              <a:gd name="connsiteX11" fmla="*/ 224063 w 279915"/>
              <a:gd name="connsiteY11" fmla="*/ 270102 h 330936"/>
              <a:gd name="connsiteX12" fmla="*/ 247875 w 279915"/>
              <a:gd name="connsiteY12" fmla="*/ 287565 h 330936"/>
              <a:gd name="connsiteX13" fmla="*/ 268513 w 279915"/>
              <a:gd name="connsiteY13" fmla="*/ 205015 h 330936"/>
              <a:gd name="connsiteX14" fmla="*/ 278038 w 279915"/>
              <a:gd name="connsiteY14" fmla="*/ 151040 h 3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15" h="330936">
                <a:moveTo>
                  <a:pt x="278038" y="151040"/>
                </a:moveTo>
                <a:cubicBezTo>
                  <a:pt x="272217" y="134636"/>
                  <a:pt x="239409" y="117702"/>
                  <a:pt x="233588" y="106590"/>
                </a:cubicBezTo>
                <a:cubicBezTo>
                  <a:pt x="227767" y="95478"/>
                  <a:pt x="249198" y="90186"/>
                  <a:pt x="243113" y="84365"/>
                </a:cubicBezTo>
                <a:cubicBezTo>
                  <a:pt x="237028" y="78544"/>
                  <a:pt x="216390" y="78809"/>
                  <a:pt x="197075" y="71665"/>
                </a:cubicBezTo>
                <a:cubicBezTo>
                  <a:pt x="177760" y="64521"/>
                  <a:pt x="146539" y="53144"/>
                  <a:pt x="127225" y="41502"/>
                </a:cubicBezTo>
                <a:cubicBezTo>
                  <a:pt x="107910" y="29860"/>
                  <a:pt x="100767" y="-8768"/>
                  <a:pt x="81188" y="1815"/>
                </a:cubicBezTo>
                <a:cubicBezTo>
                  <a:pt x="61609" y="12398"/>
                  <a:pt x="21921" y="85423"/>
                  <a:pt x="9750" y="105002"/>
                </a:cubicBezTo>
                <a:cubicBezTo>
                  <a:pt x="-2421" y="124581"/>
                  <a:pt x="-3479" y="103150"/>
                  <a:pt x="8163" y="119290"/>
                </a:cubicBezTo>
                <a:cubicBezTo>
                  <a:pt x="19805" y="135430"/>
                  <a:pt x="64519" y="183319"/>
                  <a:pt x="79600" y="201840"/>
                </a:cubicBezTo>
                <a:cubicBezTo>
                  <a:pt x="94681" y="220361"/>
                  <a:pt x="86479" y="208984"/>
                  <a:pt x="98650" y="230415"/>
                </a:cubicBezTo>
                <a:cubicBezTo>
                  <a:pt x="110821" y="251846"/>
                  <a:pt x="131723" y="323813"/>
                  <a:pt x="152625" y="330427"/>
                </a:cubicBezTo>
                <a:cubicBezTo>
                  <a:pt x="173527" y="337041"/>
                  <a:pt x="208188" y="277246"/>
                  <a:pt x="224063" y="270102"/>
                </a:cubicBezTo>
                <a:cubicBezTo>
                  <a:pt x="239938" y="262958"/>
                  <a:pt x="240467" y="298413"/>
                  <a:pt x="247875" y="287565"/>
                </a:cubicBezTo>
                <a:cubicBezTo>
                  <a:pt x="255283" y="276717"/>
                  <a:pt x="262163" y="224594"/>
                  <a:pt x="268513" y="205015"/>
                </a:cubicBezTo>
                <a:cubicBezTo>
                  <a:pt x="274863" y="185436"/>
                  <a:pt x="283859" y="167444"/>
                  <a:pt x="278038" y="1510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44C822-EA4C-43B6-ADF6-F9C2A37315D0}"/>
              </a:ext>
            </a:extLst>
          </p:cNvPr>
          <p:cNvSpPr/>
          <p:nvPr/>
        </p:nvSpPr>
        <p:spPr>
          <a:xfrm>
            <a:off x="8074510" y="1958489"/>
            <a:ext cx="343227" cy="451422"/>
          </a:xfrm>
          <a:custGeom>
            <a:avLst/>
            <a:gdLst>
              <a:gd name="connsiteX0" fmla="*/ 200241 w 343227"/>
              <a:gd name="connsiteY0" fmla="*/ 430699 h 451422"/>
              <a:gd name="connsiteX1" fmla="*/ 189129 w 343227"/>
              <a:gd name="connsiteY1" fmla="*/ 373549 h 451422"/>
              <a:gd name="connsiteX2" fmla="*/ 249454 w 343227"/>
              <a:gd name="connsiteY2" fmla="*/ 346561 h 451422"/>
              <a:gd name="connsiteX3" fmla="*/ 282791 w 343227"/>
              <a:gd name="connsiteY3" fmla="*/ 300524 h 451422"/>
              <a:gd name="connsiteX4" fmla="*/ 306604 w 343227"/>
              <a:gd name="connsiteY4" fmla="*/ 313224 h 451422"/>
              <a:gd name="connsiteX5" fmla="*/ 343116 w 343227"/>
              <a:gd name="connsiteY5" fmla="*/ 300524 h 451422"/>
              <a:gd name="connsiteX6" fmla="*/ 293904 w 343227"/>
              <a:gd name="connsiteY6" fmla="*/ 225911 h 451422"/>
              <a:gd name="connsiteX7" fmla="*/ 303429 w 343227"/>
              <a:gd name="connsiteY7" fmla="*/ 186224 h 451422"/>
              <a:gd name="connsiteX8" fmla="*/ 278029 w 343227"/>
              <a:gd name="connsiteY8" fmla="*/ 173524 h 451422"/>
              <a:gd name="connsiteX9" fmla="*/ 260566 w 343227"/>
              <a:gd name="connsiteY9" fmla="*/ 205274 h 451422"/>
              <a:gd name="connsiteX10" fmla="*/ 235166 w 343227"/>
              <a:gd name="connsiteY10" fmla="*/ 221149 h 451422"/>
              <a:gd name="connsiteX11" fmla="*/ 208179 w 343227"/>
              <a:gd name="connsiteY11" fmla="*/ 186224 h 451422"/>
              <a:gd name="connsiteX12" fmla="*/ 225641 w 343227"/>
              <a:gd name="connsiteY12" fmla="*/ 143361 h 451422"/>
              <a:gd name="connsiteX13" fmla="*/ 187541 w 343227"/>
              <a:gd name="connsiteY13" fmla="*/ 129074 h 451422"/>
              <a:gd name="connsiteX14" fmla="*/ 182779 w 343227"/>
              <a:gd name="connsiteY14" fmla="*/ 160824 h 451422"/>
              <a:gd name="connsiteX15" fmla="*/ 173254 w 343227"/>
              <a:gd name="connsiteY15" fmla="*/ 190986 h 451422"/>
              <a:gd name="connsiteX16" fmla="*/ 152616 w 343227"/>
              <a:gd name="connsiteY16" fmla="*/ 162411 h 451422"/>
              <a:gd name="connsiteX17" fmla="*/ 149441 w 343227"/>
              <a:gd name="connsiteY17" fmla="*/ 113199 h 451422"/>
              <a:gd name="connsiteX18" fmla="*/ 163729 w 343227"/>
              <a:gd name="connsiteY18" fmla="*/ 67161 h 451422"/>
              <a:gd name="connsiteX19" fmla="*/ 116104 w 343227"/>
              <a:gd name="connsiteY19" fmla="*/ 486 h 451422"/>
              <a:gd name="connsiteX20" fmla="*/ 117691 w 343227"/>
              <a:gd name="connsiteY20" fmla="*/ 38586 h 451422"/>
              <a:gd name="connsiteX21" fmla="*/ 136741 w 343227"/>
              <a:gd name="connsiteY21" fmla="*/ 68749 h 451422"/>
              <a:gd name="connsiteX22" fmla="*/ 116104 w 343227"/>
              <a:gd name="connsiteY22" fmla="*/ 95736 h 451422"/>
              <a:gd name="connsiteX23" fmla="*/ 82766 w 343227"/>
              <a:gd name="connsiteY23" fmla="*/ 60811 h 451422"/>
              <a:gd name="connsiteX24" fmla="*/ 79591 w 343227"/>
              <a:gd name="connsiteY24" fmla="*/ 16361 h 451422"/>
              <a:gd name="connsiteX25" fmla="*/ 27204 w 343227"/>
              <a:gd name="connsiteY25" fmla="*/ 49699 h 451422"/>
              <a:gd name="connsiteX26" fmla="*/ 39904 w 343227"/>
              <a:gd name="connsiteY26" fmla="*/ 79861 h 451422"/>
              <a:gd name="connsiteX27" fmla="*/ 216 w 343227"/>
              <a:gd name="connsiteY27" fmla="*/ 125899 h 451422"/>
              <a:gd name="connsiteX28" fmla="*/ 60541 w 343227"/>
              <a:gd name="connsiteY28" fmla="*/ 144949 h 451422"/>
              <a:gd name="connsiteX29" fmla="*/ 51016 w 343227"/>
              <a:gd name="connsiteY29" fmla="*/ 113199 h 451422"/>
              <a:gd name="connsiteX30" fmla="*/ 79591 w 343227"/>
              <a:gd name="connsiteY30" fmla="*/ 103674 h 451422"/>
              <a:gd name="connsiteX31" fmla="*/ 112929 w 343227"/>
              <a:gd name="connsiteY31" fmla="*/ 186224 h 451422"/>
              <a:gd name="connsiteX32" fmla="*/ 117691 w 343227"/>
              <a:gd name="connsiteY32" fmla="*/ 224324 h 451422"/>
              <a:gd name="connsiteX33" fmla="*/ 152616 w 343227"/>
              <a:gd name="connsiteY33" fmla="*/ 271949 h 451422"/>
              <a:gd name="connsiteX34" fmla="*/ 187541 w 343227"/>
              <a:gd name="connsiteY34" fmla="*/ 286236 h 451422"/>
              <a:gd name="connsiteX35" fmla="*/ 160554 w 343227"/>
              <a:gd name="connsiteY35" fmla="*/ 306874 h 451422"/>
              <a:gd name="connsiteX36" fmla="*/ 151029 w 343227"/>
              <a:gd name="connsiteY36" fmla="*/ 335449 h 451422"/>
              <a:gd name="connsiteX37" fmla="*/ 120866 w 343227"/>
              <a:gd name="connsiteY37" fmla="*/ 317986 h 451422"/>
              <a:gd name="connsiteX38" fmla="*/ 108166 w 343227"/>
              <a:gd name="connsiteY38" fmla="*/ 384661 h 451422"/>
              <a:gd name="connsiteX39" fmla="*/ 111341 w 343227"/>
              <a:gd name="connsiteY39" fmla="*/ 433874 h 451422"/>
              <a:gd name="connsiteX40" fmla="*/ 146266 w 343227"/>
              <a:gd name="connsiteY40" fmla="*/ 451336 h 451422"/>
              <a:gd name="connsiteX41" fmla="*/ 200241 w 343227"/>
              <a:gd name="connsiteY41" fmla="*/ 430699 h 4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3227" h="451422">
                <a:moveTo>
                  <a:pt x="200241" y="430699"/>
                </a:moveTo>
                <a:cubicBezTo>
                  <a:pt x="207385" y="417735"/>
                  <a:pt x="180927" y="387572"/>
                  <a:pt x="189129" y="373549"/>
                </a:cubicBezTo>
                <a:cubicBezTo>
                  <a:pt x="197331" y="359526"/>
                  <a:pt x="233844" y="358732"/>
                  <a:pt x="249454" y="346561"/>
                </a:cubicBezTo>
                <a:cubicBezTo>
                  <a:pt x="265064" y="334390"/>
                  <a:pt x="273266" y="306080"/>
                  <a:pt x="282791" y="300524"/>
                </a:cubicBezTo>
                <a:cubicBezTo>
                  <a:pt x="292316" y="294968"/>
                  <a:pt x="296550" y="313224"/>
                  <a:pt x="306604" y="313224"/>
                </a:cubicBezTo>
                <a:cubicBezTo>
                  <a:pt x="316658" y="313224"/>
                  <a:pt x="345233" y="315076"/>
                  <a:pt x="343116" y="300524"/>
                </a:cubicBezTo>
                <a:cubicBezTo>
                  <a:pt x="340999" y="285972"/>
                  <a:pt x="300519" y="244961"/>
                  <a:pt x="293904" y="225911"/>
                </a:cubicBezTo>
                <a:cubicBezTo>
                  <a:pt x="287289" y="206861"/>
                  <a:pt x="306075" y="194955"/>
                  <a:pt x="303429" y="186224"/>
                </a:cubicBezTo>
                <a:cubicBezTo>
                  <a:pt x="300783" y="177493"/>
                  <a:pt x="285173" y="170349"/>
                  <a:pt x="278029" y="173524"/>
                </a:cubicBezTo>
                <a:cubicBezTo>
                  <a:pt x="270885" y="176699"/>
                  <a:pt x="267710" y="197336"/>
                  <a:pt x="260566" y="205274"/>
                </a:cubicBezTo>
                <a:cubicBezTo>
                  <a:pt x="253422" y="213211"/>
                  <a:pt x="243897" y="224324"/>
                  <a:pt x="235166" y="221149"/>
                </a:cubicBezTo>
                <a:cubicBezTo>
                  <a:pt x="226435" y="217974"/>
                  <a:pt x="209766" y="199189"/>
                  <a:pt x="208179" y="186224"/>
                </a:cubicBezTo>
                <a:cubicBezTo>
                  <a:pt x="206592" y="173259"/>
                  <a:pt x="229081" y="152886"/>
                  <a:pt x="225641" y="143361"/>
                </a:cubicBezTo>
                <a:cubicBezTo>
                  <a:pt x="222201" y="133836"/>
                  <a:pt x="194685" y="126163"/>
                  <a:pt x="187541" y="129074"/>
                </a:cubicBezTo>
                <a:cubicBezTo>
                  <a:pt x="180397" y="131985"/>
                  <a:pt x="185160" y="150505"/>
                  <a:pt x="182779" y="160824"/>
                </a:cubicBezTo>
                <a:cubicBezTo>
                  <a:pt x="180398" y="171143"/>
                  <a:pt x="178281" y="190722"/>
                  <a:pt x="173254" y="190986"/>
                </a:cubicBezTo>
                <a:cubicBezTo>
                  <a:pt x="168227" y="191250"/>
                  <a:pt x="156585" y="175375"/>
                  <a:pt x="152616" y="162411"/>
                </a:cubicBezTo>
                <a:cubicBezTo>
                  <a:pt x="148647" y="149446"/>
                  <a:pt x="147589" y="129074"/>
                  <a:pt x="149441" y="113199"/>
                </a:cubicBezTo>
                <a:cubicBezTo>
                  <a:pt x="151293" y="97324"/>
                  <a:pt x="169285" y="85946"/>
                  <a:pt x="163729" y="67161"/>
                </a:cubicBezTo>
                <a:cubicBezTo>
                  <a:pt x="158173" y="48376"/>
                  <a:pt x="123777" y="5248"/>
                  <a:pt x="116104" y="486"/>
                </a:cubicBezTo>
                <a:cubicBezTo>
                  <a:pt x="108431" y="-4276"/>
                  <a:pt x="114252" y="27209"/>
                  <a:pt x="117691" y="38586"/>
                </a:cubicBezTo>
                <a:cubicBezTo>
                  <a:pt x="121130" y="49963"/>
                  <a:pt x="137005" y="59224"/>
                  <a:pt x="136741" y="68749"/>
                </a:cubicBezTo>
                <a:cubicBezTo>
                  <a:pt x="136476" y="78274"/>
                  <a:pt x="125100" y="97059"/>
                  <a:pt x="116104" y="95736"/>
                </a:cubicBezTo>
                <a:cubicBezTo>
                  <a:pt x="107108" y="94413"/>
                  <a:pt x="88851" y="74040"/>
                  <a:pt x="82766" y="60811"/>
                </a:cubicBezTo>
                <a:cubicBezTo>
                  <a:pt x="76681" y="47582"/>
                  <a:pt x="88851" y="18213"/>
                  <a:pt x="79591" y="16361"/>
                </a:cubicBezTo>
                <a:cubicBezTo>
                  <a:pt x="70331" y="14509"/>
                  <a:pt x="33818" y="39116"/>
                  <a:pt x="27204" y="49699"/>
                </a:cubicBezTo>
                <a:cubicBezTo>
                  <a:pt x="20590" y="60282"/>
                  <a:pt x="44402" y="67161"/>
                  <a:pt x="39904" y="79861"/>
                </a:cubicBezTo>
                <a:cubicBezTo>
                  <a:pt x="35406" y="92561"/>
                  <a:pt x="-3224" y="115051"/>
                  <a:pt x="216" y="125899"/>
                </a:cubicBezTo>
                <a:cubicBezTo>
                  <a:pt x="3655" y="136747"/>
                  <a:pt x="52074" y="147066"/>
                  <a:pt x="60541" y="144949"/>
                </a:cubicBezTo>
                <a:cubicBezTo>
                  <a:pt x="69008" y="142832"/>
                  <a:pt x="47841" y="120078"/>
                  <a:pt x="51016" y="113199"/>
                </a:cubicBezTo>
                <a:cubicBezTo>
                  <a:pt x="54191" y="106320"/>
                  <a:pt x="69272" y="91503"/>
                  <a:pt x="79591" y="103674"/>
                </a:cubicBezTo>
                <a:cubicBezTo>
                  <a:pt x="89910" y="115845"/>
                  <a:pt x="106579" y="166116"/>
                  <a:pt x="112929" y="186224"/>
                </a:cubicBezTo>
                <a:cubicBezTo>
                  <a:pt x="119279" y="206332"/>
                  <a:pt x="111077" y="210037"/>
                  <a:pt x="117691" y="224324"/>
                </a:cubicBezTo>
                <a:cubicBezTo>
                  <a:pt x="124305" y="238611"/>
                  <a:pt x="140974" y="261630"/>
                  <a:pt x="152616" y="271949"/>
                </a:cubicBezTo>
                <a:cubicBezTo>
                  <a:pt x="164258" y="282268"/>
                  <a:pt x="186218" y="280415"/>
                  <a:pt x="187541" y="286236"/>
                </a:cubicBezTo>
                <a:cubicBezTo>
                  <a:pt x="188864" y="292057"/>
                  <a:pt x="166639" y="298672"/>
                  <a:pt x="160554" y="306874"/>
                </a:cubicBezTo>
                <a:cubicBezTo>
                  <a:pt x="154469" y="315076"/>
                  <a:pt x="157644" y="333597"/>
                  <a:pt x="151029" y="335449"/>
                </a:cubicBezTo>
                <a:cubicBezTo>
                  <a:pt x="144414" y="337301"/>
                  <a:pt x="128010" y="309784"/>
                  <a:pt x="120866" y="317986"/>
                </a:cubicBezTo>
                <a:cubicBezTo>
                  <a:pt x="113722" y="326188"/>
                  <a:pt x="109753" y="365346"/>
                  <a:pt x="108166" y="384661"/>
                </a:cubicBezTo>
                <a:cubicBezTo>
                  <a:pt x="106579" y="403976"/>
                  <a:pt x="104991" y="422762"/>
                  <a:pt x="111341" y="433874"/>
                </a:cubicBezTo>
                <a:cubicBezTo>
                  <a:pt x="117691" y="444986"/>
                  <a:pt x="130391" y="450278"/>
                  <a:pt x="146266" y="451336"/>
                </a:cubicBezTo>
                <a:cubicBezTo>
                  <a:pt x="162141" y="452394"/>
                  <a:pt x="193097" y="443663"/>
                  <a:pt x="200241" y="4306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97017A-19CE-4643-BA1F-1FFCBFEF4EFE}"/>
              </a:ext>
            </a:extLst>
          </p:cNvPr>
          <p:cNvSpPr/>
          <p:nvPr/>
        </p:nvSpPr>
        <p:spPr>
          <a:xfrm>
            <a:off x="8765455" y="1954190"/>
            <a:ext cx="224592" cy="347813"/>
          </a:xfrm>
          <a:custGeom>
            <a:avLst/>
            <a:gdLst>
              <a:gd name="connsiteX0" fmla="*/ 152234 w 224592"/>
              <a:gd name="connsiteY0" fmla="*/ 327048 h 347813"/>
              <a:gd name="connsiteX1" fmla="*/ 218909 w 224592"/>
              <a:gd name="connsiteY1" fmla="*/ 344510 h 347813"/>
              <a:gd name="connsiteX2" fmla="*/ 214146 w 224592"/>
              <a:gd name="connsiteY2" fmla="*/ 269898 h 347813"/>
              <a:gd name="connsiteX3" fmla="*/ 158584 w 224592"/>
              <a:gd name="connsiteY3" fmla="*/ 220685 h 347813"/>
              <a:gd name="connsiteX4" fmla="*/ 130009 w 224592"/>
              <a:gd name="connsiteY4" fmla="*/ 136548 h 347813"/>
              <a:gd name="connsiteX5" fmla="*/ 114134 w 224592"/>
              <a:gd name="connsiteY5" fmla="*/ 58760 h 347813"/>
              <a:gd name="connsiteX6" fmla="*/ 49046 w 224592"/>
              <a:gd name="connsiteY6" fmla="*/ 28598 h 347813"/>
              <a:gd name="connsiteX7" fmla="*/ 4596 w 224592"/>
              <a:gd name="connsiteY7" fmla="*/ 23 h 347813"/>
              <a:gd name="connsiteX8" fmla="*/ 10946 w 224592"/>
              <a:gd name="connsiteY8" fmla="*/ 33360 h 347813"/>
              <a:gd name="connsiteX9" fmla="*/ 60159 w 224592"/>
              <a:gd name="connsiteY9" fmla="*/ 73048 h 347813"/>
              <a:gd name="connsiteX10" fmla="*/ 91909 w 224592"/>
              <a:gd name="connsiteY10" fmla="*/ 85748 h 347813"/>
              <a:gd name="connsiteX11" fmla="*/ 80796 w 224592"/>
              <a:gd name="connsiteY11" fmla="*/ 125435 h 347813"/>
              <a:gd name="connsiteX12" fmla="*/ 49046 w 224592"/>
              <a:gd name="connsiteY12" fmla="*/ 117498 h 347813"/>
              <a:gd name="connsiteX13" fmla="*/ 3009 w 224592"/>
              <a:gd name="connsiteY13" fmla="*/ 98448 h 347813"/>
              <a:gd name="connsiteX14" fmla="*/ 7771 w 224592"/>
              <a:gd name="connsiteY14" fmla="*/ 133373 h 347813"/>
              <a:gd name="connsiteX15" fmla="*/ 34759 w 224592"/>
              <a:gd name="connsiteY15" fmla="*/ 144485 h 347813"/>
              <a:gd name="connsiteX16" fmla="*/ 1421 w 224592"/>
              <a:gd name="connsiteY16" fmla="*/ 160360 h 347813"/>
              <a:gd name="connsiteX17" fmla="*/ 18884 w 224592"/>
              <a:gd name="connsiteY17" fmla="*/ 200048 h 347813"/>
              <a:gd name="connsiteX18" fmla="*/ 47459 w 224592"/>
              <a:gd name="connsiteY18" fmla="*/ 203223 h 347813"/>
              <a:gd name="connsiteX19" fmla="*/ 31584 w 224592"/>
              <a:gd name="connsiteY19" fmla="*/ 238148 h 347813"/>
              <a:gd name="connsiteX20" fmla="*/ 93496 w 224592"/>
              <a:gd name="connsiteY20" fmla="*/ 252435 h 347813"/>
              <a:gd name="connsiteX21" fmla="*/ 110959 w 224592"/>
              <a:gd name="connsiteY21" fmla="*/ 258785 h 347813"/>
              <a:gd name="connsiteX22" fmla="*/ 152234 w 224592"/>
              <a:gd name="connsiteY22" fmla="*/ 327048 h 34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592" h="347813">
                <a:moveTo>
                  <a:pt x="152234" y="327048"/>
                </a:moveTo>
                <a:cubicBezTo>
                  <a:pt x="170226" y="341336"/>
                  <a:pt x="208590" y="354035"/>
                  <a:pt x="218909" y="344510"/>
                </a:cubicBezTo>
                <a:cubicBezTo>
                  <a:pt x="229228" y="334985"/>
                  <a:pt x="224200" y="290536"/>
                  <a:pt x="214146" y="269898"/>
                </a:cubicBezTo>
                <a:cubicBezTo>
                  <a:pt x="204092" y="249260"/>
                  <a:pt x="172607" y="242910"/>
                  <a:pt x="158584" y="220685"/>
                </a:cubicBezTo>
                <a:cubicBezTo>
                  <a:pt x="144561" y="198460"/>
                  <a:pt x="137417" y="163535"/>
                  <a:pt x="130009" y="136548"/>
                </a:cubicBezTo>
                <a:cubicBezTo>
                  <a:pt x="122601" y="109561"/>
                  <a:pt x="127628" y="76752"/>
                  <a:pt x="114134" y="58760"/>
                </a:cubicBezTo>
                <a:cubicBezTo>
                  <a:pt x="100640" y="40768"/>
                  <a:pt x="67302" y="38387"/>
                  <a:pt x="49046" y="28598"/>
                </a:cubicBezTo>
                <a:cubicBezTo>
                  <a:pt x="30790" y="18809"/>
                  <a:pt x="10946" y="-771"/>
                  <a:pt x="4596" y="23"/>
                </a:cubicBezTo>
                <a:cubicBezTo>
                  <a:pt x="-1754" y="817"/>
                  <a:pt x="1686" y="21189"/>
                  <a:pt x="10946" y="33360"/>
                </a:cubicBezTo>
                <a:cubicBezTo>
                  <a:pt x="20206" y="45531"/>
                  <a:pt x="46665" y="64317"/>
                  <a:pt x="60159" y="73048"/>
                </a:cubicBezTo>
                <a:cubicBezTo>
                  <a:pt x="73653" y="81779"/>
                  <a:pt x="88469" y="77017"/>
                  <a:pt x="91909" y="85748"/>
                </a:cubicBezTo>
                <a:cubicBezTo>
                  <a:pt x="95348" y="94479"/>
                  <a:pt x="87940" y="120143"/>
                  <a:pt x="80796" y="125435"/>
                </a:cubicBezTo>
                <a:cubicBezTo>
                  <a:pt x="73652" y="130727"/>
                  <a:pt x="62010" y="121996"/>
                  <a:pt x="49046" y="117498"/>
                </a:cubicBezTo>
                <a:cubicBezTo>
                  <a:pt x="36082" y="113000"/>
                  <a:pt x="9888" y="95802"/>
                  <a:pt x="3009" y="98448"/>
                </a:cubicBezTo>
                <a:cubicBezTo>
                  <a:pt x="-3870" y="101094"/>
                  <a:pt x="2479" y="125700"/>
                  <a:pt x="7771" y="133373"/>
                </a:cubicBezTo>
                <a:cubicBezTo>
                  <a:pt x="13063" y="141046"/>
                  <a:pt x="35817" y="139987"/>
                  <a:pt x="34759" y="144485"/>
                </a:cubicBezTo>
                <a:cubicBezTo>
                  <a:pt x="33701" y="148983"/>
                  <a:pt x="4067" y="151099"/>
                  <a:pt x="1421" y="160360"/>
                </a:cubicBezTo>
                <a:cubicBezTo>
                  <a:pt x="-1225" y="169620"/>
                  <a:pt x="11211" y="192904"/>
                  <a:pt x="18884" y="200048"/>
                </a:cubicBezTo>
                <a:cubicBezTo>
                  <a:pt x="26557" y="207192"/>
                  <a:pt x="45342" y="196873"/>
                  <a:pt x="47459" y="203223"/>
                </a:cubicBezTo>
                <a:cubicBezTo>
                  <a:pt x="49576" y="209573"/>
                  <a:pt x="23911" y="229946"/>
                  <a:pt x="31584" y="238148"/>
                </a:cubicBezTo>
                <a:cubicBezTo>
                  <a:pt x="39257" y="246350"/>
                  <a:pt x="80267" y="248995"/>
                  <a:pt x="93496" y="252435"/>
                </a:cubicBezTo>
                <a:cubicBezTo>
                  <a:pt x="106725" y="255875"/>
                  <a:pt x="101169" y="250583"/>
                  <a:pt x="110959" y="258785"/>
                </a:cubicBezTo>
                <a:cubicBezTo>
                  <a:pt x="120749" y="266987"/>
                  <a:pt x="134242" y="312760"/>
                  <a:pt x="152234" y="32704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72FD2C-1A34-4012-82C2-9B36C44A3BCF}"/>
              </a:ext>
            </a:extLst>
          </p:cNvPr>
          <p:cNvSpPr/>
          <p:nvPr/>
        </p:nvSpPr>
        <p:spPr>
          <a:xfrm>
            <a:off x="9133587" y="2581235"/>
            <a:ext cx="262310" cy="225593"/>
          </a:xfrm>
          <a:custGeom>
            <a:avLst/>
            <a:gdLst>
              <a:gd name="connsiteX0" fmla="*/ 201614 w 262310"/>
              <a:gd name="connsiteY0" fmla="*/ 225465 h 225593"/>
              <a:gd name="connsiteX1" fmla="*/ 261939 w 262310"/>
              <a:gd name="connsiteY1" fmla="*/ 168315 h 225593"/>
              <a:gd name="connsiteX2" fmla="*/ 228602 w 262310"/>
              <a:gd name="connsiteY2" fmla="*/ 130215 h 225593"/>
              <a:gd name="connsiteX3" fmla="*/ 180977 w 262310"/>
              <a:gd name="connsiteY3" fmla="*/ 74653 h 225593"/>
              <a:gd name="connsiteX4" fmla="*/ 147639 w 262310"/>
              <a:gd name="connsiteY4" fmla="*/ 49253 h 225593"/>
              <a:gd name="connsiteX5" fmla="*/ 127002 w 262310"/>
              <a:gd name="connsiteY5" fmla="*/ 27028 h 225593"/>
              <a:gd name="connsiteX6" fmla="*/ 61914 w 262310"/>
              <a:gd name="connsiteY6" fmla="*/ 40 h 225593"/>
              <a:gd name="connsiteX7" fmla="*/ 73027 w 262310"/>
              <a:gd name="connsiteY7" fmla="*/ 33378 h 225593"/>
              <a:gd name="connsiteX8" fmla="*/ 82552 w 262310"/>
              <a:gd name="connsiteY8" fmla="*/ 92115 h 225593"/>
              <a:gd name="connsiteX9" fmla="*/ 36514 w 262310"/>
              <a:gd name="connsiteY9" fmla="*/ 74653 h 225593"/>
              <a:gd name="connsiteX10" fmla="*/ 2 w 262310"/>
              <a:gd name="connsiteY10" fmla="*/ 109578 h 225593"/>
              <a:gd name="connsiteX11" fmla="*/ 34927 w 262310"/>
              <a:gd name="connsiteY11" fmla="*/ 128628 h 225593"/>
              <a:gd name="connsiteX12" fmla="*/ 79377 w 262310"/>
              <a:gd name="connsiteY12" fmla="*/ 103228 h 225593"/>
              <a:gd name="connsiteX13" fmla="*/ 106364 w 262310"/>
              <a:gd name="connsiteY13" fmla="*/ 146090 h 225593"/>
              <a:gd name="connsiteX14" fmla="*/ 174627 w 262310"/>
              <a:gd name="connsiteY14" fmla="*/ 182603 h 225593"/>
              <a:gd name="connsiteX15" fmla="*/ 201614 w 262310"/>
              <a:gd name="connsiteY15" fmla="*/ 225465 h 2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310" h="225593">
                <a:moveTo>
                  <a:pt x="201614" y="225465"/>
                </a:moveTo>
                <a:cubicBezTo>
                  <a:pt x="216166" y="223084"/>
                  <a:pt x="257441" y="184190"/>
                  <a:pt x="261939" y="168315"/>
                </a:cubicBezTo>
                <a:cubicBezTo>
                  <a:pt x="266437" y="152440"/>
                  <a:pt x="228602" y="130215"/>
                  <a:pt x="228602" y="130215"/>
                </a:cubicBezTo>
                <a:cubicBezTo>
                  <a:pt x="215108" y="114605"/>
                  <a:pt x="194471" y="88147"/>
                  <a:pt x="180977" y="74653"/>
                </a:cubicBezTo>
                <a:cubicBezTo>
                  <a:pt x="167483" y="61159"/>
                  <a:pt x="156635" y="57190"/>
                  <a:pt x="147639" y="49253"/>
                </a:cubicBezTo>
                <a:cubicBezTo>
                  <a:pt x="138643" y="41315"/>
                  <a:pt x="141290" y="35230"/>
                  <a:pt x="127002" y="27028"/>
                </a:cubicBezTo>
                <a:cubicBezTo>
                  <a:pt x="112714" y="18826"/>
                  <a:pt x="70910" y="-1018"/>
                  <a:pt x="61914" y="40"/>
                </a:cubicBezTo>
                <a:cubicBezTo>
                  <a:pt x="52918" y="1098"/>
                  <a:pt x="69587" y="18032"/>
                  <a:pt x="73027" y="33378"/>
                </a:cubicBezTo>
                <a:cubicBezTo>
                  <a:pt x="76467" y="48724"/>
                  <a:pt x="88637" y="85236"/>
                  <a:pt x="82552" y="92115"/>
                </a:cubicBezTo>
                <a:cubicBezTo>
                  <a:pt x="76467" y="98994"/>
                  <a:pt x="50272" y="71743"/>
                  <a:pt x="36514" y="74653"/>
                </a:cubicBezTo>
                <a:cubicBezTo>
                  <a:pt x="22756" y="77563"/>
                  <a:pt x="266" y="100582"/>
                  <a:pt x="2" y="109578"/>
                </a:cubicBezTo>
                <a:cubicBezTo>
                  <a:pt x="-262" y="118574"/>
                  <a:pt x="21698" y="129686"/>
                  <a:pt x="34927" y="128628"/>
                </a:cubicBezTo>
                <a:cubicBezTo>
                  <a:pt x="48156" y="127570"/>
                  <a:pt x="67471" y="100318"/>
                  <a:pt x="79377" y="103228"/>
                </a:cubicBezTo>
                <a:cubicBezTo>
                  <a:pt x="91283" y="106138"/>
                  <a:pt x="90489" y="132861"/>
                  <a:pt x="106364" y="146090"/>
                </a:cubicBezTo>
                <a:cubicBezTo>
                  <a:pt x="122239" y="159319"/>
                  <a:pt x="157958" y="168580"/>
                  <a:pt x="174627" y="182603"/>
                </a:cubicBezTo>
                <a:cubicBezTo>
                  <a:pt x="191296" y="196626"/>
                  <a:pt x="187062" y="227846"/>
                  <a:pt x="201614" y="22546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678CBC-B962-4875-8775-66D5E5531760}"/>
              </a:ext>
            </a:extLst>
          </p:cNvPr>
          <p:cNvSpPr/>
          <p:nvPr/>
        </p:nvSpPr>
        <p:spPr>
          <a:xfrm>
            <a:off x="6807435" y="2735164"/>
            <a:ext cx="183306" cy="177105"/>
          </a:xfrm>
          <a:custGeom>
            <a:avLst/>
            <a:gdLst>
              <a:gd name="connsiteX0" fmla="*/ 466 w 183306"/>
              <a:gd name="connsiteY0" fmla="*/ 176311 h 177105"/>
              <a:gd name="connsiteX1" fmla="*/ 59204 w 183306"/>
              <a:gd name="connsiteY1" fmla="*/ 146149 h 177105"/>
              <a:gd name="connsiteX2" fmla="*/ 143341 w 183306"/>
              <a:gd name="connsiteY2" fmla="*/ 127099 h 177105"/>
              <a:gd name="connsiteX3" fmla="*/ 183029 w 183306"/>
              <a:gd name="connsiteY3" fmla="*/ 60424 h 177105"/>
              <a:gd name="connsiteX4" fmla="*/ 159216 w 183306"/>
              <a:gd name="connsiteY4" fmla="*/ 38199 h 177105"/>
              <a:gd name="connsiteX5" fmla="*/ 125879 w 183306"/>
              <a:gd name="connsiteY5" fmla="*/ 1686 h 177105"/>
              <a:gd name="connsiteX6" fmla="*/ 102066 w 183306"/>
              <a:gd name="connsiteY6" fmla="*/ 6449 h 177105"/>
              <a:gd name="connsiteX7" fmla="*/ 89366 w 183306"/>
              <a:gd name="connsiteY7" fmla="*/ 9624 h 177105"/>
              <a:gd name="connsiteX8" fmla="*/ 90954 w 183306"/>
              <a:gd name="connsiteY8" fmla="*/ 60424 h 177105"/>
              <a:gd name="connsiteX9" fmla="*/ 36979 w 183306"/>
              <a:gd name="connsiteY9" fmla="*/ 66774 h 177105"/>
              <a:gd name="connsiteX10" fmla="*/ 32216 w 183306"/>
              <a:gd name="connsiteY10" fmla="*/ 111224 h 177105"/>
              <a:gd name="connsiteX11" fmla="*/ 466 w 183306"/>
              <a:gd name="connsiteY11" fmla="*/ 176311 h 17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306" h="177105">
                <a:moveTo>
                  <a:pt x="466" y="176311"/>
                </a:moveTo>
                <a:cubicBezTo>
                  <a:pt x="4964" y="182132"/>
                  <a:pt x="35392" y="154351"/>
                  <a:pt x="59204" y="146149"/>
                </a:cubicBezTo>
                <a:cubicBezTo>
                  <a:pt x="83016" y="137947"/>
                  <a:pt x="122704" y="141386"/>
                  <a:pt x="143341" y="127099"/>
                </a:cubicBezTo>
                <a:cubicBezTo>
                  <a:pt x="163978" y="112812"/>
                  <a:pt x="180383" y="75241"/>
                  <a:pt x="183029" y="60424"/>
                </a:cubicBezTo>
                <a:cubicBezTo>
                  <a:pt x="185675" y="45607"/>
                  <a:pt x="168741" y="47989"/>
                  <a:pt x="159216" y="38199"/>
                </a:cubicBezTo>
                <a:cubicBezTo>
                  <a:pt x="149691" y="28409"/>
                  <a:pt x="135404" y="6978"/>
                  <a:pt x="125879" y="1686"/>
                </a:cubicBezTo>
                <a:cubicBezTo>
                  <a:pt x="116354" y="-3606"/>
                  <a:pt x="108151" y="5126"/>
                  <a:pt x="102066" y="6449"/>
                </a:cubicBezTo>
                <a:cubicBezTo>
                  <a:pt x="95981" y="7772"/>
                  <a:pt x="91218" y="628"/>
                  <a:pt x="89366" y="9624"/>
                </a:cubicBezTo>
                <a:cubicBezTo>
                  <a:pt x="87514" y="18620"/>
                  <a:pt x="99685" y="50899"/>
                  <a:pt x="90954" y="60424"/>
                </a:cubicBezTo>
                <a:cubicBezTo>
                  <a:pt x="82223" y="69949"/>
                  <a:pt x="46769" y="58307"/>
                  <a:pt x="36979" y="66774"/>
                </a:cubicBezTo>
                <a:cubicBezTo>
                  <a:pt x="27189" y="75241"/>
                  <a:pt x="39095" y="96143"/>
                  <a:pt x="32216" y="111224"/>
                </a:cubicBezTo>
                <a:cubicBezTo>
                  <a:pt x="25337" y="126305"/>
                  <a:pt x="-4032" y="170490"/>
                  <a:pt x="466" y="176311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DCED461-6C86-4DD2-A376-0218EDCE3392}"/>
              </a:ext>
            </a:extLst>
          </p:cNvPr>
          <p:cNvSpPr/>
          <p:nvPr/>
        </p:nvSpPr>
        <p:spPr>
          <a:xfrm>
            <a:off x="6996678" y="2831940"/>
            <a:ext cx="79992" cy="162335"/>
          </a:xfrm>
          <a:custGeom>
            <a:avLst/>
            <a:gdLst>
              <a:gd name="connsiteX0" fmla="*/ 22361 w 79992"/>
              <a:gd name="connsiteY0" fmla="*/ 162085 h 162335"/>
              <a:gd name="connsiteX1" fmla="*/ 68398 w 79992"/>
              <a:gd name="connsiteY1" fmla="*/ 111285 h 162335"/>
              <a:gd name="connsiteX2" fmla="*/ 79511 w 79992"/>
              <a:gd name="connsiteY2" fmla="*/ 33498 h 162335"/>
              <a:gd name="connsiteX3" fmla="*/ 57286 w 79992"/>
              <a:gd name="connsiteY3" fmla="*/ 160 h 162335"/>
              <a:gd name="connsiteX4" fmla="*/ 19186 w 79992"/>
              <a:gd name="connsiteY4" fmla="*/ 23973 h 162335"/>
              <a:gd name="connsiteX5" fmla="*/ 1723 w 79992"/>
              <a:gd name="connsiteY5" fmla="*/ 90648 h 162335"/>
              <a:gd name="connsiteX6" fmla="*/ 22361 w 79992"/>
              <a:gd name="connsiteY6" fmla="*/ 162085 h 16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92" h="162335">
                <a:moveTo>
                  <a:pt x="22361" y="162085"/>
                </a:moveTo>
                <a:cubicBezTo>
                  <a:pt x="33474" y="165525"/>
                  <a:pt x="58873" y="132716"/>
                  <a:pt x="68398" y="111285"/>
                </a:cubicBezTo>
                <a:cubicBezTo>
                  <a:pt x="77923" y="89854"/>
                  <a:pt x="81363" y="52019"/>
                  <a:pt x="79511" y="33498"/>
                </a:cubicBezTo>
                <a:cubicBezTo>
                  <a:pt x="77659" y="14977"/>
                  <a:pt x="67340" y="1747"/>
                  <a:pt x="57286" y="160"/>
                </a:cubicBezTo>
                <a:cubicBezTo>
                  <a:pt x="47232" y="-1427"/>
                  <a:pt x="28446" y="8892"/>
                  <a:pt x="19186" y="23973"/>
                </a:cubicBezTo>
                <a:cubicBezTo>
                  <a:pt x="9926" y="39054"/>
                  <a:pt x="8867" y="66571"/>
                  <a:pt x="1723" y="90648"/>
                </a:cubicBezTo>
                <a:cubicBezTo>
                  <a:pt x="-5421" y="114725"/>
                  <a:pt x="11248" y="158645"/>
                  <a:pt x="22361" y="16208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4C8318-29D8-4364-8096-A2291A9C8BB0}"/>
              </a:ext>
            </a:extLst>
          </p:cNvPr>
          <p:cNvSpPr/>
          <p:nvPr/>
        </p:nvSpPr>
        <p:spPr>
          <a:xfrm>
            <a:off x="6356567" y="3112901"/>
            <a:ext cx="181323" cy="138596"/>
          </a:xfrm>
          <a:custGeom>
            <a:avLst/>
            <a:gdLst>
              <a:gd name="connsiteX0" fmla="*/ 11597 w 181323"/>
              <a:gd name="connsiteY0" fmla="*/ 138299 h 138596"/>
              <a:gd name="connsiteX1" fmla="*/ 49697 w 181323"/>
              <a:gd name="connsiteY1" fmla="*/ 82737 h 138596"/>
              <a:gd name="connsiteX2" fmla="*/ 95734 w 181323"/>
              <a:gd name="connsiteY2" fmla="*/ 100199 h 138596"/>
              <a:gd name="connsiteX3" fmla="*/ 103672 w 181323"/>
              <a:gd name="connsiteY3" fmla="*/ 65274 h 138596"/>
              <a:gd name="connsiteX4" fmla="*/ 179872 w 181323"/>
              <a:gd name="connsiteY4" fmla="*/ 27174 h 138596"/>
              <a:gd name="connsiteX5" fmla="*/ 149709 w 181323"/>
              <a:gd name="connsiteY5" fmla="*/ 8124 h 138596"/>
              <a:gd name="connsiteX6" fmla="*/ 100497 w 181323"/>
              <a:gd name="connsiteY6" fmla="*/ 16062 h 138596"/>
              <a:gd name="connsiteX7" fmla="*/ 78272 w 181323"/>
              <a:gd name="connsiteY7" fmla="*/ 9712 h 138596"/>
              <a:gd name="connsiteX8" fmla="*/ 52872 w 181323"/>
              <a:gd name="connsiteY8" fmla="*/ 3362 h 138596"/>
              <a:gd name="connsiteX9" fmla="*/ 43347 w 181323"/>
              <a:gd name="connsiteY9" fmla="*/ 1774 h 138596"/>
              <a:gd name="connsiteX10" fmla="*/ 44934 w 181323"/>
              <a:gd name="connsiteY10" fmla="*/ 28762 h 138596"/>
              <a:gd name="connsiteX11" fmla="*/ 27472 w 181323"/>
              <a:gd name="connsiteY11" fmla="*/ 39874 h 138596"/>
              <a:gd name="connsiteX12" fmla="*/ 3659 w 181323"/>
              <a:gd name="connsiteY12" fmla="*/ 33524 h 138596"/>
              <a:gd name="connsiteX13" fmla="*/ 484 w 181323"/>
              <a:gd name="connsiteY13" fmla="*/ 54162 h 138596"/>
              <a:gd name="connsiteX14" fmla="*/ 11597 w 181323"/>
              <a:gd name="connsiteY14" fmla="*/ 138299 h 1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323" h="138596">
                <a:moveTo>
                  <a:pt x="11597" y="138299"/>
                </a:moveTo>
                <a:cubicBezTo>
                  <a:pt x="19799" y="143062"/>
                  <a:pt x="35674" y="89087"/>
                  <a:pt x="49697" y="82737"/>
                </a:cubicBezTo>
                <a:cubicBezTo>
                  <a:pt x="63720" y="76387"/>
                  <a:pt x="86738" y="103109"/>
                  <a:pt x="95734" y="100199"/>
                </a:cubicBezTo>
                <a:cubicBezTo>
                  <a:pt x="104730" y="97289"/>
                  <a:pt x="89649" y="77445"/>
                  <a:pt x="103672" y="65274"/>
                </a:cubicBezTo>
                <a:cubicBezTo>
                  <a:pt x="117695" y="53103"/>
                  <a:pt x="172199" y="36699"/>
                  <a:pt x="179872" y="27174"/>
                </a:cubicBezTo>
                <a:cubicBezTo>
                  <a:pt x="187545" y="17649"/>
                  <a:pt x="162938" y="9976"/>
                  <a:pt x="149709" y="8124"/>
                </a:cubicBezTo>
                <a:cubicBezTo>
                  <a:pt x="136480" y="6272"/>
                  <a:pt x="112403" y="15797"/>
                  <a:pt x="100497" y="16062"/>
                </a:cubicBezTo>
                <a:cubicBezTo>
                  <a:pt x="88591" y="16327"/>
                  <a:pt x="86209" y="11829"/>
                  <a:pt x="78272" y="9712"/>
                </a:cubicBezTo>
                <a:cubicBezTo>
                  <a:pt x="70335" y="7595"/>
                  <a:pt x="58693" y="4685"/>
                  <a:pt x="52872" y="3362"/>
                </a:cubicBezTo>
                <a:cubicBezTo>
                  <a:pt x="47051" y="2039"/>
                  <a:pt x="44670" y="-2459"/>
                  <a:pt x="43347" y="1774"/>
                </a:cubicBezTo>
                <a:cubicBezTo>
                  <a:pt x="42024" y="6007"/>
                  <a:pt x="47580" y="22412"/>
                  <a:pt x="44934" y="28762"/>
                </a:cubicBezTo>
                <a:cubicBezTo>
                  <a:pt x="42288" y="35112"/>
                  <a:pt x="34351" y="39080"/>
                  <a:pt x="27472" y="39874"/>
                </a:cubicBezTo>
                <a:cubicBezTo>
                  <a:pt x="20593" y="40668"/>
                  <a:pt x="8157" y="31143"/>
                  <a:pt x="3659" y="33524"/>
                </a:cubicBezTo>
                <a:cubicBezTo>
                  <a:pt x="-839" y="35905"/>
                  <a:pt x="2601" y="39345"/>
                  <a:pt x="484" y="54162"/>
                </a:cubicBezTo>
                <a:cubicBezTo>
                  <a:pt x="-1633" y="68979"/>
                  <a:pt x="3395" y="133536"/>
                  <a:pt x="11597" y="1382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A92726-A114-4E2C-9EAE-9FE035A12177}"/>
              </a:ext>
            </a:extLst>
          </p:cNvPr>
          <p:cNvSpPr/>
          <p:nvPr/>
        </p:nvSpPr>
        <p:spPr>
          <a:xfrm>
            <a:off x="7777864" y="2221501"/>
            <a:ext cx="177460" cy="190206"/>
          </a:xfrm>
          <a:custGeom>
            <a:avLst/>
            <a:gdLst>
              <a:gd name="connsiteX0" fmla="*/ 152400 w 177460"/>
              <a:gd name="connsiteY0" fmla="*/ 183562 h 190206"/>
              <a:gd name="connsiteX1" fmla="*/ 176212 w 177460"/>
              <a:gd name="connsiteY1" fmla="*/ 93074 h 190206"/>
              <a:gd name="connsiteX2" fmla="*/ 131762 w 177460"/>
              <a:gd name="connsiteY2" fmla="*/ 123237 h 190206"/>
              <a:gd name="connsiteX3" fmla="*/ 109537 w 177460"/>
              <a:gd name="connsiteY3" fmla="*/ 115299 h 190206"/>
              <a:gd name="connsiteX4" fmla="*/ 134937 w 177460"/>
              <a:gd name="connsiteY4" fmla="*/ 58149 h 190206"/>
              <a:gd name="connsiteX5" fmla="*/ 171450 w 177460"/>
              <a:gd name="connsiteY5" fmla="*/ 999 h 190206"/>
              <a:gd name="connsiteX6" fmla="*/ 146050 w 177460"/>
              <a:gd name="connsiteY6" fmla="*/ 21637 h 190206"/>
              <a:gd name="connsiteX7" fmla="*/ 123825 w 177460"/>
              <a:gd name="connsiteY7" fmla="*/ 20049 h 190206"/>
              <a:gd name="connsiteX8" fmla="*/ 104775 w 177460"/>
              <a:gd name="connsiteY8" fmla="*/ 48624 h 190206"/>
              <a:gd name="connsiteX9" fmla="*/ 95250 w 177460"/>
              <a:gd name="connsiteY9" fmla="*/ 78787 h 190206"/>
              <a:gd name="connsiteX10" fmla="*/ 82550 w 177460"/>
              <a:gd name="connsiteY10" fmla="*/ 97837 h 190206"/>
              <a:gd name="connsiteX11" fmla="*/ 55562 w 177460"/>
              <a:gd name="connsiteY11" fmla="*/ 94662 h 190206"/>
              <a:gd name="connsiteX12" fmla="*/ 30162 w 177460"/>
              <a:gd name="connsiteY12" fmla="*/ 77199 h 190206"/>
              <a:gd name="connsiteX13" fmla="*/ 6350 w 177460"/>
              <a:gd name="connsiteY13" fmla="*/ 113712 h 190206"/>
              <a:gd name="connsiteX14" fmla="*/ 26987 w 177460"/>
              <a:gd name="connsiteY14" fmla="*/ 121649 h 190206"/>
              <a:gd name="connsiteX15" fmla="*/ 0 w 177460"/>
              <a:gd name="connsiteY15" fmla="*/ 162924 h 190206"/>
              <a:gd name="connsiteX16" fmla="*/ 26987 w 177460"/>
              <a:gd name="connsiteY16" fmla="*/ 180387 h 190206"/>
              <a:gd name="connsiteX17" fmla="*/ 152400 w 177460"/>
              <a:gd name="connsiteY17" fmla="*/ 183562 h 1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7460" h="190206">
                <a:moveTo>
                  <a:pt x="152400" y="183562"/>
                </a:moveTo>
                <a:cubicBezTo>
                  <a:pt x="177271" y="169010"/>
                  <a:pt x="179652" y="103128"/>
                  <a:pt x="176212" y="93074"/>
                </a:cubicBezTo>
                <a:cubicBezTo>
                  <a:pt x="172772" y="83020"/>
                  <a:pt x="142874" y="119533"/>
                  <a:pt x="131762" y="123237"/>
                </a:cubicBezTo>
                <a:cubicBezTo>
                  <a:pt x="120650" y="126941"/>
                  <a:pt x="109008" y="126147"/>
                  <a:pt x="109537" y="115299"/>
                </a:cubicBezTo>
                <a:cubicBezTo>
                  <a:pt x="110066" y="104451"/>
                  <a:pt x="124618" y="77199"/>
                  <a:pt x="134937" y="58149"/>
                </a:cubicBezTo>
                <a:cubicBezTo>
                  <a:pt x="145256" y="39099"/>
                  <a:pt x="169598" y="7084"/>
                  <a:pt x="171450" y="999"/>
                </a:cubicBezTo>
                <a:cubicBezTo>
                  <a:pt x="173302" y="-5086"/>
                  <a:pt x="153988" y="18462"/>
                  <a:pt x="146050" y="21637"/>
                </a:cubicBezTo>
                <a:cubicBezTo>
                  <a:pt x="138112" y="24812"/>
                  <a:pt x="130704" y="15551"/>
                  <a:pt x="123825" y="20049"/>
                </a:cubicBezTo>
                <a:cubicBezTo>
                  <a:pt x="116946" y="24547"/>
                  <a:pt x="109537" y="38834"/>
                  <a:pt x="104775" y="48624"/>
                </a:cubicBezTo>
                <a:cubicBezTo>
                  <a:pt x="100013" y="58414"/>
                  <a:pt x="98954" y="70585"/>
                  <a:pt x="95250" y="78787"/>
                </a:cubicBezTo>
                <a:cubicBezTo>
                  <a:pt x="91546" y="86989"/>
                  <a:pt x="89165" y="95191"/>
                  <a:pt x="82550" y="97837"/>
                </a:cubicBezTo>
                <a:cubicBezTo>
                  <a:pt x="75935" y="100483"/>
                  <a:pt x="64293" y="98102"/>
                  <a:pt x="55562" y="94662"/>
                </a:cubicBezTo>
                <a:cubicBezTo>
                  <a:pt x="46831" y="91222"/>
                  <a:pt x="38364" y="74024"/>
                  <a:pt x="30162" y="77199"/>
                </a:cubicBezTo>
                <a:cubicBezTo>
                  <a:pt x="21960" y="80374"/>
                  <a:pt x="6879" y="106304"/>
                  <a:pt x="6350" y="113712"/>
                </a:cubicBezTo>
                <a:cubicBezTo>
                  <a:pt x="5821" y="121120"/>
                  <a:pt x="28045" y="113447"/>
                  <a:pt x="26987" y="121649"/>
                </a:cubicBezTo>
                <a:cubicBezTo>
                  <a:pt x="25929" y="129851"/>
                  <a:pt x="0" y="153134"/>
                  <a:pt x="0" y="162924"/>
                </a:cubicBezTo>
                <a:cubicBezTo>
                  <a:pt x="0" y="172714"/>
                  <a:pt x="8466" y="175889"/>
                  <a:pt x="26987" y="180387"/>
                </a:cubicBezTo>
                <a:cubicBezTo>
                  <a:pt x="45508" y="184885"/>
                  <a:pt x="127529" y="198114"/>
                  <a:pt x="152400" y="183562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30C9AF-5B47-43F1-A6E5-89C2FF2733E9}"/>
              </a:ext>
            </a:extLst>
          </p:cNvPr>
          <p:cNvSpPr/>
          <p:nvPr/>
        </p:nvSpPr>
        <p:spPr>
          <a:xfrm>
            <a:off x="8050001" y="1746208"/>
            <a:ext cx="126198" cy="85937"/>
          </a:xfrm>
          <a:custGeom>
            <a:avLst/>
            <a:gdLst>
              <a:gd name="connsiteX0" fmla="*/ 56475 w 126198"/>
              <a:gd name="connsiteY0" fmla="*/ 85767 h 85937"/>
              <a:gd name="connsiteX1" fmla="*/ 124738 w 126198"/>
              <a:gd name="connsiteY1" fmla="*/ 44492 h 85937"/>
              <a:gd name="connsiteX2" fmla="*/ 100925 w 126198"/>
              <a:gd name="connsiteY2" fmla="*/ 31792 h 85937"/>
              <a:gd name="connsiteX3" fmla="*/ 73938 w 126198"/>
              <a:gd name="connsiteY3" fmla="*/ 33380 h 85937"/>
              <a:gd name="connsiteX4" fmla="*/ 67588 w 126198"/>
              <a:gd name="connsiteY4" fmla="*/ 42 h 85937"/>
              <a:gd name="connsiteX5" fmla="*/ 913 w 126198"/>
              <a:gd name="connsiteY5" fmla="*/ 27030 h 85937"/>
              <a:gd name="connsiteX6" fmla="*/ 56475 w 126198"/>
              <a:gd name="connsiteY6" fmla="*/ 85767 h 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8" h="85937">
                <a:moveTo>
                  <a:pt x="56475" y="85767"/>
                </a:moveTo>
                <a:cubicBezTo>
                  <a:pt x="77112" y="88677"/>
                  <a:pt x="117330" y="53488"/>
                  <a:pt x="124738" y="44492"/>
                </a:cubicBezTo>
                <a:cubicBezTo>
                  <a:pt x="132146" y="35496"/>
                  <a:pt x="109392" y="33644"/>
                  <a:pt x="100925" y="31792"/>
                </a:cubicBezTo>
                <a:cubicBezTo>
                  <a:pt x="92458" y="29940"/>
                  <a:pt x="79494" y="38672"/>
                  <a:pt x="73938" y="33380"/>
                </a:cubicBezTo>
                <a:cubicBezTo>
                  <a:pt x="68382" y="28088"/>
                  <a:pt x="79759" y="1100"/>
                  <a:pt x="67588" y="42"/>
                </a:cubicBezTo>
                <a:cubicBezTo>
                  <a:pt x="55417" y="-1016"/>
                  <a:pt x="8586" y="17770"/>
                  <a:pt x="913" y="27030"/>
                </a:cubicBezTo>
                <a:cubicBezTo>
                  <a:pt x="-6760" y="36290"/>
                  <a:pt x="35838" y="82857"/>
                  <a:pt x="56475" y="8576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A602EF-2113-4F81-ACD7-BA09C3D98BC0}"/>
              </a:ext>
            </a:extLst>
          </p:cNvPr>
          <p:cNvSpPr/>
          <p:nvPr/>
        </p:nvSpPr>
        <p:spPr>
          <a:xfrm>
            <a:off x="8625222" y="1760361"/>
            <a:ext cx="182941" cy="171505"/>
          </a:xfrm>
          <a:custGeom>
            <a:avLst/>
            <a:gdLst>
              <a:gd name="connsiteX0" fmla="*/ 92442 w 182941"/>
              <a:gd name="connsiteY0" fmla="*/ 122414 h 171505"/>
              <a:gd name="connsiteX1" fmla="*/ 122604 w 182941"/>
              <a:gd name="connsiteY1" fmla="*/ 81139 h 171505"/>
              <a:gd name="connsiteX2" fmla="*/ 157529 w 182941"/>
              <a:gd name="connsiteY2" fmla="*/ 141464 h 171505"/>
              <a:gd name="connsiteX3" fmla="*/ 182929 w 182941"/>
              <a:gd name="connsiteY3" fmla="*/ 81139 h 171505"/>
              <a:gd name="connsiteX4" fmla="*/ 154354 w 182941"/>
              <a:gd name="connsiteY4" fmla="*/ 52564 h 171505"/>
              <a:gd name="connsiteX5" fmla="*/ 128954 w 182941"/>
              <a:gd name="connsiteY5" fmla="*/ 28752 h 171505"/>
              <a:gd name="connsiteX6" fmla="*/ 94029 w 182941"/>
              <a:gd name="connsiteY6" fmla="*/ 177 h 171505"/>
              <a:gd name="connsiteX7" fmla="*/ 38467 w 182941"/>
              <a:gd name="connsiteY7" fmla="*/ 43039 h 171505"/>
              <a:gd name="connsiteX8" fmla="*/ 367 w 182941"/>
              <a:gd name="connsiteY8" fmla="*/ 100189 h 171505"/>
              <a:gd name="connsiteX9" fmla="*/ 21004 w 182941"/>
              <a:gd name="connsiteY9" fmla="*/ 158927 h 171505"/>
              <a:gd name="connsiteX10" fmla="*/ 51167 w 182941"/>
              <a:gd name="connsiteY10" fmla="*/ 170039 h 171505"/>
              <a:gd name="connsiteX11" fmla="*/ 92442 w 182941"/>
              <a:gd name="connsiteY11" fmla="*/ 122414 h 1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941" h="171505">
                <a:moveTo>
                  <a:pt x="92442" y="122414"/>
                </a:moveTo>
                <a:cubicBezTo>
                  <a:pt x="104348" y="107597"/>
                  <a:pt x="111756" y="77964"/>
                  <a:pt x="122604" y="81139"/>
                </a:cubicBezTo>
                <a:cubicBezTo>
                  <a:pt x="133452" y="84314"/>
                  <a:pt x="147475" y="141464"/>
                  <a:pt x="157529" y="141464"/>
                </a:cubicBezTo>
                <a:cubicBezTo>
                  <a:pt x="167583" y="141464"/>
                  <a:pt x="183458" y="95956"/>
                  <a:pt x="182929" y="81139"/>
                </a:cubicBezTo>
                <a:cubicBezTo>
                  <a:pt x="182400" y="66322"/>
                  <a:pt x="163350" y="61295"/>
                  <a:pt x="154354" y="52564"/>
                </a:cubicBezTo>
                <a:cubicBezTo>
                  <a:pt x="145358" y="43833"/>
                  <a:pt x="139008" y="37483"/>
                  <a:pt x="128954" y="28752"/>
                </a:cubicBezTo>
                <a:cubicBezTo>
                  <a:pt x="118900" y="20021"/>
                  <a:pt x="109110" y="-2204"/>
                  <a:pt x="94029" y="177"/>
                </a:cubicBezTo>
                <a:cubicBezTo>
                  <a:pt x="78948" y="2558"/>
                  <a:pt x="54077" y="26370"/>
                  <a:pt x="38467" y="43039"/>
                </a:cubicBezTo>
                <a:cubicBezTo>
                  <a:pt x="22857" y="59708"/>
                  <a:pt x="3277" y="80874"/>
                  <a:pt x="367" y="100189"/>
                </a:cubicBezTo>
                <a:cubicBezTo>
                  <a:pt x="-2544" y="119504"/>
                  <a:pt x="12537" y="147285"/>
                  <a:pt x="21004" y="158927"/>
                </a:cubicBezTo>
                <a:cubicBezTo>
                  <a:pt x="29471" y="170569"/>
                  <a:pt x="42436" y="173743"/>
                  <a:pt x="51167" y="170039"/>
                </a:cubicBezTo>
                <a:cubicBezTo>
                  <a:pt x="59898" y="166335"/>
                  <a:pt x="80536" y="137231"/>
                  <a:pt x="92442" y="12241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090059-6A77-4DAD-8848-E8430A287882}"/>
              </a:ext>
            </a:extLst>
          </p:cNvPr>
          <p:cNvSpPr/>
          <p:nvPr/>
        </p:nvSpPr>
        <p:spPr>
          <a:xfrm>
            <a:off x="7994112" y="2205418"/>
            <a:ext cx="67918" cy="216240"/>
          </a:xfrm>
          <a:custGeom>
            <a:avLst/>
            <a:gdLst>
              <a:gd name="connsiteX0" fmla="*/ 9177 w 67918"/>
              <a:gd name="connsiteY0" fmla="*/ 1207 h 216240"/>
              <a:gd name="connsiteX1" fmla="*/ 1239 w 67918"/>
              <a:gd name="connsiteY1" fmla="*/ 109157 h 216240"/>
              <a:gd name="connsiteX2" fmla="*/ 20289 w 67918"/>
              <a:gd name="connsiteY2" fmla="*/ 210757 h 216240"/>
              <a:gd name="connsiteX3" fmla="*/ 50452 w 67918"/>
              <a:gd name="connsiteY3" fmla="*/ 191707 h 216240"/>
              <a:gd name="connsiteX4" fmla="*/ 53627 w 67918"/>
              <a:gd name="connsiteY4" fmla="*/ 99632 h 216240"/>
              <a:gd name="connsiteX5" fmla="*/ 67914 w 67918"/>
              <a:gd name="connsiteY5" fmla="*/ 53595 h 216240"/>
              <a:gd name="connsiteX6" fmla="*/ 9177 w 67918"/>
              <a:gd name="connsiteY6" fmla="*/ 1207 h 2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18" h="216240">
                <a:moveTo>
                  <a:pt x="9177" y="1207"/>
                </a:moveTo>
                <a:cubicBezTo>
                  <a:pt x="-1936" y="10467"/>
                  <a:pt x="-613" y="74232"/>
                  <a:pt x="1239" y="109157"/>
                </a:cubicBezTo>
                <a:cubicBezTo>
                  <a:pt x="3091" y="144082"/>
                  <a:pt x="12087" y="196999"/>
                  <a:pt x="20289" y="210757"/>
                </a:cubicBezTo>
                <a:cubicBezTo>
                  <a:pt x="28491" y="224515"/>
                  <a:pt x="44896" y="210228"/>
                  <a:pt x="50452" y="191707"/>
                </a:cubicBezTo>
                <a:cubicBezTo>
                  <a:pt x="56008" y="173186"/>
                  <a:pt x="50717" y="122651"/>
                  <a:pt x="53627" y="99632"/>
                </a:cubicBezTo>
                <a:cubicBezTo>
                  <a:pt x="56537" y="76613"/>
                  <a:pt x="68179" y="68676"/>
                  <a:pt x="67914" y="53595"/>
                </a:cubicBezTo>
                <a:cubicBezTo>
                  <a:pt x="67649" y="38514"/>
                  <a:pt x="20290" y="-8053"/>
                  <a:pt x="9177" y="120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A04CF87-012D-4796-B1C3-A790B585E377}"/>
              </a:ext>
            </a:extLst>
          </p:cNvPr>
          <p:cNvSpPr/>
          <p:nvPr/>
        </p:nvSpPr>
        <p:spPr>
          <a:xfrm>
            <a:off x="7949021" y="2008181"/>
            <a:ext cx="67724" cy="83943"/>
          </a:xfrm>
          <a:custGeom>
            <a:avLst/>
            <a:gdLst>
              <a:gd name="connsiteX0" fmla="*/ 14580 w 67724"/>
              <a:gd name="connsiteY0" fmla="*/ 7 h 83943"/>
              <a:gd name="connsiteX1" fmla="*/ 3468 w 67724"/>
              <a:gd name="connsiteY1" fmla="*/ 77794 h 83943"/>
              <a:gd name="connsiteX2" fmla="*/ 66968 w 67724"/>
              <a:gd name="connsiteY2" fmla="*/ 73032 h 83943"/>
              <a:gd name="connsiteX3" fmla="*/ 14580 w 67724"/>
              <a:gd name="connsiteY3" fmla="*/ 7 h 8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24" h="83943">
                <a:moveTo>
                  <a:pt x="14580" y="7"/>
                </a:moveTo>
                <a:cubicBezTo>
                  <a:pt x="3997" y="801"/>
                  <a:pt x="-5263" y="65623"/>
                  <a:pt x="3468" y="77794"/>
                </a:cubicBezTo>
                <a:cubicBezTo>
                  <a:pt x="12199" y="89965"/>
                  <a:pt x="59560" y="81763"/>
                  <a:pt x="66968" y="73032"/>
                </a:cubicBezTo>
                <a:cubicBezTo>
                  <a:pt x="74376" y="64301"/>
                  <a:pt x="25163" y="-787"/>
                  <a:pt x="14580" y="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DDE929-ADCF-4C8E-810D-4DE95AE93469}"/>
              </a:ext>
            </a:extLst>
          </p:cNvPr>
          <p:cNvSpPr/>
          <p:nvPr/>
        </p:nvSpPr>
        <p:spPr>
          <a:xfrm>
            <a:off x="9110584" y="2372120"/>
            <a:ext cx="72029" cy="77559"/>
          </a:xfrm>
          <a:custGeom>
            <a:avLst/>
            <a:gdLst>
              <a:gd name="connsiteX0" fmla="*/ 19830 w 72029"/>
              <a:gd name="connsiteY0" fmla="*/ 59930 h 77559"/>
              <a:gd name="connsiteX1" fmla="*/ 780 w 72029"/>
              <a:gd name="connsiteY1" fmla="*/ 2780 h 77559"/>
              <a:gd name="connsiteX2" fmla="*/ 43642 w 72029"/>
              <a:gd name="connsiteY2" fmla="*/ 10718 h 77559"/>
              <a:gd name="connsiteX3" fmla="*/ 69042 w 72029"/>
              <a:gd name="connsiteY3" fmla="*/ 26593 h 77559"/>
              <a:gd name="connsiteX4" fmla="*/ 67455 w 72029"/>
              <a:gd name="connsiteY4" fmla="*/ 75805 h 77559"/>
              <a:gd name="connsiteX5" fmla="*/ 19830 w 72029"/>
              <a:gd name="connsiteY5" fmla="*/ 59930 h 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9" h="77559">
                <a:moveTo>
                  <a:pt x="19830" y="59930"/>
                </a:moveTo>
                <a:cubicBezTo>
                  <a:pt x="8717" y="47759"/>
                  <a:pt x="-3189" y="10982"/>
                  <a:pt x="780" y="2780"/>
                </a:cubicBezTo>
                <a:cubicBezTo>
                  <a:pt x="4749" y="-5422"/>
                  <a:pt x="32265" y="6749"/>
                  <a:pt x="43642" y="10718"/>
                </a:cubicBezTo>
                <a:cubicBezTo>
                  <a:pt x="55019" y="14687"/>
                  <a:pt x="65073" y="15745"/>
                  <a:pt x="69042" y="26593"/>
                </a:cubicBezTo>
                <a:cubicBezTo>
                  <a:pt x="73011" y="37441"/>
                  <a:pt x="73540" y="69984"/>
                  <a:pt x="67455" y="75805"/>
                </a:cubicBezTo>
                <a:cubicBezTo>
                  <a:pt x="61370" y="81626"/>
                  <a:pt x="30943" y="72101"/>
                  <a:pt x="19830" y="5993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C9ACDD-0267-4534-9E55-948B34843E76}"/>
              </a:ext>
            </a:extLst>
          </p:cNvPr>
          <p:cNvSpPr/>
          <p:nvPr/>
        </p:nvSpPr>
        <p:spPr>
          <a:xfrm>
            <a:off x="8181324" y="2775415"/>
            <a:ext cx="120614" cy="148811"/>
          </a:xfrm>
          <a:custGeom>
            <a:avLst/>
            <a:gdLst>
              <a:gd name="connsiteX0" fmla="*/ 95677 w 136451"/>
              <a:gd name="connsiteY0" fmla="*/ 146970 h 149002"/>
              <a:gd name="connsiteX1" fmla="*/ 125839 w 136451"/>
              <a:gd name="connsiteY1" fmla="*/ 62832 h 149002"/>
              <a:gd name="connsiteX2" fmla="*/ 133777 w 136451"/>
              <a:gd name="connsiteY2" fmla="*/ 16795 h 149002"/>
              <a:gd name="connsiteX3" fmla="*/ 82977 w 136451"/>
              <a:gd name="connsiteY3" fmla="*/ 920 h 149002"/>
              <a:gd name="connsiteX4" fmla="*/ 2014 w 136451"/>
              <a:gd name="connsiteY4" fmla="*/ 40607 h 149002"/>
              <a:gd name="connsiteX5" fmla="*/ 27414 w 136451"/>
              <a:gd name="connsiteY5" fmla="*/ 113632 h 149002"/>
              <a:gd name="connsiteX6" fmla="*/ 95677 w 136451"/>
              <a:gd name="connsiteY6" fmla="*/ 146970 h 149002"/>
              <a:gd name="connsiteX0" fmla="*/ 95677 w 133975"/>
              <a:gd name="connsiteY0" fmla="*/ 146987 h 148928"/>
              <a:gd name="connsiteX1" fmla="*/ 100439 w 133975"/>
              <a:gd name="connsiteY1" fmla="*/ 64437 h 148928"/>
              <a:gd name="connsiteX2" fmla="*/ 133777 w 133975"/>
              <a:gd name="connsiteY2" fmla="*/ 16812 h 148928"/>
              <a:gd name="connsiteX3" fmla="*/ 82977 w 133975"/>
              <a:gd name="connsiteY3" fmla="*/ 937 h 148928"/>
              <a:gd name="connsiteX4" fmla="*/ 2014 w 133975"/>
              <a:gd name="connsiteY4" fmla="*/ 40624 h 148928"/>
              <a:gd name="connsiteX5" fmla="*/ 27414 w 133975"/>
              <a:gd name="connsiteY5" fmla="*/ 113649 h 148928"/>
              <a:gd name="connsiteX6" fmla="*/ 95677 w 133975"/>
              <a:gd name="connsiteY6" fmla="*/ 146987 h 148928"/>
              <a:gd name="connsiteX0" fmla="*/ 82316 w 120614"/>
              <a:gd name="connsiteY0" fmla="*/ 147171 h 148811"/>
              <a:gd name="connsiteX1" fmla="*/ 87078 w 120614"/>
              <a:gd name="connsiteY1" fmla="*/ 64621 h 148811"/>
              <a:gd name="connsiteX2" fmla="*/ 120416 w 120614"/>
              <a:gd name="connsiteY2" fmla="*/ 16996 h 148811"/>
              <a:gd name="connsiteX3" fmla="*/ 69616 w 120614"/>
              <a:gd name="connsiteY3" fmla="*/ 1121 h 148811"/>
              <a:gd name="connsiteX4" fmla="*/ 4528 w 120614"/>
              <a:gd name="connsiteY4" fmla="*/ 43983 h 148811"/>
              <a:gd name="connsiteX5" fmla="*/ 14053 w 120614"/>
              <a:gd name="connsiteY5" fmla="*/ 113833 h 148811"/>
              <a:gd name="connsiteX6" fmla="*/ 82316 w 120614"/>
              <a:gd name="connsiteY6" fmla="*/ 147171 h 14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14" h="148811">
                <a:moveTo>
                  <a:pt x="82316" y="147171"/>
                </a:moveTo>
                <a:cubicBezTo>
                  <a:pt x="94487" y="138969"/>
                  <a:pt x="80728" y="86317"/>
                  <a:pt x="87078" y="64621"/>
                </a:cubicBezTo>
                <a:cubicBezTo>
                  <a:pt x="93428" y="42925"/>
                  <a:pt x="123326" y="27579"/>
                  <a:pt x="120416" y="16996"/>
                </a:cubicBezTo>
                <a:cubicBezTo>
                  <a:pt x="117506" y="6413"/>
                  <a:pt x="88931" y="-3377"/>
                  <a:pt x="69616" y="1121"/>
                </a:cubicBezTo>
                <a:cubicBezTo>
                  <a:pt x="50301" y="5619"/>
                  <a:pt x="13788" y="25198"/>
                  <a:pt x="4528" y="43983"/>
                </a:cubicBezTo>
                <a:cubicBezTo>
                  <a:pt x="-4732" y="62768"/>
                  <a:pt x="1088" y="96635"/>
                  <a:pt x="14053" y="113833"/>
                </a:cubicBezTo>
                <a:cubicBezTo>
                  <a:pt x="27018" y="131031"/>
                  <a:pt x="70145" y="155373"/>
                  <a:pt x="82316" y="147171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684DC6-14D4-4197-8104-B11C36F8CAA1}"/>
              </a:ext>
            </a:extLst>
          </p:cNvPr>
          <p:cNvSpPr/>
          <p:nvPr/>
        </p:nvSpPr>
        <p:spPr>
          <a:xfrm>
            <a:off x="9300213" y="4190410"/>
            <a:ext cx="1120398" cy="968985"/>
          </a:xfrm>
          <a:custGeom>
            <a:avLst/>
            <a:gdLst>
              <a:gd name="connsiteX0" fmla="*/ 63 w 1120398"/>
              <a:gd name="connsiteY0" fmla="*/ 902290 h 968985"/>
              <a:gd name="connsiteX1" fmla="*/ 58801 w 1120398"/>
              <a:gd name="connsiteY1" fmla="*/ 908640 h 968985"/>
              <a:gd name="connsiteX2" fmla="*/ 96901 w 1120398"/>
              <a:gd name="connsiteY2" fmla="*/ 948328 h 968985"/>
              <a:gd name="connsiteX3" fmla="*/ 158813 w 1120398"/>
              <a:gd name="connsiteY3" fmla="*/ 899115 h 968985"/>
              <a:gd name="connsiteX4" fmla="*/ 233426 w 1120398"/>
              <a:gd name="connsiteY4" fmla="*/ 967378 h 968985"/>
              <a:gd name="connsiteX5" fmla="*/ 308038 w 1120398"/>
              <a:gd name="connsiteY5" fmla="*/ 946740 h 968985"/>
              <a:gd name="connsiteX6" fmla="*/ 362013 w 1120398"/>
              <a:gd name="connsiteY6" fmla="*/ 968965 h 968985"/>
              <a:gd name="connsiteX7" fmla="*/ 411226 w 1120398"/>
              <a:gd name="connsiteY7" fmla="*/ 941978 h 968985"/>
              <a:gd name="connsiteX8" fmla="*/ 462026 w 1120398"/>
              <a:gd name="connsiteY8" fmla="*/ 926103 h 968985"/>
              <a:gd name="connsiteX9" fmla="*/ 487426 w 1120398"/>
              <a:gd name="connsiteY9" fmla="*/ 819740 h 968985"/>
              <a:gd name="connsiteX10" fmla="*/ 574738 w 1120398"/>
              <a:gd name="connsiteY10" fmla="*/ 787990 h 968985"/>
              <a:gd name="connsiteX11" fmla="*/ 590613 w 1120398"/>
              <a:gd name="connsiteY11" fmla="*/ 749890 h 968985"/>
              <a:gd name="connsiteX12" fmla="*/ 498538 w 1120398"/>
              <a:gd name="connsiteY12" fmla="*/ 719728 h 968985"/>
              <a:gd name="connsiteX13" fmla="*/ 462026 w 1120398"/>
              <a:gd name="connsiteY13" fmla="*/ 705440 h 968985"/>
              <a:gd name="connsiteX14" fmla="*/ 444563 w 1120398"/>
              <a:gd name="connsiteY14" fmla="*/ 678453 h 968985"/>
              <a:gd name="connsiteX15" fmla="*/ 530288 w 1120398"/>
              <a:gd name="connsiteY15" fmla="*/ 678453 h 968985"/>
              <a:gd name="connsiteX16" fmla="*/ 558863 w 1120398"/>
              <a:gd name="connsiteY16" fmla="*/ 629240 h 968985"/>
              <a:gd name="connsiteX17" fmla="*/ 554101 w 1120398"/>
              <a:gd name="connsiteY17" fmla="*/ 614953 h 968985"/>
              <a:gd name="connsiteX18" fmla="*/ 674751 w 1120398"/>
              <a:gd name="connsiteY18" fmla="*/ 559390 h 968985"/>
              <a:gd name="connsiteX19" fmla="*/ 723963 w 1120398"/>
              <a:gd name="connsiteY19" fmla="*/ 470490 h 968985"/>
              <a:gd name="connsiteX20" fmla="*/ 906526 w 1120398"/>
              <a:gd name="connsiteY20" fmla="*/ 365715 h 968985"/>
              <a:gd name="connsiteX21" fmla="*/ 973201 w 1120398"/>
              <a:gd name="connsiteY21" fmla="*/ 354603 h 968985"/>
              <a:gd name="connsiteX22" fmla="*/ 1030351 w 1120398"/>
              <a:gd name="connsiteY22" fmla="*/ 321265 h 968985"/>
              <a:gd name="connsiteX23" fmla="*/ 1089088 w 1120398"/>
              <a:gd name="connsiteY23" fmla="*/ 210140 h 968985"/>
              <a:gd name="connsiteX24" fmla="*/ 1070038 w 1120398"/>
              <a:gd name="connsiteY24" fmla="*/ 162515 h 968985"/>
              <a:gd name="connsiteX25" fmla="*/ 1119251 w 1120398"/>
              <a:gd name="connsiteY25" fmla="*/ 97428 h 968985"/>
              <a:gd name="connsiteX26" fmla="*/ 1103376 w 1120398"/>
              <a:gd name="connsiteY26" fmla="*/ 59328 h 968985"/>
              <a:gd name="connsiteX27" fmla="*/ 1087501 w 1120398"/>
              <a:gd name="connsiteY27" fmla="*/ 3765 h 968985"/>
              <a:gd name="connsiteX28" fmla="*/ 1054163 w 1120398"/>
              <a:gd name="connsiteY28" fmla="*/ 16465 h 968985"/>
              <a:gd name="connsiteX29" fmla="*/ 1049401 w 1120398"/>
              <a:gd name="connsiteY29" fmla="*/ 108540 h 968985"/>
              <a:gd name="connsiteX30" fmla="*/ 1016063 w 1120398"/>
              <a:gd name="connsiteY30" fmla="*/ 168865 h 968985"/>
              <a:gd name="connsiteX31" fmla="*/ 1009713 w 1120398"/>
              <a:gd name="connsiteY31" fmla="*/ 268878 h 968985"/>
              <a:gd name="connsiteX32" fmla="*/ 981138 w 1120398"/>
              <a:gd name="connsiteY32" fmla="*/ 284753 h 968985"/>
              <a:gd name="connsiteX33" fmla="*/ 971613 w 1120398"/>
              <a:gd name="connsiteY33" fmla="*/ 338728 h 968985"/>
              <a:gd name="connsiteX34" fmla="*/ 858901 w 1120398"/>
              <a:gd name="connsiteY34" fmla="*/ 383178 h 968985"/>
              <a:gd name="connsiteX35" fmla="*/ 781113 w 1120398"/>
              <a:gd name="connsiteY35" fmla="*/ 433978 h 968985"/>
              <a:gd name="connsiteX36" fmla="*/ 706501 w 1120398"/>
              <a:gd name="connsiteY36" fmla="*/ 495890 h 968985"/>
              <a:gd name="connsiteX37" fmla="*/ 674751 w 1120398"/>
              <a:gd name="connsiteY37" fmla="*/ 511765 h 968985"/>
              <a:gd name="connsiteX38" fmla="*/ 623951 w 1120398"/>
              <a:gd name="connsiteY38" fmla="*/ 516528 h 968985"/>
              <a:gd name="connsiteX39" fmla="*/ 563626 w 1120398"/>
              <a:gd name="connsiteY39" fmla="*/ 551453 h 968985"/>
              <a:gd name="connsiteX40" fmla="*/ 503301 w 1120398"/>
              <a:gd name="connsiteY40" fmla="*/ 580028 h 968985"/>
              <a:gd name="connsiteX41" fmla="*/ 450913 w 1120398"/>
              <a:gd name="connsiteY41" fmla="*/ 589553 h 968985"/>
              <a:gd name="connsiteX42" fmla="*/ 417576 w 1120398"/>
              <a:gd name="connsiteY42" fmla="*/ 629240 h 968985"/>
              <a:gd name="connsiteX43" fmla="*/ 392176 w 1120398"/>
              <a:gd name="connsiteY43" fmla="*/ 648290 h 968985"/>
              <a:gd name="connsiteX44" fmla="*/ 341376 w 1120398"/>
              <a:gd name="connsiteY44" fmla="*/ 700678 h 968985"/>
              <a:gd name="connsiteX45" fmla="*/ 304863 w 1120398"/>
              <a:gd name="connsiteY45" fmla="*/ 692740 h 968985"/>
              <a:gd name="connsiteX46" fmla="*/ 252476 w 1120398"/>
              <a:gd name="connsiteY46" fmla="*/ 740365 h 968985"/>
              <a:gd name="connsiteX47" fmla="*/ 212788 w 1120398"/>
              <a:gd name="connsiteY47" fmla="*/ 757828 h 968985"/>
              <a:gd name="connsiteX48" fmla="*/ 171513 w 1120398"/>
              <a:gd name="connsiteY48" fmla="*/ 841965 h 968985"/>
              <a:gd name="connsiteX49" fmla="*/ 147701 w 1120398"/>
              <a:gd name="connsiteY49" fmla="*/ 843553 h 968985"/>
              <a:gd name="connsiteX50" fmla="*/ 144526 w 1120398"/>
              <a:gd name="connsiteY50" fmla="*/ 814978 h 968985"/>
              <a:gd name="connsiteX51" fmla="*/ 103251 w 1120398"/>
              <a:gd name="connsiteY51" fmla="*/ 856253 h 968985"/>
              <a:gd name="connsiteX52" fmla="*/ 74676 w 1120398"/>
              <a:gd name="connsiteY52" fmla="*/ 851490 h 968985"/>
              <a:gd name="connsiteX53" fmla="*/ 47688 w 1120398"/>
              <a:gd name="connsiteY53" fmla="*/ 868953 h 968985"/>
              <a:gd name="connsiteX54" fmla="*/ 63 w 1120398"/>
              <a:gd name="connsiteY54" fmla="*/ 902290 h 96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0398" h="968985">
                <a:moveTo>
                  <a:pt x="63" y="902290"/>
                </a:moveTo>
                <a:cubicBezTo>
                  <a:pt x="1915" y="908905"/>
                  <a:pt x="42661" y="900967"/>
                  <a:pt x="58801" y="908640"/>
                </a:cubicBezTo>
                <a:cubicBezTo>
                  <a:pt x="74941" y="916313"/>
                  <a:pt x="80232" y="949915"/>
                  <a:pt x="96901" y="948328"/>
                </a:cubicBezTo>
                <a:cubicBezTo>
                  <a:pt x="113570" y="946741"/>
                  <a:pt x="136059" y="895940"/>
                  <a:pt x="158813" y="899115"/>
                </a:cubicBezTo>
                <a:cubicBezTo>
                  <a:pt x="181567" y="902290"/>
                  <a:pt x="208555" y="959441"/>
                  <a:pt x="233426" y="967378"/>
                </a:cubicBezTo>
                <a:cubicBezTo>
                  <a:pt x="258297" y="975315"/>
                  <a:pt x="286607" y="946476"/>
                  <a:pt x="308038" y="946740"/>
                </a:cubicBezTo>
                <a:cubicBezTo>
                  <a:pt x="329469" y="947005"/>
                  <a:pt x="344815" y="969759"/>
                  <a:pt x="362013" y="968965"/>
                </a:cubicBezTo>
                <a:cubicBezTo>
                  <a:pt x="379211" y="968171"/>
                  <a:pt x="394557" y="949122"/>
                  <a:pt x="411226" y="941978"/>
                </a:cubicBezTo>
                <a:cubicBezTo>
                  <a:pt x="427895" y="934834"/>
                  <a:pt x="449326" y="946476"/>
                  <a:pt x="462026" y="926103"/>
                </a:cubicBezTo>
                <a:cubicBezTo>
                  <a:pt x="474726" y="905730"/>
                  <a:pt x="468641" y="842759"/>
                  <a:pt x="487426" y="819740"/>
                </a:cubicBezTo>
                <a:cubicBezTo>
                  <a:pt x="506211" y="796721"/>
                  <a:pt x="557540" y="799632"/>
                  <a:pt x="574738" y="787990"/>
                </a:cubicBezTo>
                <a:cubicBezTo>
                  <a:pt x="591936" y="776348"/>
                  <a:pt x="603313" y="761267"/>
                  <a:pt x="590613" y="749890"/>
                </a:cubicBezTo>
                <a:cubicBezTo>
                  <a:pt x="577913" y="738513"/>
                  <a:pt x="519969" y="727136"/>
                  <a:pt x="498538" y="719728"/>
                </a:cubicBezTo>
                <a:cubicBezTo>
                  <a:pt x="477107" y="712320"/>
                  <a:pt x="471022" y="712319"/>
                  <a:pt x="462026" y="705440"/>
                </a:cubicBezTo>
                <a:cubicBezTo>
                  <a:pt x="453030" y="698561"/>
                  <a:pt x="433186" y="682951"/>
                  <a:pt x="444563" y="678453"/>
                </a:cubicBezTo>
                <a:cubicBezTo>
                  <a:pt x="455940" y="673955"/>
                  <a:pt x="511238" y="686655"/>
                  <a:pt x="530288" y="678453"/>
                </a:cubicBezTo>
                <a:cubicBezTo>
                  <a:pt x="549338" y="670251"/>
                  <a:pt x="554894" y="639823"/>
                  <a:pt x="558863" y="629240"/>
                </a:cubicBezTo>
                <a:cubicBezTo>
                  <a:pt x="562832" y="618657"/>
                  <a:pt x="534786" y="626595"/>
                  <a:pt x="554101" y="614953"/>
                </a:cubicBezTo>
                <a:cubicBezTo>
                  <a:pt x="573416" y="603311"/>
                  <a:pt x="646441" y="583467"/>
                  <a:pt x="674751" y="559390"/>
                </a:cubicBezTo>
                <a:cubicBezTo>
                  <a:pt x="703061" y="535313"/>
                  <a:pt x="685334" y="502769"/>
                  <a:pt x="723963" y="470490"/>
                </a:cubicBezTo>
                <a:cubicBezTo>
                  <a:pt x="762592" y="438211"/>
                  <a:pt x="864986" y="385029"/>
                  <a:pt x="906526" y="365715"/>
                </a:cubicBezTo>
                <a:cubicBezTo>
                  <a:pt x="948066" y="346401"/>
                  <a:pt x="952564" y="362011"/>
                  <a:pt x="973201" y="354603"/>
                </a:cubicBezTo>
                <a:cubicBezTo>
                  <a:pt x="993838" y="347195"/>
                  <a:pt x="1011036" y="345342"/>
                  <a:pt x="1030351" y="321265"/>
                </a:cubicBezTo>
                <a:cubicBezTo>
                  <a:pt x="1049666" y="297188"/>
                  <a:pt x="1082474" y="236598"/>
                  <a:pt x="1089088" y="210140"/>
                </a:cubicBezTo>
                <a:cubicBezTo>
                  <a:pt x="1095702" y="183682"/>
                  <a:pt x="1065011" y="181300"/>
                  <a:pt x="1070038" y="162515"/>
                </a:cubicBezTo>
                <a:cubicBezTo>
                  <a:pt x="1075065" y="143730"/>
                  <a:pt x="1113695" y="114626"/>
                  <a:pt x="1119251" y="97428"/>
                </a:cubicBezTo>
                <a:cubicBezTo>
                  <a:pt x="1124807" y="80230"/>
                  <a:pt x="1108668" y="74938"/>
                  <a:pt x="1103376" y="59328"/>
                </a:cubicBezTo>
                <a:cubicBezTo>
                  <a:pt x="1098084" y="43718"/>
                  <a:pt x="1095703" y="10909"/>
                  <a:pt x="1087501" y="3765"/>
                </a:cubicBezTo>
                <a:cubicBezTo>
                  <a:pt x="1079299" y="-3379"/>
                  <a:pt x="1060513" y="-997"/>
                  <a:pt x="1054163" y="16465"/>
                </a:cubicBezTo>
                <a:cubicBezTo>
                  <a:pt x="1047813" y="33927"/>
                  <a:pt x="1055751" y="83140"/>
                  <a:pt x="1049401" y="108540"/>
                </a:cubicBezTo>
                <a:cubicBezTo>
                  <a:pt x="1043051" y="133940"/>
                  <a:pt x="1022678" y="142142"/>
                  <a:pt x="1016063" y="168865"/>
                </a:cubicBezTo>
                <a:cubicBezTo>
                  <a:pt x="1009448" y="195588"/>
                  <a:pt x="1015534" y="249563"/>
                  <a:pt x="1009713" y="268878"/>
                </a:cubicBezTo>
                <a:cubicBezTo>
                  <a:pt x="1003892" y="288193"/>
                  <a:pt x="987488" y="273111"/>
                  <a:pt x="981138" y="284753"/>
                </a:cubicBezTo>
                <a:cubicBezTo>
                  <a:pt x="974788" y="296395"/>
                  <a:pt x="991986" y="322324"/>
                  <a:pt x="971613" y="338728"/>
                </a:cubicBezTo>
                <a:cubicBezTo>
                  <a:pt x="951240" y="355132"/>
                  <a:pt x="890651" y="367303"/>
                  <a:pt x="858901" y="383178"/>
                </a:cubicBezTo>
                <a:cubicBezTo>
                  <a:pt x="827151" y="399053"/>
                  <a:pt x="806513" y="415193"/>
                  <a:pt x="781113" y="433978"/>
                </a:cubicBezTo>
                <a:cubicBezTo>
                  <a:pt x="755713" y="452763"/>
                  <a:pt x="724228" y="482925"/>
                  <a:pt x="706501" y="495890"/>
                </a:cubicBezTo>
                <a:cubicBezTo>
                  <a:pt x="688774" y="508854"/>
                  <a:pt x="688509" y="508325"/>
                  <a:pt x="674751" y="511765"/>
                </a:cubicBezTo>
                <a:cubicBezTo>
                  <a:pt x="660993" y="515205"/>
                  <a:pt x="642472" y="509913"/>
                  <a:pt x="623951" y="516528"/>
                </a:cubicBezTo>
                <a:cubicBezTo>
                  <a:pt x="605430" y="523143"/>
                  <a:pt x="583734" y="540870"/>
                  <a:pt x="563626" y="551453"/>
                </a:cubicBezTo>
                <a:cubicBezTo>
                  <a:pt x="543518" y="562036"/>
                  <a:pt x="522086" y="573678"/>
                  <a:pt x="503301" y="580028"/>
                </a:cubicBezTo>
                <a:cubicBezTo>
                  <a:pt x="484516" y="586378"/>
                  <a:pt x="465200" y="581351"/>
                  <a:pt x="450913" y="589553"/>
                </a:cubicBezTo>
                <a:cubicBezTo>
                  <a:pt x="436626" y="597755"/>
                  <a:pt x="427365" y="619451"/>
                  <a:pt x="417576" y="629240"/>
                </a:cubicBezTo>
                <a:cubicBezTo>
                  <a:pt x="407787" y="639029"/>
                  <a:pt x="404876" y="636384"/>
                  <a:pt x="392176" y="648290"/>
                </a:cubicBezTo>
                <a:cubicBezTo>
                  <a:pt x="379476" y="660196"/>
                  <a:pt x="355928" y="693270"/>
                  <a:pt x="341376" y="700678"/>
                </a:cubicBezTo>
                <a:cubicBezTo>
                  <a:pt x="326824" y="708086"/>
                  <a:pt x="319680" y="686125"/>
                  <a:pt x="304863" y="692740"/>
                </a:cubicBezTo>
                <a:cubicBezTo>
                  <a:pt x="290046" y="699355"/>
                  <a:pt x="267822" y="729517"/>
                  <a:pt x="252476" y="740365"/>
                </a:cubicBezTo>
                <a:cubicBezTo>
                  <a:pt x="237130" y="751213"/>
                  <a:pt x="226282" y="740895"/>
                  <a:pt x="212788" y="757828"/>
                </a:cubicBezTo>
                <a:cubicBezTo>
                  <a:pt x="199294" y="774761"/>
                  <a:pt x="182361" y="827678"/>
                  <a:pt x="171513" y="841965"/>
                </a:cubicBezTo>
                <a:cubicBezTo>
                  <a:pt x="160665" y="856252"/>
                  <a:pt x="152199" y="848051"/>
                  <a:pt x="147701" y="843553"/>
                </a:cubicBezTo>
                <a:cubicBezTo>
                  <a:pt x="143203" y="839055"/>
                  <a:pt x="151934" y="812861"/>
                  <a:pt x="144526" y="814978"/>
                </a:cubicBezTo>
                <a:cubicBezTo>
                  <a:pt x="137118" y="817095"/>
                  <a:pt x="114893" y="850168"/>
                  <a:pt x="103251" y="856253"/>
                </a:cubicBezTo>
                <a:cubicBezTo>
                  <a:pt x="91609" y="862338"/>
                  <a:pt x="83936" y="849373"/>
                  <a:pt x="74676" y="851490"/>
                </a:cubicBezTo>
                <a:cubicBezTo>
                  <a:pt x="65416" y="853607"/>
                  <a:pt x="58271" y="867101"/>
                  <a:pt x="47688" y="868953"/>
                </a:cubicBezTo>
                <a:cubicBezTo>
                  <a:pt x="37105" y="870805"/>
                  <a:pt x="-1789" y="895675"/>
                  <a:pt x="63" y="90229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DFF860-9C24-4411-BFCB-5E0D03920D70}"/>
              </a:ext>
            </a:extLst>
          </p:cNvPr>
          <p:cNvSpPr/>
          <p:nvPr/>
        </p:nvSpPr>
        <p:spPr>
          <a:xfrm>
            <a:off x="8842472" y="4382934"/>
            <a:ext cx="286036" cy="155810"/>
          </a:xfrm>
          <a:custGeom>
            <a:avLst/>
            <a:gdLst>
              <a:gd name="connsiteX0" fmla="*/ 284767 w 286036"/>
              <a:gd name="connsiteY0" fmla="*/ 150966 h 155810"/>
              <a:gd name="connsiteX1" fmla="*/ 254604 w 286036"/>
              <a:gd name="connsiteY1" fmla="*/ 93816 h 155810"/>
              <a:gd name="connsiteX2" fmla="*/ 221267 w 286036"/>
              <a:gd name="connsiteY2" fmla="*/ 66829 h 155810"/>
              <a:gd name="connsiteX3" fmla="*/ 165704 w 286036"/>
              <a:gd name="connsiteY3" fmla="*/ 81116 h 155810"/>
              <a:gd name="connsiteX4" fmla="*/ 116492 w 286036"/>
              <a:gd name="connsiteY4" fmla="*/ 28729 h 155810"/>
              <a:gd name="connsiteX5" fmla="*/ 86329 w 286036"/>
              <a:gd name="connsiteY5" fmla="*/ 41429 h 155810"/>
              <a:gd name="connsiteX6" fmla="*/ 604 w 286036"/>
              <a:gd name="connsiteY6" fmla="*/ 154 h 155810"/>
              <a:gd name="connsiteX7" fmla="*/ 49817 w 286036"/>
              <a:gd name="connsiteY7" fmla="*/ 28729 h 155810"/>
              <a:gd name="connsiteX8" fmla="*/ 83154 w 286036"/>
              <a:gd name="connsiteY8" fmla="*/ 63654 h 155810"/>
              <a:gd name="connsiteX9" fmla="*/ 94267 w 286036"/>
              <a:gd name="connsiteY9" fmla="*/ 101754 h 155810"/>
              <a:gd name="connsiteX10" fmla="*/ 124429 w 286036"/>
              <a:gd name="connsiteY10" fmla="*/ 112866 h 155810"/>
              <a:gd name="connsiteX11" fmla="*/ 210154 w 286036"/>
              <a:gd name="connsiteY11" fmla="*/ 146204 h 155810"/>
              <a:gd name="connsiteX12" fmla="*/ 284767 w 286036"/>
              <a:gd name="connsiteY12" fmla="*/ 150966 h 1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036" h="155810">
                <a:moveTo>
                  <a:pt x="284767" y="150966"/>
                </a:moveTo>
                <a:cubicBezTo>
                  <a:pt x="292175" y="142235"/>
                  <a:pt x="265187" y="107839"/>
                  <a:pt x="254604" y="93816"/>
                </a:cubicBezTo>
                <a:cubicBezTo>
                  <a:pt x="244021" y="79793"/>
                  <a:pt x="236084" y="68946"/>
                  <a:pt x="221267" y="66829"/>
                </a:cubicBezTo>
                <a:cubicBezTo>
                  <a:pt x="206450" y="64712"/>
                  <a:pt x="183166" y="87466"/>
                  <a:pt x="165704" y="81116"/>
                </a:cubicBezTo>
                <a:cubicBezTo>
                  <a:pt x="148242" y="74766"/>
                  <a:pt x="129721" y="35343"/>
                  <a:pt x="116492" y="28729"/>
                </a:cubicBezTo>
                <a:cubicBezTo>
                  <a:pt x="103263" y="22115"/>
                  <a:pt x="105644" y="46191"/>
                  <a:pt x="86329" y="41429"/>
                </a:cubicBezTo>
                <a:cubicBezTo>
                  <a:pt x="67014" y="36667"/>
                  <a:pt x="6689" y="2271"/>
                  <a:pt x="604" y="154"/>
                </a:cubicBezTo>
                <a:cubicBezTo>
                  <a:pt x="-5481" y="-1963"/>
                  <a:pt x="36059" y="18146"/>
                  <a:pt x="49817" y="28729"/>
                </a:cubicBezTo>
                <a:cubicBezTo>
                  <a:pt x="63575" y="39312"/>
                  <a:pt x="75746" y="51483"/>
                  <a:pt x="83154" y="63654"/>
                </a:cubicBezTo>
                <a:cubicBezTo>
                  <a:pt x="90562" y="75825"/>
                  <a:pt x="87388" y="93552"/>
                  <a:pt x="94267" y="101754"/>
                </a:cubicBezTo>
                <a:cubicBezTo>
                  <a:pt x="101146" y="109956"/>
                  <a:pt x="124429" y="112866"/>
                  <a:pt x="124429" y="112866"/>
                </a:cubicBezTo>
                <a:cubicBezTo>
                  <a:pt x="143743" y="120274"/>
                  <a:pt x="190575" y="136679"/>
                  <a:pt x="210154" y="146204"/>
                </a:cubicBezTo>
                <a:cubicBezTo>
                  <a:pt x="229733" y="155729"/>
                  <a:pt x="277359" y="159697"/>
                  <a:pt x="284767" y="150966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70CEB4D-FECD-477F-8AE0-CDF6F9CAC728}"/>
              </a:ext>
            </a:extLst>
          </p:cNvPr>
          <p:cNvSpPr/>
          <p:nvPr/>
        </p:nvSpPr>
        <p:spPr>
          <a:xfrm>
            <a:off x="10474176" y="3476381"/>
            <a:ext cx="167165" cy="720560"/>
          </a:xfrm>
          <a:custGeom>
            <a:avLst/>
            <a:gdLst>
              <a:gd name="connsiteX0" fmla="*/ 70700 w 167165"/>
              <a:gd name="connsiteY0" fmla="*/ 701919 h 720560"/>
              <a:gd name="connsiteX1" fmla="*/ 45300 w 167165"/>
              <a:gd name="connsiteY1" fmla="*/ 635244 h 720560"/>
              <a:gd name="connsiteX2" fmla="*/ 58000 w 167165"/>
              <a:gd name="connsiteY2" fmla="*/ 582857 h 720560"/>
              <a:gd name="connsiteX3" fmla="*/ 70700 w 167165"/>
              <a:gd name="connsiteY3" fmla="*/ 478082 h 720560"/>
              <a:gd name="connsiteX4" fmla="*/ 100863 w 167165"/>
              <a:gd name="connsiteY4" fmla="*/ 433632 h 720560"/>
              <a:gd name="connsiteX5" fmla="*/ 58000 w 167165"/>
              <a:gd name="connsiteY5" fmla="*/ 370132 h 720560"/>
              <a:gd name="connsiteX6" fmla="*/ 75463 w 167165"/>
              <a:gd name="connsiteY6" fmla="*/ 311394 h 720560"/>
              <a:gd name="connsiteX7" fmla="*/ 45300 w 167165"/>
              <a:gd name="connsiteY7" fmla="*/ 232019 h 720560"/>
              <a:gd name="connsiteX8" fmla="*/ 108800 w 167165"/>
              <a:gd name="connsiteY8" fmla="*/ 122482 h 720560"/>
              <a:gd name="connsiteX9" fmla="*/ 162775 w 167165"/>
              <a:gd name="connsiteY9" fmla="*/ 47869 h 720560"/>
              <a:gd name="connsiteX10" fmla="*/ 159600 w 167165"/>
              <a:gd name="connsiteY10" fmla="*/ 12944 h 720560"/>
              <a:gd name="connsiteX11" fmla="*/ 124675 w 167165"/>
              <a:gd name="connsiteY11" fmla="*/ 244 h 720560"/>
              <a:gd name="connsiteX12" fmla="*/ 127850 w 167165"/>
              <a:gd name="connsiteY12" fmla="*/ 22469 h 720560"/>
              <a:gd name="connsiteX13" fmla="*/ 56413 w 167165"/>
              <a:gd name="connsiteY13" fmla="*/ 98669 h 720560"/>
              <a:gd name="connsiteX14" fmla="*/ 850 w 167165"/>
              <a:gd name="connsiteY14" fmla="*/ 185982 h 720560"/>
              <a:gd name="connsiteX15" fmla="*/ 21488 w 167165"/>
              <a:gd name="connsiteY15" fmla="*/ 266944 h 720560"/>
              <a:gd name="connsiteX16" fmla="*/ 4025 w 167165"/>
              <a:gd name="connsiteY16" fmla="*/ 322507 h 720560"/>
              <a:gd name="connsiteX17" fmla="*/ 32600 w 167165"/>
              <a:gd name="connsiteY17" fmla="*/ 384419 h 720560"/>
              <a:gd name="connsiteX18" fmla="*/ 38950 w 167165"/>
              <a:gd name="connsiteY18" fmla="*/ 451094 h 720560"/>
              <a:gd name="connsiteX19" fmla="*/ 15138 w 167165"/>
              <a:gd name="connsiteY19" fmla="*/ 527294 h 720560"/>
              <a:gd name="connsiteX20" fmla="*/ 11963 w 167165"/>
              <a:gd name="connsiteY20" fmla="*/ 643182 h 720560"/>
              <a:gd name="connsiteX21" fmla="*/ 19900 w 167165"/>
              <a:gd name="connsiteY21" fmla="*/ 714619 h 720560"/>
              <a:gd name="connsiteX22" fmla="*/ 70700 w 167165"/>
              <a:gd name="connsiteY22" fmla="*/ 701919 h 72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7165" h="720560">
                <a:moveTo>
                  <a:pt x="70700" y="701919"/>
                </a:moveTo>
                <a:cubicBezTo>
                  <a:pt x="74933" y="688690"/>
                  <a:pt x="47417" y="655087"/>
                  <a:pt x="45300" y="635244"/>
                </a:cubicBezTo>
                <a:cubicBezTo>
                  <a:pt x="43183" y="615401"/>
                  <a:pt x="53767" y="609051"/>
                  <a:pt x="58000" y="582857"/>
                </a:cubicBezTo>
                <a:cubicBezTo>
                  <a:pt x="62233" y="556663"/>
                  <a:pt x="63556" y="502953"/>
                  <a:pt x="70700" y="478082"/>
                </a:cubicBezTo>
                <a:cubicBezTo>
                  <a:pt x="77844" y="453211"/>
                  <a:pt x="102980" y="451624"/>
                  <a:pt x="100863" y="433632"/>
                </a:cubicBezTo>
                <a:cubicBezTo>
                  <a:pt x="98746" y="415640"/>
                  <a:pt x="62233" y="390505"/>
                  <a:pt x="58000" y="370132"/>
                </a:cubicBezTo>
                <a:cubicBezTo>
                  <a:pt x="53767" y="349759"/>
                  <a:pt x="77580" y="334413"/>
                  <a:pt x="75463" y="311394"/>
                </a:cubicBezTo>
                <a:cubicBezTo>
                  <a:pt x="73346" y="288375"/>
                  <a:pt x="39744" y="263504"/>
                  <a:pt x="45300" y="232019"/>
                </a:cubicBezTo>
                <a:cubicBezTo>
                  <a:pt x="50856" y="200534"/>
                  <a:pt x="89221" y="153174"/>
                  <a:pt x="108800" y="122482"/>
                </a:cubicBezTo>
                <a:cubicBezTo>
                  <a:pt x="128379" y="91790"/>
                  <a:pt x="154308" y="66125"/>
                  <a:pt x="162775" y="47869"/>
                </a:cubicBezTo>
                <a:cubicBezTo>
                  <a:pt x="171242" y="29613"/>
                  <a:pt x="165950" y="20881"/>
                  <a:pt x="159600" y="12944"/>
                </a:cubicBezTo>
                <a:cubicBezTo>
                  <a:pt x="153250" y="5007"/>
                  <a:pt x="129967" y="-1343"/>
                  <a:pt x="124675" y="244"/>
                </a:cubicBezTo>
                <a:cubicBezTo>
                  <a:pt x="119383" y="1831"/>
                  <a:pt x="139227" y="6065"/>
                  <a:pt x="127850" y="22469"/>
                </a:cubicBezTo>
                <a:cubicBezTo>
                  <a:pt x="116473" y="38873"/>
                  <a:pt x="77580" y="71417"/>
                  <a:pt x="56413" y="98669"/>
                </a:cubicBezTo>
                <a:cubicBezTo>
                  <a:pt x="35246" y="125921"/>
                  <a:pt x="6671" y="157936"/>
                  <a:pt x="850" y="185982"/>
                </a:cubicBezTo>
                <a:cubicBezTo>
                  <a:pt x="-4971" y="214028"/>
                  <a:pt x="20959" y="244190"/>
                  <a:pt x="21488" y="266944"/>
                </a:cubicBezTo>
                <a:cubicBezTo>
                  <a:pt x="22017" y="289698"/>
                  <a:pt x="2173" y="302928"/>
                  <a:pt x="4025" y="322507"/>
                </a:cubicBezTo>
                <a:cubicBezTo>
                  <a:pt x="5877" y="342086"/>
                  <a:pt x="26779" y="362988"/>
                  <a:pt x="32600" y="384419"/>
                </a:cubicBezTo>
                <a:cubicBezTo>
                  <a:pt x="38421" y="405850"/>
                  <a:pt x="41860" y="427282"/>
                  <a:pt x="38950" y="451094"/>
                </a:cubicBezTo>
                <a:cubicBezTo>
                  <a:pt x="36040" y="474906"/>
                  <a:pt x="19636" y="495279"/>
                  <a:pt x="15138" y="527294"/>
                </a:cubicBezTo>
                <a:cubicBezTo>
                  <a:pt x="10640" y="559309"/>
                  <a:pt x="11169" y="611961"/>
                  <a:pt x="11963" y="643182"/>
                </a:cubicBezTo>
                <a:cubicBezTo>
                  <a:pt x="12757" y="674403"/>
                  <a:pt x="15137" y="700596"/>
                  <a:pt x="19900" y="714619"/>
                </a:cubicBezTo>
                <a:cubicBezTo>
                  <a:pt x="24663" y="728642"/>
                  <a:pt x="66467" y="715148"/>
                  <a:pt x="70700" y="70191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51F5AD-2E19-425E-A857-16F7504AB696}"/>
              </a:ext>
            </a:extLst>
          </p:cNvPr>
          <p:cNvSpPr/>
          <p:nvPr/>
        </p:nvSpPr>
        <p:spPr>
          <a:xfrm>
            <a:off x="9524908" y="2702360"/>
            <a:ext cx="378878" cy="207529"/>
          </a:xfrm>
          <a:custGeom>
            <a:avLst/>
            <a:gdLst>
              <a:gd name="connsiteX0" fmla="*/ 378618 w 378878"/>
              <a:gd name="connsiteY0" fmla="*/ 155140 h 207529"/>
              <a:gd name="connsiteX1" fmla="*/ 350043 w 378878"/>
              <a:gd name="connsiteY1" fmla="*/ 110690 h 207529"/>
              <a:gd name="connsiteX2" fmla="*/ 323056 w 378878"/>
              <a:gd name="connsiteY2" fmla="*/ 102753 h 207529"/>
              <a:gd name="connsiteX3" fmla="*/ 315118 w 378878"/>
              <a:gd name="connsiteY3" fmla="*/ 86878 h 207529"/>
              <a:gd name="connsiteX4" fmla="*/ 321468 w 378878"/>
              <a:gd name="connsiteY4" fmla="*/ 26553 h 207529"/>
              <a:gd name="connsiteX5" fmla="*/ 267493 w 378878"/>
              <a:gd name="connsiteY5" fmla="*/ 17028 h 207529"/>
              <a:gd name="connsiteX6" fmla="*/ 235743 w 378878"/>
              <a:gd name="connsiteY6" fmla="*/ 28140 h 207529"/>
              <a:gd name="connsiteX7" fmla="*/ 205581 w 378878"/>
              <a:gd name="connsiteY7" fmla="*/ 17028 h 207529"/>
              <a:gd name="connsiteX8" fmla="*/ 180181 w 378878"/>
              <a:gd name="connsiteY8" fmla="*/ 34490 h 207529"/>
              <a:gd name="connsiteX9" fmla="*/ 153193 w 378878"/>
              <a:gd name="connsiteY9" fmla="*/ 24965 h 207529"/>
              <a:gd name="connsiteX10" fmla="*/ 134143 w 378878"/>
              <a:gd name="connsiteY10" fmla="*/ 18615 h 207529"/>
              <a:gd name="connsiteX11" fmla="*/ 72231 w 378878"/>
              <a:gd name="connsiteY11" fmla="*/ 39253 h 207529"/>
              <a:gd name="connsiteX12" fmla="*/ 16668 w 378878"/>
              <a:gd name="connsiteY12" fmla="*/ 15440 h 207529"/>
              <a:gd name="connsiteX13" fmla="*/ 2381 w 378878"/>
              <a:gd name="connsiteY13" fmla="*/ 4328 h 207529"/>
              <a:gd name="connsiteX14" fmla="*/ 7143 w 378878"/>
              <a:gd name="connsiteY14" fmla="*/ 90053 h 207529"/>
              <a:gd name="connsiteX15" fmla="*/ 69056 w 378878"/>
              <a:gd name="connsiteY15" fmla="*/ 82115 h 207529"/>
              <a:gd name="connsiteX16" fmla="*/ 121443 w 378878"/>
              <a:gd name="connsiteY16" fmla="*/ 102753 h 207529"/>
              <a:gd name="connsiteX17" fmla="*/ 223043 w 378878"/>
              <a:gd name="connsiteY17" fmla="*/ 88465 h 207529"/>
              <a:gd name="connsiteX18" fmla="*/ 269081 w 378878"/>
              <a:gd name="connsiteY18" fmla="*/ 105928 h 207529"/>
              <a:gd name="connsiteX19" fmla="*/ 310356 w 378878"/>
              <a:gd name="connsiteY19" fmla="*/ 161490 h 207529"/>
              <a:gd name="connsiteX20" fmla="*/ 332581 w 378878"/>
              <a:gd name="connsiteY20" fmla="*/ 207528 h 207529"/>
              <a:gd name="connsiteX21" fmla="*/ 378618 w 378878"/>
              <a:gd name="connsiteY21" fmla="*/ 155140 h 20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878" h="207529">
                <a:moveTo>
                  <a:pt x="378618" y="155140"/>
                </a:moveTo>
                <a:cubicBezTo>
                  <a:pt x="381528" y="139000"/>
                  <a:pt x="359303" y="119421"/>
                  <a:pt x="350043" y="110690"/>
                </a:cubicBezTo>
                <a:cubicBezTo>
                  <a:pt x="340783" y="101959"/>
                  <a:pt x="328877" y="106722"/>
                  <a:pt x="323056" y="102753"/>
                </a:cubicBezTo>
                <a:cubicBezTo>
                  <a:pt x="317235" y="98784"/>
                  <a:pt x="315383" y="99578"/>
                  <a:pt x="315118" y="86878"/>
                </a:cubicBezTo>
                <a:cubicBezTo>
                  <a:pt x="314853" y="74178"/>
                  <a:pt x="329405" y="38195"/>
                  <a:pt x="321468" y="26553"/>
                </a:cubicBezTo>
                <a:cubicBezTo>
                  <a:pt x="313530" y="14911"/>
                  <a:pt x="281780" y="16764"/>
                  <a:pt x="267493" y="17028"/>
                </a:cubicBezTo>
                <a:cubicBezTo>
                  <a:pt x="253206" y="17292"/>
                  <a:pt x="246062" y="28140"/>
                  <a:pt x="235743" y="28140"/>
                </a:cubicBezTo>
                <a:cubicBezTo>
                  <a:pt x="225424" y="28140"/>
                  <a:pt x="214841" y="15970"/>
                  <a:pt x="205581" y="17028"/>
                </a:cubicBezTo>
                <a:cubicBezTo>
                  <a:pt x="196321" y="18086"/>
                  <a:pt x="188912" y="33167"/>
                  <a:pt x="180181" y="34490"/>
                </a:cubicBezTo>
                <a:cubicBezTo>
                  <a:pt x="171450" y="35813"/>
                  <a:pt x="160866" y="27611"/>
                  <a:pt x="153193" y="24965"/>
                </a:cubicBezTo>
                <a:cubicBezTo>
                  <a:pt x="145520" y="22319"/>
                  <a:pt x="147637" y="16234"/>
                  <a:pt x="134143" y="18615"/>
                </a:cubicBezTo>
                <a:cubicBezTo>
                  <a:pt x="120649" y="20996"/>
                  <a:pt x="91810" y="39782"/>
                  <a:pt x="72231" y="39253"/>
                </a:cubicBezTo>
                <a:cubicBezTo>
                  <a:pt x="52652" y="38724"/>
                  <a:pt x="28310" y="21261"/>
                  <a:pt x="16668" y="15440"/>
                </a:cubicBezTo>
                <a:cubicBezTo>
                  <a:pt x="5026" y="9619"/>
                  <a:pt x="3968" y="-8107"/>
                  <a:pt x="2381" y="4328"/>
                </a:cubicBezTo>
                <a:cubicBezTo>
                  <a:pt x="794" y="16763"/>
                  <a:pt x="-3969" y="77089"/>
                  <a:pt x="7143" y="90053"/>
                </a:cubicBezTo>
                <a:cubicBezTo>
                  <a:pt x="18255" y="103017"/>
                  <a:pt x="50006" y="79998"/>
                  <a:pt x="69056" y="82115"/>
                </a:cubicBezTo>
                <a:cubicBezTo>
                  <a:pt x="88106" y="84232"/>
                  <a:pt x="95779" y="101695"/>
                  <a:pt x="121443" y="102753"/>
                </a:cubicBezTo>
                <a:cubicBezTo>
                  <a:pt x="147107" y="103811"/>
                  <a:pt x="198437" y="87936"/>
                  <a:pt x="223043" y="88465"/>
                </a:cubicBezTo>
                <a:cubicBezTo>
                  <a:pt x="247649" y="88994"/>
                  <a:pt x="254529" y="93757"/>
                  <a:pt x="269081" y="105928"/>
                </a:cubicBezTo>
                <a:cubicBezTo>
                  <a:pt x="283633" y="118099"/>
                  <a:pt x="299773" y="144557"/>
                  <a:pt x="310356" y="161490"/>
                </a:cubicBezTo>
                <a:cubicBezTo>
                  <a:pt x="320939" y="178423"/>
                  <a:pt x="320146" y="207792"/>
                  <a:pt x="332581" y="207528"/>
                </a:cubicBezTo>
                <a:cubicBezTo>
                  <a:pt x="345016" y="207264"/>
                  <a:pt x="375708" y="171280"/>
                  <a:pt x="378618" y="1551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B41CA9-958D-4668-9B17-F555F8D22EC5}"/>
              </a:ext>
            </a:extLst>
          </p:cNvPr>
          <p:cNvSpPr/>
          <p:nvPr/>
        </p:nvSpPr>
        <p:spPr>
          <a:xfrm>
            <a:off x="10253469" y="2686360"/>
            <a:ext cx="512202" cy="578478"/>
          </a:xfrm>
          <a:custGeom>
            <a:avLst/>
            <a:gdLst>
              <a:gd name="connsiteX0" fmla="*/ 394595 w 512202"/>
              <a:gd name="connsiteY0" fmla="*/ 575953 h 578478"/>
              <a:gd name="connsiteX1" fmla="*/ 327920 w 512202"/>
              <a:gd name="connsiteY1" fmla="*/ 488640 h 578478"/>
              <a:gd name="connsiteX2" fmla="*/ 266007 w 512202"/>
              <a:gd name="connsiteY2" fmla="*/ 418790 h 578478"/>
              <a:gd name="connsiteX3" fmla="*/ 240607 w 512202"/>
              <a:gd name="connsiteY3" fmla="*/ 367990 h 578478"/>
              <a:gd name="connsiteX4" fmla="*/ 277120 w 512202"/>
              <a:gd name="connsiteY4" fmla="*/ 228290 h 578478"/>
              <a:gd name="connsiteX5" fmla="*/ 242195 w 512202"/>
              <a:gd name="connsiteY5" fmla="*/ 201303 h 578478"/>
              <a:gd name="connsiteX6" fmla="*/ 197745 w 512202"/>
              <a:gd name="connsiteY6" fmla="*/ 164790 h 578478"/>
              <a:gd name="connsiteX7" fmla="*/ 175520 w 512202"/>
              <a:gd name="connsiteY7" fmla="*/ 163203 h 578478"/>
              <a:gd name="connsiteX8" fmla="*/ 137420 w 512202"/>
              <a:gd name="connsiteY8" fmla="*/ 136215 h 578478"/>
              <a:gd name="connsiteX9" fmla="*/ 81857 w 512202"/>
              <a:gd name="connsiteY9" fmla="*/ 142565 h 578478"/>
              <a:gd name="connsiteX10" fmla="*/ 23120 w 512202"/>
              <a:gd name="connsiteY10" fmla="*/ 169553 h 578478"/>
              <a:gd name="connsiteX11" fmla="*/ 895 w 512202"/>
              <a:gd name="connsiteY11" fmla="*/ 112403 h 578478"/>
              <a:gd name="connsiteX12" fmla="*/ 50107 w 512202"/>
              <a:gd name="connsiteY12" fmla="*/ 85415 h 578478"/>
              <a:gd name="connsiteX13" fmla="*/ 88207 w 512202"/>
              <a:gd name="connsiteY13" fmla="*/ 99703 h 578478"/>
              <a:gd name="connsiteX14" fmla="*/ 145357 w 512202"/>
              <a:gd name="connsiteY14" fmla="*/ 94940 h 578478"/>
              <a:gd name="connsiteX15" fmla="*/ 194570 w 512202"/>
              <a:gd name="connsiteY15" fmla="*/ 72715 h 578478"/>
              <a:gd name="connsiteX16" fmla="*/ 253307 w 512202"/>
              <a:gd name="connsiteY16" fmla="*/ 128278 h 578478"/>
              <a:gd name="connsiteX17" fmla="*/ 286645 w 512202"/>
              <a:gd name="connsiteY17" fmla="*/ 147328 h 578478"/>
              <a:gd name="connsiteX18" fmla="*/ 370782 w 512202"/>
              <a:gd name="connsiteY18" fmla="*/ 102878 h 578478"/>
              <a:gd name="connsiteX19" fmla="*/ 423170 w 512202"/>
              <a:gd name="connsiteY19" fmla="*/ 67953 h 578478"/>
              <a:gd name="connsiteX20" fmla="*/ 472382 w 512202"/>
              <a:gd name="connsiteY20" fmla="*/ 6040 h 578478"/>
              <a:gd name="connsiteX21" fmla="*/ 512070 w 512202"/>
              <a:gd name="connsiteY21" fmla="*/ 10803 h 578478"/>
              <a:gd name="connsiteX22" fmla="*/ 483495 w 512202"/>
              <a:gd name="connsiteY22" fmla="*/ 80653 h 578478"/>
              <a:gd name="connsiteX23" fmla="*/ 437457 w 512202"/>
              <a:gd name="connsiteY23" fmla="*/ 101290 h 578478"/>
              <a:gd name="connsiteX24" fmla="*/ 370782 w 512202"/>
              <a:gd name="connsiteY24" fmla="*/ 175903 h 578478"/>
              <a:gd name="connsiteX25" fmla="*/ 345382 w 512202"/>
              <a:gd name="connsiteY25" fmla="*/ 214003 h 578478"/>
              <a:gd name="connsiteX26" fmla="*/ 337445 w 512202"/>
              <a:gd name="connsiteY26" fmla="*/ 261628 h 578478"/>
              <a:gd name="connsiteX27" fmla="*/ 377132 w 512202"/>
              <a:gd name="connsiteY27" fmla="*/ 321953 h 578478"/>
              <a:gd name="connsiteX28" fmla="*/ 404120 w 512202"/>
              <a:gd name="connsiteY28" fmla="*/ 414028 h 578478"/>
              <a:gd name="connsiteX29" fmla="*/ 427932 w 512202"/>
              <a:gd name="connsiteY29" fmla="*/ 488640 h 578478"/>
              <a:gd name="connsiteX30" fmla="*/ 451745 w 512202"/>
              <a:gd name="connsiteY30" fmla="*/ 548965 h 578478"/>
              <a:gd name="connsiteX31" fmla="*/ 394595 w 512202"/>
              <a:gd name="connsiteY31" fmla="*/ 575953 h 57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2" h="578478">
                <a:moveTo>
                  <a:pt x="394595" y="575953"/>
                </a:moveTo>
                <a:cubicBezTo>
                  <a:pt x="373957" y="565899"/>
                  <a:pt x="349351" y="514834"/>
                  <a:pt x="327920" y="488640"/>
                </a:cubicBezTo>
                <a:cubicBezTo>
                  <a:pt x="306489" y="462446"/>
                  <a:pt x="280559" y="438898"/>
                  <a:pt x="266007" y="418790"/>
                </a:cubicBezTo>
                <a:cubicBezTo>
                  <a:pt x="251455" y="398682"/>
                  <a:pt x="238755" y="399740"/>
                  <a:pt x="240607" y="367990"/>
                </a:cubicBezTo>
                <a:cubicBezTo>
                  <a:pt x="242459" y="336240"/>
                  <a:pt x="276855" y="256071"/>
                  <a:pt x="277120" y="228290"/>
                </a:cubicBezTo>
                <a:cubicBezTo>
                  <a:pt x="277385" y="200509"/>
                  <a:pt x="255424" y="211886"/>
                  <a:pt x="242195" y="201303"/>
                </a:cubicBezTo>
                <a:cubicBezTo>
                  <a:pt x="228966" y="190720"/>
                  <a:pt x="208857" y="171140"/>
                  <a:pt x="197745" y="164790"/>
                </a:cubicBezTo>
                <a:cubicBezTo>
                  <a:pt x="186633" y="158440"/>
                  <a:pt x="185574" y="167965"/>
                  <a:pt x="175520" y="163203"/>
                </a:cubicBezTo>
                <a:cubicBezTo>
                  <a:pt x="165466" y="158440"/>
                  <a:pt x="153030" y="139655"/>
                  <a:pt x="137420" y="136215"/>
                </a:cubicBezTo>
                <a:cubicBezTo>
                  <a:pt x="121809" y="132775"/>
                  <a:pt x="100907" y="137009"/>
                  <a:pt x="81857" y="142565"/>
                </a:cubicBezTo>
                <a:cubicBezTo>
                  <a:pt x="62807" y="148121"/>
                  <a:pt x="36614" y="174580"/>
                  <a:pt x="23120" y="169553"/>
                </a:cubicBezTo>
                <a:cubicBezTo>
                  <a:pt x="9626" y="164526"/>
                  <a:pt x="-3603" y="126426"/>
                  <a:pt x="895" y="112403"/>
                </a:cubicBezTo>
                <a:cubicBezTo>
                  <a:pt x="5393" y="98380"/>
                  <a:pt x="35555" y="87532"/>
                  <a:pt x="50107" y="85415"/>
                </a:cubicBezTo>
                <a:cubicBezTo>
                  <a:pt x="64659" y="83298"/>
                  <a:pt x="72332" y="98115"/>
                  <a:pt x="88207" y="99703"/>
                </a:cubicBezTo>
                <a:cubicBezTo>
                  <a:pt x="104082" y="101290"/>
                  <a:pt x="127630" y="99438"/>
                  <a:pt x="145357" y="94940"/>
                </a:cubicBezTo>
                <a:cubicBezTo>
                  <a:pt x="163084" y="90442"/>
                  <a:pt x="176578" y="67159"/>
                  <a:pt x="194570" y="72715"/>
                </a:cubicBezTo>
                <a:cubicBezTo>
                  <a:pt x="212562" y="78271"/>
                  <a:pt x="237961" y="115843"/>
                  <a:pt x="253307" y="128278"/>
                </a:cubicBezTo>
                <a:cubicBezTo>
                  <a:pt x="268653" y="140713"/>
                  <a:pt x="267066" y="151561"/>
                  <a:pt x="286645" y="147328"/>
                </a:cubicBezTo>
                <a:cubicBezTo>
                  <a:pt x="306224" y="143095"/>
                  <a:pt x="348028" y="116107"/>
                  <a:pt x="370782" y="102878"/>
                </a:cubicBezTo>
                <a:cubicBezTo>
                  <a:pt x="393536" y="89649"/>
                  <a:pt x="406237" y="84093"/>
                  <a:pt x="423170" y="67953"/>
                </a:cubicBezTo>
                <a:cubicBezTo>
                  <a:pt x="440103" y="51813"/>
                  <a:pt x="457565" y="15565"/>
                  <a:pt x="472382" y="6040"/>
                </a:cubicBezTo>
                <a:cubicBezTo>
                  <a:pt x="487199" y="-3485"/>
                  <a:pt x="510218" y="-1632"/>
                  <a:pt x="512070" y="10803"/>
                </a:cubicBezTo>
                <a:cubicBezTo>
                  <a:pt x="513922" y="23238"/>
                  <a:pt x="495931" y="65572"/>
                  <a:pt x="483495" y="80653"/>
                </a:cubicBezTo>
                <a:cubicBezTo>
                  <a:pt x="471060" y="95734"/>
                  <a:pt x="456243" y="85415"/>
                  <a:pt x="437457" y="101290"/>
                </a:cubicBezTo>
                <a:cubicBezTo>
                  <a:pt x="418672" y="117165"/>
                  <a:pt x="386128" y="157118"/>
                  <a:pt x="370782" y="175903"/>
                </a:cubicBezTo>
                <a:cubicBezTo>
                  <a:pt x="355436" y="194688"/>
                  <a:pt x="350938" y="199715"/>
                  <a:pt x="345382" y="214003"/>
                </a:cubicBezTo>
                <a:cubicBezTo>
                  <a:pt x="339826" y="228290"/>
                  <a:pt x="332153" y="243636"/>
                  <a:pt x="337445" y="261628"/>
                </a:cubicBezTo>
                <a:cubicBezTo>
                  <a:pt x="342737" y="279620"/>
                  <a:pt x="366020" y="296553"/>
                  <a:pt x="377132" y="321953"/>
                </a:cubicBezTo>
                <a:cubicBezTo>
                  <a:pt x="388244" y="347353"/>
                  <a:pt x="395653" y="386247"/>
                  <a:pt x="404120" y="414028"/>
                </a:cubicBezTo>
                <a:cubicBezTo>
                  <a:pt x="412587" y="441809"/>
                  <a:pt x="419994" y="466150"/>
                  <a:pt x="427932" y="488640"/>
                </a:cubicBezTo>
                <a:cubicBezTo>
                  <a:pt x="435870" y="511130"/>
                  <a:pt x="455978" y="534148"/>
                  <a:pt x="451745" y="548965"/>
                </a:cubicBezTo>
                <a:cubicBezTo>
                  <a:pt x="447512" y="563782"/>
                  <a:pt x="415233" y="586007"/>
                  <a:pt x="394595" y="575953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135A3D-807B-40F3-8FBD-7ADDF4E3C1A7}"/>
              </a:ext>
            </a:extLst>
          </p:cNvPr>
          <p:cNvSpPr/>
          <p:nvPr/>
        </p:nvSpPr>
        <p:spPr>
          <a:xfrm>
            <a:off x="10730275" y="1752496"/>
            <a:ext cx="241695" cy="641620"/>
          </a:xfrm>
          <a:custGeom>
            <a:avLst/>
            <a:gdLst>
              <a:gd name="connsiteX0" fmla="*/ 124164 w 241695"/>
              <a:gd name="connsiteY0" fmla="*/ 641454 h 641620"/>
              <a:gd name="connsiteX1" fmla="*/ 179726 w 241695"/>
              <a:gd name="connsiteY1" fmla="*/ 546204 h 641620"/>
              <a:gd name="connsiteX2" fmla="*/ 241639 w 241695"/>
              <a:gd name="connsiteY2" fmla="*/ 482704 h 641620"/>
              <a:gd name="connsiteX3" fmla="*/ 190839 w 241695"/>
              <a:gd name="connsiteY3" fmla="*/ 443017 h 641620"/>
              <a:gd name="connsiteX4" fmla="*/ 189251 w 241695"/>
              <a:gd name="connsiteY4" fmla="*/ 354117 h 641620"/>
              <a:gd name="connsiteX5" fmla="*/ 189251 w 241695"/>
              <a:gd name="connsiteY5" fmla="*/ 314429 h 641620"/>
              <a:gd name="connsiteX6" fmla="*/ 141626 w 241695"/>
              <a:gd name="connsiteY6" fmla="*/ 244579 h 641620"/>
              <a:gd name="connsiteX7" fmla="*/ 155914 w 241695"/>
              <a:gd name="connsiteY7" fmla="*/ 157267 h 641620"/>
              <a:gd name="connsiteX8" fmla="*/ 125751 w 241695"/>
              <a:gd name="connsiteY8" fmla="*/ 142979 h 641620"/>
              <a:gd name="connsiteX9" fmla="*/ 130514 w 241695"/>
              <a:gd name="connsiteY9" fmla="*/ 96942 h 641620"/>
              <a:gd name="connsiteX10" fmla="*/ 95589 w 241695"/>
              <a:gd name="connsiteY10" fmla="*/ 31854 h 641620"/>
              <a:gd name="connsiteX11" fmla="*/ 40026 w 241695"/>
              <a:gd name="connsiteY11" fmla="*/ 104 h 641620"/>
              <a:gd name="connsiteX12" fmla="*/ 339 w 241695"/>
              <a:gd name="connsiteY12" fmla="*/ 23917 h 641620"/>
              <a:gd name="connsiteX13" fmla="*/ 62251 w 241695"/>
              <a:gd name="connsiteY13" fmla="*/ 82654 h 641620"/>
              <a:gd name="connsiteX14" fmla="*/ 65426 w 241695"/>
              <a:gd name="connsiteY14" fmla="*/ 155679 h 641620"/>
              <a:gd name="connsiteX15" fmla="*/ 71776 w 241695"/>
              <a:gd name="connsiteY15" fmla="*/ 198542 h 641620"/>
              <a:gd name="connsiteX16" fmla="*/ 82889 w 241695"/>
              <a:gd name="connsiteY16" fmla="*/ 227117 h 641620"/>
              <a:gd name="connsiteX17" fmla="*/ 94001 w 241695"/>
              <a:gd name="connsiteY17" fmla="*/ 254104 h 641620"/>
              <a:gd name="connsiteX18" fmla="*/ 94001 w 241695"/>
              <a:gd name="connsiteY18" fmla="*/ 304904 h 641620"/>
              <a:gd name="connsiteX19" fmla="*/ 117814 w 241695"/>
              <a:gd name="connsiteY19" fmla="*/ 374754 h 641620"/>
              <a:gd name="connsiteX20" fmla="*/ 103526 w 241695"/>
              <a:gd name="connsiteY20" fmla="*/ 435079 h 641620"/>
              <a:gd name="connsiteX21" fmla="*/ 147976 w 241695"/>
              <a:gd name="connsiteY21" fmla="*/ 450954 h 641620"/>
              <a:gd name="connsiteX22" fmla="*/ 133689 w 241695"/>
              <a:gd name="connsiteY22" fmla="*/ 508104 h 641620"/>
              <a:gd name="connsiteX23" fmla="*/ 138451 w 241695"/>
              <a:gd name="connsiteY23" fmla="*/ 528742 h 641620"/>
              <a:gd name="connsiteX24" fmla="*/ 113051 w 241695"/>
              <a:gd name="connsiteY24" fmla="*/ 568429 h 641620"/>
              <a:gd name="connsiteX25" fmla="*/ 124164 w 241695"/>
              <a:gd name="connsiteY25" fmla="*/ 641454 h 6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695" h="641620">
                <a:moveTo>
                  <a:pt x="124164" y="641454"/>
                </a:moveTo>
                <a:cubicBezTo>
                  <a:pt x="135276" y="637750"/>
                  <a:pt x="160147" y="572662"/>
                  <a:pt x="179726" y="546204"/>
                </a:cubicBezTo>
                <a:cubicBezTo>
                  <a:pt x="199305" y="519746"/>
                  <a:pt x="239787" y="499902"/>
                  <a:pt x="241639" y="482704"/>
                </a:cubicBezTo>
                <a:cubicBezTo>
                  <a:pt x="243491" y="465506"/>
                  <a:pt x="199570" y="464448"/>
                  <a:pt x="190839" y="443017"/>
                </a:cubicBezTo>
                <a:cubicBezTo>
                  <a:pt x="182108" y="421586"/>
                  <a:pt x="189516" y="375548"/>
                  <a:pt x="189251" y="354117"/>
                </a:cubicBezTo>
                <a:cubicBezTo>
                  <a:pt x="188986" y="332686"/>
                  <a:pt x="197188" y="332685"/>
                  <a:pt x="189251" y="314429"/>
                </a:cubicBezTo>
                <a:cubicBezTo>
                  <a:pt x="181314" y="296173"/>
                  <a:pt x="147182" y="270773"/>
                  <a:pt x="141626" y="244579"/>
                </a:cubicBezTo>
                <a:cubicBezTo>
                  <a:pt x="136070" y="218385"/>
                  <a:pt x="158560" y="174200"/>
                  <a:pt x="155914" y="157267"/>
                </a:cubicBezTo>
                <a:cubicBezTo>
                  <a:pt x="153268" y="140334"/>
                  <a:pt x="129984" y="153033"/>
                  <a:pt x="125751" y="142979"/>
                </a:cubicBezTo>
                <a:cubicBezTo>
                  <a:pt x="121518" y="132925"/>
                  <a:pt x="135541" y="115463"/>
                  <a:pt x="130514" y="96942"/>
                </a:cubicBezTo>
                <a:cubicBezTo>
                  <a:pt x="125487" y="78421"/>
                  <a:pt x="110670" y="47994"/>
                  <a:pt x="95589" y="31854"/>
                </a:cubicBezTo>
                <a:cubicBezTo>
                  <a:pt x="80508" y="15714"/>
                  <a:pt x="55901" y="1427"/>
                  <a:pt x="40026" y="104"/>
                </a:cubicBezTo>
                <a:cubicBezTo>
                  <a:pt x="24151" y="-1219"/>
                  <a:pt x="-3365" y="10159"/>
                  <a:pt x="339" y="23917"/>
                </a:cubicBezTo>
                <a:cubicBezTo>
                  <a:pt x="4043" y="37675"/>
                  <a:pt x="51403" y="60694"/>
                  <a:pt x="62251" y="82654"/>
                </a:cubicBezTo>
                <a:cubicBezTo>
                  <a:pt x="73099" y="104614"/>
                  <a:pt x="63839" y="136364"/>
                  <a:pt x="65426" y="155679"/>
                </a:cubicBezTo>
                <a:cubicBezTo>
                  <a:pt x="67013" y="174994"/>
                  <a:pt x="68865" y="186636"/>
                  <a:pt x="71776" y="198542"/>
                </a:cubicBezTo>
                <a:cubicBezTo>
                  <a:pt x="74686" y="210448"/>
                  <a:pt x="79185" y="217857"/>
                  <a:pt x="82889" y="227117"/>
                </a:cubicBezTo>
                <a:cubicBezTo>
                  <a:pt x="86593" y="236377"/>
                  <a:pt x="92149" y="241140"/>
                  <a:pt x="94001" y="254104"/>
                </a:cubicBezTo>
                <a:cubicBezTo>
                  <a:pt x="95853" y="267068"/>
                  <a:pt x="90032" y="284796"/>
                  <a:pt x="94001" y="304904"/>
                </a:cubicBezTo>
                <a:cubicBezTo>
                  <a:pt x="97970" y="325012"/>
                  <a:pt x="116227" y="353058"/>
                  <a:pt x="117814" y="374754"/>
                </a:cubicBezTo>
                <a:cubicBezTo>
                  <a:pt x="119401" y="396450"/>
                  <a:pt x="98499" y="422379"/>
                  <a:pt x="103526" y="435079"/>
                </a:cubicBezTo>
                <a:cubicBezTo>
                  <a:pt x="108553" y="447779"/>
                  <a:pt x="142949" y="438783"/>
                  <a:pt x="147976" y="450954"/>
                </a:cubicBezTo>
                <a:cubicBezTo>
                  <a:pt x="153003" y="463125"/>
                  <a:pt x="135276" y="495139"/>
                  <a:pt x="133689" y="508104"/>
                </a:cubicBezTo>
                <a:cubicBezTo>
                  <a:pt x="132102" y="521069"/>
                  <a:pt x="141891" y="518688"/>
                  <a:pt x="138451" y="528742"/>
                </a:cubicBezTo>
                <a:cubicBezTo>
                  <a:pt x="135011" y="538796"/>
                  <a:pt x="116490" y="550967"/>
                  <a:pt x="113051" y="568429"/>
                </a:cubicBezTo>
                <a:cubicBezTo>
                  <a:pt x="109612" y="585891"/>
                  <a:pt x="113052" y="645158"/>
                  <a:pt x="124164" y="641454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66B23CF-4E95-4033-BA66-C6A6599D8EAC}"/>
              </a:ext>
            </a:extLst>
          </p:cNvPr>
          <p:cNvSpPr/>
          <p:nvPr/>
        </p:nvSpPr>
        <p:spPr>
          <a:xfrm>
            <a:off x="7764556" y="4492625"/>
            <a:ext cx="1668432" cy="1146305"/>
          </a:xfrm>
          <a:custGeom>
            <a:avLst/>
            <a:gdLst>
              <a:gd name="connsiteX0" fmla="*/ 337158 w 1668432"/>
              <a:gd name="connsiteY0" fmla="*/ 561975 h 1146305"/>
              <a:gd name="connsiteX1" fmla="*/ 238733 w 1668432"/>
              <a:gd name="connsiteY1" fmla="*/ 455613 h 1146305"/>
              <a:gd name="connsiteX2" fmla="*/ 91095 w 1668432"/>
              <a:gd name="connsiteY2" fmla="*/ 450850 h 1146305"/>
              <a:gd name="connsiteX3" fmla="*/ 6958 w 1668432"/>
              <a:gd name="connsiteY3" fmla="*/ 604838 h 1146305"/>
              <a:gd name="connsiteX4" fmla="*/ 21245 w 1668432"/>
              <a:gd name="connsiteY4" fmla="*/ 688975 h 1146305"/>
              <a:gd name="connsiteX5" fmla="*/ 2195 w 1668432"/>
              <a:gd name="connsiteY5" fmla="*/ 749300 h 1146305"/>
              <a:gd name="connsiteX6" fmla="*/ 3783 w 1668432"/>
              <a:gd name="connsiteY6" fmla="*/ 850900 h 1146305"/>
              <a:gd name="connsiteX7" fmla="*/ 32358 w 1668432"/>
              <a:gd name="connsiteY7" fmla="*/ 954088 h 1146305"/>
              <a:gd name="connsiteX8" fmla="*/ 68870 w 1668432"/>
              <a:gd name="connsiteY8" fmla="*/ 1000125 h 1146305"/>
              <a:gd name="connsiteX9" fmla="*/ 238733 w 1668432"/>
              <a:gd name="connsiteY9" fmla="*/ 1023938 h 1146305"/>
              <a:gd name="connsiteX10" fmla="*/ 400658 w 1668432"/>
              <a:gd name="connsiteY10" fmla="*/ 1139825 h 1146305"/>
              <a:gd name="connsiteX11" fmla="*/ 584808 w 1668432"/>
              <a:gd name="connsiteY11" fmla="*/ 1125538 h 1146305"/>
              <a:gd name="connsiteX12" fmla="*/ 740383 w 1668432"/>
              <a:gd name="connsiteY12" fmla="*/ 1074738 h 1146305"/>
              <a:gd name="connsiteX13" fmla="*/ 824520 w 1668432"/>
              <a:gd name="connsiteY13" fmla="*/ 1019175 h 1146305"/>
              <a:gd name="connsiteX14" fmla="*/ 880083 w 1668432"/>
              <a:gd name="connsiteY14" fmla="*/ 944563 h 1146305"/>
              <a:gd name="connsiteX15" fmla="*/ 851508 w 1668432"/>
              <a:gd name="connsiteY15" fmla="*/ 893763 h 1146305"/>
              <a:gd name="connsiteX16" fmla="*/ 930883 w 1668432"/>
              <a:gd name="connsiteY16" fmla="*/ 828675 h 1146305"/>
              <a:gd name="connsiteX17" fmla="*/ 1013433 w 1668432"/>
              <a:gd name="connsiteY17" fmla="*/ 806450 h 1146305"/>
              <a:gd name="connsiteX18" fmla="*/ 1156308 w 1668432"/>
              <a:gd name="connsiteY18" fmla="*/ 696913 h 1146305"/>
              <a:gd name="connsiteX19" fmla="*/ 1307120 w 1668432"/>
              <a:gd name="connsiteY19" fmla="*/ 533400 h 1146305"/>
              <a:gd name="connsiteX20" fmla="*/ 1423008 w 1668432"/>
              <a:gd name="connsiteY20" fmla="*/ 496888 h 1146305"/>
              <a:gd name="connsiteX21" fmla="*/ 1505558 w 1668432"/>
              <a:gd name="connsiteY21" fmla="*/ 400050 h 1146305"/>
              <a:gd name="connsiteX22" fmla="*/ 1664308 w 1668432"/>
              <a:gd name="connsiteY22" fmla="*/ 227013 h 1146305"/>
              <a:gd name="connsiteX23" fmla="*/ 1610333 w 1668432"/>
              <a:gd name="connsiteY23" fmla="*/ 101600 h 1146305"/>
              <a:gd name="connsiteX24" fmla="*/ 1486508 w 1668432"/>
              <a:gd name="connsiteY24" fmla="*/ 77788 h 1146305"/>
              <a:gd name="connsiteX25" fmla="*/ 1446820 w 1668432"/>
              <a:gd name="connsiteY25" fmla="*/ 30163 h 1146305"/>
              <a:gd name="connsiteX26" fmla="*/ 1348395 w 1668432"/>
              <a:gd name="connsiteY26" fmla="*/ 61913 h 1146305"/>
              <a:gd name="connsiteX27" fmla="*/ 1316645 w 1668432"/>
              <a:gd name="connsiteY27" fmla="*/ 0 h 1146305"/>
              <a:gd name="connsiteX28" fmla="*/ 1316645 w 1668432"/>
              <a:gd name="connsiteY28" fmla="*/ 0 h 114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68432" h="1146305">
                <a:moveTo>
                  <a:pt x="337158" y="561975"/>
                </a:moveTo>
                <a:cubicBezTo>
                  <a:pt x="308451" y="518054"/>
                  <a:pt x="279744" y="474134"/>
                  <a:pt x="238733" y="455613"/>
                </a:cubicBezTo>
                <a:cubicBezTo>
                  <a:pt x="197722" y="437092"/>
                  <a:pt x="129724" y="425979"/>
                  <a:pt x="91095" y="450850"/>
                </a:cubicBezTo>
                <a:cubicBezTo>
                  <a:pt x="52466" y="475721"/>
                  <a:pt x="18600" y="565151"/>
                  <a:pt x="6958" y="604838"/>
                </a:cubicBezTo>
                <a:cubicBezTo>
                  <a:pt x="-4684" y="644526"/>
                  <a:pt x="22039" y="664898"/>
                  <a:pt x="21245" y="688975"/>
                </a:cubicBezTo>
                <a:cubicBezTo>
                  <a:pt x="20451" y="713052"/>
                  <a:pt x="5105" y="722313"/>
                  <a:pt x="2195" y="749300"/>
                </a:cubicBezTo>
                <a:cubicBezTo>
                  <a:pt x="-715" y="776287"/>
                  <a:pt x="-1244" y="816769"/>
                  <a:pt x="3783" y="850900"/>
                </a:cubicBezTo>
                <a:cubicBezTo>
                  <a:pt x="8810" y="885031"/>
                  <a:pt x="21510" y="929217"/>
                  <a:pt x="32358" y="954088"/>
                </a:cubicBezTo>
                <a:cubicBezTo>
                  <a:pt x="43206" y="978959"/>
                  <a:pt x="34474" y="988483"/>
                  <a:pt x="68870" y="1000125"/>
                </a:cubicBezTo>
                <a:cubicBezTo>
                  <a:pt x="103266" y="1011767"/>
                  <a:pt x="183435" y="1000655"/>
                  <a:pt x="238733" y="1023938"/>
                </a:cubicBezTo>
                <a:cubicBezTo>
                  <a:pt x="294031" y="1047221"/>
                  <a:pt x="342979" y="1122892"/>
                  <a:pt x="400658" y="1139825"/>
                </a:cubicBezTo>
                <a:cubicBezTo>
                  <a:pt x="458337" y="1156758"/>
                  <a:pt x="528187" y="1136386"/>
                  <a:pt x="584808" y="1125538"/>
                </a:cubicBezTo>
                <a:cubicBezTo>
                  <a:pt x="641429" y="1114690"/>
                  <a:pt x="700431" y="1092465"/>
                  <a:pt x="740383" y="1074738"/>
                </a:cubicBezTo>
                <a:cubicBezTo>
                  <a:pt x="780335" y="1057011"/>
                  <a:pt x="801237" y="1040871"/>
                  <a:pt x="824520" y="1019175"/>
                </a:cubicBezTo>
                <a:cubicBezTo>
                  <a:pt x="847803" y="997479"/>
                  <a:pt x="875585" y="965465"/>
                  <a:pt x="880083" y="944563"/>
                </a:cubicBezTo>
                <a:cubicBezTo>
                  <a:pt x="884581" y="923661"/>
                  <a:pt x="843041" y="913078"/>
                  <a:pt x="851508" y="893763"/>
                </a:cubicBezTo>
                <a:cubicBezTo>
                  <a:pt x="859975" y="874448"/>
                  <a:pt x="903896" y="843227"/>
                  <a:pt x="930883" y="828675"/>
                </a:cubicBezTo>
                <a:cubicBezTo>
                  <a:pt x="957871" y="814123"/>
                  <a:pt x="975862" y="828410"/>
                  <a:pt x="1013433" y="806450"/>
                </a:cubicBezTo>
                <a:cubicBezTo>
                  <a:pt x="1051004" y="784490"/>
                  <a:pt x="1107360" y="742421"/>
                  <a:pt x="1156308" y="696913"/>
                </a:cubicBezTo>
                <a:cubicBezTo>
                  <a:pt x="1205256" y="651405"/>
                  <a:pt x="1262670" y="566737"/>
                  <a:pt x="1307120" y="533400"/>
                </a:cubicBezTo>
                <a:cubicBezTo>
                  <a:pt x="1351570" y="500063"/>
                  <a:pt x="1389935" y="519113"/>
                  <a:pt x="1423008" y="496888"/>
                </a:cubicBezTo>
                <a:cubicBezTo>
                  <a:pt x="1456081" y="474663"/>
                  <a:pt x="1465341" y="445029"/>
                  <a:pt x="1505558" y="400050"/>
                </a:cubicBezTo>
                <a:cubicBezTo>
                  <a:pt x="1545775" y="355071"/>
                  <a:pt x="1646846" y="276755"/>
                  <a:pt x="1664308" y="227013"/>
                </a:cubicBezTo>
                <a:cubicBezTo>
                  <a:pt x="1681771" y="177271"/>
                  <a:pt x="1639966" y="126471"/>
                  <a:pt x="1610333" y="101600"/>
                </a:cubicBezTo>
                <a:cubicBezTo>
                  <a:pt x="1580700" y="76729"/>
                  <a:pt x="1513760" y="89694"/>
                  <a:pt x="1486508" y="77788"/>
                </a:cubicBezTo>
                <a:cubicBezTo>
                  <a:pt x="1459256" y="65882"/>
                  <a:pt x="1469839" y="32809"/>
                  <a:pt x="1446820" y="30163"/>
                </a:cubicBezTo>
                <a:cubicBezTo>
                  <a:pt x="1423801" y="27517"/>
                  <a:pt x="1370091" y="66940"/>
                  <a:pt x="1348395" y="61913"/>
                </a:cubicBezTo>
                <a:cubicBezTo>
                  <a:pt x="1326699" y="56886"/>
                  <a:pt x="1316645" y="0"/>
                  <a:pt x="1316645" y="0"/>
                </a:cubicBezTo>
                <a:lnTo>
                  <a:pt x="1316645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917B589-3BF7-47E4-9EB1-62E91B9E95E9}"/>
              </a:ext>
            </a:extLst>
          </p:cNvPr>
          <p:cNvSpPr/>
          <p:nvPr/>
        </p:nvSpPr>
        <p:spPr>
          <a:xfrm>
            <a:off x="9668576" y="5929313"/>
            <a:ext cx="1116013" cy="382587"/>
          </a:xfrm>
          <a:custGeom>
            <a:avLst/>
            <a:gdLst>
              <a:gd name="connsiteX0" fmla="*/ 0 w 1116013"/>
              <a:gd name="connsiteY0" fmla="*/ 382587 h 382587"/>
              <a:gd name="connsiteX1" fmla="*/ 50800 w 1116013"/>
              <a:gd name="connsiteY1" fmla="*/ 257175 h 382587"/>
              <a:gd name="connsiteX2" fmla="*/ 173038 w 1116013"/>
              <a:gd name="connsiteY2" fmla="*/ 185737 h 382587"/>
              <a:gd name="connsiteX3" fmla="*/ 352425 w 1116013"/>
              <a:gd name="connsiteY3" fmla="*/ 133350 h 382587"/>
              <a:gd name="connsiteX4" fmla="*/ 731838 w 1116013"/>
              <a:gd name="connsiteY4" fmla="*/ 131762 h 382587"/>
              <a:gd name="connsiteX5" fmla="*/ 919163 w 1116013"/>
              <a:gd name="connsiteY5" fmla="*/ 103187 h 382587"/>
              <a:gd name="connsiteX6" fmla="*/ 1116013 w 1116013"/>
              <a:gd name="connsiteY6" fmla="*/ 0 h 3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013" h="382587">
                <a:moveTo>
                  <a:pt x="0" y="382587"/>
                </a:moveTo>
                <a:cubicBezTo>
                  <a:pt x="10980" y="336285"/>
                  <a:pt x="21960" y="289983"/>
                  <a:pt x="50800" y="257175"/>
                </a:cubicBezTo>
                <a:cubicBezTo>
                  <a:pt x="79640" y="224367"/>
                  <a:pt x="122767" y="206374"/>
                  <a:pt x="173038" y="185737"/>
                </a:cubicBezTo>
                <a:cubicBezTo>
                  <a:pt x="223309" y="165100"/>
                  <a:pt x="259292" y="142346"/>
                  <a:pt x="352425" y="133350"/>
                </a:cubicBezTo>
                <a:cubicBezTo>
                  <a:pt x="445558" y="124354"/>
                  <a:pt x="637382" y="136789"/>
                  <a:pt x="731838" y="131762"/>
                </a:cubicBezTo>
                <a:cubicBezTo>
                  <a:pt x="826294" y="126735"/>
                  <a:pt x="855134" y="125147"/>
                  <a:pt x="919163" y="103187"/>
                </a:cubicBezTo>
                <a:cubicBezTo>
                  <a:pt x="983192" y="81227"/>
                  <a:pt x="1049602" y="40613"/>
                  <a:pt x="1116013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F101-F56A-4C6D-93DD-2A5CC19B6F1B}"/>
              </a:ext>
            </a:extLst>
          </p:cNvPr>
          <p:cNvSpPr/>
          <p:nvPr/>
        </p:nvSpPr>
        <p:spPr>
          <a:xfrm>
            <a:off x="9414576" y="5599113"/>
            <a:ext cx="1019175" cy="119062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B2859DE-E857-47E8-8062-91AB21A5910C}"/>
              </a:ext>
            </a:extLst>
          </p:cNvPr>
          <p:cNvSpPr/>
          <p:nvPr/>
        </p:nvSpPr>
        <p:spPr>
          <a:xfrm>
            <a:off x="8141401" y="5502275"/>
            <a:ext cx="1638300" cy="952500"/>
          </a:xfrm>
          <a:custGeom>
            <a:avLst/>
            <a:gdLst>
              <a:gd name="connsiteX0" fmla="*/ 0 w 1638300"/>
              <a:gd name="connsiteY0" fmla="*/ 952500 h 952500"/>
              <a:gd name="connsiteX1" fmla="*/ 133350 w 1638300"/>
              <a:gd name="connsiteY1" fmla="*/ 854075 h 952500"/>
              <a:gd name="connsiteX2" fmla="*/ 341313 w 1638300"/>
              <a:gd name="connsiteY2" fmla="*/ 803275 h 952500"/>
              <a:gd name="connsiteX3" fmla="*/ 438150 w 1638300"/>
              <a:gd name="connsiteY3" fmla="*/ 719138 h 952500"/>
              <a:gd name="connsiteX4" fmla="*/ 569913 w 1638300"/>
              <a:gd name="connsiteY4" fmla="*/ 690563 h 952500"/>
              <a:gd name="connsiteX5" fmla="*/ 652463 w 1638300"/>
              <a:gd name="connsiteY5" fmla="*/ 644525 h 952500"/>
              <a:gd name="connsiteX6" fmla="*/ 735013 w 1638300"/>
              <a:gd name="connsiteY6" fmla="*/ 517525 h 952500"/>
              <a:gd name="connsiteX7" fmla="*/ 808038 w 1638300"/>
              <a:gd name="connsiteY7" fmla="*/ 425450 h 952500"/>
              <a:gd name="connsiteX8" fmla="*/ 915988 w 1638300"/>
              <a:gd name="connsiteY8" fmla="*/ 333375 h 952500"/>
              <a:gd name="connsiteX9" fmla="*/ 1035050 w 1638300"/>
              <a:gd name="connsiteY9" fmla="*/ 271463 h 952500"/>
              <a:gd name="connsiteX10" fmla="*/ 1219200 w 1638300"/>
              <a:gd name="connsiteY10" fmla="*/ 212725 h 952500"/>
              <a:gd name="connsiteX11" fmla="*/ 1377950 w 1638300"/>
              <a:gd name="connsiteY11" fmla="*/ 146050 h 952500"/>
              <a:gd name="connsiteX12" fmla="*/ 1527175 w 1638300"/>
              <a:gd name="connsiteY12" fmla="*/ 69850 h 952500"/>
              <a:gd name="connsiteX13" fmla="*/ 1638300 w 1638300"/>
              <a:gd name="connsiteY13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8300" h="952500">
                <a:moveTo>
                  <a:pt x="0" y="952500"/>
                </a:moveTo>
                <a:cubicBezTo>
                  <a:pt x="38232" y="915723"/>
                  <a:pt x="76465" y="878946"/>
                  <a:pt x="133350" y="854075"/>
                </a:cubicBezTo>
                <a:cubicBezTo>
                  <a:pt x="190235" y="829204"/>
                  <a:pt x="290513" y="825764"/>
                  <a:pt x="341313" y="803275"/>
                </a:cubicBezTo>
                <a:cubicBezTo>
                  <a:pt x="392113" y="780786"/>
                  <a:pt x="400050" y="737923"/>
                  <a:pt x="438150" y="719138"/>
                </a:cubicBezTo>
                <a:cubicBezTo>
                  <a:pt x="476250" y="700353"/>
                  <a:pt x="534194" y="702998"/>
                  <a:pt x="569913" y="690563"/>
                </a:cubicBezTo>
                <a:cubicBezTo>
                  <a:pt x="605632" y="678127"/>
                  <a:pt x="624946" y="673365"/>
                  <a:pt x="652463" y="644525"/>
                </a:cubicBezTo>
                <a:cubicBezTo>
                  <a:pt x="679980" y="615685"/>
                  <a:pt x="709084" y="554038"/>
                  <a:pt x="735013" y="517525"/>
                </a:cubicBezTo>
                <a:cubicBezTo>
                  <a:pt x="760942" y="481012"/>
                  <a:pt x="777876" y="456142"/>
                  <a:pt x="808038" y="425450"/>
                </a:cubicBezTo>
                <a:cubicBezTo>
                  <a:pt x="838200" y="394758"/>
                  <a:pt x="878153" y="359039"/>
                  <a:pt x="915988" y="333375"/>
                </a:cubicBezTo>
                <a:cubicBezTo>
                  <a:pt x="953823" y="307711"/>
                  <a:pt x="984515" y="291571"/>
                  <a:pt x="1035050" y="271463"/>
                </a:cubicBezTo>
                <a:cubicBezTo>
                  <a:pt x="1085585" y="251355"/>
                  <a:pt x="1162050" y="233627"/>
                  <a:pt x="1219200" y="212725"/>
                </a:cubicBezTo>
                <a:cubicBezTo>
                  <a:pt x="1276350" y="191823"/>
                  <a:pt x="1326621" y="169862"/>
                  <a:pt x="1377950" y="146050"/>
                </a:cubicBezTo>
                <a:cubicBezTo>
                  <a:pt x="1429279" y="122238"/>
                  <a:pt x="1483783" y="94192"/>
                  <a:pt x="1527175" y="69850"/>
                </a:cubicBezTo>
                <a:cubicBezTo>
                  <a:pt x="1570567" y="45508"/>
                  <a:pt x="1604433" y="22754"/>
                  <a:pt x="163830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49856A-B608-4D27-9199-EB2606141EFB}"/>
              </a:ext>
            </a:extLst>
          </p:cNvPr>
          <p:cNvSpPr/>
          <p:nvPr/>
        </p:nvSpPr>
        <p:spPr>
          <a:xfrm>
            <a:off x="8835878" y="5494338"/>
            <a:ext cx="326286" cy="547687"/>
          </a:xfrm>
          <a:custGeom>
            <a:avLst/>
            <a:gdLst>
              <a:gd name="connsiteX0" fmla="*/ 8786 w 326286"/>
              <a:gd name="connsiteY0" fmla="*/ 547687 h 547687"/>
              <a:gd name="connsiteX1" fmla="*/ 5611 w 326286"/>
              <a:gd name="connsiteY1" fmla="*/ 441325 h 547687"/>
              <a:gd name="connsiteX2" fmla="*/ 73873 w 326286"/>
              <a:gd name="connsiteY2" fmla="*/ 304800 h 547687"/>
              <a:gd name="connsiteX3" fmla="*/ 145311 w 326286"/>
              <a:gd name="connsiteY3" fmla="*/ 185737 h 547687"/>
              <a:gd name="connsiteX4" fmla="*/ 243736 w 326286"/>
              <a:gd name="connsiteY4" fmla="*/ 68262 h 547687"/>
              <a:gd name="connsiteX5" fmla="*/ 326286 w 326286"/>
              <a:gd name="connsiteY5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286" h="547687">
                <a:moveTo>
                  <a:pt x="8786" y="547687"/>
                </a:moveTo>
                <a:cubicBezTo>
                  <a:pt x="1774" y="514746"/>
                  <a:pt x="-5237" y="481806"/>
                  <a:pt x="5611" y="441325"/>
                </a:cubicBezTo>
                <a:cubicBezTo>
                  <a:pt x="16459" y="400844"/>
                  <a:pt x="50590" y="347398"/>
                  <a:pt x="73873" y="304800"/>
                </a:cubicBezTo>
                <a:cubicBezTo>
                  <a:pt x="97156" y="262202"/>
                  <a:pt x="117001" y="225160"/>
                  <a:pt x="145311" y="185737"/>
                </a:cubicBezTo>
                <a:cubicBezTo>
                  <a:pt x="173621" y="146314"/>
                  <a:pt x="213574" y="99218"/>
                  <a:pt x="243736" y="68262"/>
                </a:cubicBezTo>
                <a:cubicBezTo>
                  <a:pt x="273898" y="37306"/>
                  <a:pt x="300092" y="18653"/>
                  <a:pt x="326286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14835C-10E6-4BC4-B067-8D23BEBC8F33}"/>
              </a:ext>
            </a:extLst>
          </p:cNvPr>
          <p:cNvSpPr/>
          <p:nvPr/>
        </p:nvSpPr>
        <p:spPr>
          <a:xfrm>
            <a:off x="8914514" y="5338763"/>
            <a:ext cx="41984" cy="355600"/>
          </a:xfrm>
          <a:custGeom>
            <a:avLst/>
            <a:gdLst>
              <a:gd name="connsiteX0" fmla="*/ 41275 w 41984"/>
              <a:gd name="connsiteY0" fmla="*/ 355600 h 355600"/>
              <a:gd name="connsiteX1" fmla="*/ 39687 w 41984"/>
              <a:gd name="connsiteY1" fmla="*/ 153987 h 355600"/>
              <a:gd name="connsiteX2" fmla="*/ 22225 w 41984"/>
              <a:gd name="connsiteY2" fmla="*/ 82550 h 355600"/>
              <a:gd name="connsiteX3" fmla="*/ 0 w 41984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4" h="355600">
                <a:moveTo>
                  <a:pt x="41275" y="355600"/>
                </a:moveTo>
                <a:cubicBezTo>
                  <a:pt x="42068" y="277547"/>
                  <a:pt x="42862" y="199495"/>
                  <a:pt x="39687" y="153987"/>
                </a:cubicBezTo>
                <a:cubicBezTo>
                  <a:pt x="36512" y="108479"/>
                  <a:pt x="28840" y="108215"/>
                  <a:pt x="22225" y="82550"/>
                </a:cubicBezTo>
                <a:cubicBezTo>
                  <a:pt x="15610" y="56885"/>
                  <a:pt x="7805" y="28442"/>
                  <a:pt x="0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D3ED172-432D-47AD-A4A4-BC6E5AEC2124}"/>
              </a:ext>
            </a:extLst>
          </p:cNvPr>
          <p:cNvSpPr/>
          <p:nvPr/>
        </p:nvSpPr>
        <p:spPr>
          <a:xfrm>
            <a:off x="7961014" y="5205413"/>
            <a:ext cx="497887" cy="814387"/>
          </a:xfrm>
          <a:custGeom>
            <a:avLst/>
            <a:gdLst>
              <a:gd name="connsiteX0" fmla="*/ 8937 w 497887"/>
              <a:gd name="connsiteY0" fmla="*/ 814387 h 814387"/>
              <a:gd name="connsiteX1" fmla="*/ 5762 w 497887"/>
              <a:gd name="connsiteY1" fmla="*/ 687387 h 814387"/>
              <a:gd name="connsiteX2" fmla="*/ 75612 w 497887"/>
              <a:gd name="connsiteY2" fmla="*/ 550862 h 814387"/>
              <a:gd name="connsiteX3" fmla="*/ 154987 w 497887"/>
              <a:gd name="connsiteY3" fmla="*/ 466725 h 814387"/>
              <a:gd name="connsiteX4" fmla="*/ 277225 w 497887"/>
              <a:gd name="connsiteY4" fmla="*/ 377825 h 814387"/>
              <a:gd name="connsiteX5" fmla="*/ 391525 w 497887"/>
              <a:gd name="connsiteY5" fmla="*/ 239712 h 814387"/>
              <a:gd name="connsiteX6" fmla="*/ 458200 w 497887"/>
              <a:gd name="connsiteY6" fmla="*/ 150812 h 814387"/>
              <a:gd name="connsiteX7" fmla="*/ 497887 w 497887"/>
              <a:gd name="connsiteY7" fmla="*/ 0 h 81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887" h="814387">
                <a:moveTo>
                  <a:pt x="8937" y="814387"/>
                </a:moveTo>
                <a:cubicBezTo>
                  <a:pt x="1793" y="772847"/>
                  <a:pt x="-5350" y="731308"/>
                  <a:pt x="5762" y="687387"/>
                </a:cubicBezTo>
                <a:cubicBezTo>
                  <a:pt x="16874" y="643466"/>
                  <a:pt x="50741" y="587639"/>
                  <a:pt x="75612" y="550862"/>
                </a:cubicBezTo>
                <a:cubicBezTo>
                  <a:pt x="100483" y="514085"/>
                  <a:pt x="121385" y="495564"/>
                  <a:pt x="154987" y="466725"/>
                </a:cubicBezTo>
                <a:cubicBezTo>
                  <a:pt x="188589" y="437886"/>
                  <a:pt x="237802" y="415661"/>
                  <a:pt x="277225" y="377825"/>
                </a:cubicBezTo>
                <a:cubicBezTo>
                  <a:pt x="316648" y="339989"/>
                  <a:pt x="361362" y="277548"/>
                  <a:pt x="391525" y="239712"/>
                </a:cubicBezTo>
                <a:cubicBezTo>
                  <a:pt x="421688" y="201876"/>
                  <a:pt x="440473" y="190764"/>
                  <a:pt x="458200" y="150812"/>
                </a:cubicBezTo>
                <a:cubicBezTo>
                  <a:pt x="475927" y="110860"/>
                  <a:pt x="486907" y="55430"/>
                  <a:pt x="497887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D5503AC-C3DB-467D-B79E-FA8CA290CBA8}"/>
              </a:ext>
            </a:extLst>
          </p:cNvPr>
          <p:cNvSpPr/>
          <p:nvPr/>
        </p:nvSpPr>
        <p:spPr>
          <a:xfrm>
            <a:off x="9403464" y="3424238"/>
            <a:ext cx="1633537" cy="1206500"/>
          </a:xfrm>
          <a:custGeom>
            <a:avLst/>
            <a:gdLst>
              <a:gd name="connsiteX0" fmla="*/ 1633537 w 1633537"/>
              <a:gd name="connsiteY0" fmla="*/ 1206500 h 1206500"/>
              <a:gd name="connsiteX1" fmla="*/ 1601787 w 1633537"/>
              <a:gd name="connsiteY1" fmla="*/ 1019175 h 1206500"/>
              <a:gd name="connsiteX2" fmla="*/ 1468437 w 1633537"/>
              <a:gd name="connsiteY2" fmla="*/ 957262 h 1206500"/>
              <a:gd name="connsiteX3" fmla="*/ 1358900 w 1633537"/>
              <a:gd name="connsiteY3" fmla="*/ 903287 h 1206500"/>
              <a:gd name="connsiteX4" fmla="*/ 1319212 w 1633537"/>
              <a:gd name="connsiteY4" fmla="*/ 828675 h 1206500"/>
              <a:gd name="connsiteX5" fmla="*/ 1212850 w 1633537"/>
              <a:gd name="connsiteY5" fmla="*/ 801687 h 1206500"/>
              <a:gd name="connsiteX6" fmla="*/ 1109662 w 1633537"/>
              <a:gd name="connsiteY6" fmla="*/ 779462 h 1206500"/>
              <a:gd name="connsiteX7" fmla="*/ 1036637 w 1633537"/>
              <a:gd name="connsiteY7" fmla="*/ 762000 h 1206500"/>
              <a:gd name="connsiteX8" fmla="*/ 911225 w 1633537"/>
              <a:gd name="connsiteY8" fmla="*/ 704850 h 1206500"/>
              <a:gd name="connsiteX9" fmla="*/ 855662 w 1633537"/>
              <a:gd name="connsiteY9" fmla="*/ 762000 h 1206500"/>
              <a:gd name="connsiteX10" fmla="*/ 809625 w 1633537"/>
              <a:gd name="connsiteY10" fmla="*/ 709612 h 1206500"/>
              <a:gd name="connsiteX11" fmla="*/ 674687 w 1633537"/>
              <a:gd name="connsiteY11" fmla="*/ 762000 h 1206500"/>
              <a:gd name="connsiteX12" fmla="*/ 609600 w 1633537"/>
              <a:gd name="connsiteY12" fmla="*/ 762000 h 1206500"/>
              <a:gd name="connsiteX13" fmla="*/ 490537 w 1633537"/>
              <a:gd name="connsiteY13" fmla="*/ 739775 h 1206500"/>
              <a:gd name="connsiteX14" fmla="*/ 442912 w 1633537"/>
              <a:gd name="connsiteY14" fmla="*/ 661987 h 1206500"/>
              <a:gd name="connsiteX15" fmla="*/ 409575 w 1633537"/>
              <a:gd name="connsiteY15" fmla="*/ 639762 h 1206500"/>
              <a:gd name="connsiteX16" fmla="*/ 388937 w 1633537"/>
              <a:gd name="connsiteY16" fmla="*/ 596900 h 1206500"/>
              <a:gd name="connsiteX17" fmla="*/ 287337 w 1633537"/>
              <a:gd name="connsiteY17" fmla="*/ 550862 h 1206500"/>
              <a:gd name="connsiteX18" fmla="*/ 263525 w 1633537"/>
              <a:gd name="connsiteY18" fmla="*/ 452437 h 1206500"/>
              <a:gd name="connsiteX19" fmla="*/ 184150 w 1633537"/>
              <a:gd name="connsiteY19" fmla="*/ 312737 h 1206500"/>
              <a:gd name="connsiteX20" fmla="*/ 173037 w 1633537"/>
              <a:gd name="connsiteY20" fmla="*/ 249237 h 1206500"/>
              <a:gd name="connsiteX21" fmla="*/ 193675 w 1633537"/>
              <a:gd name="connsiteY21" fmla="*/ 171450 h 1206500"/>
              <a:gd name="connsiteX22" fmla="*/ 139700 w 1633537"/>
              <a:gd name="connsiteY22" fmla="*/ 76200 h 1206500"/>
              <a:gd name="connsiteX23" fmla="*/ 0 w 1633537"/>
              <a:gd name="connsiteY23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3537" h="1206500">
                <a:moveTo>
                  <a:pt x="1633537" y="1206500"/>
                </a:moveTo>
                <a:cubicBezTo>
                  <a:pt x="1631420" y="1133607"/>
                  <a:pt x="1629304" y="1060715"/>
                  <a:pt x="1601787" y="1019175"/>
                </a:cubicBezTo>
                <a:cubicBezTo>
                  <a:pt x="1574270" y="977635"/>
                  <a:pt x="1508918" y="976577"/>
                  <a:pt x="1468437" y="957262"/>
                </a:cubicBezTo>
                <a:cubicBezTo>
                  <a:pt x="1427956" y="937947"/>
                  <a:pt x="1383771" y="924718"/>
                  <a:pt x="1358900" y="903287"/>
                </a:cubicBezTo>
                <a:cubicBezTo>
                  <a:pt x="1334029" y="881856"/>
                  <a:pt x="1343554" y="845608"/>
                  <a:pt x="1319212" y="828675"/>
                </a:cubicBezTo>
                <a:cubicBezTo>
                  <a:pt x="1294870" y="811742"/>
                  <a:pt x="1247775" y="809889"/>
                  <a:pt x="1212850" y="801687"/>
                </a:cubicBezTo>
                <a:cubicBezTo>
                  <a:pt x="1177925" y="793485"/>
                  <a:pt x="1139031" y="786076"/>
                  <a:pt x="1109662" y="779462"/>
                </a:cubicBezTo>
                <a:cubicBezTo>
                  <a:pt x="1080293" y="772848"/>
                  <a:pt x="1069710" y="774435"/>
                  <a:pt x="1036637" y="762000"/>
                </a:cubicBezTo>
                <a:cubicBezTo>
                  <a:pt x="1003564" y="749565"/>
                  <a:pt x="941387" y="704850"/>
                  <a:pt x="911225" y="704850"/>
                </a:cubicBezTo>
                <a:cubicBezTo>
                  <a:pt x="881063" y="704850"/>
                  <a:pt x="872595" y="761206"/>
                  <a:pt x="855662" y="762000"/>
                </a:cubicBezTo>
                <a:cubicBezTo>
                  <a:pt x="838729" y="762794"/>
                  <a:pt x="839787" y="709612"/>
                  <a:pt x="809625" y="709612"/>
                </a:cubicBezTo>
                <a:cubicBezTo>
                  <a:pt x="779463" y="709612"/>
                  <a:pt x="708024" y="753269"/>
                  <a:pt x="674687" y="762000"/>
                </a:cubicBezTo>
                <a:cubicBezTo>
                  <a:pt x="641350" y="770731"/>
                  <a:pt x="640292" y="765704"/>
                  <a:pt x="609600" y="762000"/>
                </a:cubicBezTo>
                <a:cubicBezTo>
                  <a:pt x="578908" y="758296"/>
                  <a:pt x="518318" y="756444"/>
                  <a:pt x="490537" y="739775"/>
                </a:cubicBezTo>
                <a:cubicBezTo>
                  <a:pt x="462756" y="723106"/>
                  <a:pt x="456406" y="678656"/>
                  <a:pt x="442912" y="661987"/>
                </a:cubicBezTo>
                <a:cubicBezTo>
                  <a:pt x="429418" y="645318"/>
                  <a:pt x="418571" y="650610"/>
                  <a:pt x="409575" y="639762"/>
                </a:cubicBezTo>
                <a:cubicBezTo>
                  <a:pt x="400579" y="628914"/>
                  <a:pt x="409310" y="611717"/>
                  <a:pt x="388937" y="596900"/>
                </a:cubicBezTo>
                <a:cubicBezTo>
                  <a:pt x="368564" y="582083"/>
                  <a:pt x="308239" y="574939"/>
                  <a:pt x="287337" y="550862"/>
                </a:cubicBezTo>
                <a:cubicBezTo>
                  <a:pt x="266435" y="526785"/>
                  <a:pt x="280723" y="492124"/>
                  <a:pt x="263525" y="452437"/>
                </a:cubicBezTo>
                <a:cubicBezTo>
                  <a:pt x="246327" y="412750"/>
                  <a:pt x="199231" y="346604"/>
                  <a:pt x="184150" y="312737"/>
                </a:cubicBezTo>
                <a:cubicBezTo>
                  <a:pt x="169069" y="278870"/>
                  <a:pt x="171449" y="272785"/>
                  <a:pt x="173037" y="249237"/>
                </a:cubicBezTo>
                <a:cubicBezTo>
                  <a:pt x="174624" y="225689"/>
                  <a:pt x="199231" y="200289"/>
                  <a:pt x="193675" y="171450"/>
                </a:cubicBezTo>
                <a:cubicBezTo>
                  <a:pt x="188119" y="142611"/>
                  <a:pt x="171979" y="104775"/>
                  <a:pt x="139700" y="76200"/>
                </a:cubicBezTo>
                <a:cubicBezTo>
                  <a:pt x="107421" y="47625"/>
                  <a:pt x="53710" y="23812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BB2ABE2-24F8-4485-AC0B-AC82CBD5A828}"/>
              </a:ext>
            </a:extLst>
          </p:cNvPr>
          <p:cNvSpPr/>
          <p:nvPr/>
        </p:nvSpPr>
        <p:spPr>
          <a:xfrm>
            <a:off x="8241414" y="3448050"/>
            <a:ext cx="731837" cy="849313"/>
          </a:xfrm>
          <a:custGeom>
            <a:avLst/>
            <a:gdLst>
              <a:gd name="connsiteX0" fmla="*/ 0 w 731837"/>
              <a:gd name="connsiteY0" fmla="*/ 849313 h 849313"/>
              <a:gd name="connsiteX1" fmla="*/ 138112 w 731837"/>
              <a:gd name="connsiteY1" fmla="*/ 746125 h 849313"/>
              <a:gd name="connsiteX2" fmla="*/ 288925 w 731837"/>
              <a:gd name="connsiteY2" fmla="*/ 688975 h 849313"/>
              <a:gd name="connsiteX3" fmla="*/ 325437 w 731837"/>
              <a:gd name="connsiteY3" fmla="*/ 704850 h 849313"/>
              <a:gd name="connsiteX4" fmla="*/ 381000 w 731837"/>
              <a:gd name="connsiteY4" fmla="*/ 701675 h 849313"/>
              <a:gd name="connsiteX5" fmla="*/ 460375 w 731837"/>
              <a:gd name="connsiteY5" fmla="*/ 784225 h 849313"/>
              <a:gd name="connsiteX6" fmla="*/ 539750 w 731837"/>
              <a:gd name="connsiteY6" fmla="*/ 760413 h 849313"/>
              <a:gd name="connsiteX7" fmla="*/ 544512 w 731837"/>
              <a:gd name="connsiteY7" fmla="*/ 635000 h 849313"/>
              <a:gd name="connsiteX8" fmla="*/ 454025 w 731837"/>
              <a:gd name="connsiteY8" fmla="*/ 574675 h 849313"/>
              <a:gd name="connsiteX9" fmla="*/ 469900 w 731837"/>
              <a:gd name="connsiteY9" fmla="*/ 454025 h 849313"/>
              <a:gd name="connsiteX10" fmla="*/ 427037 w 731837"/>
              <a:gd name="connsiteY10" fmla="*/ 315913 h 849313"/>
              <a:gd name="connsiteX11" fmla="*/ 509587 w 731837"/>
              <a:gd name="connsiteY11" fmla="*/ 233363 h 849313"/>
              <a:gd name="connsiteX12" fmla="*/ 565150 w 731837"/>
              <a:gd name="connsiteY12" fmla="*/ 196850 h 849313"/>
              <a:gd name="connsiteX13" fmla="*/ 642937 w 731837"/>
              <a:gd name="connsiteY13" fmla="*/ 169863 h 849313"/>
              <a:gd name="connsiteX14" fmla="*/ 701675 w 731837"/>
              <a:gd name="connsiteY14" fmla="*/ 134938 h 849313"/>
              <a:gd name="connsiteX15" fmla="*/ 717550 w 731837"/>
              <a:gd name="connsiteY15" fmla="*/ 60325 h 849313"/>
              <a:gd name="connsiteX16" fmla="*/ 722312 w 731837"/>
              <a:gd name="connsiteY16" fmla="*/ 49213 h 849313"/>
              <a:gd name="connsiteX17" fmla="*/ 731837 w 731837"/>
              <a:gd name="connsiteY17" fmla="*/ 0 h 849313"/>
              <a:gd name="connsiteX18" fmla="*/ 731837 w 731837"/>
              <a:gd name="connsiteY18" fmla="*/ 0 h 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1837" h="849313">
                <a:moveTo>
                  <a:pt x="0" y="849313"/>
                </a:moveTo>
                <a:cubicBezTo>
                  <a:pt x="44979" y="811080"/>
                  <a:pt x="89958" y="772848"/>
                  <a:pt x="138112" y="746125"/>
                </a:cubicBezTo>
                <a:cubicBezTo>
                  <a:pt x="186266" y="719402"/>
                  <a:pt x="257704" y="695854"/>
                  <a:pt x="288925" y="688975"/>
                </a:cubicBezTo>
                <a:cubicBezTo>
                  <a:pt x="320146" y="682096"/>
                  <a:pt x="310091" y="702733"/>
                  <a:pt x="325437" y="704850"/>
                </a:cubicBezTo>
                <a:cubicBezTo>
                  <a:pt x="340783" y="706967"/>
                  <a:pt x="358510" y="688446"/>
                  <a:pt x="381000" y="701675"/>
                </a:cubicBezTo>
                <a:cubicBezTo>
                  <a:pt x="403490" y="714904"/>
                  <a:pt x="433917" y="774435"/>
                  <a:pt x="460375" y="784225"/>
                </a:cubicBezTo>
                <a:cubicBezTo>
                  <a:pt x="486833" y="794015"/>
                  <a:pt x="525727" y="785284"/>
                  <a:pt x="539750" y="760413"/>
                </a:cubicBezTo>
                <a:cubicBezTo>
                  <a:pt x="553773" y="735542"/>
                  <a:pt x="558800" y="665956"/>
                  <a:pt x="544512" y="635000"/>
                </a:cubicBezTo>
                <a:cubicBezTo>
                  <a:pt x="530225" y="604044"/>
                  <a:pt x="466460" y="604838"/>
                  <a:pt x="454025" y="574675"/>
                </a:cubicBezTo>
                <a:cubicBezTo>
                  <a:pt x="441590" y="544512"/>
                  <a:pt x="474398" y="497152"/>
                  <a:pt x="469900" y="454025"/>
                </a:cubicBezTo>
                <a:cubicBezTo>
                  <a:pt x="465402" y="410898"/>
                  <a:pt x="420423" y="352690"/>
                  <a:pt x="427037" y="315913"/>
                </a:cubicBezTo>
                <a:cubicBezTo>
                  <a:pt x="433651" y="279136"/>
                  <a:pt x="486568" y="253207"/>
                  <a:pt x="509587" y="233363"/>
                </a:cubicBezTo>
                <a:cubicBezTo>
                  <a:pt x="532606" y="213519"/>
                  <a:pt x="542925" y="207433"/>
                  <a:pt x="565150" y="196850"/>
                </a:cubicBezTo>
                <a:cubicBezTo>
                  <a:pt x="587375" y="186267"/>
                  <a:pt x="620183" y="180182"/>
                  <a:pt x="642937" y="169863"/>
                </a:cubicBezTo>
                <a:cubicBezTo>
                  <a:pt x="665691" y="159544"/>
                  <a:pt x="689240" y="153194"/>
                  <a:pt x="701675" y="134938"/>
                </a:cubicBezTo>
                <a:cubicBezTo>
                  <a:pt x="714110" y="116682"/>
                  <a:pt x="714111" y="74612"/>
                  <a:pt x="717550" y="60325"/>
                </a:cubicBezTo>
                <a:cubicBezTo>
                  <a:pt x="720990" y="46037"/>
                  <a:pt x="719931" y="59267"/>
                  <a:pt x="722312" y="49213"/>
                </a:cubicBezTo>
                <a:cubicBezTo>
                  <a:pt x="724693" y="39159"/>
                  <a:pt x="731837" y="0"/>
                  <a:pt x="731837" y="0"/>
                </a:cubicBezTo>
                <a:lnTo>
                  <a:pt x="731837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623044E-FD5C-45FB-B81E-916696735B63}"/>
              </a:ext>
            </a:extLst>
          </p:cNvPr>
          <p:cNvSpPr/>
          <p:nvPr/>
        </p:nvSpPr>
        <p:spPr>
          <a:xfrm>
            <a:off x="7949314" y="3063875"/>
            <a:ext cx="858124" cy="434394"/>
          </a:xfrm>
          <a:custGeom>
            <a:avLst/>
            <a:gdLst>
              <a:gd name="connsiteX0" fmla="*/ 0 w 858124"/>
              <a:gd name="connsiteY0" fmla="*/ 142875 h 434394"/>
              <a:gd name="connsiteX1" fmla="*/ 147637 w 858124"/>
              <a:gd name="connsiteY1" fmla="*/ 195263 h 434394"/>
              <a:gd name="connsiteX2" fmla="*/ 203200 w 858124"/>
              <a:gd name="connsiteY2" fmla="*/ 236538 h 434394"/>
              <a:gd name="connsiteX3" fmla="*/ 231775 w 858124"/>
              <a:gd name="connsiteY3" fmla="*/ 323850 h 434394"/>
              <a:gd name="connsiteX4" fmla="*/ 334962 w 858124"/>
              <a:gd name="connsiteY4" fmla="*/ 325438 h 434394"/>
              <a:gd name="connsiteX5" fmla="*/ 415925 w 858124"/>
              <a:gd name="connsiteY5" fmla="*/ 369888 h 434394"/>
              <a:gd name="connsiteX6" fmla="*/ 552450 w 858124"/>
              <a:gd name="connsiteY6" fmla="*/ 430213 h 434394"/>
              <a:gd name="connsiteX7" fmla="*/ 603250 w 858124"/>
              <a:gd name="connsiteY7" fmla="*/ 415925 h 434394"/>
              <a:gd name="connsiteX8" fmla="*/ 801687 w 858124"/>
              <a:gd name="connsiteY8" fmla="*/ 309563 h 434394"/>
              <a:gd name="connsiteX9" fmla="*/ 795337 w 858124"/>
              <a:gd name="connsiteY9" fmla="*/ 230188 h 434394"/>
              <a:gd name="connsiteX10" fmla="*/ 790575 w 858124"/>
              <a:gd name="connsiteY10" fmla="*/ 182563 h 434394"/>
              <a:gd name="connsiteX11" fmla="*/ 855662 w 858124"/>
              <a:gd name="connsiteY11" fmla="*/ 114300 h 434394"/>
              <a:gd name="connsiteX12" fmla="*/ 838200 w 858124"/>
              <a:gd name="connsiteY12" fmla="*/ 0 h 43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8124" h="434394">
                <a:moveTo>
                  <a:pt x="0" y="142875"/>
                </a:moveTo>
                <a:cubicBezTo>
                  <a:pt x="56885" y="161264"/>
                  <a:pt x="113770" y="179653"/>
                  <a:pt x="147637" y="195263"/>
                </a:cubicBezTo>
                <a:cubicBezTo>
                  <a:pt x="181504" y="210873"/>
                  <a:pt x="189177" y="215107"/>
                  <a:pt x="203200" y="236538"/>
                </a:cubicBezTo>
                <a:cubicBezTo>
                  <a:pt x="217223" y="257969"/>
                  <a:pt x="209815" y="309033"/>
                  <a:pt x="231775" y="323850"/>
                </a:cubicBezTo>
                <a:cubicBezTo>
                  <a:pt x="253735" y="338667"/>
                  <a:pt x="304271" y="317765"/>
                  <a:pt x="334962" y="325438"/>
                </a:cubicBezTo>
                <a:cubicBezTo>
                  <a:pt x="365653" y="333111"/>
                  <a:pt x="379677" y="352426"/>
                  <a:pt x="415925" y="369888"/>
                </a:cubicBezTo>
                <a:cubicBezTo>
                  <a:pt x="452173" y="387350"/>
                  <a:pt x="521229" y="422540"/>
                  <a:pt x="552450" y="430213"/>
                </a:cubicBezTo>
                <a:cubicBezTo>
                  <a:pt x="583671" y="437886"/>
                  <a:pt x="561711" y="436033"/>
                  <a:pt x="603250" y="415925"/>
                </a:cubicBezTo>
                <a:cubicBezTo>
                  <a:pt x="644790" y="395817"/>
                  <a:pt x="769673" y="340519"/>
                  <a:pt x="801687" y="309563"/>
                </a:cubicBezTo>
                <a:cubicBezTo>
                  <a:pt x="833702" y="278607"/>
                  <a:pt x="797189" y="251355"/>
                  <a:pt x="795337" y="230188"/>
                </a:cubicBezTo>
                <a:cubicBezTo>
                  <a:pt x="793485" y="209021"/>
                  <a:pt x="780521" y="201878"/>
                  <a:pt x="790575" y="182563"/>
                </a:cubicBezTo>
                <a:cubicBezTo>
                  <a:pt x="800629" y="163248"/>
                  <a:pt x="847725" y="144727"/>
                  <a:pt x="855662" y="114300"/>
                </a:cubicBezTo>
                <a:cubicBezTo>
                  <a:pt x="863599" y="83873"/>
                  <a:pt x="850899" y="41936"/>
                  <a:pt x="8382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B4479B-3E53-4E91-BC92-2CF20E8F4932}"/>
              </a:ext>
            </a:extLst>
          </p:cNvPr>
          <p:cNvSpPr/>
          <p:nvPr/>
        </p:nvSpPr>
        <p:spPr>
          <a:xfrm>
            <a:off x="9252651" y="2820988"/>
            <a:ext cx="1003300" cy="633412"/>
          </a:xfrm>
          <a:custGeom>
            <a:avLst/>
            <a:gdLst>
              <a:gd name="connsiteX0" fmla="*/ 0 w 1003300"/>
              <a:gd name="connsiteY0" fmla="*/ 633412 h 633412"/>
              <a:gd name="connsiteX1" fmla="*/ 11113 w 1003300"/>
              <a:gd name="connsiteY1" fmla="*/ 419100 h 633412"/>
              <a:gd name="connsiteX2" fmla="*/ 58738 w 1003300"/>
              <a:gd name="connsiteY2" fmla="*/ 276225 h 633412"/>
              <a:gd name="connsiteX3" fmla="*/ 187325 w 1003300"/>
              <a:gd name="connsiteY3" fmla="*/ 273050 h 633412"/>
              <a:gd name="connsiteX4" fmla="*/ 188913 w 1003300"/>
              <a:gd name="connsiteY4" fmla="*/ 225425 h 633412"/>
              <a:gd name="connsiteX5" fmla="*/ 342900 w 1003300"/>
              <a:gd name="connsiteY5" fmla="*/ 204787 h 633412"/>
              <a:gd name="connsiteX6" fmla="*/ 466725 w 1003300"/>
              <a:gd name="connsiteY6" fmla="*/ 239712 h 633412"/>
              <a:gd name="connsiteX7" fmla="*/ 584200 w 1003300"/>
              <a:gd name="connsiteY7" fmla="*/ 390525 h 633412"/>
              <a:gd name="connsiteX8" fmla="*/ 614363 w 1003300"/>
              <a:gd name="connsiteY8" fmla="*/ 280987 h 633412"/>
              <a:gd name="connsiteX9" fmla="*/ 679450 w 1003300"/>
              <a:gd name="connsiteY9" fmla="*/ 285750 h 633412"/>
              <a:gd name="connsiteX10" fmla="*/ 701675 w 1003300"/>
              <a:gd name="connsiteY10" fmla="*/ 361950 h 633412"/>
              <a:gd name="connsiteX11" fmla="*/ 725488 w 1003300"/>
              <a:gd name="connsiteY11" fmla="*/ 268287 h 633412"/>
              <a:gd name="connsiteX12" fmla="*/ 728663 w 1003300"/>
              <a:gd name="connsiteY12" fmla="*/ 184150 h 633412"/>
              <a:gd name="connsiteX13" fmla="*/ 779463 w 1003300"/>
              <a:gd name="connsiteY13" fmla="*/ 125412 h 633412"/>
              <a:gd name="connsiteX14" fmla="*/ 823913 w 1003300"/>
              <a:gd name="connsiteY14" fmla="*/ 90487 h 633412"/>
              <a:gd name="connsiteX15" fmla="*/ 876300 w 1003300"/>
              <a:gd name="connsiteY15" fmla="*/ 31750 h 633412"/>
              <a:gd name="connsiteX16" fmla="*/ 1003300 w 1003300"/>
              <a:gd name="connsiteY16" fmla="*/ 0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3300" h="633412">
                <a:moveTo>
                  <a:pt x="0" y="633412"/>
                </a:moveTo>
                <a:cubicBezTo>
                  <a:pt x="661" y="556021"/>
                  <a:pt x="1323" y="478631"/>
                  <a:pt x="11113" y="419100"/>
                </a:cubicBezTo>
                <a:cubicBezTo>
                  <a:pt x="20903" y="359569"/>
                  <a:pt x="29369" y="300567"/>
                  <a:pt x="58738" y="276225"/>
                </a:cubicBezTo>
                <a:cubicBezTo>
                  <a:pt x="88107" y="251883"/>
                  <a:pt x="165629" y="281517"/>
                  <a:pt x="187325" y="273050"/>
                </a:cubicBezTo>
                <a:cubicBezTo>
                  <a:pt x="209021" y="264583"/>
                  <a:pt x="162984" y="236802"/>
                  <a:pt x="188913" y="225425"/>
                </a:cubicBezTo>
                <a:cubicBezTo>
                  <a:pt x="214842" y="214048"/>
                  <a:pt x="296598" y="202406"/>
                  <a:pt x="342900" y="204787"/>
                </a:cubicBezTo>
                <a:cubicBezTo>
                  <a:pt x="389202" y="207168"/>
                  <a:pt x="426508" y="208756"/>
                  <a:pt x="466725" y="239712"/>
                </a:cubicBezTo>
                <a:cubicBezTo>
                  <a:pt x="506942" y="270668"/>
                  <a:pt x="559594" y="383646"/>
                  <a:pt x="584200" y="390525"/>
                </a:cubicBezTo>
                <a:cubicBezTo>
                  <a:pt x="608806" y="397404"/>
                  <a:pt x="598488" y="298449"/>
                  <a:pt x="614363" y="280987"/>
                </a:cubicBezTo>
                <a:cubicBezTo>
                  <a:pt x="630238" y="263525"/>
                  <a:pt x="664898" y="272256"/>
                  <a:pt x="679450" y="285750"/>
                </a:cubicBezTo>
                <a:cubicBezTo>
                  <a:pt x="694002" y="299244"/>
                  <a:pt x="694002" y="364860"/>
                  <a:pt x="701675" y="361950"/>
                </a:cubicBezTo>
                <a:cubicBezTo>
                  <a:pt x="709348" y="359040"/>
                  <a:pt x="720990" y="297920"/>
                  <a:pt x="725488" y="268287"/>
                </a:cubicBezTo>
                <a:cubicBezTo>
                  <a:pt x="729986" y="238654"/>
                  <a:pt x="719667" y="207962"/>
                  <a:pt x="728663" y="184150"/>
                </a:cubicBezTo>
                <a:cubicBezTo>
                  <a:pt x="737659" y="160338"/>
                  <a:pt x="763588" y="141022"/>
                  <a:pt x="779463" y="125412"/>
                </a:cubicBezTo>
                <a:cubicBezTo>
                  <a:pt x="795338" y="109802"/>
                  <a:pt x="807774" y="106097"/>
                  <a:pt x="823913" y="90487"/>
                </a:cubicBezTo>
                <a:cubicBezTo>
                  <a:pt x="840052" y="74877"/>
                  <a:pt x="846402" y="46831"/>
                  <a:pt x="876300" y="31750"/>
                </a:cubicBezTo>
                <a:cubicBezTo>
                  <a:pt x="906198" y="16669"/>
                  <a:pt x="954749" y="8334"/>
                  <a:pt x="10033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2598EA0-90DA-4A41-ABD3-DE62BA5A2F20}"/>
              </a:ext>
            </a:extLst>
          </p:cNvPr>
          <p:cNvSpPr/>
          <p:nvPr/>
        </p:nvSpPr>
        <p:spPr>
          <a:xfrm>
            <a:off x="10616314" y="3211513"/>
            <a:ext cx="125297" cy="252412"/>
          </a:xfrm>
          <a:custGeom>
            <a:avLst/>
            <a:gdLst>
              <a:gd name="connsiteX0" fmla="*/ 0 w 125297"/>
              <a:gd name="connsiteY0" fmla="*/ 252412 h 252412"/>
              <a:gd name="connsiteX1" fmla="*/ 19050 w 125297"/>
              <a:gd name="connsiteY1" fmla="*/ 160337 h 252412"/>
              <a:gd name="connsiteX2" fmla="*/ 31750 w 125297"/>
              <a:gd name="connsiteY2" fmla="*/ 87312 h 252412"/>
              <a:gd name="connsiteX3" fmla="*/ 122237 w 125297"/>
              <a:gd name="connsiteY3" fmla="*/ 47625 h 252412"/>
              <a:gd name="connsiteX4" fmla="*/ 95250 w 125297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97" h="252412">
                <a:moveTo>
                  <a:pt x="0" y="252412"/>
                </a:moveTo>
                <a:cubicBezTo>
                  <a:pt x="6879" y="220133"/>
                  <a:pt x="13758" y="187854"/>
                  <a:pt x="19050" y="160337"/>
                </a:cubicBezTo>
                <a:cubicBezTo>
                  <a:pt x="24342" y="132820"/>
                  <a:pt x="14552" y="106097"/>
                  <a:pt x="31750" y="87312"/>
                </a:cubicBezTo>
                <a:cubicBezTo>
                  <a:pt x="48948" y="68527"/>
                  <a:pt x="111654" y="62177"/>
                  <a:pt x="122237" y="47625"/>
                </a:cubicBezTo>
                <a:cubicBezTo>
                  <a:pt x="132820" y="33073"/>
                  <a:pt x="114035" y="16536"/>
                  <a:pt x="952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CB85F9-2A57-464A-8D4C-F08604972A40}"/>
              </a:ext>
            </a:extLst>
          </p:cNvPr>
          <p:cNvSpPr/>
          <p:nvPr/>
        </p:nvSpPr>
        <p:spPr>
          <a:xfrm>
            <a:off x="7715951" y="2830073"/>
            <a:ext cx="163513" cy="224277"/>
          </a:xfrm>
          <a:custGeom>
            <a:avLst/>
            <a:gdLst>
              <a:gd name="connsiteX0" fmla="*/ 0 w 163513"/>
              <a:gd name="connsiteY0" fmla="*/ 224277 h 224277"/>
              <a:gd name="connsiteX1" fmla="*/ 92075 w 163513"/>
              <a:gd name="connsiteY1" fmla="*/ 135377 h 224277"/>
              <a:gd name="connsiteX2" fmla="*/ 55563 w 163513"/>
              <a:gd name="connsiteY2" fmla="*/ 57590 h 224277"/>
              <a:gd name="connsiteX3" fmla="*/ 119063 w 163513"/>
              <a:gd name="connsiteY3" fmla="*/ 8377 h 224277"/>
              <a:gd name="connsiteX4" fmla="*/ 163513 w 163513"/>
              <a:gd name="connsiteY4" fmla="*/ 440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13" h="224277">
                <a:moveTo>
                  <a:pt x="0" y="224277"/>
                </a:moveTo>
                <a:cubicBezTo>
                  <a:pt x="41407" y="193717"/>
                  <a:pt x="82815" y="163158"/>
                  <a:pt x="92075" y="135377"/>
                </a:cubicBezTo>
                <a:cubicBezTo>
                  <a:pt x="101335" y="107596"/>
                  <a:pt x="51065" y="78757"/>
                  <a:pt x="55563" y="57590"/>
                </a:cubicBezTo>
                <a:cubicBezTo>
                  <a:pt x="60061" y="36423"/>
                  <a:pt x="101071" y="17902"/>
                  <a:pt x="119063" y="8377"/>
                </a:cubicBezTo>
                <a:cubicBezTo>
                  <a:pt x="137055" y="-1148"/>
                  <a:pt x="150284" y="-354"/>
                  <a:pt x="163513" y="4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E14844D-FF9C-4FB7-B8EA-3FECAEE11728}"/>
              </a:ext>
            </a:extLst>
          </p:cNvPr>
          <p:cNvSpPr/>
          <p:nvPr/>
        </p:nvSpPr>
        <p:spPr>
          <a:xfrm>
            <a:off x="10398410" y="1641255"/>
            <a:ext cx="329029" cy="290733"/>
          </a:xfrm>
          <a:custGeom>
            <a:avLst/>
            <a:gdLst>
              <a:gd name="connsiteX0" fmla="*/ 329029 w 329029"/>
              <a:gd name="connsiteY0" fmla="*/ 131983 h 290733"/>
              <a:gd name="connsiteX1" fmla="*/ 286166 w 329029"/>
              <a:gd name="connsiteY1" fmla="*/ 89120 h 290733"/>
              <a:gd name="connsiteX2" fmla="*/ 251241 w 329029"/>
              <a:gd name="connsiteY2" fmla="*/ 58958 h 290733"/>
              <a:gd name="connsiteX3" fmla="*/ 211554 w 329029"/>
              <a:gd name="connsiteY3" fmla="*/ 6570 h 290733"/>
              <a:gd name="connsiteX4" fmla="*/ 186154 w 329029"/>
              <a:gd name="connsiteY4" fmla="*/ 1808 h 290733"/>
              <a:gd name="connsiteX5" fmla="*/ 155991 w 329029"/>
              <a:gd name="connsiteY5" fmla="*/ 16095 h 290733"/>
              <a:gd name="connsiteX6" fmla="*/ 102016 w 329029"/>
              <a:gd name="connsiteY6" fmla="*/ 8158 h 290733"/>
              <a:gd name="connsiteX7" fmla="*/ 21054 w 329029"/>
              <a:gd name="connsiteY7" fmla="*/ 39908 h 290733"/>
              <a:gd name="connsiteX8" fmla="*/ 416 w 329029"/>
              <a:gd name="connsiteY8" fmla="*/ 62133 h 290733"/>
              <a:gd name="connsiteX9" fmla="*/ 33754 w 329029"/>
              <a:gd name="connsiteY9" fmla="*/ 98645 h 290733"/>
              <a:gd name="connsiteX10" fmla="*/ 21054 w 329029"/>
              <a:gd name="connsiteY10" fmla="*/ 133570 h 290733"/>
              <a:gd name="connsiteX11" fmla="*/ 21054 w 329029"/>
              <a:gd name="connsiteY11" fmla="*/ 208183 h 290733"/>
              <a:gd name="connsiteX12" fmla="*/ 92491 w 329029"/>
              <a:gd name="connsiteY12" fmla="*/ 260570 h 290733"/>
              <a:gd name="connsiteX13" fmla="*/ 203616 w 329029"/>
              <a:gd name="connsiteY13" fmla="*/ 290733 h 2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029" h="290733">
                <a:moveTo>
                  <a:pt x="329029" y="131983"/>
                </a:moveTo>
                <a:cubicBezTo>
                  <a:pt x="314080" y="116637"/>
                  <a:pt x="299131" y="101291"/>
                  <a:pt x="286166" y="89120"/>
                </a:cubicBezTo>
                <a:cubicBezTo>
                  <a:pt x="273201" y="76949"/>
                  <a:pt x="263676" y="72716"/>
                  <a:pt x="251241" y="58958"/>
                </a:cubicBezTo>
                <a:cubicBezTo>
                  <a:pt x="238806" y="45200"/>
                  <a:pt x="222402" y="16095"/>
                  <a:pt x="211554" y="6570"/>
                </a:cubicBezTo>
                <a:cubicBezTo>
                  <a:pt x="200706" y="-2955"/>
                  <a:pt x="195414" y="220"/>
                  <a:pt x="186154" y="1808"/>
                </a:cubicBezTo>
                <a:cubicBezTo>
                  <a:pt x="176893" y="3395"/>
                  <a:pt x="170014" y="15037"/>
                  <a:pt x="155991" y="16095"/>
                </a:cubicBezTo>
                <a:cubicBezTo>
                  <a:pt x="141968" y="17153"/>
                  <a:pt x="124505" y="4189"/>
                  <a:pt x="102016" y="8158"/>
                </a:cubicBezTo>
                <a:cubicBezTo>
                  <a:pt x="79527" y="12127"/>
                  <a:pt x="37987" y="30912"/>
                  <a:pt x="21054" y="39908"/>
                </a:cubicBezTo>
                <a:cubicBezTo>
                  <a:pt x="4121" y="48904"/>
                  <a:pt x="-1701" y="52344"/>
                  <a:pt x="416" y="62133"/>
                </a:cubicBezTo>
                <a:cubicBezTo>
                  <a:pt x="2533" y="71922"/>
                  <a:pt x="30314" y="86739"/>
                  <a:pt x="33754" y="98645"/>
                </a:cubicBezTo>
                <a:cubicBezTo>
                  <a:pt x="37194" y="110551"/>
                  <a:pt x="23171" y="115314"/>
                  <a:pt x="21054" y="133570"/>
                </a:cubicBezTo>
                <a:cubicBezTo>
                  <a:pt x="18937" y="151826"/>
                  <a:pt x="9148" y="187016"/>
                  <a:pt x="21054" y="208183"/>
                </a:cubicBezTo>
                <a:cubicBezTo>
                  <a:pt x="32960" y="229350"/>
                  <a:pt x="62064" y="246812"/>
                  <a:pt x="92491" y="260570"/>
                </a:cubicBezTo>
                <a:cubicBezTo>
                  <a:pt x="122918" y="274328"/>
                  <a:pt x="163267" y="282530"/>
                  <a:pt x="203616" y="29073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D7B062-2F29-4CFD-8689-489038706EE4}"/>
              </a:ext>
            </a:extLst>
          </p:cNvPr>
          <p:cNvSpPr/>
          <p:nvPr/>
        </p:nvSpPr>
        <p:spPr>
          <a:xfrm>
            <a:off x="6220526" y="5016500"/>
            <a:ext cx="1062038" cy="271463"/>
          </a:xfrm>
          <a:custGeom>
            <a:avLst/>
            <a:gdLst>
              <a:gd name="connsiteX0" fmla="*/ 0 w 1062038"/>
              <a:gd name="connsiteY0" fmla="*/ 271463 h 271463"/>
              <a:gd name="connsiteX1" fmla="*/ 120650 w 1062038"/>
              <a:gd name="connsiteY1" fmla="*/ 185738 h 271463"/>
              <a:gd name="connsiteX2" fmla="*/ 301625 w 1062038"/>
              <a:gd name="connsiteY2" fmla="*/ 150813 h 271463"/>
              <a:gd name="connsiteX3" fmla="*/ 682625 w 1062038"/>
              <a:gd name="connsiteY3" fmla="*/ 134938 h 271463"/>
              <a:gd name="connsiteX4" fmla="*/ 1062038 w 1062038"/>
              <a:gd name="connsiteY4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38" h="271463">
                <a:moveTo>
                  <a:pt x="0" y="271463"/>
                </a:moveTo>
                <a:cubicBezTo>
                  <a:pt x="35189" y="238654"/>
                  <a:pt x="70379" y="205846"/>
                  <a:pt x="120650" y="185738"/>
                </a:cubicBezTo>
                <a:cubicBezTo>
                  <a:pt x="170921" y="165630"/>
                  <a:pt x="207963" y="159280"/>
                  <a:pt x="301625" y="150813"/>
                </a:cubicBezTo>
                <a:cubicBezTo>
                  <a:pt x="395287" y="142346"/>
                  <a:pt x="555890" y="160073"/>
                  <a:pt x="682625" y="134938"/>
                </a:cubicBezTo>
                <a:cubicBezTo>
                  <a:pt x="809360" y="109803"/>
                  <a:pt x="935699" y="54901"/>
                  <a:pt x="1062038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FCB983-3484-467E-9C1A-C1E55A020F5B}"/>
              </a:ext>
            </a:extLst>
          </p:cNvPr>
          <p:cNvSpPr/>
          <p:nvPr/>
        </p:nvSpPr>
        <p:spPr>
          <a:xfrm>
            <a:off x="6358639" y="4392613"/>
            <a:ext cx="1035050" cy="280987"/>
          </a:xfrm>
          <a:custGeom>
            <a:avLst/>
            <a:gdLst>
              <a:gd name="connsiteX0" fmla="*/ 0 w 1035050"/>
              <a:gd name="connsiteY0" fmla="*/ 280987 h 280987"/>
              <a:gd name="connsiteX1" fmla="*/ 165100 w 1035050"/>
              <a:gd name="connsiteY1" fmla="*/ 104775 h 280987"/>
              <a:gd name="connsiteX2" fmla="*/ 342900 w 1035050"/>
              <a:gd name="connsiteY2" fmla="*/ 84137 h 280987"/>
              <a:gd name="connsiteX3" fmla="*/ 649287 w 1035050"/>
              <a:gd name="connsiteY3" fmla="*/ 79375 h 280987"/>
              <a:gd name="connsiteX4" fmla="*/ 846137 w 1035050"/>
              <a:gd name="connsiteY4" fmla="*/ 49212 h 280987"/>
              <a:gd name="connsiteX5" fmla="*/ 1035050 w 1035050"/>
              <a:gd name="connsiteY5" fmla="*/ 0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050" h="280987">
                <a:moveTo>
                  <a:pt x="0" y="280987"/>
                </a:moveTo>
                <a:cubicBezTo>
                  <a:pt x="53975" y="209285"/>
                  <a:pt x="107950" y="137583"/>
                  <a:pt x="165100" y="104775"/>
                </a:cubicBezTo>
                <a:cubicBezTo>
                  <a:pt x="222250" y="71967"/>
                  <a:pt x="262202" y="88370"/>
                  <a:pt x="342900" y="84137"/>
                </a:cubicBezTo>
                <a:cubicBezTo>
                  <a:pt x="423598" y="79904"/>
                  <a:pt x="565414" y="85196"/>
                  <a:pt x="649287" y="79375"/>
                </a:cubicBezTo>
                <a:cubicBezTo>
                  <a:pt x="733160" y="73554"/>
                  <a:pt x="781843" y="62441"/>
                  <a:pt x="846137" y="49212"/>
                </a:cubicBezTo>
                <a:cubicBezTo>
                  <a:pt x="910431" y="35983"/>
                  <a:pt x="972740" y="17991"/>
                  <a:pt x="103505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DD6FB6-C7D1-4248-9DE4-3D93E1366D1F}"/>
              </a:ext>
            </a:extLst>
          </p:cNvPr>
          <p:cNvSpPr/>
          <p:nvPr/>
        </p:nvSpPr>
        <p:spPr>
          <a:xfrm>
            <a:off x="5994040" y="3803650"/>
            <a:ext cx="420459" cy="771525"/>
          </a:xfrm>
          <a:custGeom>
            <a:avLst/>
            <a:gdLst>
              <a:gd name="connsiteX0" fmla="*/ 215374 w 420459"/>
              <a:gd name="connsiteY0" fmla="*/ 771525 h 771525"/>
              <a:gd name="connsiteX1" fmla="*/ 404286 w 420459"/>
              <a:gd name="connsiteY1" fmla="*/ 644525 h 771525"/>
              <a:gd name="connsiteX2" fmla="*/ 410636 w 420459"/>
              <a:gd name="connsiteY2" fmla="*/ 539750 h 771525"/>
              <a:gd name="connsiteX3" fmla="*/ 407461 w 420459"/>
              <a:gd name="connsiteY3" fmla="*/ 412750 h 771525"/>
              <a:gd name="connsiteX4" fmla="*/ 336024 w 420459"/>
              <a:gd name="connsiteY4" fmla="*/ 355600 h 771525"/>
              <a:gd name="connsiteX5" fmla="*/ 320149 w 420459"/>
              <a:gd name="connsiteY5" fmla="*/ 301625 h 771525"/>
              <a:gd name="connsiteX6" fmla="*/ 167749 w 420459"/>
              <a:gd name="connsiteY6" fmla="*/ 280988 h 771525"/>
              <a:gd name="connsiteX7" fmla="*/ 80436 w 420459"/>
              <a:gd name="connsiteY7" fmla="*/ 239713 h 771525"/>
              <a:gd name="connsiteX8" fmla="*/ 37574 w 420459"/>
              <a:gd name="connsiteY8" fmla="*/ 173038 h 771525"/>
              <a:gd name="connsiteX9" fmla="*/ 7411 w 420459"/>
              <a:gd name="connsiteY9" fmla="*/ 149225 h 771525"/>
              <a:gd name="connsiteX10" fmla="*/ 2649 w 420459"/>
              <a:gd name="connsiteY10" fmla="*/ 123825 h 771525"/>
              <a:gd name="connsiteX11" fmla="*/ 42336 w 420459"/>
              <a:gd name="connsiteY11" fmla="*/ 65088 h 771525"/>
              <a:gd name="connsiteX12" fmla="*/ 61386 w 420459"/>
              <a:gd name="connsiteY12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459" h="771525">
                <a:moveTo>
                  <a:pt x="215374" y="771525"/>
                </a:moveTo>
                <a:cubicBezTo>
                  <a:pt x="293558" y="727339"/>
                  <a:pt x="371742" y="683154"/>
                  <a:pt x="404286" y="644525"/>
                </a:cubicBezTo>
                <a:cubicBezTo>
                  <a:pt x="436830" y="605896"/>
                  <a:pt x="410107" y="578379"/>
                  <a:pt x="410636" y="539750"/>
                </a:cubicBezTo>
                <a:cubicBezTo>
                  <a:pt x="411165" y="501121"/>
                  <a:pt x="419896" y="443442"/>
                  <a:pt x="407461" y="412750"/>
                </a:cubicBezTo>
                <a:cubicBezTo>
                  <a:pt x="395026" y="382058"/>
                  <a:pt x="350576" y="374121"/>
                  <a:pt x="336024" y="355600"/>
                </a:cubicBezTo>
                <a:cubicBezTo>
                  <a:pt x="321472" y="337079"/>
                  <a:pt x="348195" y="314060"/>
                  <a:pt x="320149" y="301625"/>
                </a:cubicBezTo>
                <a:cubicBezTo>
                  <a:pt x="292103" y="289190"/>
                  <a:pt x="207701" y="291307"/>
                  <a:pt x="167749" y="280988"/>
                </a:cubicBezTo>
                <a:cubicBezTo>
                  <a:pt x="127797" y="270669"/>
                  <a:pt x="102132" y="257705"/>
                  <a:pt x="80436" y="239713"/>
                </a:cubicBezTo>
                <a:cubicBezTo>
                  <a:pt x="58740" y="221721"/>
                  <a:pt x="49745" y="188119"/>
                  <a:pt x="37574" y="173038"/>
                </a:cubicBezTo>
                <a:cubicBezTo>
                  <a:pt x="25403" y="157957"/>
                  <a:pt x="13232" y="157427"/>
                  <a:pt x="7411" y="149225"/>
                </a:cubicBezTo>
                <a:cubicBezTo>
                  <a:pt x="1590" y="141023"/>
                  <a:pt x="-3172" y="137848"/>
                  <a:pt x="2649" y="123825"/>
                </a:cubicBezTo>
                <a:cubicBezTo>
                  <a:pt x="8470" y="109802"/>
                  <a:pt x="32547" y="85725"/>
                  <a:pt x="42336" y="65088"/>
                </a:cubicBezTo>
                <a:cubicBezTo>
                  <a:pt x="52125" y="44451"/>
                  <a:pt x="56755" y="22225"/>
                  <a:pt x="613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9C30BC4-9400-43B6-BF66-EB29EBFC9482}"/>
              </a:ext>
            </a:extLst>
          </p:cNvPr>
          <p:cNvSpPr/>
          <p:nvPr/>
        </p:nvSpPr>
        <p:spPr>
          <a:xfrm>
            <a:off x="6330064" y="4069060"/>
            <a:ext cx="292100" cy="142578"/>
          </a:xfrm>
          <a:custGeom>
            <a:avLst/>
            <a:gdLst>
              <a:gd name="connsiteX0" fmla="*/ 0 w 292100"/>
              <a:gd name="connsiteY0" fmla="*/ 33040 h 142578"/>
              <a:gd name="connsiteX1" fmla="*/ 96837 w 292100"/>
              <a:gd name="connsiteY1" fmla="*/ 7640 h 142578"/>
              <a:gd name="connsiteX2" fmla="*/ 233362 w 292100"/>
              <a:gd name="connsiteY2" fmla="*/ 12403 h 142578"/>
              <a:gd name="connsiteX3" fmla="*/ 292100 w 292100"/>
              <a:gd name="connsiteY3" fmla="*/ 142578 h 14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42578">
                <a:moveTo>
                  <a:pt x="0" y="33040"/>
                </a:moveTo>
                <a:cubicBezTo>
                  <a:pt x="28971" y="22060"/>
                  <a:pt x="57943" y="11080"/>
                  <a:pt x="96837" y="7640"/>
                </a:cubicBezTo>
                <a:cubicBezTo>
                  <a:pt x="135731" y="4200"/>
                  <a:pt x="200818" y="-10087"/>
                  <a:pt x="233362" y="12403"/>
                </a:cubicBezTo>
                <a:cubicBezTo>
                  <a:pt x="265906" y="34893"/>
                  <a:pt x="279003" y="88735"/>
                  <a:pt x="292100" y="14257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0C2FAAA-B426-4AAB-90BC-CDF12AA2D4A9}"/>
              </a:ext>
            </a:extLst>
          </p:cNvPr>
          <p:cNvSpPr/>
          <p:nvPr/>
        </p:nvSpPr>
        <p:spPr>
          <a:xfrm>
            <a:off x="6031614" y="2939604"/>
            <a:ext cx="1644650" cy="625217"/>
          </a:xfrm>
          <a:custGeom>
            <a:avLst/>
            <a:gdLst>
              <a:gd name="connsiteX0" fmla="*/ 0 w 1644650"/>
              <a:gd name="connsiteY0" fmla="*/ 551309 h 625217"/>
              <a:gd name="connsiteX1" fmla="*/ 527050 w 1644650"/>
              <a:gd name="connsiteY1" fmla="*/ 616396 h 625217"/>
              <a:gd name="connsiteX2" fmla="*/ 766762 w 1644650"/>
              <a:gd name="connsiteY2" fmla="*/ 622746 h 625217"/>
              <a:gd name="connsiteX3" fmla="*/ 1035050 w 1644650"/>
              <a:gd name="connsiteY3" fmla="*/ 598934 h 625217"/>
              <a:gd name="connsiteX4" fmla="*/ 1243012 w 1644650"/>
              <a:gd name="connsiteY4" fmla="*/ 460821 h 625217"/>
              <a:gd name="connsiteX5" fmla="*/ 1344612 w 1644650"/>
              <a:gd name="connsiteY5" fmla="*/ 316359 h 625217"/>
              <a:gd name="connsiteX6" fmla="*/ 1417637 w 1644650"/>
              <a:gd name="connsiteY6" fmla="*/ 136971 h 625217"/>
              <a:gd name="connsiteX7" fmla="*/ 1493837 w 1644650"/>
              <a:gd name="connsiteY7" fmla="*/ 21084 h 625217"/>
              <a:gd name="connsiteX8" fmla="*/ 1644650 w 1644650"/>
              <a:gd name="connsiteY8" fmla="*/ 446 h 6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4650" h="625217">
                <a:moveTo>
                  <a:pt x="0" y="551309"/>
                </a:moveTo>
                <a:lnTo>
                  <a:pt x="527050" y="616396"/>
                </a:lnTo>
                <a:cubicBezTo>
                  <a:pt x="654844" y="628302"/>
                  <a:pt x="682095" y="625656"/>
                  <a:pt x="766762" y="622746"/>
                </a:cubicBezTo>
                <a:cubicBezTo>
                  <a:pt x="851429" y="619836"/>
                  <a:pt x="955675" y="625921"/>
                  <a:pt x="1035050" y="598934"/>
                </a:cubicBezTo>
                <a:cubicBezTo>
                  <a:pt x="1114425" y="571947"/>
                  <a:pt x="1191418" y="507917"/>
                  <a:pt x="1243012" y="460821"/>
                </a:cubicBezTo>
                <a:cubicBezTo>
                  <a:pt x="1294606" y="413725"/>
                  <a:pt x="1315508" y="370334"/>
                  <a:pt x="1344612" y="316359"/>
                </a:cubicBezTo>
                <a:cubicBezTo>
                  <a:pt x="1373716" y="262384"/>
                  <a:pt x="1392766" y="186183"/>
                  <a:pt x="1417637" y="136971"/>
                </a:cubicBezTo>
                <a:cubicBezTo>
                  <a:pt x="1442508" y="87759"/>
                  <a:pt x="1456002" y="43838"/>
                  <a:pt x="1493837" y="21084"/>
                </a:cubicBezTo>
                <a:cubicBezTo>
                  <a:pt x="1531673" y="-1670"/>
                  <a:pt x="1588161" y="-612"/>
                  <a:pt x="1644650" y="446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FBC26E9-154C-4B76-BB45-EB9F6E0D20AE}"/>
              </a:ext>
            </a:extLst>
          </p:cNvPr>
          <p:cNvSpPr/>
          <p:nvPr/>
        </p:nvSpPr>
        <p:spPr>
          <a:xfrm>
            <a:off x="5950651" y="464715"/>
            <a:ext cx="2349500" cy="632248"/>
          </a:xfrm>
          <a:custGeom>
            <a:avLst/>
            <a:gdLst>
              <a:gd name="connsiteX0" fmla="*/ 0 w 2349500"/>
              <a:gd name="connsiteY0" fmla="*/ 632248 h 632248"/>
              <a:gd name="connsiteX1" fmla="*/ 250825 w 2349500"/>
              <a:gd name="connsiteY1" fmla="*/ 454448 h 632248"/>
              <a:gd name="connsiteX2" fmla="*/ 696913 w 2349500"/>
              <a:gd name="connsiteY2" fmla="*/ 216323 h 632248"/>
              <a:gd name="connsiteX3" fmla="*/ 1263650 w 2349500"/>
              <a:gd name="connsiteY3" fmla="*/ 36935 h 632248"/>
              <a:gd name="connsiteX4" fmla="*/ 1700213 w 2349500"/>
              <a:gd name="connsiteY4" fmla="*/ 5185 h 632248"/>
              <a:gd name="connsiteX5" fmla="*/ 2128838 w 2349500"/>
              <a:gd name="connsiteY5" fmla="*/ 109960 h 632248"/>
              <a:gd name="connsiteX6" fmla="*/ 2349500 w 2349500"/>
              <a:gd name="connsiteY6" fmla="*/ 219498 h 6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500" h="632248">
                <a:moveTo>
                  <a:pt x="0" y="632248"/>
                </a:moveTo>
                <a:cubicBezTo>
                  <a:pt x="67336" y="578008"/>
                  <a:pt x="134673" y="523769"/>
                  <a:pt x="250825" y="454448"/>
                </a:cubicBezTo>
                <a:cubicBezTo>
                  <a:pt x="366977" y="385127"/>
                  <a:pt x="528109" y="285908"/>
                  <a:pt x="696913" y="216323"/>
                </a:cubicBezTo>
                <a:cubicBezTo>
                  <a:pt x="865717" y="146737"/>
                  <a:pt x="1096433" y="72125"/>
                  <a:pt x="1263650" y="36935"/>
                </a:cubicBezTo>
                <a:cubicBezTo>
                  <a:pt x="1430867" y="1745"/>
                  <a:pt x="1556015" y="-6986"/>
                  <a:pt x="1700213" y="5185"/>
                </a:cubicBezTo>
                <a:cubicBezTo>
                  <a:pt x="1844411" y="17356"/>
                  <a:pt x="2020624" y="74241"/>
                  <a:pt x="2128838" y="109960"/>
                </a:cubicBezTo>
                <a:cubicBezTo>
                  <a:pt x="2237052" y="145679"/>
                  <a:pt x="2293276" y="182588"/>
                  <a:pt x="2349500" y="219498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78E37A9-080F-4C63-9FF9-4CC49B9E908D}"/>
              </a:ext>
            </a:extLst>
          </p:cNvPr>
          <p:cNvSpPr/>
          <p:nvPr/>
        </p:nvSpPr>
        <p:spPr>
          <a:xfrm>
            <a:off x="7315901" y="418155"/>
            <a:ext cx="1846263" cy="632770"/>
          </a:xfrm>
          <a:custGeom>
            <a:avLst/>
            <a:gdLst>
              <a:gd name="connsiteX0" fmla="*/ 0 w 1846263"/>
              <a:gd name="connsiteY0" fmla="*/ 196208 h 632770"/>
              <a:gd name="connsiteX1" fmla="*/ 339725 w 1846263"/>
              <a:gd name="connsiteY1" fmla="*/ 45395 h 632770"/>
              <a:gd name="connsiteX2" fmla="*/ 815975 w 1846263"/>
              <a:gd name="connsiteY2" fmla="*/ 945 h 632770"/>
              <a:gd name="connsiteX3" fmla="*/ 1287463 w 1846263"/>
              <a:gd name="connsiteY3" fmla="*/ 77145 h 632770"/>
              <a:gd name="connsiteX4" fmla="*/ 1620838 w 1846263"/>
              <a:gd name="connsiteY4" fmla="*/ 280345 h 632770"/>
              <a:gd name="connsiteX5" fmla="*/ 1846263 w 1846263"/>
              <a:gd name="connsiteY5" fmla="*/ 632770 h 6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63" h="632770">
                <a:moveTo>
                  <a:pt x="0" y="196208"/>
                </a:moveTo>
                <a:cubicBezTo>
                  <a:pt x="101864" y="137073"/>
                  <a:pt x="203729" y="77939"/>
                  <a:pt x="339725" y="45395"/>
                </a:cubicBezTo>
                <a:cubicBezTo>
                  <a:pt x="475721" y="12851"/>
                  <a:pt x="658019" y="-4347"/>
                  <a:pt x="815975" y="945"/>
                </a:cubicBezTo>
                <a:cubicBezTo>
                  <a:pt x="973931" y="6237"/>
                  <a:pt x="1153319" y="30578"/>
                  <a:pt x="1287463" y="77145"/>
                </a:cubicBezTo>
                <a:cubicBezTo>
                  <a:pt x="1421607" y="123712"/>
                  <a:pt x="1527705" y="187741"/>
                  <a:pt x="1620838" y="280345"/>
                </a:cubicBezTo>
                <a:cubicBezTo>
                  <a:pt x="1713971" y="372949"/>
                  <a:pt x="1780117" y="502859"/>
                  <a:pt x="1846263" y="63277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424744E6-2F21-4F22-82DD-111EB371F593}"/>
              </a:ext>
            </a:extLst>
          </p:cNvPr>
          <p:cNvSpPr/>
          <p:nvPr/>
        </p:nvSpPr>
        <p:spPr>
          <a:xfrm rot="16200000">
            <a:off x="7877465" y="148054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3" name="Arrow: Right 61">
            <a:extLst>
              <a:ext uri="{FF2B5EF4-FFF2-40B4-BE49-F238E27FC236}">
                <a16:creationId xmlns:a16="http://schemas.microsoft.com/office/drawing/2014/main" id="{B41D445B-6511-4A95-988C-BE0ED0169366}"/>
              </a:ext>
            </a:extLst>
          </p:cNvPr>
          <p:cNvSpPr/>
          <p:nvPr/>
        </p:nvSpPr>
        <p:spPr>
          <a:xfrm rot="4231193" flipH="1">
            <a:off x="9178610" y="188143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4" name="Arrow: Right 61">
            <a:extLst>
              <a:ext uri="{FF2B5EF4-FFF2-40B4-BE49-F238E27FC236}">
                <a16:creationId xmlns:a16="http://schemas.microsoft.com/office/drawing/2014/main" id="{75C2A6B5-87E6-464E-B668-9288AE1C5D4E}"/>
              </a:ext>
            </a:extLst>
          </p:cNvPr>
          <p:cNvSpPr/>
          <p:nvPr/>
        </p:nvSpPr>
        <p:spPr>
          <a:xfrm rot="9678721" flipH="1" flipV="1">
            <a:off x="10117289" y="2040516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5" name="Arrow: Right 61">
            <a:extLst>
              <a:ext uri="{FF2B5EF4-FFF2-40B4-BE49-F238E27FC236}">
                <a16:creationId xmlns:a16="http://schemas.microsoft.com/office/drawing/2014/main" id="{146D3777-0D4F-48FE-B021-5A9AF57A192F}"/>
              </a:ext>
            </a:extLst>
          </p:cNvPr>
          <p:cNvSpPr/>
          <p:nvPr/>
        </p:nvSpPr>
        <p:spPr>
          <a:xfrm rot="9737331" flipH="1" flipV="1">
            <a:off x="10440975" y="2831772"/>
            <a:ext cx="820294" cy="193009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6" name="Arrow: Right 61">
            <a:extLst>
              <a:ext uri="{FF2B5EF4-FFF2-40B4-BE49-F238E27FC236}">
                <a16:creationId xmlns:a16="http://schemas.microsoft.com/office/drawing/2014/main" id="{952FF045-9FB2-478B-8D92-D1398C665771}"/>
              </a:ext>
            </a:extLst>
          </p:cNvPr>
          <p:cNvSpPr/>
          <p:nvPr/>
        </p:nvSpPr>
        <p:spPr>
          <a:xfrm rot="19486254" flipH="1" flipV="1">
            <a:off x="7662542" y="3531227"/>
            <a:ext cx="1144330" cy="269252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Arrow: Right 61">
            <a:extLst>
              <a:ext uri="{FF2B5EF4-FFF2-40B4-BE49-F238E27FC236}">
                <a16:creationId xmlns:a16="http://schemas.microsoft.com/office/drawing/2014/main" id="{83C0495A-0A07-4ADE-8F33-10287A565516}"/>
              </a:ext>
            </a:extLst>
          </p:cNvPr>
          <p:cNvSpPr/>
          <p:nvPr/>
        </p:nvSpPr>
        <p:spPr>
          <a:xfrm rot="17867262" flipH="1" flipV="1">
            <a:off x="8509491" y="3808732"/>
            <a:ext cx="960541" cy="226008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Arrow: Right 61">
            <a:extLst>
              <a:ext uri="{FF2B5EF4-FFF2-40B4-BE49-F238E27FC236}">
                <a16:creationId xmlns:a16="http://schemas.microsoft.com/office/drawing/2014/main" id="{FB952607-C8B4-49C0-9B9F-587B945CA025}"/>
              </a:ext>
            </a:extLst>
          </p:cNvPr>
          <p:cNvSpPr/>
          <p:nvPr/>
        </p:nvSpPr>
        <p:spPr>
          <a:xfrm rot="895306" flipV="1">
            <a:off x="9802448" y="4532926"/>
            <a:ext cx="1159073" cy="272721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46009-6691-4264-BC4C-38752513A009}"/>
              </a:ext>
            </a:extLst>
          </p:cNvPr>
          <p:cNvSpPr/>
          <p:nvPr/>
        </p:nvSpPr>
        <p:spPr>
          <a:xfrm>
            <a:off x="9114649" y="2828568"/>
            <a:ext cx="219631" cy="219631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4A965EB-975C-4353-BE9D-8BE0C535A5CE}"/>
              </a:ext>
            </a:extLst>
          </p:cNvPr>
          <p:cNvSpPr/>
          <p:nvPr/>
        </p:nvSpPr>
        <p:spPr>
          <a:xfrm>
            <a:off x="8383440" y="772336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B713DB0-D445-4402-8C11-AF9EB38E510B}"/>
              </a:ext>
            </a:extLst>
          </p:cNvPr>
          <p:cNvSpPr/>
          <p:nvPr/>
        </p:nvSpPr>
        <p:spPr>
          <a:xfrm>
            <a:off x="9175009" y="14365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DADE80-A4E9-4724-878D-9D197FC39D29}"/>
              </a:ext>
            </a:extLst>
          </p:cNvPr>
          <p:cNvSpPr/>
          <p:nvPr/>
        </p:nvSpPr>
        <p:spPr>
          <a:xfrm>
            <a:off x="11533827" y="5338763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DDBC42D-C1C1-4A0B-80DE-E039DD8EF46B}"/>
              </a:ext>
            </a:extLst>
          </p:cNvPr>
          <p:cNvSpPr/>
          <p:nvPr/>
        </p:nvSpPr>
        <p:spPr>
          <a:xfrm>
            <a:off x="9914980" y="5168230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7F52E68-1962-4FB2-BA5F-B31FB8A6C6D3}"/>
              </a:ext>
            </a:extLst>
          </p:cNvPr>
          <p:cNvSpPr/>
          <p:nvPr/>
        </p:nvSpPr>
        <p:spPr>
          <a:xfrm>
            <a:off x="8486187" y="25549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B1C2E5-0652-4A96-9620-36EE102AC830}"/>
              </a:ext>
            </a:extLst>
          </p:cNvPr>
          <p:cNvSpPr txBox="1"/>
          <p:nvPr/>
        </p:nvSpPr>
        <p:spPr>
          <a:xfrm rot="20718779">
            <a:off x="5991797" y="392615"/>
            <a:ext cx="1021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E279E2-6937-4F6B-9507-0427038FF3AF}"/>
              </a:ext>
            </a:extLst>
          </p:cNvPr>
          <p:cNvSpPr txBox="1"/>
          <p:nvPr/>
        </p:nvSpPr>
        <p:spPr>
          <a:xfrm rot="21413156">
            <a:off x="6368656" y="41118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Ba Lan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90D1B8-361D-42D9-875B-FCFD14BD2E1E}"/>
              </a:ext>
            </a:extLst>
          </p:cNvPr>
          <p:cNvSpPr txBox="1"/>
          <p:nvPr/>
        </p:nvSpPr>
        <p:spPr>
          <a:xfrm rot="21413156">
            <a:off x="6190287" y="489486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D2FC53-07C8-4E0D-8C12-35DA1341B149}"/>
              </a:ext>
            </a:extLst>
          </p:cNvPr>
          <p:cNvSpPr txBox="1"/>
          <p:nvPr/>
        </p:nvSpPr>
        <p:spPr>
          <a:xfrm rot="21413156">
            <a:off x="7862840" y="4497053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Vran-ghen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834B00-10AC-49C8-B27E-C9C084AC01F0}"/>
              </a:ext>
            </a:extLst>
          </p:cNvPr>
          <p:cNvSpPr txBox="1"/>
          <p:nvPr/>
        </p:nvSpPr>
        <p:spPr>
          <a:xfrm rot="21413156">
            <a:off x="9920192" y="6087372"/>
            <a:ext cx="148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Kỳ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3D7605-8A2F-470B-AC92-1E4026C0F5D4}"/>
              </a:ext>
            </a:extLst>
          </p:cNvPr>
          <p:cNvSpPr txBox="1"/>
          <p:nvPr/>
        </p:nvSpPr>
        <p:spPr>
          <a:xfrm rot="21413156">
            <a:off x="11264062" y="538757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Ba-cu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3A2223-2613-4FED-9908-7BEF6280D102}"/>
              </a:ext>
            </a:extLst>
          </p:cNvPr>
          <p:cNvSpPr txBox="1"/>
          <p:nvPr/>
        </p:nvSpPr>
        <p:spPr>
          <a:xfrm rot="21413156">
            <a:off x="9767491" y="4881437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Xê-va-xtô-pôn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72BC18-7060-418A-97AB-5F6629793C32}"/>
              </a:ext>
            </a:extLst>
          </p:cNvPr>
          <p:cNvSpPr txBox="1"/>
          <p:nvPr/>
        </p:nvSpPr>
        <p:spPr>
          <a:xfrm rot="21413156">
            <a:off x="8992811" y="4190379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EC853D-CF5B-4831-8DCD-B3CDACDC857D}"/>
              </a:ext>
            </a:extLst>
          </p:cNvPr>
          <p:cNvSpPr txBox="1"/>
          <p:nvPr/>
        </p:nvSpPr>
        <p:spPr>
          <a:xfrm rot="21413156">
            <a:off x="8023049" y="379388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5D59D9-8D0E-4F50-A959-707508131B4D}"/>
              </a:ext>
            </a:extLst>
          </p:cNvPr>
          <p:cNvSpPr txBox="1"/>
          <p:nvPr/>
        </p:nvSpPr>
        <p:spPr>
          <a:xfrm rot="21413156">
            <a:off x="10842962" y="206689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Côn-sắc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56E7BD-2932-4CEF-8654-D6D0DE916131}"/>
              </a:ext>
            </a:extLst>
          </p:cNvPr>
          <p:cNvSpPr txBox="1"/>
          <p:nvPr/>
        </p:nvSpPr>
        <p:spPr>
          <a:xfrm rot="346402">
            <a:off x="9049554" y="1239930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-khan-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1B8F51-C463-497E-9FE4-29FF3977288C}"/>
              </a:ext>
            </a:extLst>
          </p:cNvPr>
          <p:cNvSpPr txBox="1"/>
          <p:nvPr/>
        </p:nvSpPr>
        <p:spPr>
          <a:xfrm>
            <a:off x="8387172" y="1666015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I-u-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nhích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5F8676-F78B-4DAD-81D6-704836C254EB}"/>
              </a:ext>
            </a:extLst>
          </p:cNvPr>
          <p:cNvSpPr txBox="1"/>
          <p:nvPr/>
        </p:nvSpPr>
        <p:spPr>
          <a:xfrm>
            <a:off x="7822131" y="8270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-man-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535E87-3F9B-4AB8-A61A-6CE9A1E80A65}"/>
              </a:ext>
            </a:extLst>
          </p:cNvPr>
          <p:cNvSpPr txBox="1"/>
          <p:nvPr/>
        </p:nvSpPr>
        <p:spPr>
          <a:xfrm rot="20718779">
            <a:off x="6506508" y="3198909"/>
            <a:ext cx="9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D54E63-14F0-4464-B526-0FB356E8314E}"/>
              </a:ext>
            </a:extLst>
          </p:cNvPr>
          <p:cNvSpPr txBox="1"/>
          <p:nvPr/>
        </p:nvSpPr>
        <p:spPr>
          <a:xfrm rot="21413156">
            <a:off x="10724364" y="296101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4B6229-33CD-475F-8B8C-8EE74E1F951E}"/>
              </a:ext>
            </a:extLst>
          </p:cNvPr>
          <p:cNvSpPr txBox="1"/>
          <p:nvPr/>
        </p:nvSpPr>
        <p:spPr>
          <a:xfrm rot="21413156">
            <a:off x="10377815" y="210896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(1918)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87CA69-E7EF-4AD6-928E-2939A3FBFAC8}"/>
              </a:ext>
            </a:extLst>
          </p:cNvPr>
          <p:cNvSpPr txBox="1"/>
          <p:nvPr/>
        </p:nvSpPr>
        <p:spPr>
          <a:xfrm rot="21413156">
            <a:off x="7745327" y="133918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4778E9-C4D7-454D-9EB2-D67D3F31CAF7}"/>
              </a:ext>
            </a:extLst>
          </p:cNvPr>
          <p:cNvSpPr txBox="1"/>
          <p:nvPr/>
        </p:nvSpPr>
        <p:spPr>
          <a:xfrm rot="21413156">
            <a:off x="7938778" y="29651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D590AC-15AE-47CB-AD8F-11824FA2E530}"/>
              </a:ext>
            </a:extLst>
          </p:cNvPr>
          <p:cNvSpPr txBox="1"/>
          <p:nvPr/>
        </p:nvSpPr>
        <p:spPr>
          <a:xfrm>
            <a:off x="9283217" y="2792356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Mát-xcơ-va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12F337-5DAE-4DE0-B410-1E7CB0C91F2F}"/>
              </a:ext>
            </a:extLst>
          </p:cNvPr>
          <p:cNvSpPr txBox="1"/>
          <p:nvPr/>
        </p:nvSpPr>
        <p:spPr>
          <a:xfrm>
            <a:off x="8535615" y="2471673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Pê-tơ-rô-grát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F962E0-BABC-444F-9AC0-C5B29BA84F01}"/>
              </a:ext>
            </a:extLst>
          </p:cNvPr>
          <p:cNvSpPr txBox="1"/>
          <p:nvPr/>
        </p:nvSpPr>
        <p:spPr>
          <a:xfrm>
            <a:off x="5959195" y="955566"/>
            <a:ext cx="9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NA UY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DAC59C-82DF-4BBA-A014-B8FA9D070038}"/>
              </a:ext>
            </a:extLst>
          </p:cNvPr>
          <p:cNvSpPr txBox="1"/>
          <p:nvPr/>
        </p:nvSpPr>
        <p:spPr>
          <a:xfrm rot="5079873">
            <a:off x="11555911" y="3614995"/>
            <a:ext cx="1555088" cy="20976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7120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CA-XPI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A413B4-97FF-49D0-8AD8-64ED39C6770F}"/>
              </a:ext>
            </a:extLst>
          </p:cNvPr>
          <p:cNvSpPr txBox="1"/>
          <p:nvPr/>
        </p:nvSpPr>
        <p:spPr>
          <a:xfrm rot="19866332">
            <a:off x="8901421" y="5449496"/>
            <a:ext cx="812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30A178-8FB9-4F11-BC68-001F49D2B09B}"/>
              </a:ext>
            </a:extLst>
          </p:cNvPr>
          <p:cNvSpPr txBox="1"/>
          <p:nvPr/>
        </p:nvSpPr>
        <p:spPr>
          <a:xfrm rot="16838172">
            <a:off x="8328357" y="556231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58D9595-80E7-4A1D-ADB6-622D883F1055}"/>
              </a:ext>
            </a:extLst>
          </p:cNvPr>
          <p:cNvSpPr/>
          <p:nvPr/>
        </p:nvSpPr>
        <p:spPr>
          <a:xfrm>
            <a:off x="5901495" y="5468936"/>
            <a:ext cx="1072135" cy="1116289"/>
          </a:xfrm>
          <a:custGeom>
            <a:avLst/>
            <a:gdLst>
              <a:gd name="connsiteX0" fmla="*/ 114245 w 1072135"/>
              <a:gd name="connsiteY0" fmla="*/ 2 h 1116289"/>
              <a:gd name="connsiteX1" fmla="*/ 246007 w 1072135"/>
              <a:gd name="connsiteY1" fmla="*/ 39689 h 1116289"/>
              <a:gd name="connsiteX2" fmla="*/ 317445 w 1072135"/>
              <a:gd name="connsiteY2" fmla="*/ 90489 h 1116289"/>
              <a:gd name="connsiteX3" fmla="*/ 330145 w 1072135"/>
              <a:gd name="connsiteY3" fmla="*/ 160339 h 1116289"/>
              <a:gd name="connsiteX4" fmla="*/ 373007 w 1072135"/>
              <a:gd name="connsiteY4" fmla="*/ 269877 h 1116289"/>
              <a:gd name="connsiteX5" fmla="*/ 409520 w 1072135"/>
              <a:gd name="connsiteY5" fmla="*/ 323852 h 1116289"/>
              <a:gd name="connsiteX6" fmla="*/ 452382 w 1072135"/>
              <a:gd name="connsiteY6" fmla="*/ 385764 h 1116289"/>
              <a:gd name="connsiteX7" fmla="*/ 523820 w 1072135"/>
              <a:gd name="connsiteY7" fmla="*/ 438152 h 1116289"/>
              <a:gd name="connsiteX8" fmla="*/ 560332 w 1072135"/>
              <a:gd name="connsiteY8" fmla="*/ 506414 h 1116289"/>
              <a:gd name="connsiteX9" fmla="*/ 582557 w 1072135"/>
              <a:gd name="connsiteY9" fmla="*/ 571502 h 1116289"/>
              <a:gd name="connsiteX10" fmla="*/ 641295 w 1072135"/>
              <a:gd name="connsiteY10" fmla="*/ 606427 h 1116289"/>
              <a:gd name="connsiteX11" fmla="*/ 679395 w 1072135"/>
              <a:gd name="connsiteY11" fmla="*/ 652464 h 1116289"/>
              <a:gd name="connsiteX12" fmla="*/ 773057 w 1072135"/>
              <a:gd name="connsiteY12" fmla="*/ 693739 h 1116289"/>
              <a:gd name="connsiteX13" fmla="*/ 806395 w 1072135"/>
              <a:gd name="connsiteY13" fmla="*/ 739777 h 1116289"/>
              <a:gd name="connsiteX14" fmla="*/ 839732 w 1072135"/>
              <a:gd name="connsiteY14" fmla="*/ 785814 h 1116289"/>
              <a:gd name="connsiteX15" fmla="*/ 923870 w 1072135"/>
              <a:gd name="connsiteY15" fmla="*/ 814389 h 1116289"/>
              <a:gd name="connsiteX16" fmla="*/ 928632 w 1072135"/>
              <a:gd name="connsiteY16" fmla="*/ 876302 h 1116289"/>
              <a:gd name="connsiteX17" fmla="*/ 995307 w 1072135"/>
              <a:gd name="connsiteY17" fmla="*/ 900114 h 1116289"/>
              <a:gd name="connsiteX18" fmla="*/ 1060395 w 1072135"/>
              <a:gd name="connsiteY18" fmla="*/ 936627 h 1116289"/>
              <a:gd name="connsiteX19" fmla="*/ 1058807 w 1072135"/>
              <a:gd name="connsiteY19" fmla="*/ 996952 h 1116289"/>
              <a:gd name="connsiteX20" fmla="*/ 1063718 w 1072135"/>
              <a:gd name="connsiteY20" fmla="*/ 1113187 h 1116289"/>
              <a:gd name="connsiteX21" fmla="*/ 1060234 w 1072135"/>
              <a:gd name="connsiteY21" fmla="*/ 1116289 h 1116289"/>
              <a:gd name="connsiteX22" fmla="*/ 381704 w 1072135"/>
              <a:gd name="connsiteY22" fmla="*/ 1116289 h 1116289"/>
              <a:gd name="connsiteX23" fmla="*/ 380871 w 1072135"/>
              <a:gd name="connsiteY23" fmla="*/ 1116126 h 1116289"/>
              <a:gd name="connsiteX24" fmla="*/ 123770 w 1072135"/>
              <a:gd name="connsiteY24" fmla="*/ 1016002 h 1116289"/>
              <a:gd name="connsiteX25" fmla="*/ 158695 w 1072135"/>
              <a:gd name="connsiteY25" fmla="*/ 900114 h 1116289"/>
              <a:gd name="connsiteX26" fmla="*/ 171395 w 1072135"/>
              <a:gd name="connsiteY26" fmla="*/ 793752 h 1116289"/>
              <a:gd name="connsiteX27" fmla="*/ 195207 w 1072135"/>
              <a:gd name="connsiteY27" fmla="*/ 709614 h 1116289"/>
              <a:gd name="connsiteX28" fmla="*/ 152345 w 1072135"/>
              <a:gd name="connsiteY28" fmla="*/ 600077 h 1116289"/>
              <a:gd name="connsiteX29" fmla="*/ 25345 w 1072135"/>
              <a:gd name="connsiteY29" fmla="*/ 630239 h 1116289"/>
              <a:gd name="connsiteX30" fmla="*/ 0 w 1072135"/>
              <a:gd name="connsiteY30" fmla="*/ 642929 h 1116289"/>
              <a:gd name="connsiteX31" fmla="*/ 0 w 1072135"/>
              <a:gd name="connsiteY31" fmla="*/ 47117 h 1116289"/>
              <a:gd name="connsiteX32" fmla="*/ 12645 w 1072135"/>
              <a:gd name="connsiteY32" fmla="*/ 41277 h 1116289"/>
              <a:gd name="connsiteX33" fmla="*/ 114245 w 1072135"/>
              <a:gd name="connsiteY33" fmla="*/ 2 h 11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2135" h="1116289">
                <a:moveTo>
                  <a:pt x="114245" y="2"/>
                </a:moveTo>
                <a:cubicBezTo>
                  <a:pt x="153139" y="-263"/>
                  <a:pt x="212140" y="24608"/>
                  <a:pt x="246007" y="39689"/>
                </a:cubicBezTo>
                <a:cubicBezTo>
                  <a:pt x="279874" y="54770"/>
                  <a:pt x="303422" y="70381"/>
                  <a:pt x="317445" y="90489"/>
                </a:cubicBezTo>
                <a:cubicBezTo>
                  <a:pt x="331468" y="110597"/>
                  <a:pt x="320885" y="130441"/>
                  <a:pt x="330145" y="160339"/>
                </a:cubicBezTo>
                <a:cubicBezTo>
                  <a:pt x="339405" y="190237"/>
                  <a:pt x="359778" y="242625"/>
                  <a:pt x="373007" y="269877"/>
                </a:cubicBezTo>
                <a:cubicBezTo>
                  <a:pt x="386236" y="297129"/>
                  <a:pt x="396291" y="304538"/>
                  <a:pt x="409520" y="323852"/>
                </a:cubicBezTo>
                <a:cubicBezTo>
                  <a:pt x="422749" y="343166"/>
                  <a:pt x="433332" y="366714"/>
                  <a:pt x="452382" y="385764"/>
                </a:cubicBezTo>
                <a:cubicBezTo>
                  <a:pt x="471432" y="404814"/>
                  <a:pt x="505828" y="418044"/>
                  <a:pt x="523820" y="438152"/>
                </a:cubicBezTo>
                <a:cubicBezTo>
                  <a:pt x="541812" y="458260"/>
                  <a:pt x="550542" y="484189"/>
                  <a:pt x="560332" y="506414"/>
                </a:cubicBezTo>
                <a:cubicBezTo>
                  <a:pt x="570121" y="528639"/>
                  <a:pt x="569063" y="554833"/>
                  <a:pt x="582557" y="571502"/>
                </a:cubicBezTo>
                <a:cubicBezTo>
                  <a:pt x="596051" y="588171"/>
                  <a:pt x="625155" y="592933"/>
                  <a:pt x="641295" y="606427"/>
                </a:cubicBezTo>
                <a:cubicBezTo>
                  <a:pt x="657435" y="619921"/>
                  <a:pt x="673045" y="644791"/>
                  <a:pt x="679395" y="652464"/>
                </a:cubicBezTo>
                <a:cubicBezTo>
                  <a:pt x="679395" y="652464"/>
                  <a:pt x="751890" y="679187"/>
                  <a:pt x="773057" y="693739"/>
                </a:cubicBezTo>
                <a:cubicBezTo>
                  <a:pt x="794224" y="708291"/>
                  <a:pt x="795283" y="724431"/>
                  <a:pt x="806395" y="739777"/>
                </a:cubicBezTo>
                <a:cubicBezTo>
                  <a:pt x="806395" y="739777"/>
                  <a:pt x="820153" y="773379"/>
                  <a:pt x="839732" y="785814"/>
                </a:cubicBezTo>
                <a:cubicBezTo>
                  <a:pt x="859311" y="798249"/>
                  <a:pt x="909053" y="799308"/>
                  <a:pt x="923870" y="814389"/>
                </a:cubicBezTo>
                <a:cubicBezTo>
                  <a:pt x="938687" y="829470"/>
                  <a:pt x="916726" y="862015"/>
                  <a:pt x="928632" y="876302"/>
                </a:cubicBezTo>
                <a:cubicBezTo>
                  <a:pt x="940538" y="890589"/>
                  <a:pt x="973347" y="890060"/>
                  <a:pt x="995307" y="900114"/>
                </a:cubicBezTo>
                <a:cubicBezTo>
                  <a:pt x="1017267" y="910168"/>
                  <a:pt x="1049812" y="920487"/>
                  <a:pt x="1060395" y="936627"/>
                </a:cubicBezTo>
                <a:cubicBezTo>
                  <a:pt x="1070978" y="952767"/>
                  <a:pt x="1065951" y="963350"/>
                  <a:pt x="1058807" y="996952"/>
                </a:cubicBezTo>
                <a:cubicBezTo>
                  <a:pt x="1053449" y="1022154"/>
                  <a:pt x="1087233" y="1078758"/>
                  <a:pt x="1063718" y="1113187"/>
                </a:cubicBezTo>
                <a:lnTo>
                  <a:pt x="1060234" y="1116289"/>
                </a:lnTo>
                <a:lnTo>
                  <a:pt x="381704" y="1116289"/>
                </a:lnTo>
                <a:lnTo>
                  <a:pt x="380871" y="1116126"/>
                </a:lnTo>
                <a:cubicBezTo>
                  <a:pt x="268977" y="1088183"/>
                  <a:pt x="165640" y="1045768"/>
                  <a:pt x="123770" y="1016002"/>
                </a:cubicBezTo>
                <a:cubicBezTo>
                  <a:pt x="67943" y="976315"/>
                  <a:pt x="150757" y="937156"/>
                  <a:pt x="158695" y="900114"/>
                </a:cubicBezTo>
                <a:cubicBezTo>
                  <a:pt x="166632" y="863072"/>
                  <a:pt x="165310" y="825502"/>
                  <a:pt x="171395" y="793752"/>
                </a:cubicBezTo>
                <a:cubicBezTo>
                  <a:pt x="177480" y="762002"/>
                  <a:pt x="198382" y="741893"/>
                  <a:pt x="195207" y="709614"/>
                </a:cubicBezTo>
                <a:cubicBezTo>
                  <a:pt x="192032" y="677335"/>
                  <a:pt x="180655" y="613306"/>
                  <a:pt x="152345" y="600077"/>
                </a:cubicBezTo>
                <a:cubicBezTo>
                  <a:pt x="124035" y="586848"/>
                  <a:pt x="70324" y="614629"/>
                  <a:pt x="25345" y="630239"/>
                </a:cubicBezTo>
                <a:lnTo>
                  <a:pt x="0" y="642929"/>
                </a:lnTo>
                <a:lnTo>
                  <a:pt x="0" y="47117"/>
                </a:lnTo>
                <a:lnTo>
                  <a:pt x="12645" y="41277"/>
                </a:lnTo>
                <a:cubicBezTo>
                  <a:pt x="55507" y="14819"/>
                  <a:pt x="75351" y="267"/>
                  <a:pt x="114245" y="2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1951C0-DBED-4BD5-8719-EFA3537C226F}"/>
              </a:ext>
            </a:extLst>
          </p:cNvPr>
          <p:cNvSpPr txBox="1"/>
          <p:nvPr/>
        </p:nvSpPr>
        <p:spPr>
          <a:xfrm rot="18709067">
            <a:off x="7405121" y="5393271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Ru-ma-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44955C-C52C-4B81-A349-1F479B9D0DAD}"/>
              </a:ext>
            </a:extLst>
          </p:cNvPr>
          <p:cNvSpPr txBox="1"/>
          <p:nvPr/>
        </p:nvSpPr>
        <p:spPr>
          <a:xfrm rot="2901551">
            <a:off x="5748268" y="5816049"/>
            <a:ext cx="1230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TI-RÊ-NÊ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145ED40-F1F4-464C-99BF-D8FFF6CC2EEA}"/>
              </a:ext>
            </a:extLst>
          </p:cNvPr>
          <p:cNvSpPr/>
          <p:nvPr/>
        </p:nvSpPr>
        <p:spPr>
          <a:xfrm>
            <a:off x="6482499" y="5298865"/>
            <a:ext cx="1111492" cy="1274463"/>
          </a:xfrm>
          <a:custGeom>
            <a:avLst/>
            <a:gdLst>
              <a:gd name="connsiteX0" fmla="*/ 1095340 w 1111492"/>
              <a:gd name="connsiteY0" fmla="*/ 1270210 h 1274463"/>
              <a:gd name="connsiteX1" fmla="*/ 1077877 w 1111492"/>
              <a:gd name="connsiteY1" fmla="*/ 1157498 h 1274463"/>
              <a:gd name="connsiteX2" fmla="*/ 1000090 w 1111492"/>
              <a:gd name="connsiteY2" fmla="*/ 1057485 h 1274463"/>
              <a:gd name="connsiteX3" fmla="*/ 968340 w 1111492"/>
              <a:gd name="connsiteY3" fmla="*/ 1006685 h 1274463"/>
              <a:gd name="connsiteX4" fmla="*/ 1012790 w 1111492"/>
              <a:gd name="connsiteY4" fmla="*/ 930485 h 1274463"/>
              <a:gd name="connsiteX5" fmla="*/ 982627 w 1111492"/>
              <a:gd name="connsiteY5" fmla="*/ 855873 h 1274463"/>
              <a:gd name="connsiteX6" fmla="*/ 1019140 w 1111492"/>
              <a:gd name="connsiteY6" fmla="*/ 773323 h 1274463"/>
              <a:gd name="connsiteX7" fmla="*/ 952465 w 1111492"/>
              <a:gd name="connsiteY7" fmla="*/ 751098 h 1274463"/>
              <a:gd name="connsiteX8" fmla="*/ 911190 w 1111492"/>
              <a:gd name="connsiteY8" fmla="*/ 706648 h 1274463"/>
              <a:gd name="connsiteX9" fmla="*/ 882615 w 1111492"/>
              <a:gd name="connsiteY9" fmla="*/ 654260 h 1274463"/>
              <a:gd name="connsiteX10" fmla="*/ 831815 w 1111492"/>
              <a:gd name="connsiteY10" fmla="*/ 619335 h 1274463"/>
              <a:gd name="connsiteX11" fmla="*/ 784190 w 1111492"/>
              <a:gd name="connsiteY11" fmla="*/ 568535 h 1274463"/>
              <a:gd name="connsiteX12" fmla="*/ 744502 w 1111492"/>
              <a:gd name="connsiteY12" fmla="*/ 514560 h 1274463"/>
              <a:gd name="connsiteX13" fmla="*/ 711165 w 1111492"/>
              <a:gd name="connsiteY13" fmla="*/ 509798 h 1274463"/>
              <a:gd name="connsiteX14" fmla="*/ 641315 w 1111492"/>
              <a:gd name="connsiteY14" fmla="*/ 455823 h 1274463"/>
              <a:gd name="connsiteX15" fmla="*/ 585752 w 1111492"/>
              <a:gd name="connsiteY15" fmla="*/ 447885 h 1274463"/>
              <a:gd name="connsiteX16" fmla="*/ 495265 w 1111492"/>
              <a:gd name="connsiteY16" fmla="*/ 409785 h 1274463"/>
              <a:gd name="connsiteX17" fmla="*/ 458752 w 1111492"/>
              <a:gd name="connsiteY17" fmla="*/ 352635 h 1274463"/>
              <a:gd name="connsiteX18" fmla="*/ 425415 w 1111492"/>
              <a:gd name="connsiteY18" fmla="*/ 241510 h 1274463"/>
              <a:gd name="connsiteX19" fmla="*/ 415890 w 1111492"/>
              <a:gd name="connsiteY19" fmla="*/ 158960 h 1274463"/>
              <a:gd name="connsiteX20" fmla="*/ 365090 w 1111492"/>
              <a:gd name="connsiteY20" fmla="*/ 144673 h 1274463"/>
              <a:gd name="connsiteX21" fmla="*/ 355565 w 1111492"/>
              <a:gd name="connsiteY21" fmla="*/ 97048 h 1274463"/>
              <a:gd name="connsiteX22" fmla="*/ 336515 w 1111492"/>
              <a:gd name="connsiteY22" fmla="*/ 68473 h 1274463"/>
              <a:gd name="connsiteX23" fmla="*/ 304765 w 1111492"/>
              <a:gd name="connsiteY23" fmla="*/ 139910 h 1274463"/>
              <a:gd name="connsiteX24" fmla="*/ 258727 w 1111492"/>
              <a:gd name="connsiteY24" fmla="*/ 128798 h 1274463"/>
              <a:gd name="connsiteX25" fmla="*/ 233327 w 1111492"/>
              <a:gd name="connsiteY25" fmla="*/ 112923 h 1274463"/>
              <a:gd name="connsiteX26" fmla="*/ 258727 w 1111492"/>
              <a:gd name="connsiteY26" fmla="*/ 71648 h 1274463"/>
              <a:gd name="connsiteX27" fmla="*/ 277777 w 1111492"/>
              <a:gd name="connsiteY27" fmla="*/ 31960 h 1274463"/>
              <a:gd name="connsiteX28" fmla="*/ 241265 w 1111492"/>
              <a:gd name="connsiteY28" fmla="*/ 14498 h 1274463"/>
              <a:gd name="connsiteX29" fmla="*/ 176177 w 1111492"/>
              <a:gd name="connsiteY29" fmla="*/ 210 h 1274463"/>
              <a:gd name="connsiteX30" fmla="*/ 120615 w 1111492"/>
              <a:gd name="connsiteY30" fmla="*/ 25610 h 1274463"/>
              <a:gd name="connsiteX31" fmla="*/ 80927 w 1111492"/>
              <a:gd name="connsiteY31" fmla="*/ 17673 h 1274463"/>
              <a:gd name="connsiteX32" fmla="*/ 17427 w 1111492"/>
              <a:gd name="connsiteY32" fmla="*/ 20848 h 1274463"/>
              <a:gd name="connsiteX33" fmla="*/ 1552 w 1111492"/>
              <a:gd name="connsiteY33" fmla="*/ 74823 h 1274463"/>
              <a:gd name="connsiteX34" fmla="*/ 47590 w 1111492"/>
              <a:gd name="connsiteY34" fmla="*/ 97048 h 1274463"/>
              <a:gd name="connsiteX35" fmla="*/ 52352 w 1111492"/>
              <a:gd name="connsiteY35" fmla="*/ 157373 h 1274463"/>
              <a:gd name="connsiteX36" fmla="*/ 22190 w 1111492"/>
              <a:gd name="connsiteY36" fmla="*/ 154198 h 1274463"/>
              <a:gd name="connsiteX37" fmla="*/ 28540 w 1111492"/>
              <a:gd name="connsiteY37" fmla="*/ 238335 h 1274463"/>
              <a:gd name="connsiteX38" fmla="*/ 72990 w 1111492"/>
              <a:gd name="connsiteY38" fmla="*/ 314535 h 1274463"/>
              <a:gd name="connsiteX39" fmla="*/ 204752 w 1111492"/>
              <a:gd name="connsiteY39" fmla="*/ 387560 h 1274463"/>
              <a:gd name="connsiteX40" fmla="*/ 303177 w 1111492"/>
              <a:gd name="connsiteY40" fmla="*/ 668548 h 1274463"/>
              <a:gd name="connsiteX41" fmla="*/ 468277 w 1111492"/>
              <a:gd name="connsiteY41" fmla="*/ 727285 h 1274463"/>
              <a:gd name="connsiteX42" fmla="*/ 539715 w 1111492"/>
              <a:gd name="connsiteY42" fmla="*/ 735223 h 1274463"/>
              <a:gd name="connsiteX43" fmla="*/ 507965 w 1111492"/>
              <a:gd name="connsiteY43" fmla="*/ 811423 h 1274463"/>
              <a:gd name="connsiteX44" fmla="*/ 590515 w 1111492"/>
              <a:gd name="connsiteY44" fmla="*/ 854285 h 1274463"/>
              <a:gd name="connsiteX45" fmla="*/ 741327 w 1111492"/>
              <a:gd name="connsiteY45" fmla="*/ 928898 h 1274463"/>
              <a:gd name="connsiteX46" fmla="*/ 834990 w 1111492"/>
              <a:gd name="connsiteY46" fmla="*/ 1040023 h 1274463"/>
              <a:gd name="connsiteX47" fmla="*/ 844515 w 1111492"/>
              <a:gd name="connsiteY47" fmla="*/ 1143210 h 1274463"/>
              <a:gd name="connsiteX48" fmla="*/ 847690 w 1111492"/>
              <a:gd name="connsiteY48" fmla="*/ 1241635 h 1274463"/>
              <a:gd name="connsiteX49" fmla="*/ 1095340 w 1111492"/>
              <a:gd name="connsiteY49" fmla="*/ 1270210 h 127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11492" h="1274463">
                <a:moveTo>
                  <a:pt x="1095340" y="1270210"/>
                </a:moveTo>
                <a:cubicBezTo>
                  <a:pt x="1133705" y="1256187"/>
                  <a:pt x="1093752" y="1192952"/>
                  <a:pt x="1077877" y="1157498"/>
                </a:cubicBezTo>
                <a:cubicBezTo>
                  <a:pt x="1062002" y="1122044"/>
                  <a:pt x="1018346" y="1082620"/>
                  <a:pt x="1000090" y="1057485"/>
                </a:cubicBezTo>
                <a:cubicBezTo>
                  <a:pt x="981834" y="1032350"/>
                  <a:pt x="966223" y="1027852"/>
                  <a:pt x="968340" y="1006685"/>
                </a:cubicBezTo>
                <a:cubicBezTo>
                  <a:pt x="970457" y="985518"/>
                  <a:pt x="1010409" y="955620"/>
                  <a:pt x="1012790" y="930485"/>
                </a:cubicBezTo>
                <a:cubicBezTo>
                  <a:pt x="1015171" y="905350"/>
                  <a:pt x="981569" y="882067"/>
                  <a:pt x="982627" y="855873"/>
                </a:cubicBezTo>
                <a:cubicBezTo>
                  <a:pt x="983685" y="829679"/>
                  <a:pt x="1024167" y="790785"/>
                  <a:pt x="1019140" y="773323"/>
                </a:cubicBezTo>
                <a:cubicBezTo>
                  <a:pt x="1014113" y="755861"/>
                  <a:pt x="970456" y="762210"/>
                  <a:pt x="952465" y="751098"/>
                </a:cubicBezTo>
                <a:cubicBezTo>
                  <a:pt x="934474" y="739986"/>
                  <a:pt x="922832" y="722788"/>
                  <a:pt x="911190" y="706648"/>
                </a:cubicBezTo>
                <a:cubicBezTo>
                  <a:pt x="899548" y="690508"/>
                  <a:pt x="895844" y="668812"/>
                  <a:pt x="882615" y="654260"/>
                </a:cubicBezTo>
                <a:cubicBezTo>
                  <a:pt x="869386" y="639708"/>
                  <a:pt x="848219" y="633623"/>
                  <a:pt x="831815" y="619335"/>
                </a:cubicBezTo>
                <a:cubicBezTo>
                  <a:pt x="815411" y="605047"/>
                  <a:pt x="798742" y="585997"/>
                  <a:pt x="784190" y="568535"/>
                </a:cubicBezTo>
                <a:cubicBezTo>
                  <a:pt x="769638" y="551072"/>
                  <a:pt x="756673" y="524349"/>
                  <a:pt x="744502" y="514560"/>
                </a:cubicBezTo>
                <a:cubicBezTo>
                  <a:pt x="732331" y="504770"/>
                  <a:pt x="728363" y="519587"/>
                  <a:pt x="711165" y="509798"/>
                </a:cubicBezTo>
                <a:cubicBezTo>
                  <a:pt x="693967" y="500009"/>
                  <a:pt x="662217" y="466142"/>
                  <a:pt x="641315" y="455823"/>
                </a:cubicBezTo>
                <a:cubicBezTo>
                  <a:pt x="620413" y="445504"/>
                  <a:pt x="610094" y="455558"/>
                  <a:pt x="585752" y="447885"/>
                </a:cubicBezTo>
                <a:cubicBezTo>
                  <a:pt x="561410" y="440212"/>
                  <a:pt x="516432" y="425660"/>
                  <a:pt x="495265" y="409785"/>
                </a:cubicBezTo>
                <a:cubicBezTo>
                  <a:pt x="474098" y="393910"/>
                  <a:pt x="470394" y="380681"/>
                  <a:pt x="458752" y="352635"/>
                </a:cubicBezTo>
                <a:cubicBezTo>
                  <a:pt x="447110" y="324589"/>
                  <a:pt x="432559" y="273789"/>
                  <a:pt x="425415" y="241510"/>
                </a:cubicBezTo>
                <a:cubicBezTo>
                  <a:pt x="418271" y="209231"/>
                  <a:pt x="425944" y="175099"/>
                  <a:pt x="415890" y="158960"/>
                </a:cubicBezTo>
                <a:cubicBezTo>
                  <a:pt x="405836" y="142821"/>
                  <a:pt x="375144" y="154992"/>
                  <a:pt x="365090" y="144673"/>
                </a:cubicBezTo>
                <a:cubicBezTo>
                  <a:pt x="355036" y="134354"/>
                  <a:pt x="360328" y="109748"/>
                  <a:pt x="355565" y="97048"/>
                </a:cubicBezTo>
                <a:cubicBezTo>
                  <a:pt x="350802" y="84348"/>
                  <a:pt x="344982" y="61329"/>
                  <a:pt x="336515" y="68473"/>
                </a:cubicBezTo>
                <a:cubicBezTo>
                  <a:pt x="328048" y="75617"/>
                  <a:pt x="317730" y="129856"/>
                  <a:pt x="304765" y="139910"/>
                </a:cubicBezTo>
                <a:cubicBezTo>
                  <a:pt x="291800" y="149964"/>
                  <a:pt x="270633" y="133296"/>
                  <a:pt x="258727" y="128798"/>
                </a:cubicBezTo>
                <a:cubicBezTo>
                  <a:pt x="246821" y="124300"/>
                  <a:pt x="233327" y="122448"/>
                  <a:pt x="233327" y="112923"/>
                </a:cubicBezTo>
                <a:cubicBezTo>
                  <a:pt x="233327" y="103398"/>
                  <a:pt x="251319" y="85142"/>
                  <a:pt x="258727" y="71648"/>
                </a:cubicBezTo>
                <a:cubicBezTo>
                  <a:pt x="266135" y="58154"/>
                  <a:pt x="280687" y="41485"/>
                  <a:pt x="277777" y="31960"/>
                </a:cubicBezTo>
                <a:cubicBezTo>
                  <a:pt x="274867" y="22435"/>
                  <a:pt x="258198" y="19790"/>
                  <a:pt x="241265" y="14498"/>
                </a:cubicBezTo>
                <a:cubicBezTo>
                  <a:pt x="224332" y="9206"/>
                  <a:pt x="196285" y="-1642"/>
                  <a:pt x="176177" y="210"/>
                </a:cubicBezTo>
                <a:cubicBezTo>
                  <a:pt x="156069" y="2062"/>
                  <a:pt x="136490" y="22700"/>
                  <a:pt x="120615" y="25610"/>
                </a:cubicBezTo>
                <a:cubicBezTo>
                  <a:pt x="104740" y="28520"/>
                  <a:pt x="98125" y="18467"/>
                  <a:pt x="80927" y="17673"/>
                </a:cubicBezTo>
                <a:cubicBezTo>
                  <a:pt x="63729" y="16879"/>
                  <a:pt x="30656" y="11323"/>
                  <a:pt x="17427" y="20848"/>
                </a:cubicBezTo>
                <a:cubicBezTo>
                  <a:pt x="4198" y="30373"/>
                  <a:pt x="-3475" y="62123"/>
                  <a:pt x="1552" y="74823"/>
                </a:cubicBezTo>
                <a:cubicBezTo>
                  <a:pt x="6579" y="87523"/>
                  <a:pt x="39123" y="83290"/>
                  <a:pt x="47590" y="97048"/>
                </a:cubicBezTo>
                <a:cubicBezTo>
                  <a:pt x="56057" y="110806"/>
                  <a:pt x="56585" y="147848"/>
                  <a:pt x="52352" y="157373"/>
                </a:cubicBezTo>
                <a:cubicBezTo>
                  <a:pt x="48119" y="166898"/>
                  <a:pt x="26159" y="140704"/>
                  <a:pt x="22190" y="154198"/>
                </a:cubicBezTo>
                <a:cubicBezTo>
                  <a:pt x="18221" y="167692"/>
                  <a:pt x="20073" y="211612"/>
                  <a:pt x="28540" y="238335"/>
                </a:cubicBezTo>
                <a:cubicBezTo>
                  <a:pt x="37007" y="265058"/>
                  <a:pt x="43621" y="289664"/>
                  <a:pt x="72990" y="314535"/>
                </a:cubicBezTo>
                <a:cubicBezTo>
                  <a:pt x="102359" y="339406"/>
                  <a:pt x="166388" y="328558"/>
                  <a:pt x="204752" y="387560"/>
                </a:cubicBezTo>
                <a:cubicBezTo>
                  <a:pt x="243116" y="446562"/>
                  <a:pt x="259256" y="611927"/>
                  <a:pt x="303177" y="668548"/>
                </a:cubicBezTo>
                <a:cubicBezTo>
                  <a:pt x="347098" y="725169"/>
                  <a:pt x="428854" y="716173"/>
                  <a:pt x="468277" y="727285"/>
                </a:cubicBezTo>
                <a:cubicBezTo>
                  <a:pt x="507700" y="738397"/>
                  <a:pt x="533100" y="721200"/>
                  <a:pt x="539715" y="735223"/>
                </a:cubicBezTo>
                <a:cubicBezTo>
                  <a:pt x="546330" y="749246"/>
                  <a:pt x="499498" y="791579"/>
                  <a:pt x="507965" y="811423"/>
                </a:cubicBezTo>
                <a:cubicBezTo>
                  <a:pt x="516432" y="831267"/>
                  <a:pt x="590515" y="854285"/>
                  <a:pt x="590515" y="854285"/>
                </a:cubicBezTo>
                <a:cubicBezTo>
                  <a:pt x="629409" y="873864"/>
                  <a:pt x="700581" y="897942"/>
                  <a:pt x="741327" y="928898"/>
                </a:cubicBezTo>
                <a:cubicBezTo>
                  <a:pt x="782073" y="959854"/>
                  <a:pt x="817792" y="1004304"/>
                  <a:pt x="834990" y="1040023"/>
                </a:cubicBezTo>
                <a:cubicBezTo>
                  <a:pt x="852188" y="1075742"/>
                  <a:pt x="842398" y="1109608"/>
                  <a:pt x="844515" y="1143210"/>
                </a:cubicBezTo>
                <a:cubicBezTo>
                  <a:pt x="846632" y="1176812"/>
                  <a:pt x="808796" y="1222585"/>
                  <a:pt x="847690" y="1241635"/>
                </a:cubicBezTo>
                <a:cubicBezTo>
                  <a:pt x="886584" y="1260685"/>
                  <a:pt x="1056975" y="1284233"/>
                  <a:pt x="1095340" y="1270210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8E736-5325-401A-9909-3123C4013DFC}"/>
              </a:ext>
            </a:extLst>
          </p:cNvPr>
          <p:cNvSpPr txBox="1"/>
          <p:nvPr/>
        </p:nvSpPr>
        <p:spPr>
          <a:xfrm rot="2901551">
            <a:off x="6245826" y="5726250"/>
            <a:ext cx="1572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A-DRI-A-TÍCH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77422A4-E6D7-4836-A5EB-F706EB1F854A}"/>
              </a:ext>
            </a:extLst>
          </p:cNvPr>
          <p:cNvSpPr/>
          <p:nvPr/>
        </p:nvSpPr>
        <p:spPr>
          <a:xfrm>
            <a:off x="5970738" y="5789962"/>
            <a:ext cx="113120" cy="240002"/>
          </a:xfrm>
          <a:custGeom>
            <a:avLst/>
            <a:gdLst>
              <a:gd name="connsiteX0" fmla="*/ 37063 w 113120"/>
              <a:gd name="connsiteY0" fmla="*/ 239363 h 240002"/>
              <a:gd name="connsiteX1" fmla="*/ 97388 w 113120"/>
              <a:gd name="connsiteY1" fmla="*/ 134588 h 240002"/>
              <a:gd name="connsiteX2" fmla="*/ 111676 w 113120"/>
              <a:gd name="connsiteY2" fmla="*/ 42513 h 240002"/>
              <a:gd name="connsiteX3" fmla="*/ 70401 w 113120"/>
              <a:gd name="connsiteY3" fmla="*/ 4413 h 240002"/>
              <a:gd name="connsiteX4" fmla="*/ 16426 w 113120"/>
              <a:gd name="connsiteY4" fmla="*/ 10763 h 240002"/>
              <a:gd name="connsiteX5" fmla="*/ 13251 w 113120"/>
              <a:gd name="connsiteY5" fmla="*/ 93313 h 240002"/>
              <a:gd name="connsiteX6" fmla="*/ 2138 w 113120"/>
              <a:gd name="connsiteY6" fmla="*/ 106013 h 240002"/>
              <a:gd name="connsiteX7" fmla="*/ 13251 w 113120"/>
              <a:gd name="connsiteY7" fmla="*/ 140938 h 240002"/>
              <a:gd name="connsiteX8" fmla="*/ 551 w 113120"/>
              <a:gd name="connsiteY8" fmla="*/ 177451 h 240002"/>
              <a:gd name="connsiteX9" fmla="*/ 37063 w 113120"/>
              <a:gd name="connsiteY9" fmla="*/ 239363 h 24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120" h="240002">
                <a:moveTo>
                  <a:pt x="37063" y="239363"/>
                </a:moveTo>
                <a:cubicBezTo>
                  <a:pt x="53203" y="232219"/>
                  <a:pt x="84952" y="167396"/>
                  <a:pt x="97388" y="134588"/>
                </a:cubicBezTo>
                <a:cubicBezTo>
                  <a:pt x="109824" y="101780"/>
                  <a:pt x="116174" y="64209"/>
                  <a:pt x="111676" y="42513"/>
                </a:cubicBezTo>
                <a:cubicBezTo>
                  <a:pt x="107178" y="20817"/>
                  <a:pt x="86276" y="9705"/>
                  <a:pt x="70401" y="4413"/>
                </a:cubicBezTo>
                <a:cubicBezTo>
                  <a:pt x="54526" y="-879"/>
                  <a:pt x="25951" y="-4054"/>
                  <a:pt x="16426" y="10763"/>
                </a:cubicBezTo>
                <a:cubicBezTo>
                  <a:pt x="6901" y="25580"/>
                  <a:pt x="15632" y="77438"/>
                  <a:pt x="13251" y="93313"/>
                </a:cubicBezTo>
                <a:cubicBezTo>
                  <a:pt x="10870" y="109188"/>
                  <a:pt x="2138" y="98076"/>
                  <a:pt x="2138" y="106013"/>
                </a:cubicBezTo>
                <a:cubicBezTo>
                  <a:pt x="2138" y="113950"/>
                  <a:pt x="13515" y="129032"/>
                  <a:pt x="13251" y="140938"/>
                </a:cubicBezTo>
                <a:cubicBezTo>
                  <a:pt x="12987" y="152844"/>
                  <a:pt x="-3153" y="163164"/>
                  <a:pt x="551" y="177451"/>
                </a:cubicBezTo>
                <a:cubicBezTo>
                  <a:pt x="4255" y="191738"/>
                  <a:pt x="20923" y="246507"/>
                  <a:pt x="37063" y="2393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BD9504-403D-4B92-B75B-F58F42909C55}"/>
              </a:ext>
            </a:extLst>
          </p:cNvPr>
          <p:cNvSpPr/>
          <p:nvPr/>
        </p:nvSpPr>
        <p:spPr>
          <a:xfrm>
            <a:off x="9268057" y="4742905"/>
            <a:ext cx="170586" cy="139693"/>
          </a:xfrm>
          <a:custGeom>
            <a:avLst/>
            <a:gdLst>
              <a:gd name="connsiteX0" fmla="*/ 2057 w 170586"/>
              <a:gd name="connsiteY0" fmla="*/ 138658 h 139693"/>
              <a:gd name="connsiteX1" fmla="*/ 24282 w 170586"/>
              <a:gd name="connsiteY1" fmla="*/ 19595 h 139693"/>
              <a:gd name="connsiteX2" fmla="*/ 103657 w 170586"/>
              <a:gd name="connsiteY2" fmla="*/ 21183 h 139693"/>
              <a:gd name="connsiteX3" fmla="*/ 170332 w 170586"/>
              <a:gd name="connsiteY3" fmla="*/ 545 h 139693"/>
              <a:gd name="connsiteX4" fmla="*/ 124294 w 170586"/>
              <a:gd name="connsiteY4" fmla="*/ 46583 h 139693"/>
              <a:gd name="connsiteX5" fmla="*/ 67144 w 170586"/>
              <a:gd name="connsiteY5" fmla="*/ 76745 h 139693"/>
              <a:gd name="connsiteX6" fmla="*/ 2057 w 170586"/>
              <a:gd name="connsiteY6" fmla="*/ 138658 h 13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586" h="139693">
                <a:moveTo>
                  <a:pt x="2057" y="138658"/>
                </a:moveTo>
                <a:cubicBezTo>
                  <a:pt x="-5087" y="129133"/>
                  <a:pt x="7349" y="39174"/>
                  <a:pt x="24282" y="19595"/>
                </a:cubicBezTo>
                <a:cubicBezTo>
                  <a:pt x="41215" y="16"/>
                  <a:pt x="79315" y="24358"/>
                  <a:pt x="103657" y="21183"/>
                </a:cubicBezTo>
                <a:cubicBezTo>
                  <a:pt x="127999" y="18008"/>
                  <a:pt x="166893" y="-3688"/>
                  <a:pt x="170332" y="545"/>
                </a:cubicBezTo>
                <a:cubicBezTo>
                  <a:pt x="173771" y="4778"/>
                  <a:pt x="141492" y="33883"/>
                  <a:pt x="124294" y="46583"/>
                </a:cubicBezTo>
                <a:cubicBezTo>
                  <a:pt x="107096" y="59283"/>
                  <a:pt x="84342" y="64310"/>
                  <a:pt x="67144" y="76745"/>
                </a:cubicBezTo>
                <a:cubicBezTo>
                  <a:pt x="49946" y="89180"/>
                  <a:pt x="9201" y="148183"/>
                  <a:pt x="2057" y="13865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8" name="Picture 117" descr="A fire in the sky&#10;&#10;Description automatically generated">
            <a:extLst>
              <a:ext uri="{FF2B5EF4-FFF2-40B4-BE49-F238E27FC236}">
                <a16:creationId xmlns:a16="http://schemas.microsoft.com/office/drawing/2014/main" id="{8736CD4A-B8C0-4F2E-B676-FA80A9ADD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37" y="1709038"/>
            <a:ext cx="412125" cy="412125"/>
          </a:xfrm>
          <a:prstGeom prst="rect">
            <a:avLst/>
          </a:prstGeom>
        </p:spPr>
      </p:pic>
      <p:pic>
        <p:nvPicPr>
          <p:cNvPr id="119" name="Picture 118" descr="A fire in the sky&#10;&#10;Description automatically generated">
            <a:extLst>
              <a:ext uri="{FF2B5EF4-FFF2-40B4-BE49-F238E27FC236}">
                <a16:creationId xmlns:a16="http://schemas.microsoft.com/office/drawing/2014/main" id="{6F95574A-CE3D-4C77-9681-E2B7DAC4A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17" y="1341010"/>
            <a:ext cx="412125" cy="412125"/>
          </a:xfrm>
          <a:prstGeom prst="rect">
            <a:avLst/>
          </a:prstGeom>
        </p:spPr>
      </p:pic>
      <p:pic>
        <p:nvPicPr>
          <p:cNvPr id="120" name="Picture 119" descr="A fire in the sky&#10;&#10;Description automatically generated">
            <a:extLst>
              <a:ext uri="{FF2B5EF4-FFF2-40B4-BE49-F238E27FC236}">
                <a16:creationId xmlns:a16="http://schemas.microsoft.com/office/drawing/2014/main" id="{B0740044-A228-4DE1-8931-D301F5E2C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2" y="3836869"/>
            <a:ext cx="412125" cy="412125"/>
          </a:xfrm>
          <a:prstGeom prst="rect">
            <a:avLst/>
          </a:prstGeom>
        </p:spPr>
      </p:pic>
      <p:pic>
        <p:nvPicPr>
          <p:cNvPr id="121" name="Picture 120" descr="A fire in the sky&#10;&#10;Description automatically generated">
            <a:extLst>
              <a:ext uri="{FF2B5EF4-FFF2-40B4-BE49-F238E27FC236}">
                <a16:creationId xmlns:a16="http://schemas.microsoft.com/office/drawing/2014/main" id="{C1333D22-575F-4106-B65E-DFBC9A87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82" y="4166690"/>
            <a:ext cx="412125" cy="412125"/>
          </a:xfrm>
          <a:prstGeom prst="rect">
            <a:avLst/>
          </a:pr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2C65F482-9378-4F65-B681-0255E9F2CA5C}"/>
              </a:ext>
            </a:extLst>
          </p:cNvPr>
          <p:cNvSpPr/>
          <p:nvPr/>
        </p:nvSpPr>
        <p:spPr>
          <a:xfrm rot="20771194" flipH="1" flipV="1">
            <a:off x="7951910" y="2829705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871E77-BC30-4C0B-936F-FF23D82806DA}"/>
              </a:ext>
            </a:extLst>
          </p:cNvPr>
          <p:cNvSpPr txBox="1"/>
          <p:nvPr/>
        </p:nvSpPr>
        <p:spPr>
          <a:xfrm rot="21413156">
            <a:off x="9554485" y="1614756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pic>
        <p:nvPicPr>
          <p:cNvPr id="129" name="Picture 128" descr="A fire in the sky&#10;&#10;Description automatically generated">
            <a:extLst>
              <a:ext uri="{FF2B5EF4-FFF2-40B4-BE49-F238E27FC236}">
                <a16:creationId xmlns:a16="http://schemas.microsoft.com/office/drawing/2014/main" id="{E797982C-FB68-45B7-ABFC-F8B964B47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7" y="4344267"/>
            <a:ext cx="412125" cy="412125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6D281C41-23C7-4C6F-BA6A-DFE1C480CE00}"/>
              </a:ext>
            </a:extLst>
          </p:cNvPr>
          <p:cNvSpPr/>
          <p:nvPr/>
        </p:nvSpPr>
        <p:spPr>
          <a:xfrm rot="828806" flipV="1">
            <a:off x="1859976" y="4969393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0F76D591-AB16-4E9D-8197-9C9158FBD81C}"/>
              </a:ext>
            </a:extLst>
          </p:cNvPr>
          <p:cNvSpPr/>
          <p:nvPr/>
        </p:nvSpPr>
        <p:spPr>
          <a:xfrm rot="1031356">
            <a:off x="1802842" y="5443218"/>
            <a:ext cx="580888" cy="165644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AAF041-0317-4170-9AF1-783789064189}"/>
              </a:ext>
            </a:extLst>
          </p:cNvPr>
          <p:cNvSpPr/>
          <p:nvPr/>
        </p:nvSpPr>
        <p:spPr>
          <a:xfrm>
            <a:off x="1765114" y="5936096"/>
            <a:ext cx="577636" cy="375804"/>
          </a:xfrm>
          <a:prstGeom prst="rect">
            <a:avLst/>
          </a:pr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BFF538-6C19-4F0C-A7C1-1F41E20B7D7E}"/>
              </a:ext>
            </a:extLst>
          </p:cNvPr>
          <p:cNvSpPr txBox="1"/>
          <p:nvPr/>
        </p:nvSpPr>
        <p:spPr>
          <a:xfrm>
            <a:off x="2395234" y="4392613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020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3A1D548-A947-4CAF-94F4-10A863AA83DF}"/>
              </a:ext>
            </a:extLst>
          </p:cNvPr>
          <p:cNvSpPr txBox="1"/>
          <p:nvPr/>
        </p:nvSpPr>
        <p:spPr>
          <a:xfrm>
            <a:off x="2390947" y="4807690"/>
            <a:ext cx="312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9BACBF-892D-4987-80BF-43E765D71F70}"/>
              </a:ext>
            </a:extLst>
          </p:cNvPr>
          <p:cNvSpPr txBox="1"/>
          <p:nvPr/>
        </p:nvSpPr>
        <p:spPr>
          <a:xfrm>
            <a:off x="2335014" y="5258894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F528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D39CE02-A75A-4DEC-873E-F90648528B7A}"/>
              </a:ext>
            </a:extLst>
          </p:cNvPr>
          <p:cNvSpPr txBox="1"/>
          <p:nvPr/>
        </p:nvSpPr>
        <p:spPr>
          <a:xfrm>
            <a:off x="2313712" y="5694363"/>
            <a:ext cx="328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1919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BE9133-7AA3-4B22-8A8A-6DE418D20C25}"/>
              </a:ext>
            </a:extLst>
          </p:cNvPr>
          <p:cNvSpPr txBox="1"/>
          <p:nvPr/>
        </p:nvSpPr>
        <p:spPr>
          <a:xfrm>
            <a:off x="704237" y="2463234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ở Nga (1918 – 1920)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185D4-96BF-87FA-37C7-88290F409194}"/>
              </a:ext>
            </a:extLst>
          </p:cNvPr>
          <p:cNvSpPr txBox="1"/>
          <p:nvPr/>
        </p:nvSpPr>
        <p:spPr>
          <a:xfrm>
            <a:off x="626230" y="159398"/>
            <a:ext cx="474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DB144-25CE-7218-0439-EA9A65E71918}"/>
              </a:ext>
            </a:extLst>
          </p:cNvPr>
          <p:cNvSpPr txBox="1"/>
          <p:nvPr/>
        </p:nvSpPr>
        <p:spPr>
          <a:xfrm>
            <a:off x="613763" y="3386690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chiến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8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5" grpId="0"/>
      <p:bldP spid="76" grpId="0"/>
      <p:bldP spid="77" grpId="0"/>
      <p:bldP spid="78" grpId="0"/>
      <p:bldP spid="79" grpId="0"/>
      <p:bldP spid="82" grpId="0"/>
      <p:bldP spid="84" grpId="0"/>
      <p:bldP spid="86" grpId="0"/>
      <p:bldP spid="88" grpId="0"/>
      <p:bldP spid="97" grpId="0"/>
      <p:bldP spid="98" grpId="0"/>
      <p:bldP spid="99" grpId="0"/>
      <p:bldP spid="12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294764"/>
            <a:ext cx="2891612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27044" y="4256051"/>
            <a:ext cx="63161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3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8B445-7DD8-40DA-8D2C-99DDCB26F13D}"/>
              </a:ext>
            </a:extLst>
          </p:cNvPr>
          <p:cNvGrpSpPr/>
          <p:nvPr/>
        </p:nvGrpSpPr>
        <p:grpSpPr>
          <a:xfrm>
            <a:off x="1145335" y="1764930"/>
            <a:ext cx="4264394" cy="4313485"/>
            <a:chOff x="369152" y="1617134"/>
            <a:chExt cx="3546035" cy="35868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5C291D-2ACD-4A9C-BE2B-86B841A14866}"/>
                </a:ext>
              </a:extLst>
            </p:cNvPr>
            <p:cNvGrpSpPr/>
            <p:nvPr/>
          </p:nvGrpSpPr>
          <p:grpSpPr>
            <a:xfrm>
              <a:off x="926950" y="1617134"/>
              <a:ext cx="2049224" cy="852218"/>
              <a:chOff x="926950" y="1617134"/>
              <a:chExt cx="2049224" cy="852218"/>
            </a:xfrm>
          </p:grpSpPr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3C37DE5A-334D-4B70-B78B-AA1222340F8B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ight Triangle 13">
                <a:extLst>
                  <a:ext uri="{FF2B5EF4-FFF2-40B4-BE49-F238E27FC236}">
                    <a16:creationId xmlns:a16="http://schemas.microsoft.com/office/drawing/2014/main" id="{0C6F90C6-42D2-452D-A0B3-A9A926E1DE98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A27325D7-9A3C-463B-BD75-0665F0451E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1F62FFC-53DF-4CE4-98DD-780E10BAB12B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8" name="Isosceles Triangle 3">
                <a:extLst>
                  <a:ext uri="{FF2B5EF4-FFF2-40B4-BE49-F238E27FC236}">
                    <a16:creationId xmlns:a16="http://schemas.microsoft.com/office/drawing/2014/main" id="{10ED950B-FCA8-44F5-87E5-16A208CA95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1DCB11-220D-43A3-9983-952729906460}"/>
                </a:ext>
              </a:extLst>
            </p:cNvPr>
            <p:cNvGrpSpPr/>
            <p:nvPr/>
          </p:nvGrpSpPr>
          <p:grpSpPr>
            <a:xfrm rot="4990866">
              <a:off x="2464466" y="2788531"/>
              <a:ext cx="2049224" cy="852218"/>
              <a:chOff x="926950" y="1617134"/>
              <a:chExt cx="2049224" cy="852218"/>
            </a:xfrm>
          </p:grpSpPr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12B43760-57BD-42C6-B2B0-2128D16A2918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ight Triangle 13">
                <a:extLst>
                  <a:ext uri="{FF2B5EF4-FFF2-40B4-BE49-F238E27FC236}">
                    <a16:creationId xmlns:a16="http://schemas.microsoft.com/office/drawing/2014/main" id="{76CB6F7B-0393-4787-B55E-300D1E037AD9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352FD34A-2CA2-4CB0-A281-6BF8B906E8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B1C23515-5DF7-4324-93E5-603DE61F2CC1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Isosceles Triangle 3">
                <a:extLst>
                  <a:ext uri="{FF2B5EF4-FFF2-40B4-BE49-F238E27FC236}">
                    <a16:creationId xmlns:a16="http://schemas.microsoft.com/office/drawing/2014/main" id="{93154A8A-416E-4BFE-B9C8-A40137610C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801F1E-5057-4533-9940-C2D2439648C7}"/>
                </a:ext>
              </a:extLst>
            </p:cNvPr>
            <p:cNvGrpSpPr/>
            <p:nvPr/>
          </p:nvGrpSpPr>
          <p:grpSpPr>
            <a:xfrm rot="10066674">
              <a:off x="1444650" y="4351773"/>
              <a:ext cx="2063339" cy="852218"/>
              <a:chOff x="926950" y="1617134"/>
              <a:chExt cx="2063339" cy="852218"/>
            </a:xfrm>
          </p:grpSpPr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FC08A9A0-3729-4F8C-8656-943DDCD30CBC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ight Triangle 13">
                <a:extLst>
                  <a:ext uri="{FF2B5EF4-FFF2-40B4-BE49-F238E27FC236}">
                    <a16:creationId xmlns:a16="http://schemas.microsoft.com/office/drawing/2014/main" id="{338D9025-530C-4DBD-84C4-F610C2A78B6A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ABBD5207-98F5-4A8C-8519-4A100947F5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FE706356-AC36-43FF-8020-B26ED05BF3C3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Isosceles Triangle 3">
                <a:extLst>
                  <a:ext uri="{FF2B5EF4-FFF2-40B4-BE49-F238E27FC236}">
                    <a16:creationId xmlns:a16="http://schemas.microsoft.com/office/drawing/2014/main" id="{72131731-10BA-4424-BB2A-8702B78F19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30628" y="1965414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5CDFC8-97D6-4D91-9401-64447A89D1B5}"/>
                </a:ext>
              </a:extLst>
            </p:cNvPr>
            <p:cNvGrpSpPr/>
            <p:nvPr/>
          </p:nvGrpSpPr>
          <p:grpSpPr>
            <a:xfrm rot="15054074">
              <a:off x="-267551" y="3562253"/>
              <a:ext cx="2125623" cy="852218"/>
              <a:chOff x="926950" y="1617134"/>
              <a:chExt cx="2125623" cy="852218"/>
            </a:xfrm>
          </p:grpSpPr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94E5A0BB-648D-4F26-9660-79C41399A5CF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Right Triangle 13">
                <a:extLst>
                  <a:ext uri="{FF2B5EF4-FFF2-40B4-BE49-F238E27FC236}">
                    <a16:creationId xmlns:a16="http://schemas.microsoft.com/office/drawing/2014/main" id="{DFD48A25-50E0-4672-A452-2C15F8E9E02F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24">
                <a:extLst>
                  <a:ext uri="{FF2B5EF4-FFF2-40B4-BE49-F238E27FC236}">
                    <a16:creationId xmlns:a16="http://schemas.microsoft.com/office/drawing/2014/main" id="{3B5F6314-ED3E-479E-9DDF-67E6642B9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41">
                <a:extLst>
                  <a:ext uri="{FF2B5EF4-FFF2-40B4-BE49-F238E27FC236}">
                    <a16:creationId xmlns:a16="http://schemas.microsoft.com/office/drawing/2014/main" id="{FE30137E-7D6A-4D6B-8DBF-E1D4DB083D89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Isosceles Triangle 3">
                <a:extLst>
                  <a:ext uri="{FF2B5EF4-FFF2-40B4-BE49-F238E27FC236}">
                    <a16:creationId xmlns:a16="http://schemas.microsoft.com/office/drawing/2014/main" id="{954CF4C9-53A2-4DCF-A8B8-FD1EEE444F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92912" y="1965188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0C212B2-C558-4D57-9250-831177D74515}"/>
                </a:ext>
              </a:extLst>
            </p:cNvPr>
            <p:cNvSpPr/>
            <p:nvPr/>
          </p:nvSpPr>
          <p:spPr>
            <a:xfrm rot="18143891">
              <a:off x="423487" y="2403381"/>
              <a:ext cx="531261" cy="531261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834AA5-FFD4-41A0-AB66-8FF2D7A2E796}"/>
              </a:ext>
            </a:extLst>
          </p:cNvPr>
          <p:cNvGrpSpPr/>
          <p:nvPr/>
        </p:nvGrpSpPr>
        <p:grpSpPr>
          <a:xfrm>
            <a:off x="4379" y="2047496"/>
            <a:ext cx="9700027" cy="4380611"/>
            <a:chOff x="-579606" y="1852101"/>
            <a:chExt cx="8066010" cy="364267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B9A67D-BEFD-4C2B-A70B-AEADAA6A7F19}"/>
                </a:ext>
              </a:extLst>
            </p:cNvPr>
            <p:cNvSpPr/>
            <p:nvPr/>
          </p:nvSpPr>
          <p:spPr>
            <a:xfrm>
              <a:off x="561202" y="1968076"/>
              <a:ext cx="3002685" cy="3002685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8F3E35F-C16B-450B-B019-6363FEB72695}"/>
                </a:ext>
              </a:extLst>
            </p:cNvPr>
            <p:cNvSpPr/>
            <p:nvPr/>
          </p:nvSpPr>
          <p:spPr>
            <a:xfrm>
              <a:off x="-579606" y="1852101"/>
              <a:ext cx="8066010" cy="3642676"/>
            </a:xfrm>
            <a:custGeom>
              <a:avLst/>
              <a:gdLst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5448300 w 6410325"/>
                <a:gd name="connsiteY2" fmla="*/ 5905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447925 w 6410325"/>
                <a:gd name="connsiteY1" fmla="*/ 2314575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410325"/>
                <a:gd name="connsiteY0" fmla="*/ 2800350 h 2800350"/>
                <a:gd name="connsiteX1" fmla="*/ 2876550 w 6410325"/>
                <a:gd name="connsiteY1" fmla="*/ 2076450 h 2800350"/>
                <a:gd name="connsiteX2" fmla="*/ 4924425 w 6410325"/>
                <a:gd name="connsiteY2" fmla="*/ 552450 h 2800350"/>
                <a:gd name="connsiteX3" fmla="*/ 6410325 w 6410325"/>
                <a:gd name="connsiteY3" fmla="*/ 0 h 2800350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895850 w 6381750"/>
                <a:gd name="connsiteY2" fmla="*/ 4762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62500 w 6381750"/>
                <a:gd name="connsiteY2" fmla="*/ 55245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47975 w 6381750"/>
                <a:gd name="connsiteY1" fmla="*/ 20764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81750"/>
                <a:gd name="connsiteY0" fmla="*/ 3209925 h 3209925"/>
                <a:gd name="connsiteX1" fmla="*/ 2895600 w 6381750"/>
                <a:gd name="connsiteY1" fmla="*/ 2038350 h 3209925"/>
                <a:gd name="connsiteX2" fmla="*/ 4705350 w 6381750"/>
                <a:gd name="connsiteY2" fmla="*/ 838200 h 3209925"/>
                <a:gd name="connsiteX3" fmla="*/ 6381750 w 6381750"/>
                <a:gd name="connsiteY3" fmla="*/ 0 h 320992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481601 h 3481601"/>
                <a:gd name="connsiteX1" fmla="*/ 2895600 w 6334125"/>
                <a:gd name="connsiteY1" fmla="*/ 2310026 h 3481601"/>
                <a:gd name="connsiteX2" fmla="*/ 4705350 w 6334125"/>
                <a:gd name="connsiteY2" fmla="*/ 1109876 h 3481601"/>
                <a:gd name="connsiteX3" fmla="*/ 6334125 w 6334125"/>
                <a:gd name="connsiteY3" fmla="*/ 214526 h 3481601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6334125 w 6334125"/>
                <a:gd name="connsiteY3" fmla="*/ 0 h 3267075"/>
                <a:gd name="connsiteX0" fmla="*/ 0 w 6334125"/>
                <a:gd name="connsiteY0" fmla="*/ 3267075 h 3267075"/>
                <a:gd name="connsiteX1" fmla="*/ 2895600 w 6334125"/>
                <a:gd name="connsiteY1" fmla="*/ 2095500 h 3267075"/>
                <a:gd name="connsiteX2" fmla="*/ 4705350 w 6334125"/>
                <a:gd name="connsiteY2" fmla="*/ 895350 h 3267075"/>
                <a:gd name="connsiteX3" fmla="*/ 5221610 w 6334125"/>
                <a:gd name="connsiteY3" fmla="*/ 181769 h 3267075"/>
                <a:gd name="connsiteX4" fmla="*/ 6334125 w 6334125"/>
                <a:gd name="connsiteY4" fmla="*/ 0 h 3267075"/>
                <a:gd name="connsiteX0" fmla="*/ 0 w 6334125"/>
                <a:gd name="connsiteY0" fmla="*/ 3848138 h 3848138"/>
                <a:gd name="connsiteX1" fmla="*/ 2895600 w 6334125"/>
                <a:gd name="connsiteY1" fmla="*/ 2676563 h 3848138"/>
                <a:gd name="connsiteX2" fmla="*/ 4705350 w 6334125"/>
                <a:gd name="connsiteY2" fmla="*/ 1476413 h 3848138"/>
                <a:gd name="connsiteX3" fmla="*/ 4526285 w 6334125"/>
                <a:gd name="connsiteY3" fmla="*/ 19882 h 3848138"/>
                <a:gd name="connsiteX4" fmla="*/ 6334125 w 6334125"/>
                <a:gd name="connsiteY4" fmla="*/ 581063 h 3848138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6334125 w 6334125"/>
                <a:gd name="connsiteY4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973960 w 6334125"/>
                <a:gd name="connsiteY4" fmla="*/ 545381 h 3868812"/>
                <a:gd name="connsiteX5" fmla="*/ 6334125 w 6334125"/>
                <a:gd name="connsiteY5" fmla="*/ 601737 h 3868812"/>
                <a:gd name="connsiteX0" fmla="*/ 0 w 6334125"/>
                <a:gd name="connsiteY0" fmla="*/ 3868812 h 3868812"/>
                <a:gd name="connsiteX1" fmla="*/ 2895600 w 6334125"/>
                <a:gd name="connsiteY1" fmla="*/ 2697237 h 3868812"/>
                <a:gd name="connsiteX2" fmla="*/ 4705350 w 6334125"/>
                <a:gd name="connsiteY2" fmla="*/ 1497087 h 3868812"/>
                <a:gd name="connsiteX3" fmla="*/ 4526285 w 6334125"/>
                <a:gd name="connsiteY3" fmla="*/ 40556 h 3868812"/>
                <a:gd name="connsiteX4" fmla="*/ 4183385 w 6334125"/>
                <a:gd name="connsiteY4" fmla="*/ 1012106 h 3868812"/>
                <a:gd name="connsiteX5" fmla="*/ 6334125 w 6334125"/>
                <a:gd name="connsiteY5" fmla="*/ 601737 h 3868812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70938 h 3870938"/>
                <a:gd name="connsiteX1" fmla="*/ 2895600 w 6334125"/>
                <a:gd name="connsiteY1" fmla="*/ 2699363 h 3870938"/>
                <a:gd name="connsiteX2" fmla="*/ 4705350 w 6334125"/>
                <a:gd name="connsiteY2" fmla="*/ 1499213 h 3870938"/>
                <a:gd name="connsiteX3" fmla="*/ 4526285 w 6334125"/>
                <a:gd name="connsiteY3" fmla="*/ 42682 h 3870938"/>
                <a:gd name="connsiteX4" fmla="*/ 4183385 w 6334125"/>
                <a:gd name="connsiteY4" fmla="*/ 1014232 h 3870938"/>
                <a:gd name="connsiteX5" fmla="*/ 6334125 w 6334125"/>
                <a:gd name="connsiteY5" fmla="*/ 603863 h 3870938"/>
                <a:gd name="connsiteX0" fmla="*/ 0 w 6334125"/>
                <a:gd name="connsiteY0" fmla="*/ 3852187 h 3852187"/>
                <a:gd name="connsiteX1" fmla="*/ 2895600 w 6334125"/>
                <a:gd name="connsiteY1" fmla="*/ 2680612 h 3852187"/>
                <a:gd name="connsiteX2" fmla="*/ 4705350 w 6334125"/>
                <a:gd name="connsiteY2" fmla="*/ 1480462 h 3852187"/>
                <a:gd name="connsiteX3" fmla="*/ 4526285 w 6334125"/>
                <a:gd name="connsiteY3" fmla="*/ 23931 h 3852187"/>
                <a:gd name="connsiteX4" fmla="*/ 4183385 w 6334125"/>
                <a:gd name="connsiteY4" fmla="*/ 995481 h 3852187"/>
                <a:gd name="connsiteX5" fmla="*/ 6334125 w 6334125"/>
                <a:gd name="connsiteY5" fmla="*/ 585112 h 3852187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183385 w 6334125"/>
                <a:gd name="connsiteY4" fmla="*/ 991855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848561 h 3848561"/>
                <a:gd name="connsiteX1" fmla="*/ 2895600 w 6334125"/>
                <a:gd name="connsiteY1" fmla="*/ 2676986 h 3848561"/>
                <a:gd name="connsiteX2" fmla="*/ 4705350 w 6334125"/>
                <a:gd name="connsiteY2" fmla="*/ 1476836 h 3848561"/>
                <a:gd name="connsiteX3" fmla="*/ 4526285 w 6334125"/>
                <a:gd name="connsiteY3" fmla="*/ 20305 h 3848561"/>
                <a:gd name="connsiteX4" fmla="*/ 4554860 w 6334125"/>
                <a:gd name="connsiteY4" fmla="*/ 1020430 h 3848561"/>
                <a:gd name="connsiteX5" fmla="*/ 6334125 w 6334125"/>
                <a:gd name="connsiteY5" fmla="*/ 581486 h 3848561"/>
                <a:gd name="connsiteX0" fmla="*/ 0 w 6334125"/>
                <a:gd name="connsiteY0" fmla="*/ 3942513 h 3942513"/>
                <a:gd name="connsiteX1" fmla="*/ 2895600 w 6334125"/>
                <a:gd name="connsiteY1" fmla="*/ 2770938 h 3942513"/>
                <a:gd name="connsiteX2" fmla="*/ 4705350 w 6334125"/>
                <a:gd name="connsiteY2" fmla="*/ 1570788 h 3942513"/>
                <a:gd name="connsiteX3" fmla="*/ 4383410 w 6334125"/>
                <a:gd name="connsiteY3" fmla="*/ 19007 h 3942513"/>
                <a:gd name="connsiteX4" fmla="*/ 4554860 w 6334125"/>
                <a:gd name="connsiteY4" fmla="*/ 1114382 h 3942513"/>
                <a:gd name="connsiteX5" fmla="*/ 6334125 w 6334125"/>
                <a:gd name="connsiteY5" fmla="*/ 675438 h 3942513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4554860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250185 w 6334125"/>
                <a:gd name="connsiteY4" fmla="*/ 112100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68190 h 3968190"/>
                <a:gd name="connsiteX1" fmla="*/ 2895600 w 6334125"/>
                <a:gd name="connsiteY1" fmla="*/ 2796615 h 3968190"/>
                <a:gd name="connsiteX2" fmla="*/ 4705350 w 6334125"/>
                <a:gd name="connsiteY2" fmla="*/ 1596465 h 3968190"/>
                <a:gd name="connsiteX3" fmla="*/ 4383410 w 6334125"/>
                <a:gd name="connsiteY3" fmla="*/ 44684 h 3968190"/>
                <a:gd name="connsiteX4" fmla="*/ 5421635 w 6334125"/>
                <a:gd name="connsiteY4" fmla="*/ 1140059 h 3968190"/>
                <a:gd name="connsiteX5" fmla="*/ 6334125 w 6334125"/>
                <a:gd name="connsiteY5" fmla="*/ 701115 h 3968190"/>
                <a:gd name="connsiteX0" fmla="*/ 0 w 6334125"/>
                <a:gd name="connsiteY0" fmla="*/ 3982329 h 3982329"/>
                <a:gd name="connsiteX1" fmla="*/ 2895600 w 6334125"/>
                <a:gd name="connsiteY1" fmla="*/ 2810754 h 3982329"/>
                <a:gd name="connsiteX2" fmla="*/ 4705350 w 6334125"/>
                <a:gd name="connsiteY2" fmla="*/ 1610604 h 3982329"/>
                <a:gd name="connsiteX3" fmla="*/ 4383410 w 6334125"/>
                <a:gd name="connsiteY3" fmla="*/ 58823 h 3982329"/>
                <a:gd name="connsiteX4" fmla="*/ 5421635 w 6334125"/>
                <a:gd name="connsiteY4" fmla="*/ 1154198 h 3982329"/>
                <a:gd name="connsiteX5" fmla="*/ 6334125 w 6334125"/>
                <a:gd name="connsiteY5" fmla="*/ 715254 h 3982329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8446 h 4028446"/>
                <a:gd name="connsiteX1" fmla="*/ 2895600 w 6334125"/>
                <a:gd name="connsiteY1" fmla="*/ 2856871 h 4028446"/>
                <a:gd name="connsiteX2" fmla="*/ 4705350 w 6334125"/>
                <a:gd name="connsiteY2" fmla="*/ 1656721 h 4028446"/>
                <a:gd name="connsiteX3" fmla="*/ 4326260 w 6334125"/>
                <a:gd name="connsiteY3" fmla="*/ 57315 h 4028446"/>
                <a:gd name="connsiteX4" fmla="*/ 5421635 w 6334125"/>
                <a:gd name="connsiteY4" fmla="*/ 1200315 h 4028446"/>
                <a:gd name="connsiteX5" fmla="*/ 6334125 w 6334125"/>
                <a:gd name="connsiteY5" fmla="*/ 761371 h 4028446"/>
                <a:gd name="connsiteX0" fmla="*/ 0 w 6334125"/>
                <a:gd name="connsiteY0" fmla="*/ 4026055 h 4026055"/>
                <a:gd name="connsiteX1" fmla="*/ 2895600 w 6334125"/>
                <a:gd name="connsiteY1" fmla="*/ 2854480 h 4026055"/>
                <a:gd name="connsiteX2" fmla="*/ 4705350 w 6334125"/>
                <a:gd name="connsiteY2" fmla="*/ 1654330 h 4026055"/>
                <a:gd name="connsiteX3" fmla="*/ 4326260 w 6334125"/>
                <a:gd name="connsiteY3" fmla="*/ 54924 h 4026055"/>
                <a:gd name="connsiteX4" fmla="*/ 5421635 w 6334125"/>
                <a:gd name="connsiteY4" fmla="*/ 1197924 h 4026055"/>
                <a:gd name="connsiteX5" fmla="*/ 6334125 w 6334125"/>
                <a:gd name="connsiteY5" fmla="*/ 758980 h 4026055"/>
                <a:gd name="connsiteX0" fmla="*/ 0 w 6334125"/>
                <a:gd name="connsiteY0" fmla="*/ 4020433 h 4020433"/>
                <a:gd name="connsiteX1" fmla="*/ 2895600 w 6334125"/>
                <a:gd name="connsiteY1" fmla="*/ 2848858 h 4020433"/>
                <a:gd name="connsiteX2" fmla="*/ 4362450 w 6334125"/>
                <a:gd name="connsiteY2" fmla="*/ 1858258 h 4020433"/>
                <a:gd name="connsiteX3" fmla="*/ 4326260 w 6334125"/>
                <a:gd name="connsiteY3" fmla="*/ 49302 h 4020433"/>
                <a:gd name="connsiteX4" fmla="*/ 5421635 w 6334125"/>
                <a:gd name="connsiteY4" fmla="*/ 1192302 h 4020433"/>
                <a:gd name="connsiteX5" fmla="*/ 6334125 w 6334125"/>
                <a:gd name="connsiteY5" fmla="*/ 753358 h 4020433"/>
                <a:gd name="connsiteX0" fmla="*/ 0 w 6334125"/>
                <a:gd name="connsiteY0" fmla="*/ 4018875 h 4018875"/>
                <a:gd name="connsiteX1" fmla="*/ 2895600 w 6334125"/>
                <a:gd name="connsiteY1" fmla="*/ 2847300 h 4018875"/>
                <a:gd name="connsiteX2" fmla="*/ 4248150 w 6334125"/>
                <a:gd name="connsiteY2" fmla="*/ 1923375 h 4018875"/>
                <a:gd name="connsiteX3" fmla="*/ 4326260 w 6334125"/>
                <a:gd name="connsiteY3" fmla="*/ 47744 h 4018875"/>
                <a:gd name="connsiteX4" fmla="*/ 5421635 w 6334125"/>
                <a:gd name="connsiteY4" fmla="*/ 1190744 h 4018875"/>
                <a:gd name="connsiteX5" fmla="*/ 6334125 w 6334125"/>
                <a:gd name="connsiteY5" fmla="*/ 751800 h 4018875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08687 h 4008687"/>
                <a:gd name="connsiteX1" fmla="*/ 2895600 w 6334125"/>
                <a:gd name="connsiteY1" fmla="*/ 2837112 h 4008687"/>
                <a:gd name="connsiteX2" fmla="*/ 4248150 w 6334125"/>
                <a:gd name="connsiteY2" fmla="*/ 1913187 h 4008687"/>
                <a:gd name="connsiteX3" fmla="*/ 4326260 w 6334125"/>
                <a:gd name="connsiteY3" fmla="*/ 37556 h 4008687"/>
                <a:gd name="connsiteX4" fmla="*/ 5421635 w 6334125"/>
                <a:gd name="connsiteY4" fmla="*/ 1180556 h 4008687"/>
                <a:gd name="connsiteX5" fmla="*/ 6334125 w 6334125"/>
                <a:gd name="connsiteY5" fmla="*/ 741612 h 4008687"/>
                <a:gd name="connsiteX0" fmla="*/ 0 w 6334125"/>
                <a:gd name="connsiteY0" fmla="*/ 4027609 h 4027609"/>
                <a:gd name="connsiteX1" fmla="*/ 2895600 w 6334125"/>
                <a:gd name="connsiteY1" fmla="*/ 2856034 h 4027609"/>
                <a:gd name="connsiteX2" fmla="*/ 4248150 w 6334125"/>
                <a:gd name="connsiteY2" fmla="*/ 1932109 h 4027609"/>
                <a:gd name="connsiteX3" fmla="*/ 4326260 w 6334125"/>
                <a:gd name="connsiteY3" fmla="*/ 56478 h 4027609"/>
                <a:gd name="connsiteX4" fmla="*/ 5421635 w 6334125"/>
                <a:gd name="connsiteY4" fmla="*/ 1199478 h 4027609"/>
                <a:gd name="connsiteX5" fmla="*/ 6334125 w 6334125"/>
                <a:gd name="connsiteY5" fmla="*/ 760534 h 4027609"/>
                <a:gd name="connsiteX0" fmla="*/ 0 w 6334125"/>
                <a:gd name="connsiteY0" fmla="*/ 3994320 h 3994320"/>
                <a:gd name="connsiteX1" fmla="*/ 2895600 w 6334125"/>
                <a:gd name="connsiteY1" fmla="*/ 2822745 h 3994320"/>
                <a:gd name="connsiteX2" fmla="*/ 4248150 w 6334125"/>
                <a:gd name="connsiteY2" fmla="*/ 1898820 h 3994320"/>
                <a:gd name="connsiteX3" fmla="*/ 4326260 w 6334125"/>
                <a:gd name="connsiteY3" fmla="*/ 23189 h 3994320"/>
                <a:gd name="connsiteX4" fmla="*/ 5421635 w 6334125"/>
                <a:gd name="connsiteY4" fmla="*/ 1166189 h 3994320"/>
                <a:gd name="connsiteX5" fmla="*/ 6334125 w 6334125"/>
                <a:gd name="connsiteY5" fmla="*/ 727245 h 3994320"/>
                <a:gd name="connsiteX0" fmla="*/ 0 w 6334125"/>
                <a:gd name="connsiteY0" fmla="*/ 3995390 h 3995390"/>
                <a:gd name="connsiteX1" fmla="*/ 2895600 w 6334125"/>
                <a:gd name="connsiteY1" fmla="*/ 2823815 h 3995390"/>
                <a:gd name="connsiteX2" fmla="*/ 4248150 w 6334125"/>
                <a:gd name="connsiteY2" fmla="*/ 1899890 h 3995390"/>
                <a:gd name="connsiteX3" fmla="*/ 4326260 w 6334125"/>
                <a:gd name="connsiteY3" fmla="*/ 24259 h 3995390"/>
                <a:gd name="connsiteX4" fmla="*/ 5421635 w 6334125"/>
                <a:gd name="connsiteY4" fmla="*/ 1167259 h 3995390"/>
                <a:gd name="connsiteX5" fmla="*/ 6334125 w 6334125"/>
                <a:gd name="connsiteY5" fmla="*/ 728315 h 3995390"/>
                <a:gd name="connsiteX0" fmla="*/ 0 w 6334125"/>
                <a:gd name="connsiteY0" fmla="*/ 3996562 h 3996562"/>
                <a:gd name="connsiteX1" fmla="*/ 2895600 w 6334125"/>
                <a:gd name="connsiteY1" fmla="*/ 2824987 h 3996562"/>
                <a:gd name="connsiteX2" fmla="*/ 4248150 w 6334125"/>
                <a:gd name="connsiteY2" fmla="*/ 1901062 h 3996562"/>
                <a:gd name="connsiteX3" fmla="*/ 4326260 w 6334125"/>
                <a:gd name="connsiteY3" fmla="*/ 25431 h 3996562"/>
                <a:gd name="connsiteX4" fmla="*/ 5421635 w 6334125"/>
                <a:gd name="connsiteY4" fmla="*/ 1168431 h 3996562"/>
                <a:gd name="connsiteX5" fmla="*/ 6334125 w 6334125"/>
                <a:gd name="connsiteY5" fmla="*/ 729487 h 3996562"/>
                <a:gd name="connsiteX0" fmla="*/ 0 w 6334125"/>
                <a:gd name="connsiteY0" fmla="*/ 3998304 h 3998304"/>
                <a:gd name="connsiteX1" fmla="*/ 2895600 w 6334125"/>
                <a:gd name="connsiteY1" fmla="*/ 2826729 h 3998304"/>
                <a:gd name="connsiteX2" fmla="*/ 4248150 w 6334125"/>
                <a:gd name="connsiteY2" fmla="*/ 1902804 h 3998304"/>
                <a:gd name="connsiteX3" fmla="*/ 4326260 w 6334125"/>
                <a:gd name="connsiteY3" fmla="*/ 27173 h 3998304"/>
                <a:gd name="connsiteX4" fmla="*/ 5421635 w 6334125"/>
                <a:gd name="connsiteY4" fmla="*/ 1170173 h 3998304"/>
                <a:gd name="connsiteX5" fmla="*/ 6334125 w 6334125"/>
                <a:gd name="connsiteY5" fmla="*/ 731229 h 3998304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2678 h 3562678"/>
                <a:gd name="connsiteX1" fmla="*/ 2871839 w 6310364"/>
                <a:gd name="connsiteY1" fmla="*/ 2826729 h 3562678"/>
                <a:gd name="connsiteX2" fmla="*/ 4224389 w 6310364"/>
                <a:gd name="connsiteY2" fmla="*/ 1902804 h 3562678"/>
                <a:gd name="connsiteX3" fmla="*/ 4302499 w 6310364"/>
                <a:gd name="connsiteY3" fmla="*/ 27173 h 3562678"/>
                <a:gd name="connsiteX4" fmla="*/ 5397874 w 6310364"/>
                <a:gd name="connsiteY4" fmla="*/ 1170173 h 3562678"/>
                <a:gd name="connsiteX5" fmla="*/ 6310364 w 6310364"/>
                <a:gd name="connsiteY5" fmla="*/ 731229 h 3562678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4213 h 3564213"/>
                <a:gd name="connsiteX1" fmla="*/ 2871839 w 6310364"/>
                <a:gd name="connsiteY1" fmla="*/ 2828264 h 3564213"/>
                <a:gd name="connsiteX2" fmla="*/ 4232309 w 6310364"/>
                <a:gd name="connsiteY2" fmla="*/ 1817214 h 3564213"/>
                <a:gd name="connsiteX3" fmla="*/ 4302499 w 6310364"/>
                <a:gd name="connsiteY3" fmla="*/ 28708 h 3564213"/>
                <a:gd name="connsiteX4" fmla="*/ 5397874 w 6310364"/>
                <a:gd name="connsiteY4" fmla="*/ 1171708 h 3564213"/>
                <a:gd name="connsiteX5" fmla="*/ 6310364 w 6310364"/>
                <a:gd name="connsiteY5" fmla="*/ 732764 h 3564213"/>
                <a:gd name="connsiteX0" fmla="*/ 0 w 6310364"/>
                <a:gd name="connsiteY0" fmla="*/ 3562590 h 3562590"/>
                <a:gd name="connsiteX1" fmla="*/ 2871839 w 6310364"/>
                <a:gd name="connsiteY1" fmla="*/ 2826641 h 3562590"/>
                <a:gd name="connsiteX2" fmla="*/ 4232309 w 6310364"/>
                <a:gd name="connsiteY2" fmla="*/ 1815591 h 3562590"/>
                <a:gd name="connsiteX3" fmla="*/ 4302499 w 6310364"/>
                <a:gd name="connsiteY3" fmla="*/ 27085 h 3562590"/>
                <a:gd name="connsiteX4" fmla="*/ 5397874 w 6310364"/>
                <a:gd name="connsiteY4" fmla="*/ 1170085 h 3562590"/>
                <a:gd name="connsiteX5" fmla="*/ 6310364 w 6310364"/>
                <a:gd name="connsiteY5" fmla="*/ 731141 h 3562590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97874 w 6310364"/>
                <a:gd name="connsiteY4" fmla="*/ 944821 h 3337326"/>
                <a:gd name="connsiteX5" fmla="*/ 6310364 w 6310364"/>
                <a:gd name="connsiteY5" fmla="*/ 505877 h 3337326"/>
                <a:gd name="connsiteX0" fmla="*/ 0 w 6310364"/>
                <a:gd name="connsiteY0" fmla="*/ 3337326 h 3337326"/>
                <a:gd name="connsiteX1" fmla="*/ 2871839 w 6310364"/>
                <a:gd name="connsiteY1" fmla="*/ 2601377 h 3337326"/>
                <a:gd name="connsiteX2" fmla="*/ 4232309 w 6310364"/>
                <a:gd name="connsiteY2" fmla="*/ 1590327 h 3337326"/>
                <a:gd name="connsiteX3" fmla="*/ 4357943 w 6310364"/>
                <a:gd name="connsiteY3" fmla="*/ 31515 h 3337326"/>
                <a:gd name="connsiteX4" fmla="*/ 5350352 w 6310364"/>
                <a:gd name="connsiteY4" fmla="*/ 810173 h 3337326"/>
                <a:gd name="connsiteX5" fmla="*/ 6310364 w 6310364"/>
                <a:gd name="connsiteY5" fmla="*/ 505877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350352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99864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37326 h 3337326"/>
                <a:gd name="connsiteX1" fmla="*/ 2871839 w 6009386"/>
                <a:gd name="connsiteY1" fmla="*/ 2601377 h 3337326"/>
                <a:gd name="connsiteX2" fmla="*/ 4232309 w 6009386"/>
                <a:gd name="connsiteY2" fmla="*/ 1590327 h 3337326"/>
                <a:gd name="connsiteX3" fmla="*/ 4357943 w 6009386"/>
                <a:gd name="connsiteY3" fmla="*/ 31515 h 3337326"/>
                <a:gd name="connsiteX4" fmla="*/ 5104819 w 6009386"/>
                <a:gd name="connsiteY4" fmla="*/ 810173 h 3337326"/>
                <a:gd name="connsiteX5" fmla="*/ 6009386 w 6009386"/>
                <a:gd name="connsiteY5" fmla="*/ 474195 h 3337326"/>
                <a:gd name="connsiteX0" fmla="*/ 0 w 6009386"/>
                <a:gd name="connsiteY0" fmla="*/ 3399330 h 3399330"/>
                <a:gd name="connsiteX1" fmla="*/ 2871839 w 6009386"/>
                <a:gd name="connsiteY1" fmla="*/ 2663381 h 3399330"/>
                <a:gd name="connsiteX2" fmla="*/ 4232309 w 6009386"/>
                <a:gd name="connsiteY2" fmla="*/ 1652331 h 3399330"/>
                <a:gd name="connsiteX3" fmla="*/ 4302500 w 6009386"/>
                <a:gd name="connsiteY3" fmla="*/ 30155 h 3399330"/>
                <a:gd name="connsiteX4" fmla="*/ 5104819 w 6009386"/>
                <a:gd name="connsiteY4" fmla="*/ 872177 h 3399330"/>
                <a:gd name="connsiteX5" fmla="*/ 6009386 w 6009386"/>
                <a:gd name="connsiteY5" fmla="*/ 536199 h 3399330"/>
                <a:gd name="connsiteX0" fmla="*/ 0 w 6009386"/>
                <a:gd name="connsiteY0" fmla="*/ 3394402 h 3394402"/>
                <a:gd name="connsiteX1" fmla="*/ 2871839 w 6009386"/>
                <a:gd name="connsiteY1" fmla="*/ 2658453 h 3394402"/>
                <a:gd name="connsiteX2" fmla="*/ 4232309 w 6009386"/>
                <a:gd name="connsiteY2" fmla="*/ 1647403 h 3394402"/>
                <a:gd name="connsiteX3" fmla="*/ 4302500 w 6009386"/>
                <a:gd name="connsiteY3" fmla="*/ 25227 h 3394402"/>
                <a:gd name="connsiteX4" fmla="*/ 5104819 w 6009386"/>
                <a:gd name="connsiteY4" fmla="*/ 867249 h 3394402"/>
                <a:gd name="connsiteX5" fmla="*/ 6009386 w 6009386"/>
                <a:gd name="connsiteY5" fmla="*/ 531271 h 3394402"/>
                <a:gd name="connsiteX0" fmla="*/ 0 w 5914340"/>
                <a:gd name="connsiteY0" fmla="*/ 3394402 h 3394402"/>
                <a:gd name="connsiteX1" fmla="*/ 2871839 w 5914340"/>
                <a:gd name="connsiteY1" fmla="*/ 2658453 h 3394402"/>
                <a:gd name="connsiteX2" fmla="*/ 4232309 w 5914340"/>
                <a:gd name="connsiteY2" fmla="*/ 1647403 h 3394402"/>
                <a:gd name="connsiteX3" fmla="*/ 4302500 w 5914340"/>
                <a:gd name="connsiteY3" fmla="*/ 25227 h 3394402"/>
                <a:gd name="connsiteX4" fmla="*/ 5104819 w 5914340"/>
                <a:gd name="connsiteY4" fmla="*/ 867249 h 3394402"/>
                <a:gd name="connsiteX5" fmla="*/ 5914340 w 5914340"/>
                <a:gd name="connsiteY5" fmla="*/ 562953 h 3394402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4270 h 3404270"/>
                <a:gd name="connsiteX1" fmla="*/ 2871839 w 5914340"/>
                <a:gd name="connsiteY1" fmla="*/ 2668321 h 3404270"/>
                <a:gd name="connsiteX2" fmla="*/ 4232309 w 5914340"/>
                <a:gd name="connsiteY2" fmla="*/ 1657271 h 3404270"/>
                <a:gd name="connsiteX3" fmla="*/ 4302500 w 5914340"/>
                <a:gd name="connsiteY3" fmla="*/ 35095 h 3404270"/>
                <a:gd name="connsiteX4" fmla="*/ 5104819 w 5914340"/>
                <a:gd name="connsiteY4" fmla="*/ 877117 h 3404270"/>
                <a:gd name="connsiteX5" fmla="*/ 5914340 w 5914340"/>
                <a:gd name="connsiteY5" fmla="*/ 572821 h 3404270"/>
                <a:gd name="connsiteX0" fmla="*/ 0 w 5914340"/>
                <a:gd name="connsiteY0" fmla="*/ 3403048 h 3403048"/>
                <a:gd name="connsiteX1" fmla="*/ 2871839 w 5914340"/>
                <a:gd name="connsiteY1" fmla="*/ 2667099 h 3403048"/>
                <a:gd name="connsiteX2" fmla="*/ 4232309 w 5914340"/>
                <a:gd name="connsiteY2" fmla="*/ 1656049 h 3403048"/>
                <a:gd name="connsiteX3" fmla="*/ 4302500 w 5914340"/>
                <a:gd name="connsiteY3" fmla="*/ 33873 h 3403048"/>
                <a:gd name="connsiteX4" fmla="*/ 5104819 w 5914340"/>
                <a:gd name="connsiteY4" fmla="*/ 875895 h 3403048"/>
                <a:gd name="connsiteX5" fmla="*/ 5914340 w 5914340"/>
                <a:gd name="connsiteY5" fmla="*/ 571599 h 3403048"/>
                <a:gd name="connsiteX0" fmla="*/ 0 w 5914340"/>
                <a:gd name="connsiteY0" fmla="*/ 3402580 h 3402580"/>
                <a:gd name="connsiteX1" fmla="*/ 2871839 w 5914340"/>
                <a:gd name="connsiteY1" fmla="*/ 2666631 h 3402580"/>
                <a:gd name="connsiteX2" fmla="*/ 4232309 w 5914340"/>
                <a:gd name="connsiteY2" fmla="*/ 1655581 h 3402580"/>
                <a:gd name="connsiteX3" fmla="*/ 4302500 w 5914340"/>
                <a:gd name="connsiteY3" fmla="*/ 33405 h 3402580"/>
                <a:gd name="connsiteX4" fmla="*/ 5104819 w 5914340"/>
                <a:gd name="connsiteY4" fmla="*/ 875427 h 3402580"/>
                <a:gd name="connsiteX5" fmla="*/ 5914340 w 5914340"/>
                <a:gd name="connsiteY5" fmla="*/ 571131 h 3402580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5914340"/>
                <a:gd name="connsiteY0" fmla="*/ 3453106 h 3453106"/>
                <a:gd name="connsiteX1" fmla="*/ 2871839 w 5914340"/>
                <a:gd name="connsiteY1" fmla="*/ 2717157 h 3453106"/>
                <a:gd name="connsiteX2" fmla="*/ 4232309 w 5914340"/>
                <a:gd name="connsiteY2" fmla="*/ 1706107 h 3453106"/>
                <a:gd name="connsiteX3" fmla="*/ 4302500 w 5914340"/>
                <a:gd name="connsiteY3" fmla="*/ 83931 h 3453106"/>
                <a:gd name="connsiteX4" fmla="*/ 5104819 w 5914340"/>
                <a:gd name="connsiteY4" fmla="*/ 925953 h 3453106"/>
                <a:gd name="connsiteX5" fmla="*/ 5914340 w 5914340"/>
                <a:gd name="connsiteY5" fmla="*/ 621657 h 3453106"/>
                <a:gd name="connsiteX0" fmla="*/ 0 w 6496747"/>
                <a:gd name="connsiteY0" fmla="*/ 3469284 h 3469284"/>
                <a:gd name="connsiteX1" fmla="*/ 3454246 w 6496747"/>
                <a:gd name="connsiteY1" fmla="*/ 2717157 h 3469284"/>
                <a:gd name="connsiteX2" fmla="*/ 4814716 w 6496747"/>
                <a:gd name="connsiteY2" fmla="*/ 1706107 h 3469284"/>
                <a:gd name="connsiteX3" fmla="*/ 4884907 w 6496747"/>
                <a:gd name="connsiteY3" fmla="*/ 83931 h 3469284"/>
                <a:gd name="connsiteX4" fmla="*/ 5687226 w 6496747"/>
                <a:gd name="connsiteY4" fmla="*/ 925953 h 3469284"/>
                <a:gd name="connsiteX5" fmla="*/ 6496747 w 6496747"/>
                <a:gd name="connsiteY5" fmla="*/ 621657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687226 w 7734362"/>
                <a:gd name="connsiteY4" fmla="*/ 925953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711493 w 7734362"/>
                <a:gd name="connsiteY4" fmla="*/ 998754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5897540 w 7734362"/>
                <a:gd name="connsiteY4" fmla="*/ 1014932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69284 h 3469284"/>
                <a:gd name="connsiteX1" fmla="*/ 3454246 w 7734362"/>
                <a:gd name="connsiteY1" fmla="*/ 2717157 h 3469284"/>
                <a:gd name="connsiteX2" fmla="*/ 4814716 w 7734362"/>
                <a:gd name="connsiteY2" fmla="*/ 1706107 h 3469284"/>
                <a:gd name="connsiteX3" fmla="*/ 4884907 w 7734362"/>
                <a:gd name="connsiteY3" fmla="*/ 83931 h 3469284"/>
                <a:gd name="connsiteX4" fmla="*/ 6164476 w 7734362"/>
                <a:gd name="connsiteY4" fmla="*/ 1023021 h 3469284"/>
                <a:gd name="connsiteX5" fmla="*/ 7734362 w 7734362"/>
                <a:gd name="connsiteY5" fmla="*/ 613568 h 3469284"/>
                <a:gd name="connsiteX0" fmla="*/ 0 w 7734362"/>
                <a:gd name="connsiteY0" fmla="*/ 3476437 h 3476437"/>
                <a:gd name="connsiteX1" fmla="*/ 3454246 w 7734362"/>
                <a:gd name="connsiteY1" fmla="*/ 2724310 h 3476437"/>
                <a:gd name="connsiteX2" fmla="*/ 5025030 w 7734362"/>
                <a:gd name="connsiteY2" fmla="*/ 1600014 h 3476437"/>
                <a:gd name="connsiteX3" fmla="*/ 4884907 w 7734362"/>
                <a:gd name="connsiteY3" fmla="*/ 91084 h 3476437"/>
                <a:gd name="connsiteX4" fmla="*/ 6164476 w 7734362"/>
                <a:gd name="connsiteY4" fmla="*/ 1030174 h 3476437"/>
                <a:gd name="connsiteX5" fmla="*/ 7734362 w 7734362"/>
                <a:gd name="connsiteY5" fmla="*/ 620721 h 3476437"/>
                <a:gd name="connsiteX0" fmla="*/ 0 w 7734362"/>
                <a:gd name="connsiteY0" fmla="*/ 3491750 h 3491750"/>
                <a:gd name="connsiteX1" fmla="*/ 3454246 w 7734362"/>
                <a:gd name="connsiteY1" fmla="*/ 2739623 h 3491750"/>
                <a:gd name="connsiteX2" fmla="*/ 5162543 w 7734362"/>
                <a:gd name="connsiteY2" fmla="*/ 1421191 h 3491750"/>
                <a:gd name="connsiteX3" fmla="*/ 4884907 w 7734362"/>
                <a:gd name="connsiteY3" fmla="*/ 106397 h 3491750"/>
                <a:gd name="connsiteX4" fmla="*/ 6164476 w 7734362"/>
                <a:gd name="connsiteY4" fmla="*/ 1045487 h 3491750"/>
                <a:gd name="connsiteX5" fmla="*/ 7734362 w 7734362"/>
                <a:gd name="connsiteY5" fmla="*/ 636034 h 3491750"/>
                <a:gd name="connsiteX0" fmla="*/ 0 w 7734362"/>
                <a:gd name="connsiteY0" fmla="*/ 3481682 h 3481682"/>
                <a:gd name="connsiteX1" fmla="*/ 3454246 w 7734362"/>
                <a:gd name="connsiteY1" fmla="*/ 2729555 h 3481682"/>
                <a:gd name="connsiteX2" fmla="*/ 5162543 w 7734362"/>
                <a:gd name="connsiteY2" fmla="*/ 1411123 h 3481682"/>
                <a:gd name="connsiteX3" fmla="*/ 4884907 w 7734362"/>
                <a:gd name="connsiteY3" fmla="*/ 96329 h 3481682"/>
                <a:gd name="connsiteX4" fmla="*/ 6164476 w 7734362"/>
                <a:gd name="connsiteY4" fmla="*/ 1035419 h 3481682"/>
                <a:gd name="connsiteX5" fmla="*/ 7734362 w 7734362"/>
                <a:gd name="connsiteY5" fmla="*/ 625966 h 3481682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17264 h 3617264"/>
                <a:gd name="connsiteX1" fmla="*/ 3454246 w 7734362"/>
                <a:gd name="connsiteY1" fmla="*/ 2865137 h 3617264"/>
                <a:gd name="connsiteX2" fmla="*/ 5162543 w 7734362"/>
                <a:gd name="connsiteY2" fmla="*/ 1546705 h 3617264"/>
                <a:gd name="connsiteX3" fmla="*/ 5022420 w 7734362"/>
                <a:gd name="connsiteY3" fmla="*/ 86309 h 3617264"/>
                <a:gd name="connsiteX4" fmla="*/ 6164476 w 7734362"/>
                <a:gd name="connsiteY4" fmla="*/ 1171001 h 3617264"/>
                <a:gd name="connsiteX5" fmla="*/ 7734362 w 7734362"/>
                <a:gd name="connsiteY5" fmla="*/ 761548 h 3617264"/>
                <a:gd name="connsiteX0" fmla="*/ 0 w 7734362"/>
                <a:gd name="connsiteY0" fmla="*/ 3601719 h 3601719"/>
                <a:gd name="connsiteX1" fmla="*/ 3454246 w 7734362"/>
                <a:gd name="connsiteY1" fmla="*/ 2849592 h 3601719"/>
                <a:gd name="connsiteX2" fmla="*/ 5162543 w 7734362"/>
                <a:gd name="connsiteY2" fmla="*/ 1531160 h 3601719"/>
                <a:gd name="connsiteX3" fmla="*/ 5022420 w 7734362"/>
                <a:gd name="connsiteY3" fmla="*/ 70764 h 3601719"/>
                <a:gd name="connsiteX4" fmla="*/ 6164476 w 7734362"/>
                <a:gd name="connsiteY4" fmla="*/ 1155456 h 3601719"/>
                <a:gd name="connsiteX5" fmla="*/ 7734362 w 7734362"/>
                <a:gd name="connsiteY5" fmla="*/ 746003 h 3601719"/>
                <a:gd name="connsiteX0" fmla="*/ 0 w 7734362"/>
                <a:gd name="connsiteY0" fmla="*/ 3663073 h 3663073"/>
                <a:gd name="connsiteX1" fmla="*/ 3454246 w 7734362"/>
                <a:gd name="connsiteY1" fmla="*/ 2910946 h 3663073"/>
                <a:gd name="connsiteX2" fmla="*/ 5162543 w 7734362"/>
                <a:gd name="connsiteY2" fmla="*/ 1592514 h 3663073"/>
                <a:gd name="connsiteX3" fmla="*/ 4941530 w 7734362"/>
                <a:gd name="connsiteY3" fmla="*/ 67405 h 3663073"/>
                <a:gd name="connsiteX4" fmla="*/ 6164476 w 7734362"/>
                <a:gd name="connsiteY4" fmla="*/ 1216810 h 3663073"/>
                <a:gd name="connsiteX5" fmla="*/ 7734362 w 7734362"/>
                <a:gd name="connsiteY5" fmla="*/ 807357 h 3663073"/>
                <a:gd name="connsiteX0" fmla="*/ 0 w 7734362"/>
                <a:gd name="connsiteY0" fmla="*/ 3660638 h 3660638"/>
                <a:gd name="connsiteX1" fmla="*/ 3454246 w 7734362"/>
                <a:gd name="connsiteY1" fmla="*/ 2908511 h 3660638"/>
                <a:gd name="connsiteX2" fmla="*/ 5162543 w 7734362"/>
                <a:gd name="connsiteY2" fmla="*/ 1590079 h 3660638"/>
                <a:gd name="connsiteX3" fmla="*/ 4941530 w 7734362"/>
                <a:gd name="connsiteY3" fmla="*/ 64970 h 3660638"/>
                <a:gd name="connsiteX4" fmla="*/ 6164476 w 7734362"/>
                <a:gd name="connsiteY4" fmla="*/ 1214375 h 3660638"/>
                <a:gd name="connsiteX5" fmla="*/ 7734362 w 7734362"/>
                <a:gd name="connsiteY5" fmla="*/ 804922 h 3660638"/>
                <a:gd name="connsiteX0" fmla="*/ 0 w 7734362"/>
                <a:gd name="connsiteY0" fmla="*/ 3688791 h 3688791"/>
                <a:gd name="connsiteX1" fmla="*/ 3454246 w 7734362"/>
                <a:gd name="connsiteY1" fmla="*/ 2936664 h 3688791"/>
                <a:gd name="connsiteX2" fmla="*/ 5162543 w 7734362"/>
                <a:gd name="connsiteY2" fmla="*/ 1618232 h 3688791"/>
                <a:gd name="connsiteX3" fmla="*/ 4941530 w 7734362"/>
                <a:gd name="connsiteY3" fmla="*/ 93123 h 3688791"/>
                <a:gd name="connsiteX4" fmla="*/ 6164476 w 7734362"/>
                <a:gd name="connsiteY4" fmla="*/ 1242528 h 3688791"/>
                <a:gd name="connsiteX5" fmla="*/ 7734362 w 7734362"/>
                <a:gd name="connsiteY5" fmla="*/ 833075 h 3688791"/>
                <a:gd name="connsiteX0" fmla="*/ 0 w 7734362"/>
                <a:gd name="connsiteY0" fmla="*/ 3673620 h 3673620"/>
                <a:gd name="connsiteX1" fmla="*/ 3454246 w 7734362"/>
                <a:gd name="connsiteY1" fmla="*/ 2921493 h 3673620"/>
                <a:gd name="connsiteX2" fmla="*/ 5162543 w 7734362"/>
                <a:gd name="connsiteY2" fmla="*/ 1603061 h 3673620"/>
                <a:gd name="connsiteX3" fmla="*/ 4957709 w 7734362"/>
                <a:gd name="connsiteY3" fmla="*/ 94131 h 3673620"/>
                <a:gd name="connsiteX4" fmla="*/ 6164476 w 7734362"/>
                <a:gd name="connsiteY4" fmla="*/ 1227357 h 3673620"/>
                <a:gd name="connsiteX5" fmla="*/ 7734362 w 7734362"/>
                <a:gd name="connsiteY5" fmla="*/ 817904 h 3673620"/>
                <a:gd name="connsiteX0" fmla="*/ 0 w 7734362"/>
                <a:gd name="connsiteY0" fmla="*/ 3640616 h 3640616"/>
                <a:gd name="connsiteX1" fmla="*/ 3454246 w 7734362"/>
                <a:gd name="connsiteY1" fmla="*/ 2888489 h 3640616"/>
                <a:gd name="connsiteX2" fmla="*/ 5162543 w 7734362"/>
                <a:gd name="connsiteY2" fmla="*/ 1570057 h 3640616"/>
                <a:gd name="connsiteX3" fmla="*/ 4957709 w 7734362"/>
                <a:gd name="connsiteY3" fmla="*/ 61127 h 3640616"/>
                <a:gd name="connsiteX4" fmla="*/ 6164476 w 7734362"/>
                <a:gd name="connsiteY4" fmla="*/ 1194353 h 3640616"/>
                <a:gd name="connsiteX5" fmla="*/ 7734362 w 7734362"/>
                <a:gd name="connsiteY5" fmla="*/ 784900 h 3640616"/>
                <a:gd name="connsiteX0" fmla="*/ 0 w 7734362"/>
                <a:gd name="connsiteY0" fmla="*/ 3647921 h 3647921"/>
                <a:gd name="connsiteX1" fmla="*/ 3454246 w 7734362"/>
                <a:gd name="connsiteY1" fmla="*/ 2895794 h 3647921"/>
                <a:gd name="connsiteX2" fmla="*/ 5162543 w 7734362"/>
                <a:gd name="connsiteY2" fmla="*/ 1577362 h 3647921"/>
                <a:gd name="connsiteX3" fmla="*/ 4957709 w 7734362"/>
                <a:gd name="connsiteY3" fmla="*/ 68432 h 3647921"/>
                <a:gd name="connsiteX4" fmla="*/ 6164476 w 7734362"/>
                <a:gd name="connsiteY4" fmla="*/ 1201658 h 3647921"/>
                <a:gd name="connsiteX5" fmla="*/ 7734362 w 7734362"/>
                <a:gd name="connsiteY5" fmla="*/ 792205 h 3647921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659436 h 3659436"/>
                <a:gd name="connsiteX1" fmla="*/ 3454246 w 7734362"/>
                <a:gd name="connsiteY1" fmla="*/ 2907309 h 3659436"/>
                <a:gd name="connsiteX2" fmla="*/ 5162543 w 7734362"/>
                <a:gd name="connsiteY2" fmla="*/ 1588877 h 3659436"/>
                <a:gd name="connsiteX3" fmla="*/ 4957709 w 7734362"/>
                <a:gd name="connsiteY3" fmla="*/ 79947 h 3659436"/>
                <a:gd name="connsiteX4" fmla="*/ 6164476 w 7734362"/>
                <a:gd name="connsiteY4" fmla="*/ 1213173 h 3659436"/>
                <a:gd name="connsiteX5" fmla="*/ 7734362 w 7734362"/>
                <a:gd name="connsiteY5" fmla="*/ 803720 h 3659436"/>
                <a:gd name="connsiteX0" fmla="*/ 0 w 7734362"/>
                <a:gd name="connsiteY0" fmla="*/ 3582010 h 3582010"/>
                <a:gd name="connsiteX1" fmla="*/ 3454246 w 7734362"/>
                <a:gd name="connsiteY1" fmla="*/ 2829883 h 3582010"/>
                <a:gd name="connsiteX2" fmla="*/ 5162543 w 7734362"/>
                <a:gd name="connsiteY2" fmla="*/ 1511451 h 3582010"/>
                <a:gd name="connsiteX3" fmla="*/ 4957709 w 7734362"/>
                <a:gd name="connsiteY3" fmla="*/ 2521 h 3582010"/>
                <a:gd name="connsiteX4" fmla="*/ 6407145 w 7734362"/>
                <a:gd name="connsiteY4" fmla="*/ 1103391 h 3582010"/>
                <a:gd name="connsiteX5" fmla="*/ 7734362 w 7734362"/>
                <a:gd name="connsiteY5" fmla="*/ 726294 h 3582010"/>
                <a:gd name="connsiteX0" fmla="*/ 0 w 7734362"/>
                <a:gd name="connsiteY0" fmla="*/ 3586304 h 3586304"/>
                <a:gd name="connsiteX1" fmla="*/ 3454246 w 7734362"/>
                <a:gd name="connsiteY1" fmla="*/ 2834177 h 3586304"/>
                <a:gd name="connsiteX2" fmla="*/ 5162543 w 7734362"/>
                <a:gd name="connsiteY2" fmla="*/ 1515745 h 3586304"/>
                <a:gd name="connsiteX3" fmla="*/ 4957709 w 7734362"/>
                <a:gd name="connsiteY3" fmla="*/ 6815 h 3586304"/>
                <a:gd name="connsiteX4" fmla="*/ 6407145 w 7734362"/>
                <a:gd name="connsiteY4" fmla="*/ 1107685 h 3586304"/>
                <a:gd name="connsiteX5" fmla="*/ 7734362 w 7734362"/>
                <a:gd name="connsiteY5" fmla="*/ 730588 h 3586304"/>
                <a:gd name="connsiteX0" fmla="*/ 0 w 7734362"/>
                <a:gd name="connsiteY0" fmla="*/ 3687876 h 3687876"/>
                <a:gd name="connsiteX1" fmla="*/ 3454246 w 7734362"/>
                <a:gd name="connsiteY1" fmla="*/ 2935749 h 3687876"/>
                <a:gd name="connsiteX2" fmla="*/ 5162543 w 7734362"/>
                <a:gd name="connsiteY2" fmla="*/ 1617317 h 3687876"/>
                <a:gd name="connsiteX3" fmla="*/ 4957709 w 7734362"/>
                <a:gd name="connsiteY3" fmla="*/ 108387 h 3687876"/>
                <a:gd name="connsiteX4" fmla="*/ 6407145 w 7734362"/>
                <a:gd name="connsiteY4" fmla="*/ 1209257 h 3687876"/>
                <a:gd name="connsiteX5" fmla="*/ 7734362 w 7734362"/>
                <a:gd name="connsiteY5" fmla="*/ 832160 h 3687876"/>
                <a:gd name="connsiteX0" fmla="*/ 0 w 7734362"/>
                <a:gd name="connsiteY0" fmla="*/ 3707261 h 3707261"/>
                <a:gd name="connsiteX1" fmla="*/ 3454246 w 7734362"/>
                <a:gd name="connsiteY1" fmla="*/ 2955134 h 3707261"/>
                <a:gd name="connsiteX2" fmla="*/ 5162543 w 7734362"/>
                <a:gd name="connsiteY2" fmla="*/ 1636702 h 3707261"/>
                <a:gd name="connsiteX3" fmla="*/ 4957709 w 7734362"/>
                <a:gd name="connsiteY3" fmla="*/ 127772 h 3707261"/>
                <a:gd name="connsiteX4" fmla="*/ 6407145 w 7734362"/>
                <a:gd name="connsiteY4" fmla="*/ 1228642 h 3707261"/>
                <a:gd name="connsiteX5" fmla="*/ 7734362 w 7734362"/>
                <a:gd name="connsiteY5" fmla="*/ 851545 h 3707261"/>
                <a:gd name="connsiteX0" fmla="*/ 0 w 7734362"/>
                <a:gd name="connsiteY0" fmla="*/ 3661117 h 3661117"/>
                <a:gd name="connsiteX1" fmla="*/ 3454246 w 7734362"/>
                <a:gd name="connsiteY1" fmla="*/ 2908990 h 3661117"/>
                <a:gd name="connsiteX2" fmla="*/ 5162543 w 7734362"/>
                <a:gd name="connsiteY2" fmla="*/ 1590558 h 3661117"/>
                <a:gd name="connsiteX3" fmla="*/ 4957709 w 7734362"/>
                <a:gd name="connsiteY3" fmla="*/ 81628 h 3661117"/>
                <a:gd name="connsiteX4" fmla="*/ 6407145 w 7734362"/>
                <a:gd name="connsiteY4" fmla="*/ 1182498 h 3661117"/>
                <a:gd name="connsiteX5" fmla="*/ 7734362 w 7734362"/>
                <a:gd name="connsiteY5" fmla="*/ 805401 h 3661117"/>
                <a:gd name="connsiteX0" fmla="*/ 0 w 7734362"/>
                <a:gd name="connsiteY0" fmla="*/ 3653475 h 3653475"/>
                <a:gd name="connsiteX1" fmla="*/ 3454246 w 7734362"/>
                <a:gd name="connsiteY1" fmla="*/ 2901348 h 3653475"/>
                <a:gd name="connsiteX2" fmla="*/ 5162543 w 7734362"/>
                <a:gd name="connsiteY2" fmla="*/ 1582916 h 3653475"/>
                <a:gd name="connsiteX3" fmla="*/ 4957709 w 7734362"/>
                <a:gd name="connsiteY3" fmla="*/ 73986 h 3653475"/>
                <a:gd name="connsiteX4" fmla="*/ 6407145 w 7734362"/>
                <a:gd name="connsiteY4" fmla="*/ 1174856 h 3653475"/>
                <a:gd name="connsiteX5" fmla="*/ 7734362 w 7734362"/>
                <a:gd name="connsiteY5" fmla="*/ 797759 h 3653475"/>
                <a:gd name="connsiteX0" fmla="*/ 0 w 7734362"/>
                <a:gd name="connsiteY0" fmla="*/ 3682289 h 3682289"/>
                <a:gd name="connsiteX1" fmla="*/ 3454246 w 7734362"/>
                <a:gd name="connsiteY1" fmla="*/ 2930162 h 3682289"/>
                <a:gd name="connsiteX2" fmla="*/ 5162543 w 7734362"/>
                <a:gd name="connsiteY2" fmla="*/ 1611730 h 3682289"/>
                <a:gd name="connsiteX3" fmla="*/ 4957709 w 7734362"/>
                <a:gd name="connsiteY3" fmla="*/ 102800 h 3682289"/>
                <a:gd name="connsiteX4" fmla="*/ 6407145 w 7734362"/>
                <a:gd name="connsiteY4" fmla="*/ 1203670 h 3682289"/>
                <a:gd name="connsiteX5" fmla="*/ 7734362 w 7734362"/>
                <a:gd name="connsiteY5" fmla="*/ 826573 h 3682289"/>
                <a:gd name="connsiteX0" fmla="*/ 0 w 7734362"/>
                <a:gd name="connsiteY0" fmla="*/ 3583278 h 3583278"/>
                <a:gd name="connsiteX1" fmla="*/ 3454246 w 7734362"/>
                <a:gd name="connsiteY1" fmla="*/ 2831151 h 3583278"/>
                <a:gd name="connsiteX2" fmla="*/ 5162544 w 7734362"/>
                <a:gd name="connsiteY2" fmla="*/ 1609787 h 3583278"/>
                <a:gd name="connsiteX3" fmla="*/ 4957709 w 7734362"/>
                <a:gd name="connsiteY3" fmla="*/ 3789 h 3583278"/>
                <a:gd name="connsiteX4" fmla="*/ 6407145 w 7734362"/>
                <a:gd name="connsiteY4" fmla="*/ 1104659 h 3583278"/>
                <a:gd name="connsiteX5" fmla="*/ 7734362 w 7734362"/>
                <a:gd name="connsiteY5" fmla="*/ 727562 h 3583278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81730 h 3581730"/>
                <a:gd name="connsiteX1" fmla="*/ 3454246 w 7734362"/>
                <a:gd name="connsiteY1" fmla="*/ 2829603 h 3581730"/>
                <a:gd name="connsiteX2" fmla="*/ 5211078 w 7734362"/>
                <a:gd name="connsiteY2" fmla="*/ 1486904 h 3581730"/>
                <a:gd name="connsiteX3" fmla="*/ 4957709 w 7734362"/>
                <a:gd name="connsiteY3" fmla="*/ 2241 h 3581730"/>
                <a:gd name="connsiteX4" fmla="*/ 6407145 w 7734362"/>
                <a:gd name="connsiteY4" fmla="*/ 1103111 h 3581730"/>
                <a:gd name="connsiteX5" fmla="*/ 7734362 w 7734362"/>
                <a:gd name="connsiteY5" fmla="*/ 726014 h 3581730"/>
                <a:gd name="connsiteX0" fmla="*/ 0 w 7734362"/>
                <a:gd name="connsiteY0" fmla="*/ 3591513 h 3591513"/>
                <a:gd name="connsiteX1" fmla="*/ 3454246 w 7734362"/>
                <a:gd name="connsiteY1" fmla="*/ 2839386 h 3591513"/>
                <a:gd name="connsiteX2" fmla="*/ 5211078 w 7734362"/>
                <a:gd name="connsiteY2" fmla="*/ 1496687 h 3591513"/>
                <a:gd name="connsiteX3" fmla="*/ 4957709 w 7734362"/>
                <a:gd name="connsiteY3" fmla="*/ 12024 h 3591513"/>
                <a:gd name="connsiteX4" fmla="*/ 6407145 w 7734362"/>
                <a:gd name="connsiteY4" fmla="*/ 1112894 h 3591513"/>
                <a:gd name="connsiteX5" fmla="*/ 7734362 w 7734362"/>
                <a:gd name="connsiteY5" fmla="*/ 735797 h 3591513"/>
                <a:gd name="connsiteX0" fmla="*/ 0 w 7734362"/>
                <a:gd name="connsiteY0" fmla="*/ 3613435 h 3613435"/>
                <a:gd name="connsiteX1" fmla="*/ 3454246 w 7734362"/>
                <a:gd name="connsiteY1" fmla="*/ 2861308 h 3613435"/>
                <a:gd name="connsiteX2" fmla="*/ 5211078 w 7734362"/>
                <a:gd name="connsiteY2" fmla="*/ 1518609 h 3613435"/>
                <a:gd name="connsiteX3" fmla="*/ 4957709 w 7734362"/>
                <a:gd name="connsiteY3" fmla="*/ 33946 h 3613435"/>
                <a:gd name="connsiteX4" fmla="*/ 6407145 w 7734362"/>
                <a:gd name="connsiteY4" fmla="*/ 1134816 h 3613435"/>
                <a:gd name="connsiteX5" fmla="*/ 7734362 w 7734362"/>
                <a:gd name="connsiteY5" fmla="*/ 757719 h 3613435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3340 h 3583340"/>
                <a:gd name="connsiteX1" fmla="*/ 3454246 w 7734362"/>
                <a:gd name="connsiteY1" fmla="*/ 2831213 h 3583340"/>
                <a:gd name="connsiteX2" fmla="*/ 5211078 w 7734362"/>
                <a:gd name="connsiteY2" fmla="*/ 1488514 h 3583340"/>
                <a:gd name="connsiteX3" fmla="*/ 4957709 w 7734362"/>
                <a:gd name="connsiteY3" fmla="*/ 3851 h 3583340"/>
                <a:gd name="connsiteX4" fmla="*/ 6326255 w 7734362"/>
                <a:gd name="connsiteY4" fmla="*/ 999564 h 3583340"/>
                <a:gd name="connsiteX5" fmla="*/ 7734362 w 7734362"/>
                <a:gd name="connsiteY5" fmla="*/ 727624 h 3583340"/>
                <a:gd name="connsiteX0" fmla="*/ 0 w 7734362"/>
                <a:gd name="connsiteY0" fmla="*/ 3586818 h 3586818"/>
                <a:gd name="connsiteX1" fmla="*/ 3454246 w 7734362"/>
                <a:gd name="connsiteY1" fmla="*/ 2834691 h 3586818"/>
                <a:gd name="connsiteX2" fmla="*/ 5211078 w 7734362"/>
                <a:gd name="connsiteY2" fmla="*/ 1491992 h 3586818"/>
                <a:gd name="connsiteX3" fmla="*/ 4957709 w 7734362"/>
                <a:gd name="connsiteY3" fmla="*/ 7329 h 3586818"/>
                <a:gd name="connsiteX4" fmla="*/ 6326255 w 7734362"/>
                <a:gd name="connsiteY4" fmla="*/ 1003042 h 3586818"/>
                <a:gd name="connsiteX5" fmla="*/ 7734362 w 7734362"/>
                <a:gd name="connsiteY5" fmla="*/ 731102 h 3586818"/>
                <a:gd name="connsiteX0" fmla="*/ 0 w 7734362"/>
                <a:gd name="connsiteY0" fmla="*/ 3582159 h 3582159"/>
                <a:gd name="connsiteX1" fmla="*/ 3454246 w 7734362"/>
                <a:gd name="connsiteY1" fmla="*/ 2830032 h 3582159"/>
                <a:gd name="connsiteX2" fmla="*/ 5211078 w 7734362"/>
                <a:gd name="connsiteY2" fmla="*/ 1487333 h 3582159"/>
                <a:gd name="connsiteX3" fmla="*/ 4957709 w 7734362"/>
                <a:gd name="connsiteY3" fmla="*/ 2670 h 3582159"/>
                <a:gd name="connsiteX4" fmla="*/ 6326255 w 7734362"/>
                <a:gd name="connsiteY4" fmla="*/ 998383 h 3582159"/>
                <a:gd name="connsiteX5" fmla="*/ 7734362 w 7734362"/>
                <a:gd name="connsiteY5" fmla="*/ 726443 h 3582159"/>
                <a:gd name="connsiteX0" fmla="*/ 0 w 7734362"/>
                <a:gd name="connsiteY0" fmla="*/ 3626225 h 3626225"/>
                <a:gd name="connsiteX1" fmla="*/ 3454246 w 7734362"/>
                <a:gd name="connsiteY1" fmla="*/ 2874098 h 3626225"/>
                <a:gd name="connsiteX2" fmla="*/ 5211078 w 7734362"/>
                <a:gd name="connsiteY2" fmla="*/ 1531399 h 3626225"/>
                <a:gd name="connsiteX3" fmla="*/ 4957709 w 7734362"/>
                <a:gd name="connsiteY3" fmla="*/ 46736 h 3626225"/>
                <a:gd name="connsiteX4" fmla="*/ 6326255 w 7734362"/>
                <a:gd name="connsiteY4" fmla="*/ 1042449 h 3626225"/>
                <a:gd name="connsiteX5" fmla="*/ 7734362 w 7734362"/>
                <a:gd name="connsiteY5" fmla="*/ 770509 h 3626225"/>
                <a:gd name="connsiteX0" fmla="*/ 0 w 7734362"/>
                <a:gd name="connsiteY0" fmla="*/ 3597711 h 3597711"/>
                <a:gd name="connsiteX1" fmla="*/ 3454246 w 7734362"/>
                <a:gd name="connsiteY1" fmla="*/ 2845584 h 3597711"/>
                <a:gd name="connsiteX2" fmla="*/ 5211078 w 7734362"/>
                <a:gd name="connsiteY2" fmla="*/ 1502885 h 3597711"/>
                <a:gd name="connsiteX3" fmla="*/ 4957709 w 7734362"/>
                <a:gd name="connsiteY3" fmla="*/ 18222 h 3597711"/>
                <a:gd name="connsiteX4" fmla="*/ 6326255 w 7734362"/>
                <a:gd name="connsiteY4" fmla="*/ 1013935 h 3597711"/>
                <a:gd name="connsiteX5" fmla="*/ 7734362 w 7734362"/>
                <a:gd name="connsiteY5" fmla="*/ 741995 h 3597711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326255 w 7734362"/>
                <a:gd name="connsiteY4" fmla="*/ 1029880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211078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656 h 3613656"/>
                <a:gd name="connsiteX1" fmla="*/ 3454246 w 7734362"/>
                <a:gd name="connsiteY1" fmla="*/ 2861529 h 3613656"/>
                <a:gd name="connsiteX2" fmla="*/ 5186811 w 7734362"/>
                <a:gd name="connsiteY2" fmla="*/ 1518830 h 3613656"/>
                <a:gd name="connsiteX3" fmla="*/ 4957709 w 7734362"/>
                <a:gd name="connsiteY3" fmla="*/ 34167 h 3613656"/>
                <a:gd name="connsiteX4" fmla="*/ 6245366 w 7734362"/>
                <a:gd name="connsiteY4" fmla="*/ 1062236 h 3613656"/>
                <a:gd name="connsiteX5" fmla="*/ 7734362 w 7734362"/>
                <a:gd name="connsiteY5" fmla="*/ 757940 h 3613656"/>
                <a:gd name="connsiteX0" fmla="*/ 0 w 7734362"/>
                <a:gd name="connsiteY0" fmla="*/ 3613440 h 3613440"/>
                <a:gd name="connsiteX1" fmla="*/ 3454246 w 7734362"/>
                <a:gd name="connsiteY1" fmla="*/ 2861313 h 3613440"/>
                <a:gd name="connsiteX2" fmla="*/ 5186811 w 7734362"/>
                <a:gd name="connsiteY2" fmla="*/ 1518614 h 3613440"/>
                <a:gd name="connsiteX3" fmla="*/ 4957709 w 7734362"/>
                <a:gd name="connsiteY3" fmla="*/ 33951 h 3613440"/>
                <a:gd name="connsiteX4" fmla="*/ 6245366 w 7734362"/>
                <a:gd name="connsiteY4" fmla="*/ 1062020 h 3613440"/>
                <a:gd name="connsiteX5" fmla="*/ 7734362 w 7734362"/>
                <a:gd name="connsiteY5" fmla="*/ 757724 h 3613440"/>
                <a:gd name="connsiteX0" fmla="*/ 0 w 7734362"/>
                <a:gd name="connsiteY0" fmla="*/ 3616227 h 3616227"/>
                <a:gd name="connsiteX1" fmla="*/ 3454246 w 7734362"/>
                <a:gd name="connsiteY1" fmla="*/ 2864100 h 3616227"/>
                <a:gd name="connsiteX2" fmla="*/ 5186811 w 7734362"/>
                <a:gd name="connsiteY2" fmla="*/ 1521401 h 3616227"/>
                <a:gd name="connsiteX3" fmla="*/ 4957709 w 7734362"/>
                <a:gd name="connsiteY3" fmla="*/ 36738 h 3616227"/>
                <a:gd name="connsiteX4" fmla="*/ 6245366 w 7734362"/>
                <a:gd name="connsiteY4" fmla="*/ 1064807 h 3616227"/>
                <a:gd name="connsiteX5" fmla="*/ 7734362 w 7734362"/>
                <a:gd name="connsiteY5" fmla="*/ 760511 h 3616227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1562 h 3631562"/>
                <a:gd name="connsiteX1" fmla="*/ 3454246 w 7734362"/>
                <a:gd name="connsiteY1" fmla="*/ 2879435 h 3631562"/>
                <a:gd name="connsiteX2" fmla="*/ 5186811 w 7734362"/>
                <a:gd name="connsiteY2" fmla="*/ 1536736 h 3631562"/>
                <a:gd name="connsiteX3" fmla="*/ 4957709 w 7734362"/>
                <a:gd name="connsiteY3" fmla="*/ 52073 h 3631562"/>
                <a:gd name="connsiteX4" fmla="*/ 6245366 w 7734362"/>
                <a:gd name="connsiteY4" fmla="*/ 1080142 h 3631562"/>
                <a:gd name="connsiteX5" fmla="*/ 7734362 w 7734362"/>
                <a:gd name="connsiteY5" fmla="*/ 775846 h 3631562"/>
                <a:gd name="connsiteX0" fmla="*/ 0 w 7734362"/>
                <a:gd name="connsiteY0" fmla="*/ 3632880 h 3632880"/>
                <a:gd name="connsiteX1" fmla="*/ 3454246 w 7734362"/>
                <a:gd name="connsiteY1" fmla="*/ 2880753 h 3632880"/>
                <a:gd name="connsiteX2" fmla="*/ 5186811 w 7734362"/>
                <a:gd name="connsiteY2" fmla="*/ 1538054 h 3632880"/>
                <a:gd name="connsiteX3" fmla="*/ 4957709 w 7734362"/>
                <a:gd name="connsiteY3" fmla="*/ 53391 h 3632880"/>
                <a:gd name="connsiteX4" fmla="*/ 6245366 w 7734362"/>
                <a:gd name="connsiteY4" fmla="*/ 1081460 h 3632880"/>
                <a:gd name="connsiteX5" fmla="*/ 7734362 w 7734362"/>
                <a:gd name="connsiteY5" fmla="*/ 777164 h 3632880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3908 h 3633908"/>
                <a:gd name="connsiteX1" fmla="*/ 3454246 w 7734362"/>
                <a:gd name="connsiteY1" fmla="*/ 2881781 h 3633908"/>
                <a:gd name="connsiteX2" fmla="*/ 5186811 w 7734362"/>
                <a:gd name="connsiteY2" fmla="*/ 1539082 h 3633908"/>
                <a:gd name="connsiteX3" fmla="*/ 4957709 w 7734362"/>
                <a:gd name="connsiteY3" fmla="*/ 54419 h 3633908"/>
                <a:gd name="connsiteX4" fmla="*/ 6245366 w 7734362"/>
                <a:gd name="connsiteY4" fmla="*/ 1082488 h 3633908"/>
                <a:gd name="connsiteX5" fmla="*/ 7734362 w 7734362"/>
                <a:gd name="connsiteY5" fmla="*/ 778192 h 3633908"/>
                <a:gd name="connsiteX0" fmla="*/ 0 w 7734362"/>
                <a:gd name="connsiteY0" fmla="*/ 3636289 h 3636289"/>
                <a:gd name="connsiteX1" fmla="*/ 3454246 w 7734362"/>
                <a:gd name="connsiteY1" fmla="*/ 2884162 h 3636289"/>
                <a:gd name="connsiteX2" fmla="*/ 5186811 w 7734362"/>
                <a:gd name="connsiteY2" fmla="*/ 1541463 h 3636289"/>
                <a:gd name="connsiteX3" fmla="*/ 4957709 w 7734362"/>
                <a:gd name="connsiteY3" fmla="*/ 56800 h 3636289"/>
                <a:gd name="connsiteX4" fmla="*/ 6245366 w 7734362"/>
                <a:gd name="connsiteY4" fmla="*/ 1084869 h 3636289"/>
                <a:gd name="connsiteX5" fmla="*/ 7734362 w 7734362"/>
                <a:gd name="connsiteY5" fmla="*/ 780573 h 3636289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1128 h 3641128"/>
                <a:gd name="connsiteX1" fmla="*/ 3454246 w 7734362"/>
                <a:gd name="connsiteY1" fmla="*/ 2889001 h 3641128"/>
                <a:gd name="connsiteX2" fmla="*/ 5186811 w 7734362"/>
                <a:gd name="connsiteY2" fmla="*/ 1546302 h 3641128"/>
                <a:gd name="connsiteX3" fmla="*/ 4957709 w 7734362"/>
                <a:gd name="connsiteY3" fmla="*/ 61639 h 3641128"/>
                <a:gd name="connsiteX4" fmla="*/ 6245366 w 7734362"/>
                <a:gd name="connsiteY4" fmla="*/ 1089708 h 3641128"/>
                <a:gd name="connsiteX5" fmla="*/ 7734362 w 7734362"/>
                <a:gd name="connsiteY5" fmla="*/ 785412 h 3641128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86964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45366 w 7734362"/>
                <a:gd name="connsiteY4" fmla="*/ 1091260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7734362"/>
                <a:gd name="connsiteY0" fmla="*/ 3642680 h 3642680"/>
                <a:gd name="connsiteX1" fmla="*/ 3454246 w 7734362"/>
                <a:gd name="connsiteY1" fmla="*/ 2890553 h 3642680"/>
                <a:gd name="connsiteX2" fmla="*/ 5186811 w 7734362"/>
                <a:gd name="connsiteY2" fmla="*/ 1547854 h 3642680"/>
                <a:gd name="connsiteX3" fmla="*/ 4957709 w 7734362"/>
                <a:gd name="connsiteY3" fmla="*/ 63191 h 3642680"/>
                <a:gd name="connsiteX4" fmla="*/ 6229187 w 7734362"/>
                <a:gd name="connsiteY4" fmla="*/ 1139794 h 3642680"/>
                <a:gd name="connsiteX5" fmla="*/ 7734362 w 7734362"/>
                <a:gd name="connsiteY5" fmla="*/ 738430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  <a:gd name="connsiteX0" fmla="*/ 0 w 8066010"/>
                <a:gd name="connsiteY0" fmla="*/ 3642680 h 3642680"/>
                <a:gd name="connsiteX1" fmla="*/ 3454246 w 8066010"/>
                <a:gd name="connsiteY1" fmla="*/ 2890553 h 3642680"/>
                <a:gd name="connsiteX2" fmla="*/ 5186811 w 8066010"/>
                <a:gd name="connsiteY2" fmla="*/ 1547854 h 3642680"/>
                <a:gd name="connsiteX3" fmla="*/ 4957709 w 8066010"/>
                <a:gd name="connsiteY3" fmla="*/ 63191 h 3642680"/>
                <a:gd name="connsiteX4" fmla="*/ 6229187 w 8066010"/>
                <a:gd name="connsiteY4" fmla="*/ 1139794 h 3642680"/>
                <a:gd name="connsiteX5" fmla="*/ 8066010 w 8066010"/>
                <a:gd name="connsiteY5" fmla="*/ 609006 h 364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6010" h="3642680">
                  <a:moveTo>
                    <a:pt x="0" y="3642680"/>
                  </a:moveTo>
                  <a:cubicBezTo>
                    <a:pt x="1046691" y="3596387"/>
                    <a:pt x="2362046" y="3608103"/>
                    <a:pt x="3454246" y="2890553"/>
                  </a:cubicBezTo>
                  <a:cubicBezTo>
                    <a:pt x="4140046" y="2411128"/>
                    <a:pt x="4805885" y="1893245"/>
                    <a:pt x="5186811" y="1547854"/>
                  </a:cubicBezTo>
                  <a:cubicBezTo>
                    <a:pt x="6363902" y="660932"/>
                    <a:pt x="5691633" y="-250607"/>
                    <a:pt x="4957709" y="63191"/>
                  </a:cubicBezTo>
                  <a:cubicBezTo>
                    <a:pt x="4321797" y="361226"/>
                    <a:pt x="4467357" y="1610823"/>
                    <a:pt x="6229187" y="1139794"/>
                  </a:cubicBezTo>
                  <a:cubicBezTo>
                    <a:pt x="7145930" y="909094"/>
                    <a:pt x="7610223" y="754715"/>
                    <a:pt x="8066010" y="609006"/>
                  </a:cubicBezTo>
                </a:path>
              </a:pathLst>
            </a:cu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BC9842-7679-4FA6-AF27-266C4CCFDB22}"/>
              </a:ext>
            </a:extLst>
          </p:cNvPr>
          <p:cNvSpPr txBox="1"/>
          <p:nvPr/>
        </p:nvSpPr>
        <p:spPr>
          <a:xfrm>
            <a:off x="7014481" y="3961822"/>
            <a:ext cx="1195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3"/>
                </a:solidFill>
              </a:rPr>
              <a:t>75</a:t>
            </a:r>
            <a:r>
              <a:rPr lang="en-US" altLang="ko-KR" sz="2800" b="1" dirty="0">
                <a:solidFill>
                  <a:schemeClr val="accent3"/>
                </a:solidFill>
              </a:rPr>
              <a:t>%</a:t>
            </a:r>
            <a:endParaRPr lang="ko-KR" altLang="en-US" sz="2800" b="1" dirty="0">
              <a:solidFill>
                <a:schemeClr val="accent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8E6800-58D2-4BB7-8F44-B560FA6B42DF}"/>
              </a:ext>
            </a:extLst>
          </p:cNvPr>
          <p:cNvSpPr txBox="1"/>
          <p:nvPr/>
        </p:nvSpPr>
        <p:spPr>
          <a:xfrm>
            <a:off x="6163238" y="1557814"/>
            <a:ext cx="435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ko-K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ko-KR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25A783-1140-49E5-9A93-3A70A6C09E10}"/>
              </a:ext>
            </a:extLst>
          </p:cNvPr>
          <p:cNvGrpSpPr/>
          <p:nvPr/>
        </p:nvGrpSpPr>
        <p:grpSpPr>
          <a:xfrm rot="3900694">
            <a:off x="10145580" y="-126336"/>
            <a:ext cx="1253902" cy="2339182"/>
            <a:chOff x="10005609" y="1805637"/>
            <a:chExt cx="738966" cy="137855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B285E0-D665-487D-B735-7661345D2EAD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46" name="Graphic 2">
                <a:extLst>
                  <a:ext uri="{FF2B5EF4-FFF2-40B4-BE49-F238E27FC236}">
                    <a16:creationId xmlns:a16="http://schemas.microsoft.com/office/drawing/2014/main" id="{737A5A23-FD74-49F5-BC89-2B3A94BB5AF2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Graphic 2">
                <a:extLst>
                  <a:ext uri="{FF2B5EF4-FFF2-40B4-BE49-F238E27FC236}">
                    <a16:creationId xmlns:a16="http://schemas.microsoft.com/office/drawing/2014/main" id="{70DBD456-A54B-4BF1-AC02-23FC33EB07A8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Graphic 2">
                <a:extLst>
                  <a:ext uri="{FF2B5EF4-FFF2-40B4-BE49-F238E27FC236}">
                    <a16:creationId xmlns:a16="http://schemas.microsoft.com/office/drawing/2014/main" id="{E31D93C8-9092-4F44-A64D-AEBF264FD72A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229A5B-386B-4857-8224-F2342B612A3B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293A8E0-B9E3-4EBC-A47D-607ADB249BAF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D6C87A-BC2C-4E43-AD3E-D079C9DE339C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A5791FF-B499-4D2A-85F8-65559D5F255C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2FC74F4-9D35-4525-BB26-2DECE74F0030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A808619-512C-4781-8E22-AEA759F96CDF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7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44F8B65B-F6D3-C96D-870C-5274B21C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09" y="2452441"/>
            <a:ext cx="3040858" cy="29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D392C8C-B480-0BC6-ED9B-689DBDA25DE3}"/>
              </a:ext>
            </a:extLst>
          </p:cNvPr>
          <p:cNvSpPr txBox="1"/>
          <p:nvPr/>
        </p:nvSpPr>
        <p:spPr>
          <a:xfrm>
            <a:off x="381392" y="86779"/>
            <a:ext cx="474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27BB7B6C-181B-E229-6155-22E4F8D943B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05067" y="2416808"/>
          <a:ext cx="6631240" cy="34724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12301">
                  <a:extLst>
                    <a:ext uri="{9D8B030D-6E8A-4147-A177-3AD203B41FA5}">
                      <a16:colId xmlns:a16="http://schemas.microsoft.com/office/drawing/2014/main" val="1330249505"/>
                    </a:ext>
                  </a:extLst>
                </a:gridCol>
                <a:gridCol w="5218939">
                  <a:extLst>
                    <a:ext uri="{9D8B030D-6E8A-4147-A177-3AD203B41FA5}">
                      <a16:colId xmlns:a16="http://schemas.microsoft.com/office/drawing/2014/main" val="3817286793"/>
                    </a:ext>
                  </a:extLst>
                </a:gridCol>
              </a:tblGrid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4423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96939"/>
                  </a:ext>
                </a:extLst>
              </a:tr>
              <a:tr h="10504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303046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6AC8EEC5-B9E3-0980-AC49-FCCCBB0D11A0}"/>
              </a:ext>
            </a:extLst>
          </p:cNvPr>
          <p:cNvSpPr txBox="1"/>
          <p:nvPr/>
        </p:nvSpPr>
        <p:spPr>
          <a:xfrm>
            <a:off x="6723551" y="2497219"/>
            <a:ext cx="500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ADB362-9F9F-BA94-E4BB-E0713482850B}"/>
              </a:ext>
            </a:extLst>
          </p:cNvPr>
          <p:cNvSpPr txBox="1"/>
          <p:nvPr/>
        </p:nvSpPr>
        <p:spPr>
          <a:xfrm>
            <a:off x="6612440" y="3432503"/>
            <a:ext cx="500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Nga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58408E-6AEF-A4F4-DF5F-E0DECA8C6535}"/>
              </a:ext>
            </a:extLst>
          </p:cNvPr>
          <p:cNvSpPr txBox="1"/>
          <p:nvPr/>
        </p:nvSpPr>
        <p:spPr>
          <a:xfrm>
            <a:off x="6723551" y="5122320"/>
            <a:ext cx="50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B20A176-E154-E283-C974-C70762AD391A}"/>
              </a:ext>
            </a:extLst>
          </p:cNvPr>
          <p:cNvSpPr/>
          <p:nvPr/>
        </p:nvSpPr>
        <p:spPr>
          <a:xfrm>
            <a:off x="4740441" y="2732093"/>
            <a:ext cx="2614866" cy="1708484"/>
          </a:xfrm>
          <a:prstGeom prst="ellipse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(1918-1922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B0B6-A5E4-671E-FBEF-B60604DDB623}"/>
              </a:ext>
            </a:extLst>
          </p:cNvPr>
          <p:cNvSpPr/>
          <p:nvPr/>
        </p:nvSpPr>
        <p:spPr>
          <a:xfrm>
            <a:off x="1600180" y="2272637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4A476-6587-8040-2B87-A424A460C3B6}"/>
              </a:ext>
            </a:extLst>
          </p:cNvPr>
          <p:cNvSpPr/>
          <p:nvPr/>
        </p:nvSpPr>
        <p:spPr>
          <a:xfrm>
            <a:off x="1588156" y="3959312"/>
            <a:ext cx="2683042" cy="818147"/>
          </a:xfrm>
          <a:prstGeom prst="rect">
            <a:avLst/>
          </a:prstGeom>
          <a:noFill/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3AA87-9FF7-720C-D768-FE83F2DC2A48}"/>
              </a:ext>
            </a:extLst>
          </p:cNvPr>
          <p:cNvSpPr/>
          <p:nvPr/>
        </p:nvSpPr>
        <p:spPr>
          <a:xfrm>
            <a:off x="7812517" y="2178666"/>
            <a:ext cx="2614866" cy="1034713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FCFBF-331D-97AB-2C18-BD2035BF42F3}"/>
              </a:ext>
            </a:extLst>
          </p:cNvPr>
          <p:cNvSpPr/>
          <p:nvPr/>
        </p:nvSpPr>
        <p:spPr>
          <a:xfrm>
            <a:off x="7812517" y="3844998"/>
            <a:ext cx="2614866" cy="818147"/>
          </a:xfrm>
          <a:prstGeom prst="rect">
            <a:avLst/>
          </a:prstGeom>
          <a:solidFill>
            <a:srgbClr val="004026"/>
          </a:solidFill>
          <a:ln>
            <a:solidFill>
              <a:srgbClr val="FFF6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7ED940-A91B-A082-0D86-E504A738B713}"/>
              </a:ext>
            </a:extLst>
          </p:cNvPr>
          <p:cNvSpPr/>
          <p:nvPr/>
        </p:nvSpPr>
        <p:spPr>
          <a:xfrm>
            <a:off x="9119950" y="818359"/>
            <a:ext cx="2614866" cy="924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C35C0-F6E9-7961-198C-E15D5CC54B4D}"/>
              </a:ext>
            </a:extLst>
          </p:cNvPr>
          <p:cNvSpPr/>
          <p:nvPr/>
        </p:nvSpPr>
        <p:spPr>
          <a:xfrm>
            <a:off x="6352687" y="5294764"/>
            <a:ext cx="2614866" cy="12936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CE6EF0-A1DB-D542-69B8-170CBD0356E8}"/>
              </a:ext>
            </a:extLst>
          </p:cNvPr>
          <p:cNvSpPr/>
          <p:nvPr/>
        </p:nvSpPr>
        <p:spPr>
          <a:xfrm>
            <a:off x="9119950" y="5294764"/>
            <a:ext cx="2891612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2AA1444-3BED-4C4E-FF51-279904F5FD63}"/>
              </a:ext>
            </a:extLst>
          </p:cNvPr>
          <p:cNvCxnSpPr>
            <a:stCxn id="4" idx="6"/>
          </p:cNvCxnSpPr>
          <p:nvPr/>
        </p:nvCxnSpPr>
        <p:spPr>
          <a:xfrm flipV="1">
            <a:off x="7355307" y="2681710"/>
            <a:ext cx="457210" cy="904625"/>
          </a:xfrm>
          <a:prstGeom prst="curvedConnector2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4CEEAD8-A8F6-CA82-06DD-5F4CC3F847C8}"/>
              </a:ext>
            </a:extLst>
          </p:cNvPr>
          <p:cNvCxnSpPr>
            <a:stCxn id="4" idx="6"/>
            <a:endCxn id="8" idx="1"/>
          </p:cNvCxnSpPr>
          <p:nvPr/>
        </p:nvCxnSpPr>
        <p:spPr>
          <a:xfrm>
            <a:off x="7355307" y="3586335"/>
            <a:ext cx="457210" cy="667737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E53B4C8-DEDB-CD8F-E105-AE2D15965261}"/>
              </a:ext>
            </a:extLst>
          </p:cNvPr>
          <p:cNvCxnSpPr>
            <a:stCxn id="4" idx="2"/>
            <a:endCxn id="5" idx="3"/>
          </p:cNvCxnSpPr>
          <p:nvPr/>
        </p:nvCxnSpPr>
        <p:spPr>
          <a:xfrm rot="10800000">
            <a:off x="4283223" y="2681711"/>
            <a:ext cx="457219" cy="904624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1E49506-4839-E029-0AF1-962E363DE468}"/>
              </a:ext>
            </a:extLst>
          </p:cNvPr>
          <p:cNvCxnSpPr>
            <a:stCxn id="4" idx="2"/>
            <a:endCxn id="6" idx="3"/>
          </p:cNvCxnSpPr>
          <p:nvPr/>
        </p:nvCxnSpPr>
        <p:spPr>
          <a:xfrm rot="10800000" flipV="1">
            <a:off x="4271199" y="3586334"/>
            <a:ext cx="469243" cy="782051"/>
          </a:xfrm>
          <a:prstGeom prst="curvedConnector3">
            <a:avLst/>
          </a:prstGeom>
          <a:ln w="38100">
            <a:solidFill>
              <a:srgbClr val="FFF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8FDC41-CCBB-18D3-5A94-59713545A686}"/>
              </a:ext>
            </a:extLst>
          </p:cNvPr>
          <p:cNvSpPr/>
          <p:nvPr/>
        </p:nvSpPr>
        <p:spPr>
          <a:xfrm>
            <a:off x="7057291" y="773637"/>
            <a:ext cx="1910261" cy="969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8041DF-B38F-DB35-B26E-6CCF16FE53AD}"/>
              </a:ext>
            </a:extLst>
          </p:cNvPr>
          <p:cNvCxnSpPr>
            <a:cxnSpLocks/>
            <a:stCxn id="7" idx="0"/>
            <a:endCxn id="22" idx="2"/>
          </p:cNvCxnSpPr>
          <p:nvPr/>
        </p:nvCxnSpPr>
        <p:spPr>
          <a:xfrm rot="16200000" flipV="1">
            <a:off x="8348308" y="1407024"/>
            <a:ext cx="435756" cy="1107528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3CE1C3-FB13-F24D-C58C-C780BEC017CA}"/>
              </a:ext>
            </a:extLst>
          </p:cNvPr>
          <p:cNvSpPr/>
          <p:nvPr/>
        </p:nvSpPr>
        <p:spPr>
          <a:xfrm>
            <a:off x="445145" y="5309105"/>
            <a:ext cx="2614865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8C0AB5-D097-9217-16DA-67E6E2CE77AA}"/>
              </a:ext>
            </a:extLst>
          </p:cNvPr>
          <p:cNvSpPr/>
          <p:nvPr/>
        </p:nvSpPr>
        <p:spPr>
          <a:xfrm>
            <a:off x="3212408" y="5309105"/>
            <a:ext cx="2863534" cy="13173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C62B9-E44A-35C1-4480-6B818ADE8ABE}"/>
              </a:ext>
            </a:extLst>
          </p:cNvPr>
          <p:cNvSpPr/>
          <p:nvPr/>
        </p:nvSpPr>
        <p:spPr>
          <a:xfrm>
            <a:off x="445145" y="493294"/>
            <a:ext cx="2683043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bang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chủ nghĩa Xô viết.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8C4F83F-B565-5E2B-4073-01DA2628EBE1}"/>
              </a:ext>
            </a:extLst>
          </p:cNvPr>
          <p:cNvSpPr/>
          <p:nvPr/>
        </p:nvSpPr>
        <p:spPr>
          <a:xfrm>
            <a:off x="3280585" y="493294"/>
            <a:ext cx="3624308" cy="1271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Nga, Bê-lô-rút-xi-a,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 và các nước Cộng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Cáp-ca-dơ.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C83847B3-AC14-6F8C-C39A-58D5CA1A4F45}"/>
              </a:ext>
            </a:extLst>
          </p:cNvPr>
          <p:cNvCxnSpPr>
            <a:stCxn id="7" idx="0"/>
            <a:endCxn id="11" idx="2"/>
          </p:cNvCxnSpPr>
          <p:nvPr/>
        </p:nvCxnSpPr>
        <p:spPr>
          <a:xfrm rot="5400000" flipH="1" flipV="1">
            <a:off x="9555789" y="1307073"/>
            <a:ext cx="435755" cy="130743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BB13375-9696-642F-C6E0-3487B6D89DE7}"/>
              </a:ext>
            </a:extLst>
          </p:cNvPr>
          <p:cNvCxnSpPr>
            <a:cxnSpLocks/>
            <a:stCxn id="5" idx="0"/>
            <a:endCxn id="28" idx="2"/>
          </p:cNvCxnSpPr>
          <p:nvPr/>
        </p:nvCxnSpPr>
        <p:spPr>
          <a:xfrm rot="5400000" flipH="1" flipV="1">
            <a:off x="3763272" y="943170"/>
            <a:ext cx="507896" cy="21510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6F2CA19-4A1F-ACA3-EF66-6F88C9CA8FA5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1980788" y="1311723"/>
            <a:ext cx="462027" cy="1459801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B4BACE8-5CAC-7F7C-816E-4FCA6EB6226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075305" y="4454733"/>
            <a:ext cx="531646" cy="117709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85F2F17F-C464-190F-C1A2-F5C608298FDF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rot="16200000" flipH="1">
            <a:off x="3521103" y="4186033"/>
            <a:ext cx="531646" cy="17144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612BE72F-9918-A615-9C13-50D73426CC7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8074226" y="4249039"/>
            <a:ext cx="631619" cy="145983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0260B308-E279-88E4-BC17-996C79D000F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9527044" y="4256051"/>
            <a:ext cx="631619" cy="144580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F17F34-99FF-4E35-EF49-C029F3DE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409074" y="325550"/>
            <a:ext cx="11454063" cy="620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0CC95-97F6-D77A-C540-62BC037EE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B3F0A1-6C2F-4EA1-BF63-621F03EAE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480" y="2601119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54E91-5829-38DF-0F7D-D878E1810AB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364E6-5D17-E8AD-6A72-B0D15DFE939C}"/>
              </a:ext>
            </a:extLst>
          </p:cNvPr>
          <p:cNvSpPr txBox="1"/>
          <p:nvPr/>
        </p:nvSpPr>
        <p:spPr>
          <a:xfrm>
            <a:off x="458739" y="1786598"/>
            <a:ext cx="4377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12-1922, Liên bang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Nga, Be-lo-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U-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077F-CF74-DBE9-E28E-E0DF17AB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47" y="1786598"/>
            <a:ext cx="6677514" cy="4353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F766EF-E76B-9A49-204F-B366E5C24687}"/>
              </a:ext>
            </a:extLst>
          </p:cNvPr>
          <p:cNvSpPr txBox="1"/>
          <p:nvPr/>
        </p:nvSpPr>
        <p:spPr>
          <a:xfrm>
            <a:off x="6948236" y="6159478"/>
            <a:ext cx="373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 Lược đồ Liên Xô năm 1922</a:t>
            </a:r>
          </a:p>
        </p:txBody>
      </p:sp>
    </p:spTree>
    <p:extLst>
      <p:ext uri="{BB962C8B-B14F-4D97-AF65-F5344CB8AC3E}">
        <p14:creationId xmlns:p14="http://schemas.microsoft.com/office/powerpoint/2010/main" val="15223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4E42-FD2E-D1A4-CEDC-47FE7F9D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B14B445A-C9A6-006A-9589-09F193F86EED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E7F30-A535-C18D-A460-797B4E2C4C06}"/>
              </a:ext>
            </a:extLst>
          </p:cNvPr>
          <p:cNvSpPr txBox="1"/>
          <p:nvPr/>
        </p:nvSpPr>
        <p:spPr>
          <a:xfrm>
            <a:off x="458739" y="885448"/>
            <a:ext cx="11043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51367-BADB-4F4D-0551-547FC6946B09}"/>
              </a:ext>
            </a:extLst>
          </p:cNvPr>
          <p:cNvSpPr txBox="1"/>
          <p:nvPr/>
        </p:nvSpPr>
        <p:spPr>
          <a:xfrm>
            <a:off x="458738" y="1925052"/>
            <a:ext cx="11274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-1918-1920,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3/1921,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12/1922 Liên bang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5ABEE-F6D4-0C5D-E769-AC62F8B659D3}"/>
              </a:ext>
            </a:extLst>
          </p:cNvPr>
          <p:cNvSpPr/>
          <p:nvPr/>
        </p:nvSpPr>
        <p:spPr>
          <a:xfrm>
            <a:off x="-107406" y="3751380"/>
            <a:ext cx="12192000" cy="23149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B7C3E-E947-AB4E-10F2-30483F414E9D}"/>
              </a:ext>
            </a:extLst>
          </p:cNvPr>
          <p:cNvSpPr/>
          <p:nvPr/>
        </p:nvSpPr>
        <p:spPr>
          <a:xfrm>
            <a:off x="4582927" y="5127847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E72961-00FB-C18C-999B-20BC9F4A3C91}"/>
              </a:ext>
            </a:extLst>
          </p:cNvPr>
          <p:cNvSpPr/>
          <p:nvPr/>
        </p:nvSpPr>
        <p:spPr>
          <a:xfrm>
            <a:off x="633206" y="5137374"/>
            <a:ext cx="3762526" cy="1313942"/>
          </a:xfrm>
          <a:prstGeom prst="ellipse">
            <a:avLst/>
          </a:prstGeom>
          <a:solidFill>
            <a:schemeClr val="tx1">
              <a:alpha val="2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74869-631D-4C2D-0291-8B84B3B97E3E}"/>
              </a:ext>
            </a:extLst>
          </p:cNvPr>
          <p:cNvGrpSpPr/>
          <p:nvPr/>
        </p:nvGrpSpPr>
        <p:grpSpPr>
          <a:xfrm>
            <a:off x="63042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85E50C-31EB-882A-991B-52544EFCAD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5EE9C4-50E3-D064-3978-B7E5C3E28F5F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BFC5C5-AF30-BAA5-A7DC-D7DD159A7B00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8D5B6CB-1B88-480D-5353-C495305CF95E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B580B7-6F5B-ECD0-6D61-1C823E1049E2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14478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637F1E-CD48-15FB-D40A-EBA1BB361454}"/>
              </a:ext>
            </a:extLst>
          </p:cNvPr>
          <p:cNvGrpSpPr/>
          <p:nvPr/>
        </p:nvGrpSpPr>
        <p:grpSpPr>
          <a:xfrm>
            <a:off x="4556429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C32BA5-03AC-501D-C07D-F7FE5CFEF7AB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6322ED-AF17-3296-FFA6-6B763C9E4FAD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0C26F6-6394-D583-A34F-02B77304B449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D00E10-7835-FBED-5F85-457F58AAD06A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2FC43-10A8-C227-2A60-994E905525B4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1FDB26B2-93BC-0E4E-43E0-651ED1D24121}"/>
              </a:ext>
            </a:extLst>
          </p:cNvPr>
          <p:cNvSpPr/>
          <p:nvPr/>
        </p:nvSpPr>
        <p:spPr>
          <a:xfrm>
            <a:off x="1976289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08845D-AC44-8BEF-B8A0-33DCB4CAC2A6}"/>
              </a:ext>
            </a:extLst>
          </p:cNvPr>
          <p:cNvGrpSpPr/>
          <p:nvPr/>
        </p:nvGrpSpPr>
        <p:grpSpPr>
          <a:xfrm>
            <a:off x="1940346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00CD8B4B-7814-E93D-3BA9-7823BDA4A285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E53D6EE3-D353-032E-BF49-36B0D5B00377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F7814A5F-D316-B018-95F2-F6C6342431E5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F9B2CA52-4384-DE1A-EC94-B7B64AA7354D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BC99C6FD-4DC5-E4EF-E33B-AB445F3F5831}"/>
              </a:ext>
            </a:extLst>
          </p:cNvPr>
          <p:cNvSpPr/>
          <p:nvPr/>
        </p:nvSpPr>
        <p:spPr>
          <a:xfrm>
            <a:off x="592623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7D25031-08C9-3190-BA02-0E3675AD8123}"/>
              </a:ext>
            </a:extLst>
          </p:cNvPr>
          <p:cNvSpPr/>
          <p:nvPr/>
        </p:nvSpPr>
        <p:spPr>
          <a:xfrm>
            <a:off x="9851123" y="5262918"/>
            <a:ext cx="392728" cy="11611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02C218-8AA8-4B5E-F016-E90CD6977B45}"/>
              </a:ext>
            </a:extLst>
          </p:cNvPr>
          <p:cNvGrpSpPr/>
          <p:nvPr/>
        </p:nvGrpSpPr>
        <p:grpSpPr>
          <a:xfrm>
            <a:off x="5889514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65F35500-DB59-6E77-E114-EBB6F340BE31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A3CD7CD6-BD43-E605-C1B2-F9A9B16F64D4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D961B6E8-F1D9-C8CD-6AB2-D82C59BF6A1F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Right Triangle 37">
              <a:extLst>
                <a:ext uri="{FF2B5EF4-FFF2-40B4-BE49-F238E27FC236}">
                  <a16:creationId xmlns:a16="http://schemas.microsoft.com/office/drawing/2014/main" id="{B62787F9-73AB-2F77-3648-DF3A0FA02B6C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C017BA-1C74-11E1-9D8E-555CD5011049}"/>
              </a:ext>
            </a:extLst>
          </p:cNvPr>
          <p:cNvGrpSpPr/>
          <p:nvPr/>
        </p:nvGrpSpPr>
        <p:grpSpPr>
          <a:xfrm>
            <a:off x="714475" y="1469607"/>
            <a:ext cx="2950976" cy="1750366"/>
            <a:chOff x="1088890" y="1668075"/>
            <a:chExt cx="2322606" cy="175036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2F1D72-2464-2D36-405F-38091E55A36F}"/>
                </a:ext>
              </a:extLst>
            </p:cNvPr>
            <p:cNvSpPr txBox="1"/>
            <p:nvPr/>
          </p:nvSpPr>
          <p:spPr>
            <a:xfrm>
              <a:off x="1212422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513D7D-AC14-C81F-E94A-A2787DEE294A}"/>
                </a:ext>
              </a:extLst>
            </p:cNvPr>
            <p:cNvSpPr txBox="1"/>
            <p:nvPr/>
          </p:nvSpPr>
          <p:spPr>
            <a:xfrm>
              <a:off x="1088890" y="2033446"/>
              <a:ext cx="23226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( 1918- 1920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A4CBBA-2640-ABA1-8DDA-5038127E71A5}"/>
              </a:ext>
            </a:extLst>
          </p:cNvPr>
          <p:cNvGrpSpPr/>
          <p:nvPr/>
        </p:nvGrpSpPr>
        <p:grpSpPr>
          <a:xfrm>
            <a:off x="4633705" y="1372049"/>
            <a:ext cx="2756548" cy="1877655"/>
            <a:chOff x="4903214" y="1668075"/>
            <a:chExt cx="2322606" cy="139252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37605A9-3789-6CB2-5E91-60B50E04F8A8}"/>
                </a:ext>
              </a:extLst>
            </p:cNvPr>
            <p:cNvSpPr txBox="1"/>
            <p:nvPr/>
          </p:nvSpPr>
          <p:spPr>
            <a:xfrm>
              <a:off x="5026746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BC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73687B7-0E26-DD1C-6D18-E359D602441B}"/>
                </a:ext>
              </a:extLst>
            </p:cNvPr>
            <p:cNvSpPr txBox="1"/>
            <p:nvPr/>
          </p:nvSpPr>
          <p:spPr>
            <a:xfrm>
              <a:off x="4903214" y="2033446"/>
              <a:ext cx="2322606" cy="1027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3-1921)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C449B7-CCAF-BFD3-E4FD-23DE09338951}"/>
              </a:ext>
            </a:extLst>
          </p:cNvPr>
          <p:cNvSpPr txBox="1"/>
          <p:nvPr/>
        </p:nvSpPr>
        <p:spPr>
          <a:xfrm>
            <a:off x="283332" y="70546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A9A16-AA30-4AF8-8903-B388D953815F}"/>
              </a:ext>
            </a:extLst>
          </p:cNvPr>
          <p:cNvSpPr txBox="1"/>
          <p:nvPr/>
        </p:nvSpPr>
        <p:spPr>
          <a:xfrm>
            <a:off x="522921" y="547657"/>
            <a:ext cx="1126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nước Nga Xô viết trước khi Liên Xô thành lập (1918 –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D8C4889-98F2-D155-BDE6-E913807721F1}"/>
              </a:ext>
            </a:extLst>
          </p:cNvPr>
          <p:cNvSpPr/>
          <p:nvPr/>
        </p:nvSpPr>
        <p:spPr>
          <a:xfrm>
            <a:off x="7892351" y="1208791"/>
            <a:ext cx="3714111" cy="2165685"/>
          </a:xfrm>
          <a:prstGeom prst="wedgeRoundRectCallout">
            <a:avLst>
              <a:gd name="adj1" fmla="val -37310"/>
              <a:gd name="adj2" fmla="val 8472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1918-1922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D2D7F5-940D-7BD7-696D-2D398E2C66C8}"/>
              </a:ext>
            </a:extLst>
          </p:cNvPr>
          <p:cNvGrpSpPr/>
          <p:nvPr/>
        </p:nvGrpSpPr>
        <p:grpSpPr>
          <a:xfrm>
            <a:off x="8482434" y="3786790"/>
            <a:ext cx="3071210" cy="3071210"/>
            <a:chOff x="7808686" y="464457"/>
            <a:chExt cx="3276600" cy="3276600"/>
          </a:xfrm>
          <a:scene3d>
            <a:camera prst="perspectiveRelaxedModerately" fov="7200000">
              <a:rot lat="17090632" lon="0" rev="0"/>
            </a:camera>
            <a:lightRig rig="threePt" dir="t"/>
          </a:scene3d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733B027-3CF7-FB31-FCF2-DE73F505DA0F}"/>
                </a:ext>
              </a:extLst>
            </p:cNvPr>
            <p:cNvSpPr/>
            <p:nvPr/>
          </p:nvSpPr>
          <p:spPr>
            <a:xfrm>
              <a:off x="7808686" y="464457"/>
              <a:ext cx="3276600" cy="3276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417967-F4DF-695E-4800-3D7FA3371C13}"/>
                </a:ext>
              </a:extLst>
            </p:cNvPr>
            <p:cNvSpPr/>
            <p:nvPr/>
          </p:nvSpPr>
          <p:spPr>
            <a:xfrm>
              <a:off x="8169647" y="825418"/>
              <a:ext cx="2554678" cy="2554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16ED5FF-1908-DCC0-1B44-F2CBBD9CC9B3}"/>
                </a:ext>
              </a:extLst>
            </p:cNvPr>
            <p:cNvSpPr/>
            <p:nvPr/>
          </p:nvSpPr>
          <p:spPr>
            <a:xfrm>
              <a:off x="8543472" y="1199243"/>
              <a:ext cx="1807028" cy="18070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D0235C-B737-2B9C-CEE2-26E2032A8C46}"/>
                </a:ext>
              </a:extLst>
            </p:cNvPr>
            <p:cNvSpPr/>
            <p:nvPr/>
          </p:nvSpPr>
          <p:spPr>
            <a:xfrm>
              <a:off x="8892681" y="1548452"/>
              <a:ext cx="1108611" cy="1108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C93FFF-ABAE-BBA6-43E5-B5F16227039D}"/>
                </a:ext>
              </a:extLst>
            </p:cNvPr>
            <p:cNvSpPr/>
            <p:nvPr/>
          </p:nvSpPr>
          <p:spPr>
            <a:xfrm>
              <a:off x="9085470" y="1741241"/>
              <a:ext cx="723033" cy="7230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p3d extrusionH="146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F749B6-7CC7-1F78-2E17-A73556C3782E}"/>
              </a:ext>
            </a:extLst>
          </p:cNvPr>
          <p:cNvGrpSpPr/>
          <p:nvPr/>
        </p:nvGrpSpPr>
        <p:grpSpPr>
          <a:xfrm>
            <a:off x="9815180" y="3133307"/>
            <a:ext cx="467605" cy="2185583"/>
            <a:chOff x="1931870" y="3475666"/>
            <a:chExt cx="467605" cy="218558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6155E19D-0BC2-1733-8FEC-77C97115235F}"/>
                </a:ext>
              </a:extLst>
            </p:cNvPr>
            <p:cNvSpPr/>
            <p:nvPr/>
          </p:nvSpPr>
          <p:spPr>
            <a:xfrm flipV="1">
              <a:off x="2116929" y="3493572"/>
              <a:ext cx="94497" cy="2167677"/>
            </a:xfrm>
            <a:prstGeom prst="trapezoid">
              <a:avLst/>
            </a:prstGeom>
            <a:gradFill flip="none" rotWithShape="1">
              <a:gsLst>
                <a:gs pos="25000">
                  <a:schemeClr val="tx1">
                    <a:lumMod val="50000"/>
                    <a:lumOff val="50000"/>
                  </a:schemeClr>
                </a:gs>
                <a:gs pos="47000">
                  <a:schemeClr val="bg1">
                    <a:lumMod val="95000"/>
                  </a:schemeClr>
                </a:gs>
                <a:gs pos="5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0B13F67-1287-41C1-26D4-71072692ECB0}"/>
                </a:ext>
              </a:extLst>
            </p:cNvPr>
            <p:cNvSpPr/>
            <p:nvPr/>
          </p:nvSpPr>
          <p:spPr>
            <a:xfrm flipV="1">
              <a:off x="2201315" y="354626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AAB253C7-492E-DCE5-481C-1F08B9F219C8}"/>
                </a:ext>
              </a:extLst>
            </p:cNvPr>
            <p:cNvSpPr/>
            <p:nvPr/>
          </p:nvSpPr>
          <p:spPr>
            <a:xfrm flipH="1" flipV="1">
              <a:off x="1931870" y="3551745"/>
              <a:ext cx="198160" cy="782644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ight Triangle 37">
              <a:extLst>
                <a:ext uri="{FF2B5EF4-FFF2-40B4-BE49-F238E27FC236}">
                  <a16:creationId xmlns:a16="http://schemas.microsoft.com/office/drawing/2014/main" id="{374E15EC-33D5-CE8C-C456-2CC874218AE3}"/>
                </a:ext>
              </a:extLst>
            </p:cNvPr>
            <p:cNvSpPr/>
            <p:nvPr/>
          </p:nvSpPr>
          <p:spPr>
            <a:xfrm flipV="1">
              <a:off x="2151549" y="3475666"/>
              <a:ext cx="59877" cy="869564"/>
            </a:xfrm>
            <a:custGeom>
              <a:avLst/>
              <a:gdLst>
                <a:gd name="connsiteX0" fmla="*/ 0 w 126707"/>
                <a:gd name="connsiteY0" fmla="*/ 782644 h 782644"/>
                <a:gd name="connsiteX1" fmla="*/ 0 w 126707"/>
                <a:gd name="connsiteY1" fmla="*/ 0 h 782644"/>
                <a:gd name="connsiteX2" fmla="*/ 126707 w 126707"/>
                <a:gd name="connsiteY2" fmla="*/ 782644 h 782644"/>
                <a:gd name="connsiteX3" fmla="*/ 0 w 126707"/>
                <a:gd name="connsiteY3" fmla="*/ 782644 h 78264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0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  <a:gd name="connsiteX0" fmla="*/ 0 w 119753"/>
                <a:gd name="connsiteY0" fmla="*/ 782644 h 869564"/>
                <a:gd name="connsiteX1" fmla="*/ 27814 w 119753"/>
                <a:gd name="connsiteY1" fmla="*/ 0 h 869564"/>
                <a:gd name="connsiteX2" fmla="*/ 119753 w 119753"/>
                <a:gd name="connsiteY2" fmla="*/ 869564 h 869564"/>
                <a:gd name="connsiteX3" fmla="*/ 0 w 119753"/>
                <a:gd name="connsiteY3" fmla="*/ 782644 h 86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53" h="869564">
                  <a:moveTo>
                    <a:pt x="0" y="782644"/>
                  </a:moveTo>
                  <a:lnTo>
                    <a:pt x="27814" y="0"/>
                  </a:lnTo>
                  <a:cubicBezTo>
                    <a:pt x="67732" y="289855"/>
                    <a:pt x="52020" y="579709"/>
                    <a:pt x="119753" y="869564"/>
                  </a:cubicBezTo>
                  <a:lnTo>
                    <a:pt x="0" y="7826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9F3000-C749-79DC-7B15-EF912BDF8027}"/>
              </a:ext>
            </a:extLst>
          </p:cNvPr>
          <p:cNvGrpSpPr/>
          <p:nvPr/>
        </p:nvGrpSpPr>
        <p:grpSpPr>
          <a:xfrm>
            <a:off x="8656585" y="1469607"/>
            <a:ext cx="2756547" cy="1319478"/>
            <a:chOff x="8820769" y="1668075"/>
            <a:chExt cx="2322606" cy="13194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11DA2B-4AC3-85B4-497A-27AE6F463D13}"/>
                </a:ext>
              </a:extLst>
            </p:cNvPr>
            <p:cNvSpPr txBox="1"/>
            <p:nvPr/>
          </p:nvSpPr>
          <p:spPr>
            <a:xfrm>
              <a:off x="8944301" y="1668075"/>
              <a:ext cx="2075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1B1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9D9EB-5849-E6B4-7943-6AD55A150D30}"/>
                </a:ext>
              </a:extLst>
            </p:cNvPr>
            <p:cNvSpPr txBox="1"/>
            <p:nvPr/>
          </p:nvSpPr>
          <p:spPr>
            <a:xfrm>
              <a:off x="8820769" y="2033446"/>
              <a:ext cx="23226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 bang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68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68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81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7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 animBg="1"/>
          <p:bldP spid="62" grpId="0" animBg="1"/>
          <p:bldP spid="7" grpId="0" animBg="1"/>
          <p:bldP spid="7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D22E-5CE3-9B56-8F1D-A64CE352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84" y="4568789"/>
            <a:ext cx="5979559" cy="1644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174D6-FC33-46FD-0460-441BD322F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39" y="2098162"/>
            <a:ext cx="5065503" cy="411502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AFD4D-F993-1CAD-251E-2B45B7A09055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 liệu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trọng tâm phát triển của Liên Xô trong lĩnh vực kinh tế nào?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705EA5-BB47-EAB3-DBA4-FA5646011735}"/>
              </a:ext>
            </a:extLst>
          </p:cNvPr>
          <p:cNvSpPr/>
          <p:nvPr/>
        </p:nvSpPr>
        <p:spPr>
          <a:xfrm>
            <a:off x="-56012" y="5206840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F64A04-C88C-83A4-A9BA-DE8D7017D7AE}"/>
              </a:ext>
            </a:extLst>
          </p:cNvPr>
          <p:cNvSpPr/>
          <p:nvPr/>
        </p:nvSpPr>
        <p:spPr>
          <a:xfrm>
            <a:off x="5378115" y="4276401"/>
            <a:ext cx="890337" cy="5847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B419D3-6851-602E-DF96-42141EAAA1A8}"/>
              </a:ext>
            </a:extLst>
          </p:cNvPr>
          <p:cNvSpPr/>
          <p:nvPr/>
        </p:nvSpPr>
        <p:spPr>
          <a:xfrm>
            <a:off x="6951388" y="3609474"/>
            <a:ext cx="4502675" cy="584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nặng.</a:t>
            </a:r>
          </a:p>
        </p:txBody>
      </p:sp>
    </p:spTree>
    <p:extLst>
      <p:ext uri="{BB962C8B-B14F-4D97-AF65-F5344CB8AC3E}">
        <p14:creationId xmlns:p14="http://schemas.microsoft.com/office/powerpoint/2010/main" val="40599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22196-205E-E016-655B-37FAE708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75" y="1845954"/>
            <a:ext cx="3799845" cy="362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458739" y="5667036"/>
            <a:ext cx="4305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đến đây đồng chí ơi!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nông trang cùng chúng tôi”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330437"/>
            <a:ext cx="5045242" cy="1487522"/>
          </a:xfrm>
          <a:prstGeom prst="wedgeRoundRectCallout">
            <a:avLst>
              <a:gd name="adj1" fmla="val -95039"/>
              <a:gd name="adj2" fmla="val 12742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lĩnh vực nông nghiệp?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1236993"/>
            <a:ext cx="5045242" cy="2910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sản xuất: nông trang tập thể; nông trường quốc doanh.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lao động:  cơ giới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lĩnh vực nông nghiệp</a:t>
            </a:r>
          </a:p>
        </p:txBody>
      </p:sp>
      <p:pic>
        <p:nvPicPr>
          <p:cNvPr id="2" name="image9.jpg">
            <a:extLst>
              <a:ext uri="{FF2B5EF4-FFF2-40B4-BE49-F238E27FC236}">
                <a16:creationId xmlns:a16="http://schemas.microsoft.com/office/drawing/2014/main" id="{C96B01DE-2457-93DE-80A5-385209FDC2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18420" y="4040041"/>
            <a:ext cx="4403828" cy="228095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666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F4E6-1AC0-98EE-7CA2-567D8E7B6D97}"/>
              </a:ext>
            </a:extLst>
          </p:cNvPr>
          <p:cNvSpPr txBox="1"/>
          <p:nvPr/>
        </p:nvSpPr>
        <p:spPr>
          <a:xfrm>
            <a:off x="736352" y="5593610"/>
            <a:ext cx="4305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công – nông liên minh (1936), </a:t>
            </a:r>
          </a:p>
          <a:p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tượng cho sự lớn mạnh của nước Nga Xô viết  giai đoạn 1918 – 1945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BA750F-4495-8497-96AD-37740DDC0B19}"/>
              </a:ext>
            </a:extLst>
          </p:cNvPr>
          <p:cNvSpPr/>
          <p:nvPr/>
        </p:nvSpPr>
        <p:spPr>
          <a:xfrm>
            <a:off x="6951388" y="1845954"/>
            <a:ext cx="5045242" cy="1487522"/>
          </a:xfrm>
          <a:prstGeom prst="wedgeRoundRectCallout">
            <a:avLst>
              <a:gd name="adj1" fmla="val -80731"/>
              <a:gd name="adj2" fmla="val 578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thành tựu nào của Liên Xô trong công cuộc xây dựng chủ nghĩa xã hội?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1DE68A-457B-7525-6258-A525A53EB1F5}"/>
              </a:ext>
            </a:extLst>
          </p:cNvPr>
          <p:cNvSpPr/>
          <p:nvPr/>
        </p:nvSpPr>
        <p:spPr>
          <a:xfrm>
            <a:off x="6951388" y="3609474"/>
            <a:ext cx="4781873" cy="14875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lập khối liên 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– nông vững chắc, nền tảng của xã hội Xô viết..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AFD71-D3D2-E6E4-2FEC-D596EBD6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65" y="1658088"/>
            <a:ext cx="3750540" cy="38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:a16="http://schemas.microsoft.com/office/drawing/2014/main" id="{AC07F836-AB0C-23D7-1A3F-472F5F756C6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D54629A-3172-E50F-85E0-D86F12A87269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A27F69-F737-44DF-9591-675ABEEF654B}"/>
              </a:ext>
            </a:extLst>
          </p:cNvPr>
          <p:cNvSpPr txBox="1"/>
          <p:nvPr/>
        </p:nvSpPr>
        <p:spPr>
          <a:xfrm>
            <a:off x="195368" y="1894099"/>
            <a:ext cx="61000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FE8A3A2C-E93D-78C4-5E34-BDA54DB6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78" y="1470223"/>
            <a:ext cx="5437883" cy="50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78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38E24-CE90-BFD4-FB46-A7542796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532249-9E2C-DA0A-76F1-AF1C65F476E3}"/>
              </a:ext>
            </a:extLst>
          </p:cNvPr>
          <p:cNvSpPr/>
          <p:nvPr/>
        </p:nvSpPr>
        <p:spPr>
          <a:xfrm>
            <a:off x="2490541" y="2761878"/>
            <a:ext cx="2594812" cy="1584971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TỰU TRONG  XÂY DỰNG CNXH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1EA7F9-903E-A713-F618-7FC2ABD2A21D}"/>
              </a:ext>
            </a:extLst>
          </p:cNvPr>
          <p:cNvSpPr/>
          <p:nvPr/>
        </p:nvSpPr>
        <p:spPr>
          <a:xfrm>
            <a:off x="5799220" y="1518686"/>
            <a:ext cx="1740567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B42D46-6FE1-66BA-2AE5-9AC07D962DF3}"/>
              </a:ext>
            </a:extLst>
          </p:cNvPr>
          <p:cNvSpPr/>
          <p:nvPr/>
        </p:nvSpPr>
        <p:spPr>
          <a:xfrm>
            <a:off x="5799221" y="3688291"/>
            <a:ext cx="1997242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 GIÁO DỤC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06C42-90CB-BBE6-4F75-7A63869C178B}"/>
              </a:ext>
            </a:extLst>
          </p:cNvPr>
          <p:cNvSpPr/>
          <p:nvPr/>
        </p:nvSpPr>
        <p:spPr>
          <a:xfrm>
            <a:off x="5799221" y="5167190"/>
            <a:ext cx="1824036" cy="82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ADBEE-4DEA-3BB6-774C-E3E09E55626D}"/>
              </a:ext>
            </a:extLst>
          </p:cNvPr>
          <p:cNvSpPr/>
          <p:nvPr/>
        </p:nvSpPr>
        <p:spPr>
          <a:xfrm>
            <a:off x="7796463" y="693174"/>
            <a:ext cx="1588168" cy="82551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AF2551-AB1B-A7FE-1B65-5C9DB4C8A539}"/>
              </a:ext>
            </a:extLst>
          </p:cNvPr>
          <p:cNvSpPr/>
          <p:nvPr/>
        </p:nvSpPr>
        <p:spPr>
          <a:xfrm>
            <a:off x="8005010" y="2121241"/>
            <a:ext cx="1435768" cy="8255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849916-57D7-44FD-A2F4-D160C5A90516}"/>
              </a:ext>
            </a:extLst>
          </p:cNvPr>
          <p:cNvSpPr/>
          <p:nvPr/>
        </p:nvSpPr>
        <p:spPr>
          <a:xfrm>
            <a:off x="9641306" y="280418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0918E9-180C-2177-BBA6-6CE7DB07A900}"/>
              </a:ext>
            </a:extLst>
          </p:cNvPr>
          <p:cNvSpPr/>
          <p:nvPr/>
        </p:nvSpPr>
        <p:spPr>
          <a:xfrm>
            <a:off x="9641306" y="1105930"/>
            <a:ext cx="2125578" cy="6099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</a:t>
            </a:r>
            <a:endParaRPr lang="vi-VN" sz="1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41BFE5-B559-7A34-5495-4D2AAFFE4348}"/>
              </a:ext>
            </a:extLst>
          </p:cNvPr>
          <p:cNvSpPr/>
          <p:nvPr/>
        </p:nvSpPr>
        <p:spPr>
          <a:xfrm>
            <a:off x="9641306" y="1820332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BC873E-4E00-6FB3-3D28-2A3D0840561D}"/>
              </a:ext>
            </a:extLst>
          </p:cNvPr>
          <p:cNvSpPr/>
          <p:nvPr/>
        </p:nvSpPr>
        <p:spPr>
          <a:xfrm>
            <a:off x="9641306" y="2625213"/>
            <a:ext cx="2125578" cy="6018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2582E-BC32-B721-B53A-4422E1C1A147}"/>
              </a:ext>
            </a:extLst>
          </p:cNvPr>
          <p:cNvSpPr txBox="1"/>
          <p:nvPr/>
        </p:nvSpPr>
        <p:spPr>
          <a:xfrm>
            <a:off x="312827" y="39787"/>
            <a:ext cx="729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711BA-845C-0D22-FF1A-DBE67C52309E}"/>
              </a:ext>
            </a:extLst>
          </p:cNvPr>
          <p:cNvSpPr/>
          <p:nvPr/>
        </p:nvSpPr>
        <p:spPr>
          <a:xfrm>
            <a:off x="8005010" y="3383934"/>
            <a:ext cx="2727155" cy="6481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500665-CBCE-CABB-E3A3-E22B84CDE43B}"/>
              </a:ext>
            </a:extLst>
          </p:cNvPr>
          <p:cNvSpPr/>
          <p:nvPr/>
        </p:nvSpPr>
        <p:spPr>
          <a:xfrm>
            <a:off x="8005009" y="4210487"/>
            <a:ext cx="2727155" cy="5827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B40887-8039-4D7B-5F6C-87445176628E}"/>
              </a:ext>
            </a:extLst>
          </p:cNvPr>
          <p:cNvSpPr/>
          <p:nvPr/>
        </p:nvSpPr>
        <p:spPr>
          <a:xfrm>
            <a:off x="8021053" y="4968904"/>
            <a:ext cx="2727155" cy="628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065B82-D412-8F97-F70F-343CB37FE26C}"/>
              </a:ext>
            </a:extLst>
          </p:cNvPr>
          <p:cNvSpPr/>
          <p:nvPr/>
        </p:nvSpPr>
        <p:spPr>
          <a:xfrm>
            <a:off x="8005011" y="5780805"/>
            <a:ext cx="2727155" cy="6283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94F4FB25-BAEE-5A01-8312-E17345BB8DE5}"/>
              </a:ext>
            </a:extLst>
          </p:cNvPr>
          <p:cNvCxnSpPr>
            <a:stCxn id="6" idx="3"/>
            <a:endCxn id="17" idx="1"/>
          </p:cNvCxnSpPr>
          <p:nvPr/>
        </p:nvCxnSpPr>
        <p:spPr>
          <a:xfrm flipV="1">
            <a:off x="7796463" y="3707992"/>
            <a:ext cx="208547" cy="393055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8602C71-ED2E-49EC-B76D-E4454D9708B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796463" y="4101047"/>
            <a:ext cx="224590" cy="491604"/>
          </a:xfrm>
          <a:prstGeom prst="curved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CFF552CF-65E6-1F9E-B167-19AF617DDD7A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7539787" y="1105930"/>
            <a:ext cx="256676" cy="82551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FE596DB4-E244-A0BF-C371-A6E08499FA03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7539787" y="1931442"/>
            <a:ext cx="465223" cy="602555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392BF2A-7C32-CB31-7BD4-CC995A645B6A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9384631" y="585378"/>
            <a:ext cx="256675" cy="5205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521B19C2-673C-5B4D-76DE-CF2CF88D5E7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9384631" y="1105930"/>
            <a:ext cx="256675" cy="461493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15EFCF6-19DA-90A9-C596-67B1C4DF4A2C}"/>
              </a:ext>
            </a:extLst>
          </p:cNvPr>
          <p:cNvCxnSpPr>
            <a:stCxn id="9" idx="3"/>
          </p:cNvCxnSpPr>
          <p:nvPr/>
        </p:nvCxnSpPr>
        <p:spPr>
          <a:xfrm flipV="1">
            <a:off x="9440778" y="1931442"/>
            <a:ext cx="200528" cy="602555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A9C463EC-AE81-4038-1C9A-BE3E4E6212BE}"/>
              </a:ext>
            </a:extLst>
          </p:cNvPr>
          <p:cNvCxnSpPr>
            <a:stCxn id="9" idx="3"/>
          </p:cNvCxnSpPr>
          <p:nvPr/>
        </p:nvCxnSpPr>
        <p:spPr>
          <a:xfrm>
            <a:off x="9440778" y="2533997"/>
            <a:ext cx="304799" cy="4939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90E4BC7A-06E7-BFD2-6C7C-CA6930E374B7}"/>
              </a:ext>
            </a:extLst>
          </p:cNvPr>
          <p:cNvCxnSpPr>
            <a:stCxn id="7" idx="3"/>
            <a:endCxn id="19" idx="1"/>
          </p:cNvCxnSpPr>
          <p:nvPr/>
        </p:nvCxnSpPr>
        <p:spPr>
          <a:xfrm flipV="1">
            <a:off x="7623257" y="5283079"/>
            <a:ext cx="397796" cy="296867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4472D67-4DE6-B76A-6DEF-E52EC01B19AA}"/>
              </a:ext>
            </a:extLst>
          </p:cNvPr>
          <p:cNvCxnSpPr>
            <a:stCxn id="7" idx="3"/>
            <a:endCxn id="20" idx="1"/>
          </p:cNvCxnSpPr>
          <p:nvPr/>
        </p:nvCxnSpPr>
        <p:spPr>
          <a:xfrm>
            <a:off x="7623257" y="5579946"/>
            <a:ext cx="381754" cy="515034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524851E7-607F-C1C3-2E1F-D04FE2B5C963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5085353" y="1931442"/>
            <a:ext cx="713867" cy="162292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7826DD6B-674F-5C50-A111-17ABFF32BC74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5085353" y="3554364"/>
            <a:ext cx="713868" cy="2025582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6E6AFB97-EA06-71B0-3BFB-F6371FD4281C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5085353" y="3554364"/>
            <a:ext cx="713868" cy="546683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6444900-B873-11B4-34B6-3A02FE5BA682}"/>
              </a:ext>
            </a:extLst>
          </p:cNvPr>
          <p:cNvSpPr/>
          <p:nvPr/>
        </p:nvSpPr>
        <p:spPr>
          <a:xfrm>
            <a:off x="3247285" y="4669554"/>
            <a:ext cx="1588168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8F6B51-D038-F404-E970-FAED31418836}"/>
              </a:ext>
            </a:extLst>
          </p:cNvPr>
          <p:cNvSpPr/>
          <p:nvPr/>
        </p:nvSpPr>
        <p:spPr>
          <a:xfrm>
            <a:off x="3297408" y="5752070"/>
            <a:ext cx="1478754" cy="8255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C84342-BA42-7758-581E-C2AF4A1907BE}"/>
              </a:ext>
            </a:extLst>
          </p:cNvPr>
          <p:cNvSpPr/>
          <p:nvPr/>
        </p:nvSpPr>
        <p:spPr>
          <a:xfrm>
            <a:off x="156412" y="895807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ĐỨNG ĐẦU CHÂU ÂU</a:t>
            </a:r>
            <a:endParaRPr lang="vi-VN" sz="1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980874-1F5E-78B0-86C3-738CA4F59F2F}"/>
              </a:ext>
            </a:extLst>
          </p:cNvPr>
          <p:cNvSpPr/>
          <p:nvPr/>
        </p:nvSpPr>
        <p:spPr>
          <a:xfrm>
            <a:off x="166448" y="1651156"/>
            <a:ext cx="2125578" cy="6099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THỨ HAI THẾ GIỜI</a:t>
            </a:r>
            <a:endParaRPr lang="vi-VN" sz="1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91D057-A972-A8E3-1B69-4ED867F2D893}"/>
              </a:ext>
            </a:extLst>
          </p:cNvPr>
          <p:cNvSpPr/>
          <p:nvPr/>
        </p:nvSpPr>
        <p:spPr>
          <a:xfrm>
            <a:off x="126344" y="2319026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THỂ HOÁ NÔNG NGHIỆP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D54090-58E3-793E-9CF8-3922A3883388}"/>
              </a:ext>
            </a:extLst>
          </p:cNvPr>
          <p:cNvSpPr/>
          <p:nvPr/>
        </p:nvSpPr>
        <p:spPr>
          <a:xfrm>
            <a:off x="126344" y="3074375"/>
            <a:ext cx="2125578" cy="60181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MÔ SẢN XUẤT LỚN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DEB503-4B6C-8FAF-76AA-9D67441B6A0C}"/>
              </a:ext>
            </a:extLst>
          </p:cNvPr>
          <p:cNvSpPr/>
          <p:nvPr/>
        </p:nvSpPr>
        <p:spPr>
          <a:xfrm>
            <a:off x="164443" y="3881224"/>
            <a:ext cx="2594812" cy="64811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XÓA NẠN MÙ CHŨ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BE4E99-BF1F-77AB-5D25-E560E59A813B}"/>
              </a:ext>
            </a:extLst>
          </p:cNvPr>
          <p:cNvSpPr/>
          <p:nvPr/>
        </p:nvSpPr>
        <p:spPr>
          <a:xfrm>
            <a:off x="152409" y="4704998"/>
            <a:ext cx="2727155" cy="5827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GIÁO DỤC THỐNG NHẤT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A7BC1D1-5D3A-CEEF-13A5-5D4194143FEE}"/>
              </a:ext>
            </a:extLst>
          </p:cNvPr>
          <p:cNvSpPr/>
          <p:nvPr/>
        </p:nvSpPr>
        <p:spPr>
          <a:xfrm>
            <a:off x="163869" y="5375654"/>
            <a:ext cx="2727155" cy="62835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XOÁ BỎ TẦNG LỚP BÓC LỘT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E1658B-A337-468C-1B15-0B82613EFD63}"/>
              </a:ext>
            </a:extLst>
          </p:cNvPr>
          <p:cNvSpPr/>
          <p:nvPr/>
        </p:nvSpPr>
        <p:spPr>
          <a:xfrm>
            <a:off x="188499" y="6131003"/>
            <a:ext cx="2727155" cy="62834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CẢI THIỆN ĐỜI SỐNG NHÂN DÂN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57963 L 0.09753 -0.10972 C 0.11771 -0.0037 0.14818 0.05371 0.18021 0.05371 C 0.21654 0.05371 0.24583 -0.0037 0.26602 -0.10972 L 0.3638 -0.5796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5294 L 0.10182 -0.09653 C 0.12305 0.00116 0.15495 0.05394 0.18854 0.05394 C 0.22643 0.05394 0.25703 0.00116 0.27826 -0.09653 L 0.38034 -0.5294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9074 L 0.20924 0.01667 C 0.25273 0.04074 0.3181 0.05394 0.38685 0.05394 C 0.46484 0.05394 0.52734 0.04074 0.57083 0.01667 L 0.78021 -0.0907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454 L 0.20899 0.02083 C 0.25248 0.04212 0.31784 0.05393 0.38646 0.05393 C 0.46432 0.05393 0.52682 0.04212 0.57031 0.02083 L 0.77943 -0.07454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7986 L 0.20989 0.01945 C 0.25351 0.04167 0.31914 0.05394 0.38802 0.05394 C 0.46627 0.05394 0.52903 0.04167 0.57265 0.01945 L 0.78268 -0.0798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6366 L 0.20989 0.02361 C 0.25351 0.04329 0.31914 0.05393 0.38802 0.05393 C 0.46627 0.05393 0.52903 0.04329 0.57265 0.02361 L 0.78268 -0.0636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2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6921 L 0.17422 0.0757 C 0.21029 0.10834 0.26485 0.12639 0.32201 0.12639 C 0.38698 0.12639 0.43932 0.10834 0.47539 0.0757 L 0.64987 -0.06921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7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7222 L 0.17305 0.0213 C 0.20898 0.04236 0.26315 0.05394 0.31992 0.05394 C 0.3845 0.05394 0.43633 0.04236 0.47226 0.0213 L 0.64544 -0.07222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41 L 0.17279 0.02523 C 0.20872 0.04375 0.26276 0.05393 0.31953 0.05393 C 0.38398 0.05393 0.43568 0.04375 0.47162 0.02523 L 0.64453 -0.05741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5486 L 0.17227 0.0257 C 0.20808 0.04399 0.26198 0.05394 0.31849 0.05394 C 0.38269 0.05394 0.43425 0.04399 0.47006 0.0257 L 0.64245 -0.0548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0CF2-3625-2EF9-B72F-ED31D42F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910E7-F4D6-0EA9-2ECB-2139BC040C71}"/>
              </a:ext>
            </a:extLst>
          </p:cNvPr>
          <p:cNvGrpSpPr/>
          <p:nvPr/>
        </p:nvGrpSpPr>
        <p:grpSpPr>
          <a:xfrm>
            <a:off x="7074569" y="4451685"/>
            <a:ext cx="4546446" cy="2169458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1C385D-9E85-1F4A-F073-3A96BD3FDC3D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29F5C0E-208B-CE4A-D20D-0DB953880B57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9792FAC-9EC0-8DB6-D6A7-614ED9727467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2E844FC-E3F8-24C3-A3C6-C27198B30213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F7C2D50F-F842-2C30-BE14-8887163B2B6A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6083A9D-239B-D0E2-3B94-E8DB00DC882E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35D0A0C-A2B0-4FAB-0831-6619CD96B6BD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D422597-BD36-6EBE-7979-D58AF11B2A4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1B37A90C-CD88-4315-BC76-6E6C23E897A0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8D844229-8EF6-43A3-C9F8-8A14E6874A13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D61ECE8-7DB6-9B18-86F7-906727C45249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706D4B5C-136A-EDAF-C5DF-DBDA84AFD75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0A056410-4846-AFB5-EDD1-5A23B5726A0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9084D420-BB74-843C-592C-E8FF4CA08239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6CEE757B-ABA3-F04F-69C3-643369B56DBA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4B576BF-3161-FDA4-19A3-221F5CF2D838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22A6EE95-7D53-9C02-9E30-D7912E3CC3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7F72635-8808-E61D-F9F2-9F92479F9CB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C74590D-4D42-25A8-78DB-1E511671C3B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E305F8F-61C5-5AFF-E7A7-B14A40902328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9001B3CF-966F-FC95-3E29-72B91020AD3F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B21EE8-FC1F-4786-B77F-82959FAC8117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72DD473-8B5C-A47A-28A1-40CCF8C7C33B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ED3B2BB0-0E43-2475-8570-0FD2EC4C2CED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E5B3BB81-33C3-CDFF-EAA7-BF56B5955F4A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2B3B59F-2786-BACB-29A5-E5BDF8E200AD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60407BFD-C7D0-4897-9813-2E2C1DD959EE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F12913D-3538-B5DB-4DE6-77867AAF4CEC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44D5AE6-43AC-A509-4018-D02BBA128EC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AE791A1-1A34-3812-B541-71B034D8F0B1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94D9DC41-1B11-BC2D-E590-31BAB6C8AFB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CCF28D8A-5CF2-3B38-7264-6D6AF9455737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2C5F6730-E43E-F592-0C10-0E59E3CF511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D5CCF085-78C0-FFC2-B39F-9865D704CC1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10C6AD2-BFC3-717A-7342-A7C64D63B9D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729E262-9D27-F46C-982E-7F4B761D6AFC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39B7B76-4579-946C-1CDB-33253F43BFE9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F3D81A1-6F99-B547-5ED2-C22C5ECCCD67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8652363-EC97-0961-A072-4E949A49AA59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C8A1D8C-1CF7-3949-5564-ED64E4422672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71E9E23-12D3-99BC-63C6-1D5CBD2B6D9A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33AB79DF-80F1-FC1E-1E08-016F80AE83AE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DC19CFA2-F2F9-3E0C-6479-8EF2E647B1F5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D17D49D4-9313-D7BD-42CF-B07895F711A8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C1685E8F-55E2-3119-3A19-418ECFE3AA45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DB7DE2D-5711-4DD6-3143-A6E376D3F489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6B2DC0B-1BAE-6199-400B-300A8F1444A6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4D2034C-7B6F-35C8-6365-500F935289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29E23AF-F810-3C90-ACB9-AC62D25E3429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5D0651D-EB38-78CC-EE9B-4473CF5AB5C8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715E937-9A7B-2A67-8867-D5C8188E2488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6B8BA74-DE8B-A0A2-62C4-3A29BB78843E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E6DFB1-9408-7B0B-9BE9-845ADDB7ED6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7035121-B0D2-140E-7A3B-0329B28212BF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8406D31-AD21-CEB1-D6C0-8654E1F1EB7E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BE18D7E1-5CE4-70AC-C95C-8E05C64AB297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101E90F-E9CF-82F0-599B-C7650A70A1AC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30B70DD-128A-823C-AC94-C699D213BF3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8D84876-DF50-E5D6-E2A9-EE313D3291E6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6F498C3-7E89-EB41-03D8-01F0C8F04955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A61ED6-A594-028D-EF55-BDCB3F4AFA81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BF1DCAC-AD08-D75B-43BD-63C32918F9DF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65958A7-2A27-D915-32E7-9DB4D1B5F831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8516E5D-58D6-B263-C842-E89E2237A0E1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858DCE4F-4BE8-0897-E25B-9CE900779FBF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E477233-4567-AE34-06B6-7F9A464E164D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0925464F-4C32-8755-1629-2FE774595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5D1CBD2-7AD0-C2C3-BF0D-EE311B7E9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41F8CCDF-43FF-904C-A00D-E1500FDC85E9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50FA11-94AE-2B5F-7869-0955E2A23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B5D32421-D945-E081-537D-A27B34728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56E7301-3BD7-6F87-99EB-CCD1C96914CE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EB2C472-0942-02CE-4B3F-2F6D3F59AB3F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1132375-740C-22A3-CDE9-AAABB886A4CD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198CDD5-FB92-2D8B-C05C-673E20F093D1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3C0E9E2-E5E3-95C1-E10F-CBD4F37164F4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736BF5D-5404-98B7-47DD-FF32942AE65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A17CC3E-BD4F-E2BD-06B0-CBDE31502DAD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86F8D1-0C60-6396-932D-875EB0EA9298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60648A2-8B2C-627A-DDC8-65F97A10E1CD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6D94997F-1828-906E-6015-DCDEB1D36DD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5F7BB6FC-DCFF-621E-B6C9-87B6FCC8784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29F16C0-2841-1AA0-F0A1-32A4986C28F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2399827-42B0-CF35-F292-FE9DA6EE97C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3BC5B924-BD34-2865-7985-4E5C4EC6BDC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7D4C1A4-B76C-9E00-0DA4-40BB31168DD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1881D3F-59DF-18ED-2882-E75FD3F038D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0065594-BC9E-B934-8234-8C7F13DF0FB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F6F4B73-9B61-79AF-5A98-2F7423C7B8E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A16B924-CA6D-F2CF-EF9D-4EF549E0C71A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A253D557-30A7-809C-8D30-2F0B3F04BFE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D3B054E-A642-1F4C-EA24-48F38333C2B8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FD94D62-C7D0-E843-2542-383DE5A3EF8F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09BA6F-AA47-023A-2171-71CEE75D888B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D30E6D30-626E-C869-4C40-3BB0AD5B4F12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12E23F7-65F8-FF1E-7A02-1462E8E7EB7C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4A92271-6348-5C7B-61E0-F2104857EC70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A7FE56CE-34F6-D195-0136-1EA5853C9AD6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33295793-9EC4-BD15-9331-09EDFEF23F66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2BED4BF-E356-688E-F91C-B1A73D1A00FB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97DE2E9-3468-0424-9316-6488953494CA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8C3197EF-89E4-A0FC-A15F-47DB53B9F6E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59F44015-0E1E-3E7B-9263-A7891199C45D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AE0EEA2-D0F5-D8B6-5681-5C3C5D2D1A68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7E333E15-6866-1E67-6BF2-3B9F73BB85F2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D58DE877-919E-BC79-3D0E-FBED89541503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D0CA1CA-8EEC-FCEC-311B-48431D9A69C7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F4F9778-3B37-965A-8155-DF600E0C5A5D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4CC5B49-5F9B-EAE2-C561-A1E3607940B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D2E1712-8DFD-90F3-5CAF-4124983D8690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E18FB18-C42E-B63E-98AA-D53023FB25DC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3EA25E6-F841-9018-9619-2E3EA857B462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C15DB1B1-7BCB-A2D4-4392-634A0D97201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209BD1F-E7D7-7016-0D25-34626B8EAF8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04D25A9-10F6-886E-BC29-DDED406B2810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ED8413D6-1F88-D6F9-640B-E549F9B5DAFD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4E86B61C-EBB3-DA4F-FBEA-8E28631ACB79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E954DD3-B415-F08E-A3A0-42319ECA38CE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12188ABF-37E6-0015-CCF1-33A7D624D4E4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0E01E992-CFBD-F9A5-8C21-866F1FF5C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FB796681-ED51-9F6E-5AF8-C8647AE4B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28EF871-F0DE-60A9-A358-5BADDF05E856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ACFC7DDC-C048-2237-0B90-53AFD3AA2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0DB3EE3-C451-086A-533D-1E0F1288B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37F27CE-FE31-2A1F-6D20-25BB6C60B6A9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4736842-2EA0-2B90-8CE8-CEFED0054830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486E729-FCF6-8102-4D9D-B1B4E4D86AA5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7D79761-68D5-2717-0831-9950EBE59E7E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4E09CC6-6E85-0883-A1C7-BFE5766292B5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A695AB9-93CB-8D76-9628-35E6B99A874E}"/>
              </a:ext>
            </a:extLst>
          </p:cNvPr>
          <p:cNvSpPr txBox="1"/>
          <p:nvPr/>
        </p:nvSpPr>
        <p:spPr>
          <a:xfrm>
            <a:off x="475007" y="1541999"/>
            <a:ext cx="11146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53317ED-4496-568C-1202-1B3FE7366697}"/>
              </a:ext>
            </a:extLst>
          </p:cNvPr>
          <p:cNvSpPr txBox="1"/>
          <p:nvPr/>
        </p:nvSpPr>
        <p:spPr>
          <a:xfrm>
            <a:off x="598862" y="2120341"/>
            <a:ext cx="890795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Kinh tế: sản lượng công nghiệp đứng đầu châu Âu, đứng thứ hai thế giới (sau Mĩ)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6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vi-VN" sz="2800" dirty="0">
              <a:solidFill>
                <a:srgbClr val="FFF68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Văn hóa - giáo dục: thanh toán nạn mù chữ, phát triển hệ thống giáo dục quốc dân, đạt nhiều thành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tưụ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rực rỡ về khoa học - kĩ thuật và văn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nghệ thuật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Xã hội: các giai cấp bóc lột đã bị </a:t>
            </a:r>
            <a:r>
              <a:rPr lang="vi-VN" sz="280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xoá</a:t>
            </a: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bỏ.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138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D47A-35DB-40B4-513C-E8F2DD6A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F60B01-9FC2-E360-952D-9866AFB3D265}"/>
              </a:ext>
            </a:extLst>
          </p:cNvPr>
          <p:cNvGrpSpPr/>
          <p:nvPr/>
        </p:nvGrpSpPr>
        <p:grpSpPr>
          <a:xfrm>
            <a:off x="3998139" y="4144688"/>
            <a:ext cx="4190657" cy="2083614"/>
            <a:chOff x="2141211" y="1548026"/>
            <a:chExt cx="9211525" cy="45800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7525EA-56E0-7BA1-F631-82AA94EF35A2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49226D3-B029-EA44-6577-0A07358FEB41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EFDEAD4-6E42-B622-5F41-C3DE426B1700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824328A-DD7E-CF25-A68E-EC1151074388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Rectangle: Top Corners Rounded 71">
                <a:extLst>
                  <a:ext uri="{FF2B5EF4-FFF2-40B4-BE49-F238E27FC236}">
                    <a16:creationId xmlns:a16="http://schemas.microsoft.com/office/drawing/2014/main" id="{B99A099F-1ED6-E80F-63E6-6BC4B70BA283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906DA5E-382C-2A3A-F7AF-4DF5FA15EFD3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9603019-C3E3-3D7F-E8A3-35CCF5B63456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222C566-A936-DEA1-4123-241EF54F03A9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: Top Corners Rounded 116">
                  <a:extLst>
                    <a:ext uri="{FF2B5EF4-FFF2-40B4-BE49-F238E27FC236}">
                      <a16:creationId xmlns:a16="http://schemas.microsoft.com/office/drawing/2014/main" id="{64171346-C314-C285-F9A7-27C4F537BD5D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B7688A6-517A-4FAE-1840-0AAD717BCFD1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92B2B615-86E7-63AE-5D9D-50F2328FD8D1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0A17B2DB-F0C7-8CF5-2226-07DAD3BA784E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F43FA001-FF07-A1DB-509F-979E01755D5E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27DE56D-EF64-14BA-0037-9F3C33F6506E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57BE1EE-62F7-A45A-2F5B-316D4D5BA524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0DAD876-29FC-19B0-CB75-DEE9D8C0D1C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3DBECED8-A28E-66F9-28B0-1F4288715D6A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F1592B6D-AF51-6494-C67E-EEC05937D20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0FD7968B-1126-8146-E16B-B351720DEFE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F74718C-74EC-FD8B-6109-538D03E3A219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14" name="Rectangle: Top Corners Rounded 113">
                  <a:extLst>
                    <a:ext uri="{FF2B5EF4-FFF2-40B4-BE49-F238E27FC236}">
                      <a16:creationId xmlns:a16="http://schemas.microsoft.com/office/drawing/2014/main" id="{DD23AD78-AD38-01A7-8279-F894B15499C3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0EA23BC-EA4A-7F81-175B-B3CBE7926622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D6A6BF2-62D0-ADDF-6A68-589E3CC0D686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1266DD1C-3B75-3B97-A5EA-0BC6169328B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F6B72C1F-F9FA-2A73-C972-177426475A05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2D233A95-C724-4082-984A-7090918CEF87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17705502-7A1D-B6C8-A301-E0FF4099BBA5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24FE8C6-48AF-4F0B-B8AB-16386DC87D58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74D5D40-40DB-0413-EC63-C70A3638B17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12F9892F-D15E-4FB8-2856-B8993DD9C8F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F9ABC382-2C41-07A3-44FE-4B5A745CD0C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B8087658-072E-6AD8-CB81-B50BE2016301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F1473A2E-FE4A-F965-45EC-0904BB4CD07F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90FD60EE-DFC5-6232-3896-9F3B5A9A4D37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C5E973E0-22DB-E911-D8E6-200FEDF9DE6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171BC6F-8C69-F68E-BD63-C8257DCFF439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2AAEC47-FD16-16DA-BF7C-CED9017463D5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9BC6FA3-61D5-FDDB-DEC4-ADF5BB111600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81FBEA2-1337-5B3A-2D86-64902CF09035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39DB261-7571-1990-B5D7-BDCBA40A2D0B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6D50F05-CC55-9BF4-5203-47BA1D485E23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F875C564-8A8D-21CB-E731-9679F58AF1F1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9EF4EFB9-6448-80A4-C57E-91D780C5BEEE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3C2CD80C-90A0-2610-0121-57DF9DFE0166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1DD19648-AEFD-4B9A-71FA-7E51CDE97A6D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93FA076-6BBD-598C-C99C-DC94D1F88B4D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F2D7D70-E5DD-0C6E-6D96-73197E70916D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5692572-1AE5-3DBD-9AAA-1ED3D5549E56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6A1B946-0CCB-3E00-861F-210575FA310E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60A280F-8761-AB27-C76E-5A227EAEADF7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BAE105B-EAD6-CB9B-E0F8-9B9106C277D7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EECF673-515D-D377-35BB-664A1F534BF5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B165D525-9A01-FFA2-1837-15837F5CB489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3E4E632-035B-4374-05F8-4D88FD6D6A80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8651E68-ABE6-BF4D-6AC4-358470CF20C2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1E23334-6C2F-B3EB-AF36-CBE31DBE2E4D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6C58F00-0E7B-FF77-A876-FCDA9439B651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33B6ACB-609D-F8A1-E2D7-6150009D3047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432DE548-D51F-9B4D-344D-C04BB5C4CCE5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59921EE-8A5B-6A1C-C994-A33AF7B50480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C00E1B-ACBA-26A5-155D-A2FE875DE104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C5FA0E4-0522-13A8-710D-61F787271517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7FCEC11-E10B-A237-1DD2-B162AC909F85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9839BA2-6FB6-5669-ABBD-5CB25E2589BA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98D9709-2E1E-AC9C-AADE-0B68196304AD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AAF073CA-C226-8FFA-BAD4-01B49D395502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E3124CE9-42DA-6E3C-3781-5C1869A42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EE0902C-C617-AAED-3D1F-4DE53D323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B36B1201-E3F0-EE92-0BA8-B834AC6183DE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E562E56F-F0AE-AF82-D3C9-D52E1B4D0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4A91D506-E73A-F2D9-26BD-A00A5B690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9EAE4F1-1ED7-E210-E999-2B268C8C7D52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585F68A-790C-97B2-7918-43A8ED08F847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3EA8E6D-A97D-F776-2006-A66AFAE1DC1C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0101377-6B0D-9C44-485A-F3FB9DACA71A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61450D5-AFF9-10E3-0A4E-EF7FF6E9A911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C78605E-1E9A-C861-A7A6-E92285B14FC7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EC478B8-1E89-40CF-D497-87B83B5E59C5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8693A2-71AE-5042-1E8C-92D889B9E24F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3FDF184-2614-38B5-34D8-481FC95EC00F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829A23-596C-F318-43BA-3EF79B27B6C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30B1734F-A954-6794-C8FF-EABFAEFA35AB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D663D4BE-3B21-A48B-8FC0-E72F1912AFB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A7F7147E-6C24-5435-CE57-EDAD7760D3F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11AA635-A6FB-9568-ECB3-1691189881D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AFE45CA-3049-7619-4C89-F3177D9D13FB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74D0E5A-D896-547E-AA80-8F4D254BF55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4FCAEFD7-AABB-55F2-89B0-ABED9B550F8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A5FAE76-E9E7-4D69-3B25-2A25A0644BF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9D0AF70-B289-0A65-581F-A9BCC10F0D6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148A7665-8C63-D41B-3F4B-BB78B14A635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EFFAF1C-B9C5-17C6-CEC5-68760A38D005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52EFED1-5230-5B4F-5753-F04C793D0751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B601C868-99D5-08FF-C383-3ABA348F617D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4551CBD-7DCC-B789-2F2F-D376B54E4F2F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1B66D3B1-CD79-F3C0-88F2-3E9A0C41A658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D78B2B7-105A-9B45-9960-ED37D7D47C1C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94C89221-4659-0CAB-CF28-629B825B0E25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3488F0F-3731-002C-55E8-B5130C7A330A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A05B3F9-7F22-04CF-7322-9DEDDF0B97AA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6C22967-13A6-D60C-F020-19AF54EEB0E7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24949AF6-9C5A-BA4F-32B9-0E507C7D1A0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1E87EF8-953D-01ED-828F-BC48E942B38C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0B4919CD-9B52-052E-7B36-E6FF12A1ABA6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8C1CB52-2918-B7A0-6DB0-808136D343D6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206B60B-6440-AF5D-0B09-6EDE042B8C8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C23020-0129-AC46-9C57-AE262B1E561E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3915AF2-387E-010D-1A4A-5DA57F91203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38FFE0D-1921-0645-29C5-6401CA53C5DF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1B88656-ED74-2B01-0849-3E2F28D760B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C40CE97-2943-27E2-4CC1-84676F2997DA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32B8B77-913D-0222-8D79-558D7077F75D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2" name="Rectangle: Top Corners Rounded 21">
                    <a:extLst>
                      <a:ext uri="{FF2B5EF4-FFF2-40B4-BE49-F238E27FC236}">
                        <a16:creationId xmlns:a16="http://schemas.microsoft.com/office/drawing/2014/main" id="{87F15980-0006-731E-785A-66D0ADDBA70B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1A3BF47-0A65-D271-33FF-323954D9F49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475B1FE-53DA-D219-97D6-A01981CA34E3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0" name="Rectangle: Top Corners Rounded 19">
                    <a:extLst>
                      <a:ext uri="{FF2B5EF4-FFF2-40B4-BE49-F238E27FC236}">
                        <a16:creationId xmlns:a16="http://schemas.microsoft.com/office/drawing/2014/main" id="{644791EF-29B0-1CB3-E4A3-98A40C4D06BA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C4F465C-E727-A6A4-85FD-50BBB8026DCF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B6C43E5-A0B2-1F86-6F90-9D57C11F6D84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D271E924-6D3E-270A-B169-589684F59D43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8C19734-2DA9-E2F4-F0E3-5201CBDF8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21C6915F-92D0-E895-2D3E-B21BC3E0D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6317EC3B-AECF-5633-EB4C-DA2C61555310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571051CC-9B61-3F0B-840D-88C63634A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B4C9F81A-B168-2091-56D5-2AE1707BF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2D1C8CA-EB3A-CA3E-7133-44962611814C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8F6EC7E-1878-6CFC-62CA-2F0EC019861F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CB8700A-DF31-2666-420F-81FE208CCB0E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DF55CA7E-AC0E-09FE-6E1F-BA86098796A0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D56196-9997-D911-ADE9-65229150D0B7}"/>
              </a:ext>
            </a:extLst>
          </p:cNvPr>
          <p:cNvSpPr txBox="1"/>
          <p:nvPr/>
        </p:nvSpPr>
        <p:spPr>
          <a:xfrm>
            <a:off x="458739" y="885448"/>
            <a:ext cx="80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Liên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D16BD580-E0CB-86D9-D88A-7DE106CB0746}"/>
              </a:ext>
            </a:extLst>
          </p:cNvPr>
          <p:cNvSpPr/>
          <p:nvPr/>
        </p:nvSpPr>
        <p:spPr>
          <a:xfrm>
            <a:off x="7505178" y="1375343"/>
            <a:ext cx="4228083" cy="1752868"/>
          </a:xfrm>
          <a:prstGeom prst="wedgeRoundRectCallout">
            <a:avLst>
              <a:gd name="adj1" fmla="val -44150"/>
              <a:gd name="adj2" fmla="val 10505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Hạn chế của công cuộc xây dựng chủ nghĩa xã hội ở Liên Xô là gì?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C253D0E-43D5-0278-5A64-2261B2F9C6D2}"/>
              </a:ext>
            </a:extLst>
          </p:cNvPr>
          <p:cNvSpPr txBox="1"/>
          <p:nvPr/>
        </p:nvSpPr>
        <p:spPr>
          <a:xfrm>
            <a:off x="523029" y="1604636"/>
            <a:ext cx="67960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1E37D3-D496-46A2-942A-332B9A2745CB}"/>
              </a:ext>
            </a:extLst>
          </p:cNvPr>
          <p:cNvCxnSpPr>
            <a:cxnSpLocks/>
          </p:cNvCxnSpPr>
          <p:nvPr/>
        </p:nvCxnSpPr>
        <p:spPr>
          <a:xfrm flipH="1">
            <a:off x="2715979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6AE9F3-6919-4EDD-B8E6-B794FC09B044}"/>
              </a:ext>
            </a:extLst>
          </p:cNvPr>
          <p:cNvSpPr/>
          <p:nvPr/>
        </p:nvSpPr>
        <p:spPr>
          <a:xfrm rot="5400000">
            <a:off x="1512725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9A20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83B0936-89A2-44D2-B922-1ED2A0303BD7}"/>
              </a:ext>
            </a:extLst>
          </p:cNvPr>
          <p:cNvSpPr/>
          <p:nvPr/>
        </p:nvSpPr>
        <p:spPr>
          <a:xfrm rot="5400000">
            <a:off x="1512725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0FA0ED-AECE-4BDB-A39A-B495F7F5E335}"/>
              </a:ext>
            </a:extLst>
          </p:cNvPr>
          <p:cNvCxnSpPr>
            <a:cxnSpLocks/>
          </p:cNvCxnSpPr>
          <p:nvPr/>
        </p:nvCxnSpPr>
        <p:spPr>
          <a:xfrm flipH="1">
            <a:off x="2776376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01C4E2-8C41-49BC-BFFC-369F5841A4B3}"/>
              </a:ext>
            </a:extLst>
          </p:cNvPr>
          <p:cNvCxnSpPr>
            <a:cxnSpLocks/>
          </p:cNvCxnSpPr>
          <p:nvPr/>
        </p:nvCxnSpPr>
        <p:spPr>
          <a:xfrm>
            <a:off x="2776375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BC5DC7-A13F-4520-8BD3-21E46386CA0C}"/>
              </a:ext>
            </a:extLst>
          </p:cNvPr>
          <p:cNvCxnSpPr>
            <a:cxnSpLocks/>
          </p:cNvCxnSpPr>
          <p:nvPr/>
        </p:nvCxnSpPr>
        <p:spPr>
          <a:xfrm>
            <a:off x="2706693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E05FDB-1449-414C-8312-CD0B4694DA6C}"/>
              </a:ext>
            </a:extLst>
          </p:cNvPr>
          <p:cNvCxnSpPr>
            <a:cxnSpLocks/>
          </p:cNvCxnSpPr>
          <p:nvPr/>
        </p:nvCxnSpPr>
        <p:spPr>
          <a:xfrm flipH="1">
            <a:off x="2746582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38FC75B4-FC0A-4F56-BC13-D2EE693F496D}"/>
              </a:ext>
            </a:extLst>
          </p:cNvPr>
          <p:cNvSpPr/>
          <p:nvPr/>
        </p:nvSpPr>
        <p:spPr>
          <a:xfrm>
            <a:off x="2713255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0F0F2-A3E3-491D-9995-565DBF7750C7}"/>
              </a:ext>
            </a:extLst>
          </p:cNvPr>
          <p:cNvSpPr txBox="1"/>
          <p:nvPr/>
        </p:nvSpPr>
        <p:spPr>
          <a:xfrm>
            <a:off x="2069512" y="1817370"/>
            <a:ext cx="162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D5BD15-F99A-4EA1-A121-22BF05143E62}"/>
              </a:ext>
            </a:extLst>
          </p:cNvPr>
          <p:cNvSpPr txBox="1"/>
          <p:nvPr/>
        </p:nvSpPr>
        <p:spPr>
          <a:xfrm>
            <a:off x="1580802" y="2479829"/>
            <a:ext cx="246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668137-053F-488E-A9C7-72171FDD26EF}"/>
              </a:ext>
            </a:extLst>
          </p:cNvPr>
          <p:cNvCxnSpPr>
            <a:cxnSpLocks/>
          </p:cNvCxnSpPr>
          <p:nvPr/>
        </p:nvCxnSpPr>
        <p:spPr>
          <a:xfrm flipH="1">
            <a:off x="4340072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543B46A-B641-4524-986C-9E921A6F7ECD}"/>
              </a:ext>
            </a:extLst>
          </p:cNvPr>
          <p:cNvSpPr/>
          <p:nvPr/>
        </p:nvSpPr>
        <p:spPr>
          <a:xfrm rot="5400000">
            <a:off x="3171869" y="4139442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15989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F786C03-0BBE-4F0F-897E-E26DE3D1EA14}"/>
              </a:ext>
            </a:extLst>
          </p:cNvPr>
          <p:cNvSpPr/>
          <p:nvPr/>
        </p:nvSpPr>
        <p:spPr>
          <a:xfrm rot="5400000">
            <a:off x="3136818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1C52132-3D58-47B0-B0FF-2F46D7733A24}"/>
              </a:ext>
            </a:extLst>
          </p:cNvPr>
          <p:cNvCxnSpPr>
            <a:cxnSpLocks/>
          </p:cNvCxnSpPr>
          <p:nvPr/>
        </p:nvCxnSpPr>
        <p:spPr>
          <a:xfrm flipH="1">
            <a:off x="4400469" y="998729"/>
            <a:ext cx="60397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A374143-0B07-4820-8E32-7C22F2A7A29A}"/>
              </a:ext>
            </a:extLst>
          </p:cNvPr>
          <p:cNvCxnSpPr>
            <a:cxnSpLocks/>
          </p:cNvCxnSpPr>
          <p:nvPr/>
        </p:nvCxnSpPr>
        <p:spPr>
          <a:xfrm>
            <a:off x="4400468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30B163-D99B-4E17-BA6A-1B27324892A6}"/>
              </a:ext>
            </a:extLst>
          </p:cNvPr>
          <p:cNvCxnSpPr>
            <a:cxnSpLocks/>
          </p:cNvCxnSpPr>
          <p:nvPr/>
        </p:nvCxnSpPr>
        <p:spPr>
          <a:xfrm>
            <a:off x="4330786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ABF8CFC-26CB-4E18-BF8E-24A04F88D78E}"/>
              </a:ext>
            </a:extLst>
          </p:cNvPr>
          <p:cNvCxnSpPr>
            <a:cxnSpLocks/>
          </p:cNvCxnSpPr>
          <p:nvPr/>
        </p:nvCxnSpPr>
        <p:spPr>
          <a:xfrm flipH="1">
            <a:off x="4370675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Arc 104">
            <a:extLst>
              <a:ext uri="{FF2B5EF4-FFF2-40B4-BE49-F238E27FC236}">
                <a16:creationId xmlns:a16="http://schemas.microsoft.com/office/drawing/2014/main" id="{217F1AE4-BB3B-4640-93F8-6F7A644F64C0}"/>
              </a:ext>
            </a:extLst>
          </p:cNvPr>
          <p:cNvSpPr/>
          <p:nvPr/>
        </p:nvSpPr>
        <p:spPr>
          <a:xfrm>
            <a:off x="4337348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BE8F9-F853-46F9-9F28-87F787003468}"/>
              </a:ext>
            </a:extLst>
          </p:cNvPr>
          <p:cNvSpPr txBox="1"/>
          <p:nvPr/>
        </p:nvSpPr>
        <p:spPr>
          <a:xfrm>
            <a:off x="3693605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D95F6D-87DC-45D7-BE12-79657F3F0668}"/>
              </a:ext>
            </a:extLst>
          </p:cNvPr>
          <p:cNvSpPr txBox="1"/>
          <p:nvPr/>
        </p:nvSpPr>
        <p:spPr>
          <a:xfrm>
            <a:off x="3305271" y="4844701"/>
            <a:ext cx="2134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FA2FC32-963D-44AD-B16B-30EE84A2EFD7}"/>
              </a:ext>
            </a:extLst>
          </p:cNvPr>
          <p:cNvCxnSpPr>
            <a:cxnSpLocks/>
          </p:cNvCxnSpPr>
          <p:nvPr/>
        </p:nvCxnSpPr>
        <p:spPr>
          <a:xfrm flipH="1">
            <a:off x="5964165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25D05E8-9B01-4B1B-8A5B-55BDEC423343}"/>
              </a:ext>
            </a:extLst>
          </p:cNvPr>
          <p:cNvSpPr/>
          <p:nvPr/>
        </p:nvSpPr>
        <p:spPr>
          <a:xfrm rot="5400000">
            <a:off x="4760911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EBB02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63D8099-C73F-4D77-8429-90225D48E859}"/>
              </a:ext>
            </a:extLst>
          </p:cNvPr>
          <p:cNvSpPr/>
          <p:nvPr/>
        </p:nvSpPr>
        <p:spPr>
          <a:xfrm rot="5400000">
            <a:off x="4760911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720E860-D506-441A-A9C8-FFAA6CF5A8A4}"/>
              </a:ext>
            </a:extLst>
          </p:cNvPr>
          <p:cNvCxnSpPr>
            <a:cxnSpLocks/>
          </p:cNvCxnSpPr>
          <p:nvPr/>
        </p:nvCxnSpPr>
        <p:spPr>
          <a:xfrm flipH="1">
            <a:off x="6024562" y="998729"/>
            <a:ext cx="8560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DE1948C-8417-4CC8-9084-88FAB81C2103}"/>
              </a:ext>
            </a:extLst>
          </p:cNvPr>
          <p:cNvCxnSpPr>
            <a:cxnSpLocks/>
          </p:cNvCxnSpPr>
          <p:nvPr/>
        </p:nvCxnSpPr>
        <p:spPr>
          <a:xfrm>
            <a:off x="6024561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8595B82-6196-4016-AD35-1C3A70432D0A}"/>
              </a:ext>
            </a:extLst>
          </p:cNvPr>
          <p:cNvCxnSpPr>
            <a:cxnSpLocks/>
          </p:cNvCxnSpPr>
          <p:nvPr/>
        </p:nvCxnSpPr>
        <p:spPr>
          <a:xfrm>
            <a:off x="5954879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752F4D7-3CEE-4263-AB0A-094D69D6F78D}"/>
              </a:ext>
            </a:extLst>
          </p:cNvPr>
          <p:cNvCxnSpPr>
            <a:cxnSpLocks/>
          </p:cNvCxnSpPr>
          <p:nvPr/>
        </p:nvCxnSpPr>
        <p:spPr>
          <a:xfrm flipH="1">
            <a:off x="5994768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 115">
            <a:extLst>
              <a:ext uri="{FF2B5EF4-FFF2-40B4-BE49-F238E27FC236}">
                <a16:creationId xmlns:a16="http://schemas.microsoft.com/office/drawing/2014/main" id="{845D4898-8A43-4EBD-A0A6-DDC538E6F06E}"/>
              </a:ext>
            </a:extLst>
          </p:cNvPr>
          <p:cNvSpPr/>
          <p:nvPr/>
        </p:nvSpPr>
        <p:spPr>
          <a:xfrm>
            <a:off x="5961441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EC9BFCA-A6BC-4B48-90A0-12F5C0E634FB}"/>
              </a:ext>
            </a:extLst>
          </p:cNvPr>
          <p:cNvSpPr txBox="1"/>
          <p:nvPr/>
        </p:nvSpPr>
        <p:spPr>
          <a:xfrm>
            <a:off x="5317698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890B94-1C1C-434C-8446-EB3E04787D03}"/>
              </a:ext>
            </a:extLst>
          </p:cNvPr>
          <p:cNvSpPr txBox="1"/>
          <p:nvPr/>
        </p:nvSpPr>
        <p:spPr>
          <a:xfrm>
            <a:off x="4905166" y="2453760"/>
            <a:ext cx="232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EC4C677-49AD-4734-850C-835C58CF44E3}"/>
              </a:ext>
            </a:extLst>
          </p:cNvPr>
          <p:cNvCxnSpPr>
            <a:cxnSpLocks/>
          </p:cNvCxnSpPr>
          <p:nvPr/>
        </p:nvCxnSpPr>
        <p:spPr>
          <a:xfrm flipH="1">
            <a:off x="7588258" y="3862646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07AD764-B645-4216-9EF6-F88FD0DE37F0}"/>
              </a:ext>
            </a:extLst>
          </p:cNvPr>
          <p:cNvSpPr/>
          <p:nvPr/>
        </p:nvSpPr>
        <p:spPr>
          <a:xfrm rot="5400000">
            <a:off x="6385004" y="4046305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FE6244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4F6BA04-C8A8-47B3-B0E9-C8F6C5BA7CA9}"/>
              </a:ext>
            </a:extLst>
          </p:cNvPr>
          <p:cNvSpPr/>
          <p:nvPr/>
        </p:nvSpPr>
        <p:spPr>
          <a:xfrm rot="5400000">
            <a:off x="6385004" y="4048422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2513687-6909-45CD-B56B-8C9F3316E358}"/>
              </a:ext>
            </a:extLst>
          </p:cNvPr>
          <p:cNvCxnSpPr>
            <a:cxnSpLocks/>
          </p:cNvCxnSpPr>
          <p:nvPr/>
        </p:nvCxnSpPr>
        <p:spPr>
          <a:xfrm flipH="1">
            <a:off x="7648655" y="998729"/>
            <a:ext cx="49654" cy="286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D00FC05-D8F4-4881-A342-05FE737B334B}"/>
              </a:ext>
            </a:extLst>
          </p:cNvPr>
          <p:cNvCxnSpPr>
            <a:cxnSpLocks/>
          </p:cNvCxnSpPr>
          <p:nvPr/>
        </p:nvCxnSpPr>
        <p:spPr>
          <a:xfrm>
            <a:off x="7648654" y="3862646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C78C552-02A1-442D-9F64-511E60253BF7}"/>
              </a:ext>
            </a:extLst>
          </p:cNvPr>
          <p:cNvCxnSpPr>
            <a:cxnSpLocks/>
          </p:cNvCxnSpPr>
          <p:nvPr/>
        </p:nvCxnSpPr>
        <p:spPr>
          <a:xfrm>
            <a:off x="7578972" y="4100788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B302749-9C9A-43F2-91CE-C1D32E9E4E2F}"/>
              </a:ext>
            </a:extLst>
          </p:cNvPr>
          <p:cNvCxnSpPr>
            <a:cxnSpLocks/>
          </p:cNvCxnSpPr>
          <p:nvPr/>
        </p:nvCxnSpPr>
        <p:spPr>
          <a:xfrm flipH="1">
            <a:off x="7618861" y="3858411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rc 126">
            <a:extLst>
              <a:ext uri="{FF2B5EF4-FFF2-40B4-BE49-F238E27FC236}">
                <a16:creationId xmlns:a16="http://schemas.microsoft.com/office/drawing/2014/main" id="{4A8677EF-A40E-4D03-9B45-2567627C5643}"/>
              </a:ext>
            </a:extLst>
          </p:cNvPr>
          <p:cNvSpPr/>
          <p:nvPr/>
        </p:nvSpPr>
        <p:spPr>
          <a:xfrm>
            <a:off x="7585534" y="3830896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440338F-8B1F-43C8-BAEB-5DB8DB786F54}"/>
              </a:ext>
            </a:extLst>
          </p:cNvPr>
          <p:cNvSpPr txBox="1"/>
          <p:nvPr/>
        </p:nvSpPr>
        <p:spPr>
          <a:xfrm>
            <a:off x="6941791" y="4269666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CCFF6EE-20E3-444C-B71F-FB352876EC85}"/>
              </a:ext>
            </a:extLst>
          </p:cNvPr>
          <p:cNvSpPr txBox="1"/>
          <p:nvPr/>
        </p:nvSpPr>
        <p:spPr>
          <a:xfrm>
            <a:off x="6557645" y="5010184"/>
            <a:ext cx="238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0D3294-573C-4BC8-B2CD-D8134015D4F8}"/>
              </a:ext>
            </a:extLst>
          </p:cNvPr>
          <p:cNvCxnSpPr>
            <a:cxnSpLocks/>
          </p:cNvCxnSpPr>
          <p:nvPr/>
        </p:nvCxnSpPr>
        <p:spPr>
          <a:xfrm flipH="1">
            <a:off x="9212351" y="1410350"/>
            <a:ext cx="60395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BAAFF57-51D0-4534-B08A-80C1F1570EC0}"/>
              </a:ext>
            </a:extLst>
          </p:cNvPr>
          <p:cNvSpPr/>
          <p:nvPr/>
        </p:nvSpPr>
        <p:spPr>
          <a:xfrm rot="5400000">
            <a:off x="8009097" y="1594009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rgbClr val="865DFF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D9AA4B12-89F9-41AC-843E-37E5C8BEB25C}"/>
              </a:ext>
            </a:extLst>
          </p:cNvPr>
          <p:cNvSpPr/>
          <p:nvPr/>
        </p:nvSpPr>
        <p:spPr>
          <a:xfrm rot="5400000">
            <a:off x="8009097" y="1596126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AE4CF7A-4F82-40F8-9ABD-DEF18899BB77}"/>
              </a:ext>
            </a:extLst>
          </p:cNvPr>
          <p:cNvCxnSpPr>
            <a:cxnSpLocks/>
          </p:cNvCxnSpPr>
          <p:nvPr/>
        </p:nvCxnSpPr>
        <p:spPr>
          <a:xfrm flipH="1">
            <a:off x="9272748" y="998729"/>
            <a:ext cx="24763" cy="4095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6B5CEAC-3D58-4BA3-8468-0DBE84C99C39}"/>
              </a:ext>
            </a:extLst>
          </p:cNvPr>
          <p:cNvCxnSpPr>
            <a:cxnSpLocks/>
          </p:cNvCxnSpPr>
          <p:nvPr/>
        </p:nvCxnSpPr>
        <p:spPr>
          <a:xfrm>
            <a:off x="9272747" y="1410350"/>
            <a:ext cx="60398" cy="237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9E86F9D-8E8C-48C0-9659-17102B485991}"/>
              </a:ext>
            </a:extLst>
          </p:cNvPr>
          <p:cNvCxnSpPr>
            <a:cxnSpLocks/>
          </p:cNvCxnSpPr>
          <p:nvPr/>
        </p:nvCxnSpPr>
        <p:spPr>
          <a:xfrm>
            <a:off x="9203065" y="1648492"/>
            <a:ext cx="1386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954C818-E895-4E57-9C6E-D1580D736E56}"/>
              </a:ext>
            </a:extLst>
          </p:cNvPr>
          <p:cNvCxnSpPr>
            <a:cxnSpLocks/>
          </p:cNvCxnSpPr>
          <p:nvPr/>
        </p:nvCxnSpPr>
        <p:spPr>
          <a:xfrm flipH="1">
            <a:off x="9242954" y="1406115"/>
            <a:ext cx="545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>
            <a:extLst>
              <a:ext uri="{FF2B5EF4-FFF2-40B4-BE49-F238E27FC236}">
                <a16:creationId xmlns:a16="http://schemas.microsoft.com/office/drawing/2014/main" id="{12322230-FE5C-4B38-B26F-CD5838D7D91F}"/>
              </a:ext>
            </a:extLst>
          </p:cNvPr>
          <p:cNvSpPr/>
          <p:nvPr/>
        </p:nvSpPr>
        <p:spPr>
          <a:xfrm>
            <a:off x="9209627" y="1378600"/>
            <a:ext cx="54558" cy="55030"/>
          </a:xfrm>
          <a:prstGeom prst="arc">
            <a:avLst>
              <a:gd name="adj1" fmla="val 15666213"/>
              <a:gd name="adj2" fmla="val 553054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C525C20-A10E-45B4-9EC2-C615AED21D35}"/>
              </a:ext>
            </a:extLst>
          </p:cNvPr>
          <p:cNvSpPr txBox="1"/>
          <p:nvPr/>
        </p:nvSpPr>
        <p:spPr>
          <a:xfrm>
            <a:off x="8565884" y="1817370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673CE4-FF04-4446-A430-E5A3EEF6FEFB}"/>
              </a:ext>
            </a:extLst>
          </p:cNvPr>
          <p:cNvSpPr txBox="1"/>
          <p:nvPr/>
        </p:nvSpPr>
        <p:spPr>
          <a:xfrm>
            <a:off x="8166194" y="2562662"/>
            <a:ext cx="23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B50138-C950-35B4-D557-D95C17B7DCDA}"/>
              </a:ext>
            </a:extLst>
          </p:cNvPr>
          <p:cNvSpPr/>
          <p:nvPr/>
        </p:nvSpPr>
        <p:spPr>
          <a:xfrm rot="5400000">
            <a:off x="9415096" y="4082750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1E1D11-90CD-E403-6874-B583D4FEFB3A}"/>
              </a:ext>
            </a:extLst>
          </p:cNvPr>
          <p:cNvCxnSpPr>
            <a:cxnSpLocks/>
          </p:cNvCxnSpPr>
          <p:nvPr/>
        </p:nvCxnSpPr>
        <p:spPr>
          <a:xfrm>
            <a:off x="10678747" y="998729"/>
            <a:ext cx="0" cy="28982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421CB8-0C85-892D-5B5F-E2F4A9FAE083}"/>
              </a:ext>
            </a:extLst>
          </p:cNvPr>
          <p:cNvSpPr txBox="1"/>
          <p:nvPr/>
        </p:nvSpPr>
        <p:spPr>
          <a:xfrm>
            <a:off x="9607650" y="5015231"/>
            <a:ext cx="2312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9BE484-8E22-7FBB-C57C-BCD2EA94DCFC}"/>
              </a:ext>
            </a:extLst>
          </p:cNvPr>
          <p:cNvSpPr/>
          <p:nvPr/>
        </p:nvSpPr>
        <p:spPr>
          <a:xfrm rot="5400000">
            <a:off x="52789" y="4052861"/>
            <a:ext cx="2527303" cy="2384351"/>
          </a:xfrm>
          <a:custGeom>
            <a:avLst/>
            <a:gdLst>
              <a:gd name="connsiteX0" fmla="*/ 76200 w 2527303"/>
              <a:gd name="connsiteY0" fmla="*/ 1192176 h 2384351"/>
              <a:gd name="connsiteX1" fmla="*/ 209550 w 2527303"/>
              <a:gd name="connsiteY1" fmla="*/ 1325526 h 2384351"/>
              <a:gd name="connsiteX2" fmla="*/ 342900 w 2527303"/>
              <a:gd name="connsiteY2" fmla="*/ 1192176 h 2384351"/>
              <a:gd name="connsiteX3" fmla="*/ 209550 w 2527303"/>
              <a:gd name="connsiteY3" fmla="*/ 1058826 h 2384351"/>
              <a:gd name="connsiteX4" fmla="*/ 76200 w 2527303"/>
              <a:gd name="connsiteY4" fmla="*/ 1192176 h 2384351"/>
              <a:gd name="connsiteX5" fmla="*/ 0 w 2527303"/>
              <a:gd name="connsiteY5" fmla="*/ 1192176 h 2384351"/>
              <a:gd name="connsiteX6" fmla="*/ 596088 w 2527303"/>
              <a:gd name="connsiteY6" fmla="*/ 0 h 2384351"/>
              <a:gd name="connsiteX7" fmla="*/ 1931215 w 2527303"/>
              <a:gd name="connsiteY7" fmla="*/ 0 h 2384351"/>
              <a:gd name="connsiteX8" fmla="*/ 2527303 w 2527303"/>
              <a:gd name="connsiteY8" fmla="*/ 1192176 h 2384351"/>
              <a:gd name="connsiteX9" fmla="*/ 1931215 w 2527303"/>
              <a:gd name="connsiteY9" fmla="*/ 2384351 h 2384351"/>
              <a:gd name="connsiteX10" fmla="*/ 596088 w 2527303"/>
              <a:gd name="connsiteY10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7303" h="2384351"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1931215" y="0"/>
                </a:lnTo>
                <a:lnTo>
                  <a:pt x="2527303" y="1192176"/>
                </a:lnTo>
                <a:lnTo>
                  <a:pt x="1931215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8C457-6124-5FAF-5E46-425FF968ADBB}"/>
              </a:ext>
            </a:extLst>
          </p:cNvPr>
          <p:cNvCxnSpPr>
            <a:cxnSpLocks/>
          </p:cNvCxnSpPr>
          <p:nvPr/>
        </p:nvCxnSpPr>
        <p:spPr>
          <a:xfrm>
            <a:off x="1293552" y="998729"/>
            <a:ext cx="0" cy="29410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8DC7030-5A55-66B1-CF7A-86CCA1A7B7FB}"/>
              </a:ext>
            </a:extLst>
          </p:cNvPr>
          <p:cNvSpPr txBox="1"/>
          <p:nvPr/>
        </p:nvSpPr>
        <p:spPr>
          <a:xfrm>
            <a:off x="101377" y="5133057"/>
            <a:ext cx="2243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222F04-9A53-4ACB-D906-CA9CE8EE51A7}"/>
              </a:ext>
            </a:extLst>
          </p:cNvPr>
          <p:cNvSpPr txBox="1"/>
          <p:nvPr/>
        </p:nvSpPr>
        <p:spPr>
          <a:xfrm>
            <a:off x="3507640" y="14246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ĐỊA LÝ 9</a:t>
            </a:r>
            <a:endParaRPr lang="vi-VN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C7F809E-01A6-2E7F-80FD-FFF39E75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53" y="150281"/>
            <a:ext cx="9385192" cy="1083394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5FCC3F4-30F2-7464-327E-0999AEFB1728}"/>
              </a:ext>
            </a:extLst>
          </p:cNvPr>
          <p:cNvSpPr/>
          <p:nvPr/>
        </p:nvSpPr>
        <p:spPr>
          <a:xfrm rot="5400000">
            <a:off x="15203" y="4069860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C856113-D4B9-4FC0-D983-EC1DE8408C5B}"/>
              </a:ext>
            </a:extLst>
          </p:cNvPr>
          <p:cNvSpPr/>
          <p:nvPr/>
        </p:nvSpPr>
        <p:spPr>
          <a:xfrm rot="5400000">
            <a:off x="9439857" y="4151428"/>
            <a:ext cx="2527303" cy="2384351"/>
          </a:xfrm>
          <a:custGeom>
            <a:avLst/>
            <a:gdLst>
              <a:gd name="connsiteX0" fmla="*/ 2525181 w 2527303"/>
              <a:gd name="connsiteY0" fmla="*/ 1196420 h 2384351"/>
              <a:gd name="connsiteX1" fmla="*/ 2525181 w 2527303"/>
              <a:gd name="connsiteY1" fmla="*/ 1187932 h 2384351"/>
              <a:gd name="connsiteX2" fmla="*/ 2527303 w 2527303"/>
              <a:gd name="connsiteY2" fmla="*/ 1192176 h 2384351"/>
              <a:gd name="connsiteX3" fmla="*/ 76200 w 2527303"/>
              <a:gd name="connsiteY3" fmla="*/ 1192176 h 2384351"/>
              <a:gd name="connsiteX4" fmla="*/ 209550 w 2527303"/>
              <a:gd name="connsiteY4" fmla="*/ 1325526 h 2384351"/>
              <a:gd name="connsiteX5" fmla="*/ 342900 w 2527303"/>
              <a:gd name="connsiteY5" fmla="*/ 1192176 h 2384351"/>
              <a:gd name="connsiteX6" fmla="*/ 209550 w 2527303"/>
              <a:gd name="connsiteY6" fmla="*/ 1058826 h 2384351"/>
              <a:gd name="connsiteX7" fmla="*/ 76200 w 2527303"/>
              <a:gd name="connsiteY7" fmla="*/ 1192176 h 2384351"/>
              <a:gd name="connsiteX8" fmla="*/ 0 w 2527303"/>
              <a:gd name="connsiteY8" fmla="*/ 1192176 h 2384351"/>
              <a:gd name="connsiteX9" fmla="*/ 596088 w 2527303"/>
              <a:gd name="connsiteY9" fmla="*/ 0 h 2384351"/>
              <a:gd name="connsiteX10" fmla="*/ 635543 w 2527303"/>
              <a:gd name="connsiteY10" fmla="*/ 0 h 2384351"/>
              <a:gd name="connsiteX11" fmla="*/ 635543 w 2527303"/>
              <a:gd name="connsiteY11" fmla="*/ 2384351 h 2384351"/>
              <a:gd name="connsiteX12" fmla="*/ 596088 w 2527303"/>
              <a:gd name="connsiteY12" fmla="*/ 2384351 h 238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303" h="2384351">
                <a:moveTo>
                  <a:pt x="2525181" y="1196420"/>
                </a:moveTo>
                <a:lnTo>
                  <a:pt x="2525181" y="1187932"/>
                </a:lnTo>
                <a:lnTo>
                  <a:pt x="2527303" y="1192176"/>
                </a:lnTo>
                <a:close/>
                <a:moveTo>
                  <a:pt x="76200" y="1192176"/>
                </a:moveTo>
                <a:cubicBezTo>
                  <a:pt x="76200" y="1265823"/>
                  <a:pt x="135903" y="1325526"/>
                  <a:pt x="209550" y="1325526"/>
                </a:cubicBezTo>
                <a:cubicBezTo>
                  <a:pt x="283197" y="1325526"/>
                  <a:pt x="342900" y="1265823"/>
                  <a:pt x="342900" y="1192176"/>
                </a:cubicBezTo>
                <a:cubicBezTo>
                  <a:pt x="342900" y="1118529"/>
                  <a:pt x="283197" y="1058826"/>
                  <a:pt x="209550" y="1058826"/>
                </a:cubicBezTo>
                <a:cubicBezTo>
                  <a:pt x="135903" y="1058826"/>
                  <a:pt x="76200" y="1118529"/>
                  <a:pt x="76200" y="1192176"/>
                </a:cubicBezTo>
                <a:close/>
                <a:moveTo>
                  <a:pt x="0" y="1192176"/>
                </a:moveTo>
                <a:lnTo>
                  <a:pt x="596088" y="0"/>
                </a:lnTo>
                <a:lnTo>
                  <a:pt x="635543" y="0"/>
                </a:lnTo>
                <a:lnTo>
                  <a:pt x="635543" y="2384351"/>
                </a:lnTo>
                <a:lnTo>
                  <a:pt x="596088" y="238435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E2CAE6-07CF-C256-3A15-1F77DF3BC743}"/>
              </a:ext>
            </a:extLst>
          </p:cNvPr>
          <p:cNvSpPr txBox="1"/>
          <p:nvPr/>
        </p:nvSpPr>
        <p:spPr>
          <a:xfrm>
            <a:off x="635949" y="4333345"/>
            <a:ext cx="150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/>
              </a:rPr>
              <a:t>CHƯƠNG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3364C5-A922-43DF-830B-77699AEDBCE2}"/>
              </a:ext>
            </a:extLst>
          </p:cNvPr>
          <p:cNvSpPr txBox="1"/>
          <p:nvPr/>
        </p:nvSpPr>
        <p:spPr>
          <a:xfrm>
            <a:off x="9971883" y="4306111"/>
            <a:ext cx="14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CHƯƠNG7</a:t>
            </a:r>
          </a:p>
        </p:txBody>
      </p:sp>
    </p:spTree>
    <p:extLst>
      <p:ext uri="{BB962C8B-B14F-4D97-AF65-F5344CB8AC3E}">
        <p14:creationId xmlns:p14="http://schemas.microsoft.com/office/powerpoint/2010/main" val="90712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7" grpId="0"/>
      <p:bldP spid="118" grpId="0"/>
      <p:bldP spid="129" grpId="0"/>
      <p:bldP spid="140" grpId="0"/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F1EA-8416-26EC-9FD2-4AF1371A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818" y="1831840"/>
            <a:ext cx="5520274" cy="1716255"/>
          </a:xfrm>
        </p:spPr>
        <p:txBody>
          <a:bodyPr anchor="t">
            <a:normAutofit/>
          </a:bodyPr>
          <a:lstStyle/>
          <a:p>
            <a:endParaRPr lang="en-US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79392-0329-8723-358D-A0EB7642D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7" y="2032747"/>
            <a:ext cx="11515075" cy="4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B68FC-C367-47C6-7147-D415E1B94659}"/>
              </a:ext>
            </a:extLst>
          </p:cNvPr>
          <p:cNvSpPr txBox="1"/>
          <p:nvPr/>
        </p:nvSpPr>
        <p:spPr>
          <a:xfrm>
            <a:off x="697832" y="505326"/>
            <a:ext cx="1080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Ý: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Liên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57E767-D1CF-AB6B-CBE5-983A30537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91514"/>
              </p:ext>
            </p:extLst>
          </p:nvPr>
        </p:nvGraphicFramePr>
        <p:xfrm>
          <a:off x="697832" y="1238451"/>
          <a:ext cx="10804356" cy="5114223"/>
        </p:xfrm>
        <a:graphic>
          <a:graphicData uri="http://schemas.openxmlformats.org/drawingml/2006/table">
            <a:tbl>
              <a:tblPr firstRow="1" bandRow="1">
                <a:tableStyleId>{E83AC5F2-B3DD-40CE-A1A6-8A6ABB7C036C}</a:tableStyleId>
              </a:tblPr>
              <a:tblGrid>
                <a:gridCol w="2326103">
                  <a:extLst>
                    <a:ext uri="{9D8B030D-6E8A-4147-A177-3AD203B41FA5}">
                      <a16:colId xmlns:a16="http://schemas.microsoft.com/office/drawing/2014/main" val="527840876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1246635068"/>
                    </a:ext>
                  </a:extLst>
                </a:gridCol>
                <a:gridCol w="6673516">
                  <a:extLst>
                    <a:ext uri="{9D8B030D-6E8A-4147-A177-3AD203B41FA5}">
                      <a16:colId xmlns:a16="http://schemas.microsoft.com/office/drawing/2014/main" val="1324018128"/>
                    </a:ext>
                  </a:extLst>
                </a:gridCol>
              </a:tblGrid>
              <a:tr h="48126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ĐOẠN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 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00735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1918-1920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610296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1921-1925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637812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1925-1941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NEP)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78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4.1941-1945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09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FDCADB-79F0-40FE-B63E-CCCE0EE18724}"/>
              </a:ext>
            </a:extLst>
          </p:cNvPr>
          <p:cNvSpPr txBox="1"/>
          <p:nvPr/>
        </p:nvSpPr>
        <p:spPr>
          <a:xfrm>
            <a:off x="3368840" y="2173396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D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D4F-6E6C-A419-88AD-0A1A7ACE95CA}"/>
              </a:ext>
            </a:extLst>
          </p:cNvPr>
          <p:cNvSpPr txBox="1"/>
          <p:nvPr/>
        </p:nvSpPr>
        <p:spPr>
          <a:xfrm>
            <a:off x="3368840" y="3368702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C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527E8-1B13-4371-7857-DADC1D37F599}"/>
              </a:ext>
            </a:extLst>
          </p:cNvPr>
          <p:cNvSpPr txBox="1"/>
          <p:nvPr/>
        </p:nvSpPr>
        <p:spPr>
          <a:xfrm>
            <a:off x="3368839" y="4564008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B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ED38-D498-AD21-F903-CB26B6B3000B}"/>
              </a:ext>
            </a:extLst>
          </p:cNvPr>
          <p:cNvSpPr txBox="1"/>
          <p:nvPr/>
        </p:nvSpPr>
        <p:spPr>
          <a:xfrm>
            <a:off x="3368841" y="5610449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8261E-44D8-2402-B6CB-A79394CA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1" y="2510869"/>
            <a:ext cx="8554644" cy="3982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B9EF9-5D9C-18B2-6E86-79CC7315A6E1}"/>
              </a:ext>
            </a:extLst>
          </p:cNvPr>
          <p:cNvSpPr txBox="1"/>
          <p:nvPr/>
        </p:nvSpPr>
        <p:spPr>
          <a:xfrm>
            <a:off x="1902994" y="1690688"/>
            <a:ext cx="8386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Ucrai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2">
            <a:extLst>
              <a:ext uri="{FF2B5EF4-FFF2-40B4-BE49-F238E27FC236}">
                <a16:creationId xmlns:a16="http://schemas.microsoft.com/office/drawing/2014/main" id="{4D1E681E-71A9-43CB-8366-9B03C399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27" y="2182277"/>
            <a:ext cx="1828959" cy="274953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1AAD8F-87CC-4736-9C4D-3FB7D29245F6}"/>
              </a:ext>
            </a:extLst>
          </p:cNvPr>
          <p:cNvCxnSpPr>
            <a:cxnSpLocks/>
          </p:cNvCxnSpPr>
          <p:nvPr/>
        </p:nvCxnSpPr>
        <p:spPr>
          <a:xfrm>
            <a:off x="8084973" y="4076155"/>
            <a:ext cx="127253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21BE89-D7B7-4440-A7AB-20E946852693}"/>
              </a:ext>
            </a:extLst>
          </p:cNvPr>
          <p:cNvCxnSpPr/>
          <p:nvPr/>
        </p:nvCxnSpPr>
        <p:spPr>
          <a:xfrm flipV="1">
            <a:off x="2853695" y="3064746"/>
            <a:ext cx="1065914" cy="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A1B1D5-FD8D-4567-A004-A60211B81211}"/>
              </a:ext>
            </a:extLst>
          </p:cNvPr>
          <p:cNvSpPr/>
          <p:nvPr/>
        </p:nvSpPr>
        <p:spPr>
          <a:xfrm>
            <a:off x="3870009" y="1921342"/>
            <a:ext cx="3069923" cy="3006000"/>
          </a:xfrm>
          <a:custGeom>
            <a:avLst/>
            <a:gdLst>
              <a:gd name="connsiteX0" fmla="*/ 3057273 w 3069923"/>
              <a:gd name="connsiteY0" fmla="*/ 0 h 3006000"/>
              <a:gd name="connsiteX1" fmla="*/ 3069923 w 3069923"/>
              <a:gd name="connsiteY1" fmla="*/ 599 h 3006000"/>
              <a:gd name="connsiteX2" fmla="*/ 3069923 w 3069923"/>
              <a:gd name="connsiteY2" fmla="*/ 900239 h 3006000"/>
              <a:gd name="connsiteX3" fmla="*/ 3057273 w 3069923"/>
              <a:gd name="connsiteY3" fmla="*/ 899640 h 3006000"/>
              <a:gd name="connsiteX4" fmla="*/ 908067 w 3069923"/>
              <a:gd name="connsiteY4" fmla="*/ 2839116 h 3006000"/>
              <a:gd name="connsiteX5" fmla="*/ 899640 w 3069923"/>
              <a:gd name="connsiteY5" fmla="*/ 3006000 h 3006000"/>
              <a:gd name="connsiteX6" fmla="*/ 0 w 3069923"/>
              <a:gd name="connsiteY6" fmla="*/ 3006000 h 3006000"/>
              <a:gd name="connsiteX7" fmla="*/ 13072 w 3069923"/>
              <a:gd name="connsiteY7" fmla="*/ 2747133 h 3006000"/>
              <a:gd name="connsiteX8" fmla="*/ 3057273 w 3069923"/>
              <a:gd name="connsiteY8" fmla="*/ 0 h 30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9923" h="3006000">
                <a:moveTo>
                  <a:pt x="3057273" y="0"/>
                </a:moveTo>
                <a:lnTo>
                  <a:pt x="3069923" y="599"/>
                </a:lnTo>
                <a:lnTo>
                  <a:pt x="3069923" y="900239"/>
                </a:lnTo>
                <a:lnTo>
                  <a:pt x="3057273" y="899640"/>
                </a:lnTo>
                <a:cubicBezTo>
                  <a:pt x="1938710" y="899640"/>
                  <a:pt x="1018699" y="1749741"/>
                  <a:pt x="908067" y="2839116"/>
                </a:cubicBezTo>
                <a:lnTo>
                  <a:pt x="899640" y="3006000"/>
                </a:lnTo>
                <a:lnTo>
                  <a:pt x="0" y="3006000"/>
                </a:lnTo>
                <a:lnTo>
                  <a:pt x="13072" y="2747133"/>
                </a:lnTo>
                <a:cubicBezTo>
                  <a:pt x="169774" y="1204110"/>
                  <a:pt x="1472907" y="0"/>
                  <a:pt x="3057273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FD0792-4D39-48FF-BECE-60699466BD63}"/>
              </a:ext>
            </a:extLst>
          </p:cNvPr>
          <p:cNvSpPr/>
          <p:nvPr/>
        </p:nvSpPr>
        <p:spPr>
          <a:xfrm>
            <a:off x="4608009" y="2659342"/>
            <a:ext cx="3848681" cy="2268000"/>
          </a:xfrm>
          <a:custGeom>
            <a:avLst/>
            <a:gdLst>
              <a:gd name="connsiteX0" fmla="*/ 2319273 w 3848681"/>
              <a:gd name="connsiteY0" fmla="*/ 0 h 2268000"/>
              <a:gd name="connsiteX1" fmla="*/ 3719712 w 3848681"/>
              <a:gd name="connsiteY1" fmla="*/ 469690 h 2268000"/>
              <a:gd name="connsiteX2" fmla="*/ 3848681 w 3848681"/>
              <a:gd name="connsiteY2" fmla="*/ 576767 h 2268000"/>
              <a:gd name="connsiteX3" fmla="*/ 3326026 w 3848681"/>
              <a:gd name="connsiteY3" fmla="*/ 1142977 h 2268000"/>
              <a:gd name="connsiteX4" fmla="*/ 3255159 w 3848681"/>
              <a:gd name="connsiteY4" fmla="*/ 1084138 h 2268000"/>
              <a:gd name="connsiteX5" fmla="*/ 2319273 w 3848681"/>
              <a:gd name="connsiteY5" fmla="*/ 770254 h 2268000"/>
              <a:gd name="connsiteX6" fmla="*/ 775539 w 3848681"/>
              <a:gd name="connsiteY6" fmla="*/ 2163343 h 2268000"/>
              <a:gd name="connsiteX7" fmla="*/ 770254 w 3848681"/>
              <a:gd name="connsiteY7" fmla="*/ 2268000 h 2268000"/>
              <a:gd name="connsiteX8" fmla="*/ 0 w 3848681"/>
              <a:gd name="connsiteY8" fmla="*/ 2268000 h 2268000"/>
              <a:gd name="connsiteX9" fmla="*/ 9262 w 3848681"/>
              <a:gd name="connsiteY9" fmla="*/ 2084589 h 2268000"/>
              <a:gd name="connsiteX10" fmla="*/ 2319273 w 3848681"/>
              <a:gd name="connsiteY10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681" h="2268000">
                <a:moveTo>
                  <a:pt x="2319273" y="0"/>
                </a:moveTo>
                <a:cubicBezTo>
                  <a:pt x="2845260" y="0"/>
                  <a:pt x="3330399" y="174889"/>
                  <a:pt x="3719712" y="469690"/>
                </a:cubicBezTo>
                <a:lnTo>
                  <a:pt x="3848681" y="576767"/>
                </a:lnTo>
                <a:lnTo>
                  <a:pt x="3326026" y="1142977"/>
                </a:lnTo>
                <a:lnTo>
                  <a:pt x="3255159" y="1084138"/>
                </a:lnTo>
                <a:cubicBezTo>
                  <a:pt x="2994988" y="887129"/>
                  <a:pt x="2670780" y="770254"/>
                  <a:pt x="2319273" y="770254"/>
                </a:cubicBezTo>
                <a:cubicBezTo>
                  <a:pt x="1515830" y="770254"/>
                  <a:pt x="855004" y="1380865"/>
                  <a:pt x="775539" y="2163343"/>
                </a:cubicBezTo>
                <a:lnTo>
                  <a:pt x="770254" y="2268000"/>
                </a:lnTo>
                <a:lnTo>
                  <a:pt x="0" y="2268000"/>
                </a:lnTo>
                <a:lnTo>
                  <a:pt x="9262" y="2084589"/>
                </a:lnTo>
                <a:cubicBezTo>
                  <a:pt x="128171" y="913707"/>
                  <a:pt x="1117019" y="0"/>
                  <a:pt x="2319273" y="0"/>
                </a:cubicBezTo>
                <a:close/>
              </a:path>
            </a:pathLst>
          </a:custGeom>
          <a:solidFill>
            <a:srgbClr val="FC8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12F605-4951-41CF-8AFF-B50A5D472B27}"/>
              </a:ext>
            </a:extLst>
          </p:cNvPr>
          <p:cNvSpPr/>
          <p:nvPr/>
        </p:nvSpPr>
        <p:spPr>
          <a:xfrm>
            <a:off x="5319182" y="3370516"/>
            <a:ext cx="3216198" cy="1556826"/>
          </a:xfrm>
          <a:custGeom>
            <a:avLst/>
            <a:gdLst>
              <a:gd name="connsiteX0" fmla="*/ 1608099 w 3216198"/>
              <a:gd name="connsiteY0" fmla="*/ 0 h 1556826"/>
              <a:gd name="connsiteX1" fmla="*/ 3210609 w 3216198"/>
              <a:gd name="connsiteY1" fmla="*/ 1446129 h 1556826"/>
              <a:gd name="connsiteX2" fmla="*/ 3216198 w 3216198"/>
              <a:gd name="connsiteY2" fmla="*/ 1556826 h 1556826"/>
              <a:gd name="connsiteX3" fmla="*/ 2472083 w 3216198"/>
              <a:gd name="connsiteY3" fmla="*/ 1556826 h 1556826"/>
              <a:gd name="connsiteX4" fmla="*/ 2459863 w 3216198"/>
              <a:gd name="connsiteY4" fmla="*/ 1435606 h 1556826"/>
              <a:gd name="connsiteX5" fmla="*/ 1608099 w 3216198"/>
              <a:gd name="connsiteY5" fmla="*/ 741399 h 1556826"/>
              <a:gd name="connsiteX6" fmla="*/ 756336 w 3216198"/>
              <a:gd name="connsiteY6" fmla="*/ 1435606 h 1556826"/>
              <a:gd name="connsiteX7" fmla="*/ 744116 w 3216198"/>
              <a:gd name="connsiteY7" fmla="*/ 1556826 h 1556826"/>
              <a:gd name="connsiteX8" fmla="*/ 0 w 3216198"/>
              <a:gd name="connsiteY8" fmla="*/ 1556826 h 1556826"/>
              <a:gd name="connsiteX9" fmla="*/ 5590 w 3216198"/>
              <a:gd name="connsiteY9" fmla="*/ 1446129 h 1556826"/>
              <a:gd name="connsiteX10" fmla="*/ 1608099 w 3216198"/>
              <a:gd name="connsiteY10" fmla="*/ 0 h 155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16198" h="1556826">
                <a:moveTo>
                  <a:pt x="1608099" y="0"/>
                </a:moveTo>
                <a:cubicBezTo>
                  <a:pt x="2442132" y="0"/>
                  <a:pt x="3128118" y="633859"/>
                  <a:pt x="3210609" y="1446129"/>
                </a:cubicBezTo>
                <a:lnTo>
                  <a:pt x="3216198" y="1556826"/>
                </a:lnTo>
                <a:lnTo>
                  <a:pt x="2472083" y="1556826"/>
                </a:lnTo>
                <a:lnTo>
                  <a:pt x="2459863" y="1435606"/>
                </a:lnTo>
                <a:cubicBezTo>
                  <a:pt x="2378792" y="1039423"/>
                  <a:pt x="2028249" y="741399"/>
                  <a:pt x="1608099" y="741399"/>
                </a:cubicBezTo>
                <a:cubicBezTo>
                  <a:pt x="1187950" y="741399"/>
                  <a:pt x="837407" y="1039423"/>
                  <a:pt x="756336" y="1435606"/>
                </a:cubicBezTo>
                <a:lnTo>
                  <a:pt x="744116" y="1556826"/>
                </a:lnTo>
                <a:lnTo>
                  <a:pt x="0" y="1556826"/>
                </a:lnTo>
                <a:lnTo>
                  <a:pt x="5590" y="1446129"/>
                </a:lnTo>
                <a:cubicBezTo>
                  <a:pt x="88080" y="633859"/>
                  <a:pt x="774067" y="0"/>
                  <a:pt x="160809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216370-FDF5-4305-88D4-07F7B3F0CA3D}"/>
              </a:ext>
            </a:extLst>
          </p:cNvPr>
          <p:cNvSpPr/>
          <p:nvPr/>
        </p:nvSpPr>
        <p:spPr>
          <a:xfrm>
            <a:off x="2432649" y="-672860"/>
            <a:ext cx="4416725" cy="4209690"/>
          </a:xfrm>
          <a:custGeom>
            <a:avLst/>
            <a:gdLst>
              <a:gd name="connsiteX0" fmla="*/ 0 w 4416725"/>
              <a:gd name="connsiteY0" fmla="*/ 0 h 4209690"/>
              <a:gd name="connsiteX1" fmla="*/ 4416725 w 4416725"/>
              <a:gd name="connsiteY1" fmla="*/ 4209690 h 42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6725" h="4209690">
                <a:moveTo>
                  <a:pt x="0" y="0"/>
                </a:moveTo>
                <a:lnTo>
                  <a:pt x="4416725" y="420969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2A039D-5AE0-4FA9-A793-118281D8C507}"/>
              </a:ext>
            </a:extLst>
          </p:cNvPr>
          <p:cNvSpPr txBox="1"/>
          <p:nvPr/>
        </p:nvSpPr>
        <p:spPr>
          <a:xfrm>
            <a:off x="7620293" y="394886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A4C6F-2A93-4C6E-9052-CCEBCE0441BD}"/>
              </a:ext>
            </a:extLst>
          </p:cNvPr>
          <p:cNvSpPr txBox="1"/>
          <p:nvPr/>
        </p:nvSpPr>
        <p:spPr>
          <a:xfrm>
            <a:off x="7397587" y="294739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16109F-465A-433A-9C9D-D8074420DB29}"/>
              </a:ext>
            </a:extLst>
          </p:cNvPr>
          <p:cNvSpPr txBox="1"/>
          <p:nvPr/>
        </p:nvSpPr>
        <p:spPr>
          <a:xfrm>
            <a:off x="6066470" y="2086272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7DA8C2-9A80-4033-B794-0E2369068D43}"/>
              </a:ext>
            </a:extLst>
          </p:cNvPr>
          <p:cNvSpPr txBox="1"/>
          <p:nvPr/>
        </p:nvSpPr>
        <p:spPr>
          <a:xfrm>
            <a:off x="3752562" y="2839854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3F45EC-79FA-4A45-898D-B6545C195A0F}"/>
              </a:ext>
            </a:extLst>
          </p:cNvPr>
          <p:cNvGrpSpPr/>
          <p:nvPr/>
        </p:nvGrpSpPr>
        <p:grpSpPr>
          <a:xfrm>
            <a:off x="8533519" y="4075388"/>
            <a:ext cx="3362419" cy="1797811"/>
            <a:chOff x="8826853" y="3342562"/>
            <a:chExt cx="2852681" cy="217536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92AF3C-8C09-4096-916E-B7FF7B5C473F}"/>
                </a:ext>
              </a:extLst>
            </p:cNvPr>
            <p:cNvSpPr txBox="1"/>
            <p:nvPr/>
          </p:nvSpPr>
          <p:spPr>
            <a:xfrm>
              <a:off x="8826853" y="3342562"/>
              <a:ext cx="17236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14/2/1992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3FEA29-DE03-42BC-BA36-3825DEE31447}"/>
                </a:ext>
              </a:extLst>
            </p:cNvPr>
            <p:cNvSpPr txBox="1"/>
            <p:nvPr/>
          </p:nvSpPr>
          <p:spPr>
            <a:xfrm>
              <a:off x="8866535" y="3842072"/>
              <a:ext cx="2812999" cy="1675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Tx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hệ song phương Nga-Ukraine được thiết lập </a:t>
              </a:r>
              <a:r>
                <a:rPr lang="en-US" sz="2800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39307F-3FEA-4AE2-8B75-CB9C69733A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36766" y="2278817"/>
            <a:ext cx="1065914" cy="1"/>
          </a:xfrm>
          <a:prstGeom prst="line">
            <a:avLst/>
          </a:prstGeom>
          <a:ln w="28575">
            <a:solidFill>
              <a:srgbClr val="FC8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D225C5-6CA4-44C4-B4D7-ADD6AE546018}"/>
              </a:ext>
            </a:extLst>
          </p:cNvPr>
          <p:cNvGrpSpPr/>
          <p:nvPr/>
        </p:nvGrpSpPr>
        <p:grpSpPr>
          <a:xfrm>
            <a:off x="8259588" y="1379416"/>
            <a:ext cx="3666412" cy="2341053"/>
            <a:chOff x="8234066" y="1544516"/>
            <a:chExt cx="2873052" cy="23410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FCD9F6-A8FF-4257-A90F-BCF19A518888}"/>
                </a:ext>
              </a:extLst>
            </p:cNvPr>
            <p:cNvSpPr txBox="1"/>
            <p:nvPr/>
          </p:nvSpPr>
          <p:spPr>
            <a:xfrm>
              <a:off x="8234066" y="1544516"/>
              <a:ext cx="14071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1992-2012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E64C5-CCCB-417D-9003-492643AD7F7E}"/>
                </a:ext>
              </a:extLst>
            </p:cNvPr>
            <p:cNvSpPr txBox="1"/>
            <p:nvPr/>
          </p:nvSpPr>
          <p:spPr>
            <a:xfrm>
              <a:off x="8407399" y="2069687"/>
              <a:ext cx="269971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hợp tác song phương và trao đổi trên tinh thần láng giềng hữu nghị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863500-1DDD-4E11-BD6F-24D228ED4E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4329" y="1434020"/>
            <a:ext cx="1065914" cy="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41B1EB-3EEA-47F9-A6C2-2A8B8BCBDA4A}"/>
              </a:ext>
            </a:extLst>
          </p:cNvPr>
          <p:cNvGrpSpPr/>
          <p:nvPr/>
        </p:nvGrpSpPr>
        <p:grpSpPr>
          <a:xfrm>
            <a:off x="2820733" y="736970"/>
            <a:ext cx="3547575" cy="1411888"/>
            <a:chOff x="2947067" y="865874"/>
            <a:chExt cx="3547575" cy="14118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FE8929-990C-4278-A316-EFB07C7C4F36}"/>
                </a:ext>
              </a:extLst>
            </p:cNvPr>
            <p:cNvSpPr txBox="1"/>
            <p:nvPr/>
          </p:nvSpPr>
          <p:spPr>
            <a:xfrm>
              <a:off x="3975029" y="865874"/>
              <a:ext cx="2408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2014 đến </a:t>
              </a:r>
              <a:r>
                <a: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2022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BCD086-D2F2-4157-855C-A70C0C3BCF27}"/>
                </a:ext>
              </a:extLst>
            </p:cNvPr>
            <p:cNvSpPr txBox="1"/>
            <p:nvPr/>
          </p:nvSpPr>
          <p:spPr>
            <a:xfrm>
              <a:off x="2947067" y="1323655"/>
              <a:ext cx="3547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hệ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đối đầu nghiêm trọng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1BFE-4ACD-4EF8-A8F7-1D4A9760DAF5}"/>
              </a:ext>
            </a:extLst>
          </p:cNvPr>
          <p:cNvGrpSpPr/>
          <p:nvPr/>
        </p:nvGrpSpPr>
        <p:grpSpPr>
          <a:xfrm>
            <a:off x="295125" y="3420892"/>
            <a:ext cx="2643941" cy="1340906"/>
            <a:chOff x="295125" y="3420892"/>
            <a:chExt cx="2643941" cy="134090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800901-C2BF-47D4-8A8C-A91B46B8F8EB}"/>
                </a:ext>
              </a:extLst>
            </p:cNvPr>
            <p:cNvSpPr txBox="1"/>
            <p:nvPr/>
          </p:nvSpPr>
          <p:spPr>
            <a:xfrm>
              <a:off x="295125" y="3930801"/>
              <a:ext cx="2643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Nga-Ukraine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xung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vũ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trang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55801A-28DC-49B0-8B24-10FED92A7ECC}"/>
                </a:ext>
              </a:extLst>
            </p:cNvPr>
            <p:cNvSpPr txBox="1"/>
            <p:nvPr/>
          </p:nvSpPr>
          <p:spPr>
            <a:xfrm>
              <a:off x="1882365" y="3420892"/>
              <a:ext cx="1056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2-2022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03862C0B-5DD2-49C4-9852-0C6D323A4B26}"/>
              </a:ext>
            </a:extLst>
          </p:cNvPr>
          <p:cNvSpPr/>
          <p:nvPr/>
        </p:nvSpPr>
        <p:spPr>
          <a:xfrm rot="5400000">
            <a:off x="5739756" y="452956"/>
            <a:ext cx="712487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!!1">
            <a:extLst>
              <a:ext uri="{FF2B5EF4-FFF2-40B4-BE49-F238E27FC236}">
                <a16:creationId xmlns:a16="http://schemas.microsoft.com/office/drawing/2014/main" id="{2EA56945-54B1-4CA3-B89B-B0428AF3D798}"/>
              </a:ext>
            </a:extLst>
          </p:cNvPr>
          <p:cNvSpPr txBox="1"/>
          <p:nvPr/>
        </p:nvSpPr>
        <p:spPr>
          <a:xfrm>
            <a:off x="774370" y="6289199"/>
            <a:ext cx="1079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Nga-Ukraine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7" grpId="0" animBg="1"/>
      <p:bldP spid="32" grpId="0"/>
      <p:bldP spid="33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386989" y="-201446"/>
            <a:ext cx="982815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2038" y="4968008"/>
            <a:ext cx="2395394" cy="200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6456" y="4982934"/>
            <a:ext cx="2622788" cy="2041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40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00402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94786-EFB7-5E8F-B823-2574DCC64F76}"/>
              </a:ext>
            </a:extLst>
          </p:cNvPr>
          <p:cNvSpPr txBox="1"/>
          <p:nvPr/>
        </p:nvSpPr>
        <p:spPr>
          <a:xfrm>
            <a:off x="3304757" y="4444788"/>
            <a:ext cx="632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n-lt"/>
              </a:rPr>
              <a:t>Tìm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hiểu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bài</a:t>
            </a:r>
            <a:r>
              <a:rPr lang="en-US" sz="2800" dirty="0">
                <a:latin typeface="+mn-lt"/>
              </a:rPr>
              <a:t> 2: Châu </a:t>
            </a:r>
            <a:r>
              <a:rPr lang="en-US" sz="2800" dirty="0" err="1">
                <a:latin typeface="+mn-lt"/>
              </a:rPr>
              <a:t>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nước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Mỹ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B9D7-AB39-4F03-3229-C592922D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344" y="1810793"/>
            <a:ext cx="4180115" cy="1397653"/>
          </a:xfrm>
          <a:ln>
            <a:solidFill>
              <a:srgbClr val="00B050"/>
            </a:solidFill>
          </a:ln>
        </p:spPr>
        <p:txBody>
          <a:bodyPr anchor="b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 là nơi chính phủ tư sản lâm thời bị bắt vào tháng 10/1917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4" name="image2.png" descr="Kết quả hình ảnh cho cung điện mùa đông">
            <a:extLst>
              <a:ext uri="{FF2B5EF4-FFF2-40B4-BE49-F238E27FC236}">
                <a16:creationId xmlns:a16="http://schemas.microsoft.com/office/drawing/2014/main" id="{F80128D9-AFEB-2511-66CA-5020304E45C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423" r="9018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22025-E842-28F1-84F9-1922C39A4390}"/>
              </a:ext>
            </a:extLst>
          </p:cNvPr>
          <p:cNvSpPr txBox="1"/>
          <p:nvPr/>
        </p:nvSpPr>
        <p:spPr>
          <a:xfrm>
            <a:off x="2000354" y="6001245"/>
            <a:ext cx="3584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 điện Mùa Đông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6B677C-7917-79AF-F7E6-D209E3F76055}"/>
              </a:ext>
            </a:extLst>
          </p:cNvPr>
          <p:cNvSpPr txBox="1">
            <a:spLocks/>
          </p:cNvSpPr>
          <p:nvPr/>
        </p:nvSpPr>
        <p:spPr>
          <a:xfrm>
            <a:off x="7479344" y="3888245"/>
            <a:ext cx="4180115" cy="7800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2680-809D-A62E-B44B-B5CF07EB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682" y="4844724"/>
            <a:ext cx="3397017" cy="89146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ĐÚNG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4" name="image4.jpg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1663A4CB-3B01-78FE-4843-A9C4E8E7B572}"/>
              </a:ext>
            </a:extLst>
          </p:cNvPr>
          <p:cNvPicPr/>
          <p:nvPr/>
        </p:nvPicPr>
        <p:blipFill rotWithShape="1">
          <a:blip r:embed="rId2"/>
          <a:srcRect t="17650" r="-1" b="18152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F1AD-0EA3-AF18-24D9-04E17AE1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602" y="1121810"/>
            <a:ext cx="4499346" cy="254471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marL="11430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Lê-nin đến điện Xmô-nưi trực tiếp chỉ huy cuộc khởi nghĩa 24/10/1917</a:t>
            </a:r>
          </a:p>
          <a:p>
            <a:pPr marL="11430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52433-79D8-2980-87AC-3A45B764E48A}"/>
              </a:ext>
            </a:extLst>
          </p:cNvPr>
          <p:cNvSpPr txBox="1"/>
          <p:nvPr/>
        </p:nvSpPr>
        <p:spPr>
          <a:xfrm>
            <a:off x="1811563" y="5980587"/>
            <a:ext cx="4736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  </a:t>
            </a:r>
            <a:r>
              <a:rPr lang="vi-VN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Xmô-nưi</a:t>
            </a:r>
            <a:endParaRPr lang="vi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59B5-26C4-90B6-6842-1142DE08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02" y="4827812"/>
            <a:ext cx="3397017" cy="1087409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0.jpg" descr="Kết quả hình ảnh cho nước Nga map">
            <a:extLst>
              <a:ext uri="{FF2B5EF4-FFF2-40B4-BE49-F238E27FC236}">
                <a16:creationId xmlns:a16="http://schemas.microsoft.com/office/drawing/2014/main" id="{219F87C7-0D66-A325-381F-921AC3E7AA9A}"/>
              </a:ext>
            </a:extLst>
          </p:cNvPr>
          <p:cNvPicPr/>
          <p:nvPr/>
        </p:nvPicPr>
        <p:blipFill rotWithShape="1">
          <a:blip r:embed="rId2"/>
          <a:srcRect r="10070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2734-F845-D80D-E41C-CEF50A40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255" y="912615"/>
            <a:ext cx="3985313" cy="3447832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Hai 1917, nước Nga đã rút ra khỏi Chiến tranh thế giới thứ nhất.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7C31-2788-F306-63FF-BD81C3D7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78" y="5044919"/>
            <a:ext cx="3397017" cy="760838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1.jpg" descr="Kết quả hình ảnh cho Lê-nin">
            <a:extLst>
              <a:ext uri="{FF2B5EF4-FFF2-40B4-BE49-F238E27FC236}">
                <a16:creationId xmlns:a16="http://schemas.microsoft.com/office/drawing/2014/main" id="{06271132-1704-E5DA-6500-C0EED703E57B}"/>
              </a:ext>
            </a:extLst>
          </p:cNvPr>
          <p:cNvPicPr/>
          <p:nvPr/>
        </p:nvPicPr>
        <p:blipFill rotWithShape="1">
          <a:blip r:embed="rId2"/>
          <a:srcRect l="13641" r="14976" b="-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F3B-092F-72EB-B235-F611D276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778" y="1306255"/>
            <a:ext cx="3405415" cy="2822295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Mười, Lê-nin rút lui và không lãnh đạo đất nước Nga.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F0CAB-736C-CAED-8350-48E1BB2EA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39" b="-1"/>
          <a:stretch/>
        </p:blipFill>
        <p:spPr>
          <a:xfrm>
            <a:off x="298360" y="1204998"/>
            <a:ext cx="9365220" cy="444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9BAEE-AE4A-BABD-B596-2779A9AE242D}"/>
              </a:ext>
            </a:extLst>
          </p:cNvPr>
          <p:cNvSpPr txBox="1"/>
          <p:nvPr/>
        </p:nvSpPr>
        <p:spPr>
          <a:xfrm>
            <a:off x="9695106" y="2379475"/>
            <a:ext cx="219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60F7F-F5A5-3E85-63E2-9B3E1E5C32A6}"/>
              </a:ext>
            </a:extLst>
          </p:cNvPr>
          <p:cNvSpPr txBox="1"/>
          <p:nvPr/>
        </p:nvSpPr>
        <p:spPr>
          <a:xfrm>
            <a:off x="595427" y="5862273"/>
            <a:ext cx="975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Đni-ép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</TotalTime>
  <Words>1933</Words>
  <Application>Microsoft Office PowerPoint</Application>
  <PresentationFormat>Widescreen</PresentationFormat>
  <Paragraphs>256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맑은 고딕</vt:lpstr>
      <vt:lpstr>A3.OpenSans-San</vt:lpstr>
      <vt:lpstr>Times New Roman</vt:lpstr>
      <vt:lpstr>Calibri</vt:lpstr>
      <vt:lpstr>Arial</vt:lpstr>
      <vt:lpstr>Roboto</vt:lpstr>
      <vt:lpstr>Office Theme</vt:lpstr>
      <vt:lpstr>PowerPoint Presentation</vt:lpstr>
      <vt:lpstr>LỊCH SỬ ĐỊA LÝ 9</vt:lpstr>
      <vt:lpstr>PowerPoint Presentation</vt:lpstr>
      <vt:lpstr>KHỞI ĐỘNG</vt:lpstr>
      <vt:lpstr>Đây là nơi chính phủ tư sản lâm thời bị bắt vào tháng 10/1917. Đúng hay Sai?</vt:lpstr>
      <vt:lpstr>ĐÚNG</vt:lpstr>
      <vt:lpstr>SAI</vt:lpstr>
      <vt:lpstr>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HOẠT ĐỘNG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28</cp:revision>
  <dcterms:created xsi:type="dcterms:W3CDTF">2022-03-03T02:21:53Z</dcterms:created>
  <dcterms:modified xsi:type="dcterms:W3CDTF">2024-09-05T22:51:53Z</dcterms:modified>
</cp:coreProperties>
</file>