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m4a" ContentType="audio/mp4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39"/>
  </p:notesMasterIdLst>
  <p:sldIdLst>
    <p:sldId id="492" r:id="rId2"/>
    <p:sldId id="518" r:id="rId3"/>
    <p:sldId id="538" r:id="rId4"/>
    <p:sldId id="539" r:id="rId5"/>
    <p:sldId id="540" r:id="rId6"/>
    <p:sldId id="541" r:id="rId7"/>
    <p:sldId id="517" r:id="rId8"/>
    <p:sldId id="519" r:id="rId9"/>
    <p:sldId id="497" r:id="rId10"/>
    <p:sldId id="499" r:id="rId11"/>
    <p:sldId id="498" r:id="rId12"/>
    <p:sldId id="525" r:id="rId13"/>
    <p:sldId id="527" r:id="rId14"/>
    <p:sldId id="526" r:id="rId15"/>
    <p:sldId id="500" r:id="rId16"/>
    <p:sldId id="502" r:id="rId17"/>
    <p:sldId id="503" r:id="rId18"/>
    <p:sldId id="521" r:id="rId19"/>
    <p:sldId id="507" r:id="rId20"/>
    <p:sldId id="529" r:id="rId21"/>
    <p:sldId id="528" r:id="rId22"/>
    <p:sldId id="522" r:id="rId23"/>
    <p:sldId id="530" r:id="rId24"/>
    <p:sldId id="531" r:id="rId25"/>
    <p:sldId id="532" r:id="rId26"/>
    <p:sldId id="533" r:id="rId27"/>
    <p:sldId id="534" r:id="rId28"/>
    <p:sldId id="509" r:id="rId29"/>
    <p:sldId id="535" r:id="rId30"/>
    <p:sldId id="510" r:id="rId31"/>
    <p:sldId id="511" r:id="rId32"/>
    <p:sldId id="512" r:id="rId33"/>
    <p:sldId id="513" r:id="rId34"/>
    <p:sldId id="536" r:id="rId35"/>
    <p:sldId id="537" r:id="rId36"/>
    <p:sldId id="516" r:id="rId37"/>
    <p:sldId id="524" r:id="rId38"/>
  </p:sldIdLst>
  <p:sldSz cx="9144000" cy="5143500" type="screen16x9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DFF"/>
    <a:srgbClr val="CFF5FE"/>
    <a:srgbClr val="98E4FA"/>
    <a:srgbClr val="7C572A"/>
    <a:srgbClr val="F14AFC"/>
    <a:srgbClr val="B740B8"/>
    <a:srgbClr val="B240B9"/>
    <a:srgbClr val="B941BC"/>
    <a:srgbClr val="140266"/>
    <a:srgbClr val="9ED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629" autoAdjust="0"/>
    <p:restoredTop sz="96314" autoAdjust="0"/>
  </p:normalViewPr>
  <p:slideViewPr>
    <p:cSldViewPr>
      <p:cViewPr varScale="1">
        <p:scale>
          <a:sx n="90" d="100"/>
          <a:sy n="90" d="100"/>
        </p:scale>
        <p:origin x="-616" y="-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413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20040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16735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93549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13975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1956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19974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13723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38481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342790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255362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60508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78167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0745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030444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033832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027403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272106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274238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447860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607393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409400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29739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gd38073794d_0_3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5" name="Google Shape;1725;gd38073794d_0_3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48107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86382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21434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09957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44607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62605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28963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67154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4000">
        <p15:prstTrans prst="drape"/>
      </p:transition>
    </mc:Choice>
    <mc:Fallback>
      <p:transition spd="slow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/>
          <a:srcRect l="2504" t="3711" r="2342" b="397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4B80CD9C-69E5-4166-9200-5235928C87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5836" y="319090"/>
            <a:ext cx="320281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l"/>
            <a:r>
              <a:rPr lang="zh-CN" altLang="en-US" sz="2000" b="0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一分钟我们可以做些什么？</a:t>
            </a:r>
          </a:p>
        </p:txBody>
      </p:sp>
      <p:sp>
        <p:nvSpPr>
          <p:cNvPr id="15" name="五角星 14"/>
          <p:cNvSpPr/>
          <p:nvPr userDrawn="1"/>
        </p:nvSpPr>
        <p:spPr>
          <a:xfrm>
            <a:off x="381000" y="285750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83303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4000">
        <p15:prstTrans prst="drape"/>
      </p:transition>
    </mc:Choice>
    <mc:Fallback>
      <p:transition spd="slow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/>
          <a:srcRect l="2504" t="3711" r="2342" b="397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4B80CD9C-69E5-4166-9200-5235928C87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5836" y="319090"/>
            <a:ext cx="320281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l"/>
            <a:r>
              <a:rPr lang="zh-CN" altLang="en-US" sz="2000" b="0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珍惜时间的名人名言</a:t>
            </a:r>
          </a:p>
        </p:txBody>
      </p:sp>
      <p:sp>
        <p:nvSpPr>
          <p:cNvPr id="15" name="五角星 14"/>
          <p:cNvSpPr/>
          <p:nvPr userDrawn="1"/>
        </p:nvSpPr>
        <p:spPr>
          <a:xfrm>
            <a:off x="381000" y="285750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324084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4000">
        <p15:prstTrans prst="drape"/>
      </p:transition>
    </mc:Choice>
    <mc:Fallback>
      <p:transition spd="slow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/>
          <a:srcRect l="2504" t="3711" r="2342" b="397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4B80CD9C-69E5-4166-9200-5235928C87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5836" y="319090"/>
            <a:ext cx="320281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l"/>
            <a:r>
              <a:rPr lang="zh-CN" altLang="en-US" sz="2000" b="0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如何安排和管理时间？</a:t>
            </a:r>
          </a:p>
        </p:txBody>
      </p:sp>
      <p:sp>
        <p:nvSpPr>
          <p:cNvPr id="15" name="五角星 14"/>
          <p:cNvSpPr/>
          <p:nvPr userDrawn="1"/>
        </p:nvSpPr>
        <p:spPr>
          <a:xfrm>
            <a:off x="381000" y="285750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518038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4000">
        <p15:prstTrans prst="drape"/>
      </p:transition>
    </mc:Choice>
    <mc:Fallback>
      <p:transition spd="slow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/>
          <a:srcRect l="2504" t="3711" r="2342" b="397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50268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4000">
        <p15:prstTrans prst="drape"/>
      </p:transition>
    </mc:Choice>
    <mc:Fallback>
      <p:transition spd="slow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6AD8240-3148-4746-BA4B-7B32B016B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B51CC32A-496B-42D5-8EC6-30D10EB5C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0F25E7C-B1D9-4999-8D1F-ED84C4EE9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pPr/>
              <a:t>2023/10/4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18A7BBD-E847-449A-AA53-B3DBD3F5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1910074-A50B-4F6C-9D3A-997C1681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958973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4000">
        <p15:prstTrans prst="drape"/>
      </p:transition>
    </mc:Choice>
    <mc:Fallback>
      <p:transition spd="slow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21"/>
          <p:cNvSpPr txBox="1">
            <a:spLocks noGrp="1"/>
          </p:cNvSpPr>
          <p:nvPr>
            <p:ph type="subTitle" idx="1"/>
          </p:nvPr>
        </p:nvSpPr>
        <p:spPr>
          <a:xfrm>
            <a:off x="1915200" y="1881226"/>
            <a:ext cx="5313600" cy="9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893" name="Google Shape;893;p21"/>
          <p:cNvSpPr txBox="1">
            <a:spLocks noGrp="1"/>
          </p:cNvSpPr>
          <p:nvPr>
            <p:ph type="subTitle" idx="2"/>
          </p:nvPr>
        </p:nvSpPr>
        <p:spPr>
          <a:xfrm>
            <a:off x="2596800" y="2771613"/>
            <a:ext cx="3950400" cy="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grpSp>
        <p:nvGrpSpPr>
          <p:cNvPr id="2" name="Google Shape;894;p21"/>
          <p:cNvGrpSpPr/>
          <p:nvPr/>
        </p:nvGrpSpPr>
        <p:grpSpPr>
          <a:xfrm>
            <a:off x="7989005" y="225890"/>
            <a:ext cx="1210420" cy="868635"/>
            <a:chOff x="6102329" y="3283426"/>
            <a:chExt cx="654776" cy="469888"/>
          </a:xfrm>
        </p:grpSpPr>
        <p:sp>
          <p:nvSpPr>
            <p:cNvPr id="895" name="Google Shape;895;p21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1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1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1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1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1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1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1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1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1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1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906;p21"/>
          <p:cNvGrpSpPr/>
          <p:nvPr/>
        </p:nvGrpSpPr>
        <p:grpSpPr>
          <a:xfrm rot="-1272558" flipH="1">
            <a:off x="7105331" y="3178663"/>
            <a:ext cx="1415633" cy="2385311"/>
            <a:chOff x="-653265" y="1899986"/>
            <a:chExt cx="171302" cy="288619"/>
          </a:xfrm>
        </p:grpSpPr>
        <p:sp>
          <p:nvSpPr>
            <p:cNvPr id="907" name="Google Shape;907;p21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1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1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1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1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912;p21"/>
          <p:cNvGrpSpPr/>
          <p:nvPr/>
        </p:nvGrpSpPr>
        <p:grpSpPr>
          <a:xfrm flipH="1">
            <a:off x="8065063" y="1808493"/>
            <a:ext cx="1277992" cy="1010253"/>
            <a:chOff x="855987" y="2204128"/>
            <a:chExt cx="1217483" cy="962421"/>
          </a:xfrm>
        </p:grpSpPr>
        <p:grpSp>
          <p:nvGrpSpPr>
            <p:cNvPr id="5" name="Google Shape;913;p21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914" name="Google Shape;914;p21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1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1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1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1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1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0" name="Google Shape;920;p21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921;p21"/>
          <p:cNvGrpSpPr/>
          <p:nvPr/>
        </p:nvGrpSpPr>
        <p:grpSpPr>
          <a:xfrm>
            <a:off x="431221" y="571494"/>
            <a:ext cx="1860621" cy="811048"/>
            <a:chOff x="3965010" y="571479"/>
            <a:chExt cx="1651683" cy="719972"/>
          </a:xfrm>
        </p:grpSpPr>
        <p:grpSp>
          <p:nvGrpSpPr>
            <p:cNvPr id="7" name="Google Shape;922;p21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8" name="Google Shape;923;p21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924" name="Google Shape;924;p21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21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21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" name="Google Shape;927;p21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28" name="Google Shape;928;p21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9" name="Google Shape;929;p21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pPr/>
              <a:t>2023/10/4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2055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6" r:id="rId2"/>
    <p:sldLayoutId id="2147483734" r:id="rId3"/>
    <p:sldLayoutId id="2147483735" r:id="rId4"/>
    <p:sldLayoutId id="2147483736" r:id="rId5"/>
    <p:sldLayoutId id="2147483732" r:id="rId6"/>
    <p:sldLayoutId id="2147483737" r:id="rId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4000">
        <p15:prstTrans prst="drape"/>
      </p:transition>
    </mc:Choice>
    <mc:Fallback>
      <p:transition spd="slow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21.pn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5" Type="http://schemas.microsoft.com/office/2007/relationships/media" Target="../media/media1.m4a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0CA36092-9498-4D3B-AEC8-B3891A594852}"/>
              </a:ext>
            </a:extLst>
          </p:cNvPr>
          <p:cNvSpPr/>
          <p:nvPr/>
        </p:nvSpPr>
        <p:spPr>
          <a:xfrm>
            <a:off x="838200" y="742950"/>
            <a:ext cx="77724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5400" spc="600" dirty="0" err="1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</a:t>
            </a:r>
            <a:r>
              <a:rPr lang="en-US" altLang="zh-CN" sz="5400" spc="600" dirty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5400" spc="600" dirty="0" err="1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altLang="zh-CN" sz="5400" spc="600" dirty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5400" spc="600" dirty="0" err="1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altLang="zh-CN" sz="5400" spc="600" dirty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5400" spc="600" dirty="0" err="1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endParaRPr lang="zh-CN" altLang="en-US" sz="5400" spc="600" dirty="0">
              <a:ln w="12700">
                <a:solidFill>
                  <a:srgbClr val="5A3312"/>
                </a:solidFill>
              </a:ln>
              <a:solidFill>
                <a:schemeClr val="accent1"/>
              </a:solidFill>
              <a:latin typeface="Tahoma" panose="020B0604030504040204" pitchFamily="34" charset="0"/>
              <a:ea typeface="汉仪铸字木头人W" panose="00020600040101010101" pitchFamily="18" charset="-122"/>
              <a:cs typeface="Tahoma" panose="020B060403050404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437805" y="3831345"/>
            <a:ext cx="4724400" cy="523603"/>
            <a:chOff x="3035025" y="3820470"/>
            <a:chExt cx="3958033" cy="299202"/>
          </a:xfrm>
        </p:grpSpPr>
        <p:sp>
          <p:nvSpPr>
            <p:cNvPr id="7" name="圆角矩形 6"/>
            <p:cNvSpPr/>
            <p:nvPr/>
          </p:nvSpPr>
          <p:spPr>
            <a:xfrm>
              <a:off x="3035025" y="3820470"/>
              <a:ext cx="3958033" cy="29920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16EC2491-DF2E-459E-A725-0E881F7EA91F}"/>
                </a:ext>
              </a:extLst>
            </p:cNvPr>
            <p:cNvSpPr txBox="1"/>
            <p:nvPr/>
          </p:nvSpPr>
          <p:spPr>
            <a:xfrm>
              <a:off x="3394953" y="3823833"/>
              <a:ext cx="3238175" cy="263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>
                  <a:solidFill>
                    <a:schemeClr val="bg1"/>
                  </a:solidFill>
                </a:rPr>
                <a:t>Giáo viên:...........................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915" y="1734790"/>
            <a:ext cx="2180486" cy="264565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0140" y="2495550"/>
            <a:ext cx="1544330" cy="2362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7430F69-BBDF-4E72-91E5-273D1DF1C4C7}"/>
              </a:ext>
            </a:extLst>
          </p:cNvPr>
          <p:cNvSpPr txBox="1"/>
          <p:nvPr/>
        </p:nvSpPr>
        <p:spPr>
          <a:xfrm>
            <a:off x="4066479" y="2251264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14AFC"/>
                </a:solidFill>
              </a:rPr>
              <a:t>Lớp</a:t>
            </a:r>
            <a:r>
              <a:rPr lang="en-US" sz="3600" b="1" dirty="0">
                <a:solidFill>
                  <a:srgbClr val="F14AFC"/>
                </a:solidFill>
              </a:rPr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xmlns="" val="2731393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39" y="2878151"/>
            <a:ext cx="1743371" cy="243443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-62646"/>
            <a:ext cx="9146488" cy="1116298"/>
            <a:chOff x="0" y="-62646"/>
            <a:chExt cx="9146488" cy="1116298"/>
          </a:xfrm>
        </p:grpSpPr>
        <p:pic>
          <p:nvPicPr>
            <p:cNvPr id="7" name="Picture 4" descr="https://gatorball.files.wordpress.com/2011/03/hybrid-10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96"/>
              <a:ext cx="1499937" cy="10499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itle 1"/>
            <p:cNvSpPr txBox="1">
              <a:spLocks/>
            </p:cNvSpPr>
            <p:nvPr>
              <p:custDataLst>
                <p:tags r:id="rId1"/>
              </p:custDataLst>
            </p:nvPr>
          </p:nvSpPr>
          <p:spPr>
            <a:xfrm>
              <a:off x="1369947" y="107412"/>
              <a:ext cx="6497918" cy="63201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lIns="91440" tIns="45720" rIns="91440" bIns="45720" rtlCol="0" anchor="ctr">
              <a:normAutofit fontScale="77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PHIẾU BÀI TẬP</a:t>
              </a:r>
            </a:p>
          </p:txBody>
        </p:sp>
        <p:pic>
          <p:nvPicPr>
            <p:cNvPr id="9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824" y="-62646"/>
              <a:ext cx="1316664" cy="8229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ounded Rectangle 2"/>
          <p:cNvSpPr/>
          <p:nvPr/>
        </p:nvSpPr>
        <p:spPr>
          <a:xfrm>
            <a:off x="1499937" y="916001"/>
            <a:ext cx="7361477" cy="3859162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1676400" y="1053652"/>
            <a:ext cx="703999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a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VN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=&gt; Ý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7543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40"/>
          <p:cNvSpPr/>
          <p:nvPr/>
        </p:nvSpPr>
        <p:spPr>
          <a:xfrm>
            <a:off x="228600" y="886747"/>
            <a:ext cx="7848600" cy="4047203"/>
          </a:xfrm>
          <a:custGeom>
            <a:avLst/>
            <a:gdLst>
              <a:gd name="connsiteX0" fmla="*/ 0 w 8041229"/>
              <a:gd name="connsiteY0" fmla="*/ 677424 h 4064461"/>
              <a:gd name="connsiteX1" fmla="*/ 677424 w 8041229"/>
              <a:gd name="connsiteY1" fmla="*/ 0 h 4064461"/>
              <a:gd name="connsiteX2" fmla="*/ 7363805 w 8041229"/>
              <a:gd name="connsiteY2" fmla="*/ 0 h 4064461"/>
              <a:gd name="connsiteX3" fmla="*/ 8041229 w 8041229"/>
              <a:gd name="connsiteY3" fmla="*/ 677424 h 4064461"/>
              <a:gd name="connsiteX4" fmla="*/ 8041229 w 8041229"/>
              <a:gd name="connsiteY4" fmla="*/ 3387037 h 4064461"/>
              <a:gd name="connsiteX5" fmla="*/ 7363805 w 8041229"/>
              <a:gd name="connsiteY5" fmla="*/ 4064461 h 4064461"/>
              <a:gd name="connsiteX6" fmla="*/ 677424 w 8041229"/>
              <a:gd name="connsiteY6" fmla="*/ 4064461 h 4064461"/>
              <a:gd name="connsiteX7" fmla="*/ 0 w 8041229"/>
              <a:gd name="connsiteY7" fmla="*/ 3387037 h 4064461"/>
              <a:gd name="connsiteX8" fmla="*/ 0 w 8041229"/>
              <a:gd name="connsiteY8" fmla="*/ 677424 h 4064461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363805 w 8041229"/>
              <a:gd name="connsiteY2" fmla="*/ 93519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114423 w 8041229"/>
              <a:gd name="connsiteY2" fmla="*/ 124692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677424 w 8041229"/>
              <a:gd name="connsiteY6" fmla="*/ 4043680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781333 w 8041229"/>
              <a:gd name="connsiteY6" fmla="*/ 4002116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0 w 8041229"/>
              <a:gd name="connsiteY8" fmla="*/ 656643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1229" h="4022896">
                <a:moveTo>
                  <a:pt x="114300" y="708596"/>
                </a:moveTo>
                <a:cubicBezTo>
                  <a:pt x="83127" y="282510"/>
                  <a:pt x="916356" y="41562"/>
                  <a:pt x="1290487" y="20780"/>
                </a:cubicBezTo>
                <a:cubicBezTo>
                  <a:pt x="3127889" y="96980"/>
                  <a:pt x="4902948" y="6927"/>
                  <a:pt x="6709178" y="0"/>
                </a:cubicBezTo>
                <a:cubicBezTo>
                  <a:pt x="7249564" y="31173"/>
                  <a:pt x="7885366" y="292901"/>
                  <a:pt x="8041229" y="677423"/>
                </a:cubicBezTo>
                <a:lnTo>
                  <a:pt x="7926929" y="3418209"/>
                </a:lnTo>
                <a:cubicBezTo>
                  <a:pt x="7926929" y="3792340"/>
                  <a:pt x="7519727" y="3991724"/>
                  <a:pt x="7145596" y="3991724"/>
                </a:cubicBezTo>
                <a:lnTo>
                  <a:pt x="781333" y="4022896"/>
                </a:lnTo>
                <a:cubicBezTo>
                  <a:pt x="407202" y="4022896"/>
                  <a:pt x="0" y="3761167"/>
                  <a:pt x="0" y="3387036"/>
                </a:cubicBezTo>
                <a:lnTo>
                  <a:pt x="114300" y="708596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51D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1400" b="1" dirty="0" err="1">
                <a:latin typeface="#9Slide05 Brannboll Ny" panose="02000000000000000000" pitchFamily="2" charset="0"/>
              </a:rPr>
              <a:t>Em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hãy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cho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biết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vì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sao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cô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bán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vé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trong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câu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chuyện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đã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cho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ông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của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cậu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bé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vay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tiền</a:t>
            </a:r>
            <a:r>
              <a:rPr lang="en-US" sz="1400" b="1" dirty="0">
                <a:latin typeface="#9Slide05 Brannboll Ny" panose="02000000000000000000" pitchFamily="2" charset="0"/>
              </a:rPr>
              <a:t>?</a:t>
            </a:r>
            <a:endParaRPr lang="en-US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#9Slide05 Brannboll Ny" panose="02000000000000000000" pitchFamily="2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2618" y="2618583"/>
            <a:ext cx="1562554" cy="245221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0" y="-62646"/>
            <a:ext cx="9146488" cy="1116298"/>
            <a:chOff x="0" y="-62646"/>
            <a:chExt cx="9146488" cy="1116298"/>
          </a:xfrm>
        </p:grpSpPr>
        <p:pic>
          <p:nvPicPr>
            <p:cNvPr id="7" name="Picture 4" descr="https://gatorball.files.wordpress.com/2011/03/hybrid-10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96"/>
              <a:ext cx="1499937" cy="10499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itle 1"/>
            <p:cNvSpPr txBox="1">
              <a:spLocks/>
            </p:cNvSpPr>
            <p:nvPr>
              <p:custDataLst>
                <p:tags r:id="rId1"/>
              </p:custDataLst>
            </p:nvPr>
          </p:nvSpPr>
          <p:spPr>
            <a:xfrm>
              <a:off x="1369947" y="107412"/>
              <a:ext cx="6497918" cy="63201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lIns="91440" tIns="45720" rIns="91440" bIns="45720" rtlCol="0" anchor="ctr">
              <a:normAutofit fontScale="77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PHIẾU BÀI TẬP</a:t>
              </a:r>
            </a:p>
          </p:txBody>
        </p:sp>
        <p:pic>
          <p:nvPicPr>
            <p:cNvPr id="9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824" y="-62646"/>
              <a:ext cx="1316664" cy="8229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ounded Rectangle 3"/>
          <p:cNvSpPr/>
          <p:nvPr/>
        </p:nvSpPr>
        <p:spPr>
          <a:xfrm>
            <a:off x="484239" y="1200973"/>
            <a:ext cx="7372624" cy="1154162"/>
          </a:xfrm>
          <a:prstGeom prst="roundRect">
            <a:avLst/>
          </a:prstGeom>
          <a:pattFill prst="ltUpDiag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ounded Rectangle 12"/>
          <p:cNvSpPr/>
          <p:nvPr/>
        </p:nvSpPr>
        <p:spPr>
          <a:xfrm>
            <a:off x="494590" y="1209180"/>
            <a:ext cx="1591900" cy="1154162"/>
          </a:xfrm>
          <a:prstGeom prst="roundRect">
            <a:avLst>
              <a:gd name="adj" fmla="val 10000"/>
            </a:avLst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9000" b="-9000"/>
            </a:stretch>
          </a:blipFill>
          <a:ln w="25400" cap="flat" cmpd="sng" algn="ctr">
            <a:solidFill>
              <a:srgbClr val="4F81BD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TextBox 9"/>
          <p:cNvSpPr txBox="1"/>
          <p:nvPr/>
        </p:nvSpPr>
        <p:spPr>
          <a:xfrm>
            <a:off x="2086489" y="1192483"/>
            <a:ext cx="574333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6865" y="2526420"/>
            <a:ext cx="7345585" cy="1112130"/>
          </a:xfrm>
          <a:prstGeom prst="roundRect">
            <a:avLst/>
          </a:prstGeom>
          <a:pattFill prst="diagBrick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ounded Rectangle 15"/>
          <p:cNvSpPr/>
          <p:nvPr/>
        </p:nvSpPr>
        <p:spPr>
          <a:xfrm>
            <a:off x="484239" y="2526420"/>
            <a:ext cx="1602250" cy="1112130"/>
          </a:xfrm>
          <a:prstGeom prst="roundRect">
            <a:avLst>
              <a:gd name="adj" fmla="val 10000"/>
            </a:avLst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20000" b="-20000"/>
            </a:stretch>
          </a:blipFill>
          <a:ln w="25400" cap="flat" cmpd="sng" algn="ctr">
            <a:solidFill>
              <a:srgbClr val="4F81BD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TextBox 13"/>
          <p:cNvSpPr txBox="1"/>
          <p:nvPr/>
        </p:nvSpPr>
        <p:spPr>
          <a:xfrm>
            <a:off x="2093863" y="2724150"/>
            <a:ext cx="57285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94590" y="3722099"/>
            <a:ext cx="7318028" cy="1032719"/>
          </a:xfrm>
          <a:prstGeom prst="round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ounded Rectangle 18"/>
          <p:cNvSpPr/>
          <p:nvPr/>
        </p:nvSpPr>
        <p:spPr>
          <a:xfrm>
            <a:off x="494589" y="3722099"/>
            <a:ext cx="1591899" cy="1032719"/>
          </a:xfrm>
          <a:prstGeom prst="roundRect">
            <a:avLst>
              <a:gd name="adj" fmla="val 10000"/>
            </a:avLst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5000" b="-5000"/>
            </a:stretch>
          </a:blipFill>
          <a:ln w="25400" cap="flat" cmpd="sng" algn="ctr">
            <a:solidFill>
              <a:srgbClr val="4F81BD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TextBox 16"/>
          <p:cNvSpPr txBox="1"/>
          <p:nvPr/>
        </p:nvSpPr>
        <p:spPr>
          <a:xfrm>
            <a:off x="2093863" y="3864908"/>
            <a:ext cx="57113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8762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40"/>
          <p:cNvSpPr/>
          <p:nvPr/>
        </p:nvSpPr>
        <p:spPr>
          <a:xfrm>
            <a:off x="228600" y="863985"/>
            <a:ext cx="7924800" cy="4069965"/>
          </a:xfrm>
          <a:custGeom>
            <a:avLst/>
            <a:gdLst>
              <a:gd name="connsiteX0" fmla="*/ 0 w 8041229"/>
              <a:gd name="connsiteY0" fmla="*/ 677424 h 4064461"/>
              <a:gd name="connsiteX1" fmla="*/ 677424 w 8041229"/>
              <a:gd name="connsiteY1" fmla="*/ 0 h 4064461"/>
              <a:gd name="connsiteX2" fmla="*/ 7363805 w 8041229"/>
              <a:gd name="connsiteY2" fmla="*/ 0 h 4064461"/>
              <a:gd name="connsiteX3" fmla="*/ 8041229 w 8041229"/>
              <a:gd name="connsiteY3" fmla="*/ 677424 h 4064461"/>
              <a:gd name="connsiteX4" fmla="*/ 8041229 w 8041229"/>
              <a:gd name="connsiteY4" fmla="*/ 3387037 h 4064461"/>
              <a:gd name="connsiteX5" fmla="*/ 7363805 w 8041229"/>
              <a:gd name="connsiteY5" fmla="*/ 4064461 h 4064461"/>
              <a:gd name="connsiteX6" fmla="*/ 677424 w 8041229"/>
              <a:gd name="connsiteY6" fmla="*/ 4064461 h 4064461"/>
              <a:gd name="connsiteX7" fmla="*/ 0 w 8041229"/>
              <a:gd name="connsiteY7" fmla="*/ 3387037 h 4064461"/>
              <a:gd name="connsiteX8" fmla="*/ 0 w 8041229"/>
              <a:gd name="connsiteY8" fmla="*/ 677424 h 4064461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363805 w 8041229"/>
              <a:gd name="connsiteY2" fmla="*/ 93519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114423 w 8041229"/>
              <a:gd name="connsiteY2" fmla="*/ 124692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677424 w 8041229"/>
              <a:gd name="connsiteY6" fmla="*/ 4043680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781333 w 8041229"/>
              <a:gd name="connsiteY6" fmla="*/ 4002116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0 w 8041229"/>
              <a:gd name="connsiteY8" fmla="*/ 656643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1229" h="4022896">
                <a:moveTo>
                  <a:pt x="114300" y="708596"/>
                </a:moveTo>
                <a:cubicBezTo>
                  <a:pt x="83127" y="282510"/>
                  <a:pt x="916356" y="41562"/>
                  <a:pt x="1290487" y="20780"/>
                </a:cubicBezTo>
                <a:cubicBezTo>
                  <a:pt x="3127889" y="96980"/>
                  <a:pt x="4902948" y="6927"/>
                  <a:pt x="6709178" y="0"/>
                </a:cubicBezTo>
                <a:cubicBezTo>
                  <a:pt x="7249564" y="31173"/>
                  <a:pt x="7885366" y="292901"/>
                  <a:pt x="8041229" y="677423"/>
                </a:cubicBezTo>
                <a:lnTo>
                  <a:pt x="7926929" y="3418209"/>
                </a:lnTo>
                <a:cubicBezTo>
                  <a:pt x="7926929" y="3792340"/>
                  <a:pt x="7519727" y="3991724"/>
                  <a:pt x="7145596" y="3991724"/>
                </a:cubicBezTo>
                <a:lnTo>
                  <a:pt x="781333" y="4022896"/>
                </a:lnTo>
                <a:cubicBezTo>
                  <a:pt x="407202" y="4022896"/>
                  <a:pt x="0" y="3761167"/>
                  <a:pt x="0" y="3387036"/>
                </a:cubicBezTo>
                <a:lnTo>
                  <a:pt x="114300" y="708596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51D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n-US" sz="1400" b="1" dirty="0">
              <a:solidFill>
                <a:schemeClr val="accent5">
                  <a:lumMod val="50000"/>
                </a:schemeClr>
              </a:solidFill>
              <a:latin typeface="#9Slide05 Brannboll Ny" panose="02000000000000000000" pitchFamily="2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7365" y="3012813"/>
            <a:ext cx="1339144" cy="2101600"/>
          </a:xfrm>
          <a:prstGeom prst="rect">
            <a:avLst/>
          </a:prstGeom>
        </p:spPr>
      </p:pic>
      <p:pic>
        <p:nvPicPr>
          <p:cNvPr id="7" name="Picture 4" descr="https://gatorball.files.wordpress.com/2011/03/hybrid-1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96"/>
            <a:ext cx="1499937" cy="1049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369947" y="107412"/>
            <a:ext cx="6497918" cy="6320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PHIẾU BÀI TẬP</a:t>
            </a:r>
          </a:p>
        </p:txBody>
      </p:sp>
      <p:pic>
        <p:nvPicPr>
          <p:cNvPr id="9" name="Picture 2" descr="http://photos.myjoyonline.com/photos/news/201311/6579331693860_20014378402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9824" y="-62646"/>
            <a:ext cx="1316664" cy="822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25860" y="1009386"/>
            <a:ext cx="7592961" cy="1710993"/>
            <a:chOff x="484238" y="1200972"/>
            <a:chExt cx="7592961" cy="1710993"/>
          </a:xfrm>
        </p:grpSpPr>
        <p:sp>
          <p:nvSpPr>
            <p:cNvPr id="4" name="Rounded Rectangle 3"/>
            <p:cNvSpPr/>
            <p:nvPr/>
          </p:nvSpPr>
          <p:spPr>
            <a:xfrm>
              <a:off x="484238" y="1200972"/>
              <a:ext cx="7592961" cy="1710993"/>
            </a:xfrm>
            <a:prstGeom prst="roundRect">
              <a:avLst/>
            </a:prstGeom>
            <a:pattFill prst="ltUpDiag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29002" y="1261788"/>
              <a:ext cx="1706200" cy="1592241"/>
            </a:xfrm>
            <a:prstGeom prst="roundRect">
              <a:avLst>
                <a:gd name="adj" fmla="val 10000"/>
              </a:avLst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 t="-9000" b="-9000"/>
              </a:stretch>
            </a:blipFill>
            <a:ln w="25400" cap="flat" cmpd="sng" algn="ctr">
              <a:solidFill>
                <a:srgbClr val="4F81BD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2235202" y="1240860"/>
              <a:ext cx="574333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  <a:r>
                <a:rPr lang="en-US" sz="20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nhắc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nhở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nỗi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vất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vả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san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nỗi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vất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vả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i="1" dirty="0"/>
                <a:t>.</a:t>
              </a:r>
              <a:endParaRPr lang="vi-VN" sz="20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52733" y="2824096"/>
            <a:ext cx="7666088" cy="2033654"/>
            <a:chOff x="352733" y="2824096"/>
            <a:chExt cx="7666088" cy="2033654"/>
          </a:xfrm>
        </p:grpSpPr>
        <p:sp>
          <p:nvSpPr>
            <p:cNvPr id="12" name="Rounded Rectangle 11"/>
            <p:cNvSpPr/>
            <p:nvPr/>
          </p:nvSpPr>
          <p:spPr>
            <a:xfrm>
              <a:off x="352733" y="2824096"/>
              <a:ext cx="7666088" cy="2033654"/>
            </a:xfrm>
            <a:prstGeom prst="roundRect">
              <a:avLst/>
            </a:prstGeom>
            <a:pattFill prst="diagBrick">
              <a:fgClr>
                <a:schemeClr val="accent5">
                  <a:lumMod val="20000"/>
                  <a:lumOff val="8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98206" y="2844938"/>
              <a:ext cx="1778618" cy="1997163"/>
            </a:xfrm>
            <a:prstGeom prst="roundRect">
              <a:avLst>
                <a:gd name="adj" fmla="val 10000"/>
              </a:avLst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 t="-20000" b="-20000"/>
              </a:stretch>
            </a:blipFill>
            <a:ln w="25400" cap="flat" cmpd="sng" algn="ctr">
              <a:solidFill>
                <a:srgbClr val="4F81BD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2256710" y="2903109"/>
              <a:ext cx="564870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c) -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xuyên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quanh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vi-VN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vi-VN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hay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đỡ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khó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khăn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nạn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khả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958646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3679DFC7-3415-4B21-92D4-A9F60259E3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9950" y="742950"/>
            <a:ext cx="2462011" cy="4724400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66" r="34400" b="5897"/>
          <a:stretch/>
        </p:blipFill>
        <p:spPr>
          <a:xfrm>
            <a:off x="-685800" y="-781050"/>
            <a:ext cx="7912290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99186"/>
            <a:ext cx="5638800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TÂM: 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 THÔNG: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SẺ: 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9731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7384" y="434485"/>
            <a:ext cx="3326526" cy="130617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4384"/>
          <a:stretch/>
        </p:blipFill>
        <p:spPr>
          <a:xfrm>
            <a:off x="48166" y="2046776"/>
            <a:ext cx="1535640" cy="30967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6603" y="1039753"/>
            <a:ext cx="1567970" cy="312344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F4414CDB-DEA9-4BE9-B9EC-8280B6D87422}"/>
              </a:ext>
            </a:extLst>
          </p:cNvPr>
          <p:cNvSpPr/>
          <p:nvPr/>
        </p:nvSpPr>
        <p:spPr>
          <a:xfrm>
            <a:off x="1241130" y="-923637"/>
            <a:ext cx="184731" cy="646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 b="1" kern="100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康少女文字W5(P)" panose="040F0500000000000000" pitchFamily="82" charset="-122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E3706161-CE7E-4FC1-9AE2-DD4629B8941E}"/>
              </a:ext>
            </a:extLst>
          </p:cNvPr>
          <p:cNvSpPr/>
          <p:nvPr/>
        </p:nvSpPr>
        <p:spPr>
          <a:xfrm>
            <a:off x="3309317" y="756783"/>
            <a:ext cx="23967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I/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Khám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phá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endParaRPr lang="zh-CN" altLang="en-US" sz="3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18" name="标题 1"/>
          <p:cNvSpPr txBox="1">
            <a:spLocks/>
          </p:cNvSpPr>
          <p:nvPr/>
        </p:nvSpPr>
        <p:spPr>
          <a:xfrm>
            <a:off x="1471092" y="2112593"/>
            <a:ext cx="6296234" cy="2135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5400" b="1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2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.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Biểu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hiện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của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quan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tâm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,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cảm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thông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, chia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sẻ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endParaRPr lang="zh-CN" altLang="en-US" sz="4000" b="1" dirty="0">
              <a:solidFill>
                <a:schemeClr val="accent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1894" y="864107"/>
            <a:ext cx="2462897" cy="402978"/>
            <a:chOff x="990600" y="830807"/>
            <a:chExt cx="2462897" cy="402978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990600" y="1029666"/>
              <a:ext cx="2462897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五角星 27"/>
            <p:cNvSpPr/>
            <p:nvPr/>
          </p:nvSpPr>
          <p:spPr>
            <a:xfrm>
              <a:off x="2569630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五角星 28"/>
            <p:cNvSpPr/>
            <p:nvPr/>
          </p:nvSpPr>
          <p:spPr>
            <a:xfrm>
              <a:off x="1965678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五角星 29"/>
            <p:cNvSpPr/>
            <p:nvPr/>
          </p:nvSpPr>
          <p:spPr>
            <a:xfrm>
              <a:off x="1334692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45419" y="875096"/>
            <a:ext cx="2449696" cy="402978"/>
            <a:chOff x="5475104" y="830807"/>
            <a:chExt cx="2449696" cy="402978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5475104" y="1043285"/>
              <a:ext cx="2449696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五角星 30"/>
            <p:cNvSpPr/>
            <p:nvPr/>
          </p:nvSpPr>
          <p:spPr>
            <a:xfrm>
              <a:off x="7097011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五角星 31"/>
            <p:cNvSpPr/>
            <p:nvPr/>
          </p:nvSpPr>
          <p:spPr>
            <a:xfrm>
              <a:off x="6493059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五角星 32"/>
            <p:cNvSpPr/>
            <p:nvPr/>
          </p:nvSpPr>
          <p:spPr>
            <a:xfrm>
              <a:off x="5862073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3946409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3679DFC7-3415-4B21-92D4-A9F60259E3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6600" y="2571750"/>
            <a:ext cx="2743200" cy="27432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19334" y="-30769"/>
            <a:ext cx="7563134" cy="739377"/>
            <a:chOff x="-19334" y="-30769"/>
            <a:chExt cx="7563134" cy="739377"/>
          </a:xfrm>
        </p:grpSpPr>
        <p:pic>
          <p:nvPicPr>
            <p:cNvPr id="5" name="图片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9334" y="-30769"/>
              <a:ext cx="7563134" cy="739377"/>
            </a:xfrm>
            <a:prstGeom prst="rect">
              <a:avLst/>
            </a:prstGeom>
          </p:spPr>
        </p:pic>
        <p:sp>
          <p:nvSpPr>
            <p:cNvPr id="7" name="文本框 20">
              <a:extLst>
                <a:ext uri="{FF2B5EF4-FFF2-40B4-BE49-F238E27FC236}">
                  <a16:creationId xmlns:a16="http://schemas.microsoft.com/office/drawing/2014/main" xmlns="" id="{41709550-8102-4913-8D78-4D6C8E4600DD}"/>
                </a:ext>
              </a:extLst>
            </p:cNvPr>
            <p:cNvSpPr txBox="1"/>
            <p:nvPr/>
          </p:nvSpPr>
          <p:spPr>
            <a:xfrm>
              <a:off x="1219200" y="56673"/>
              <a:ext cx="536974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Quan</a:t>
              </a:r>
              <a:r>
                <a:rPr lang="en-US" altLang="zh-CN" sz="2500" b="1" dirty="0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sát</a:t>
              </a:r>
              <a:r>
                <a:rPr lang="en-US" altLang="zh-CN" sz="2500" b="1" dirty="0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tranh</a:t>
              </a:r>
              <a:r>
                <a:rPr lang="en-US" altLang="zh-CN" sz="2500" b="1" dirty="0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và</a:t>
              </a:r>
              <a:r>
                <a:rPr lang="en-US" altLang="zh-CN" sz="2500" b="1" dirty="0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trả</a:t>
              </a:r>
              <a:r>
                <a:rPr lang="en-US" altLang="zh-CN" sz="2500" b="1" dirty="0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lời</a:t>
              </a:r>
              <a:r>
                <a:rPr lang="en-US" altLang="zh-CN" sz="2500" b="1" dirty="0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câu</a:t>
              </a:r>
              <a:r>
                <a:rPr lang="en-US" altLang="zh-CN" sz="2500" b="1" dirty="0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hỏi</a:t>
              </a:r>
              <a:r>
                <a:rPr lang="en-US" altLang="zh-CN" sz="2500" b="1" dirty="0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endParaRPr lang="zh-CN" altLang="en-US" sz="2000" b="1" dirty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Hình ảnh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708609"/>
            <a:ext cx="8534400" cy="20370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228600" y="2571750"/>
            <a:ext cx="7467600" cy="2286000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342900" y="2537504"/>
            <a:ext cx="72390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vi-VN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vi-VN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88806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组合 110">
            <a:extLst>
              <a:ext uri="{FF2B5EF4-FFF2-40B4-BE49-F238E27FC236}">
                <a16:creationId xmlns:a16="http://schemas.microsoft.com/office/drawing/2014/main" xmlns="" id="{647A182C-9704-488F-A154-90CBA544D923}"/>
              </a:ext>
            </a:extLst>
          </p:cNvPr>
          <p:cNvGrpSpPr/>
          <p:nvPr/>
        </p:nvGrpSpPr>
        <p:grpSpPr>
          <a:xfrm>
            <a:off x="0" y="775303"/>
            <a:ext cx="8849101" cy="769673"/>
            <a:chOff x="141139" y="1550633"/>
            <a:chExt cx="5079273" cy="1026229"/>
          </a:xfrm>
        </p:grpSpPr>
        <p:grpSp>
          <p:nvGrpSpPr>
            <p:cNvPr id="105" name="组合 104">
              <a:extLst>
                <a:ext uri="{FF2B5EF4-FFF2-40B4-BE49-F238E27FC236}">
                  <a16:creationId xmlns:a16="http://schemas.microsoft.com/office/drawing/2014/main" xmlns="" id="{0869B354-B2AD-4624-829A-522FE2F2A964}"/>
                </a:ext>
              </a:extLst>
            </p:cNvPr>
            <p:cNvGrpSpPr/>
            <p:nvPr/>
          </p:nvGrpSpPr>
          <p:grpSpPr>
            <a:xfrm>
              <a:off x="513485" y="1563377"/>
              <a:ext cx="4706927" cy="1013485"/>
              <a:chOff x="513485" y="1563377"/>
              <a:chExt cx="4706927" cy="1013485"/>
            </a:xfrm>
          </p:grpSpPr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xmlns="" id="{E0B5DA4F-9546-4B70-9DDA-181F0B7924C8}"/>
                  </a:ext>
                </a:extLst>
              </p:cNvPr>
              <p:cNvGrpSpPr/>
              <p:nvPr/>
            </p:nvGrpSpPr>
            <p:grpSpPr>
              <a:xfrm>
                <a:off x="513485" y="1892285"/>
                <a:ext cx="4485434" cy="684577"/>
                <a:chOff x="1023858" y="1558002"/>
                <a:chExt cx="5072141" cy="774120"/>
              </a:xfrm>
            </p:grpSpPr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xmlns="" id="{CAE41D4E-E989-4B89-8E01-4F5DE3289CF4}"/>
                    </a:ext>
                  </a:extLst>
                </p:cNvPr>
                <p:cNvSpPr/>
                <p:nvPr/>
              </p:nvSpPr>
              <p:spPr>
                <a:xfrm>
                  <a:off x="1023858" y="1558002"/>
                  <a:ext cx="5072141" cy="774120"/>
                </a:xfrm>
                <a:prstGeom prst="rect">
                  <a:avLst/>
                </a:prstGeom>
                <a:noFill/>
                <a:ln>
                  <a:solidFill>
                    <a:srgbClr val="5A3312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xmlns="" id="{D51CDACA-B681-4DFB-BEF1-BC1109C2BA7C}"/>
                    </a:ext>
                  </a:extLst>
                </p:cNvPr>
                <p:cNvSpPr/>
                <p:nvPr/>
              </p:nvSpPr>
              <p:spPr>
                <a:xfrm>
                  <a:off x="1218656" y="1680647"/>
                  <a:ext cx="4641705" cy="4002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zh-CN" altLang="en-US" sz="1125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迷你简卡通" panose="03000509000000000000" pitchFamily="65" charset="-122"/>
                      <a:ea typeface="迷你简卡通" panose="03000509000000000000" pitchFamily="65" charset="-122"/>
                    </a:rPr>
                    <a:t>                                                      </a:t>
                  </a:r>
                  <a:endParaRPr lang="zh-CN" altLang="en-US" sz="1125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迷你简卡通" panose="03000509000000000000" pitchFamily="65" charset="-122"/>
                    <a:ea typeface="迷你简卡通" panose="03000509000000000000" pitchFamily="65" charset="-122"/>
                  </a:endParaRPr>
                </a:p>
              </p:txBody>
            </p:sp>
          </p:grpSp>
          <p:sp>
            <p:nvSpPr>
              <p:cNvPr id="100" name="星形: 五角 99">
                <a:extLst>
                  <a:ext uri="{FF2B5EF4-FFF2-40B4-BE49-F238E27FC236}">
                    <a16:creationId xmlns:a16="http://schemas.microsoft.com/office/drawing/2014/main" xmlns="" id="{18D61D1C-FA4D-4F7B-BBB6-8E2544A91A89}"/>
                  </a:ext>
                </a:extLst>
              </p:cNvPr>
              <p:cNvSpPr/>
              <p:nvPr/>
            </p:nvSpPr>
            <p:spPr>
              <a:xfrm>
                <a:off x="4671052" y="1563377"/>
                <a:ext cx="549360" cy="549361"/>
              </a:xfrm>
              <a:prstGeom prst="star5">
                <a:avLst/>
              </a:prstGeom>
              <a:solidFill>
                <a:srgbClr val="FE485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sp>
          <p:nvSpPr>
            <p:cNvPr id="107" name="任意多边形: 形状 106">
              <a:extLst>
                <a:ext uri="{FF2B5EF4-FFF2-40B4-BE49-F238E27FC236}">
                  <a16:creationId xmlns:a16="http://schemas.microsoft.com/office/drawing/2014/main" xmlns="" id="{EA58C1C8-97B4-4623-83FD-867CCBA9182B}"/>
                </a:ext>
              </a:extLst>
            </p:cNvPr>
            <p:cNvSpPr/>
            <p:nvPr/>
          </p:nvSpPr>
          <p:spPr>
            <a:xfrm flipH="1">
              <a:off x="141139" y="1550633"/>
              <a:ext cx="1178781" cy="458429"/>
            </a:xfrm>
            <a:custGeom>
              <a:avLst/>
              <a:gdLst>
                <a:gd name="connsiteX0" fmla="*/ 0 w 1731438"/>
                <a:gd name="connsiteY0" fmla="*/ 0 h 369332"/>
                <a:gd name="connsiteX1" fmla="*/ 1731438 w 1731438"/>
                <a:gd name="connsiteY1" fmla="*/ 0 h 369332"/>
                <a:gd name="connsiteX2" fmla="*/ 1721027 w 1731438"/>
                <a:gd name="connsiteY2" fmla="*/ 33539 h 369332"/>
                <a:gd name="connsiteX3" fmla="*/ 1522094 w 1731438"/>
                <a:gd name="connsiteY3" fmla="*/ 328595 h 369332"/>
                <a:gd name="connsiteX4" fmla="*/ 1472721 w 1731438"/>
                <a:gd name="connsiteY4" fmla="*/ 369332 h 369332"/>
                <a:gd name="connsiteX5" fmla="*/ 258717 w 1731438"/>
                <a:gd name="connsiteY5" fmla="*/ 369332 h 369332"/>
                <a:gd name="connsiteX6" fmla="*/ 209344 w 1731438"/>
                <a:gd name="connsiteY6" fmla="*/ 328595 h 369332"/>
                <a:gd name="connsiteX7" fmla="*/ 10411 w 1731438"/>
                <a:gd name="connsiteY7" fmla="*/ 33539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1438" h="369332">
                  <a:moveTo>
                    <a:pt x="0" y="0"/>
                  </a:moveTo>
                  <a:lnTo>
                    <a:pt x="1731438" y="0"/>
                  </a:lnTo>
                  <a:lnTo>
                    <a:pt x="1721027" y="33539"/>
                  </a:lnTo>
                  <a:cubicBezTo>
                    <a:pt x="1674055" y="144594"/>
                    <a:pt x="1606085" y="244605"/>
                    <a:pt x="1522094" y="328595"/>
                  </a:cubicBezTo>
                  <a:lnTo>
                    <a:pt x="1472721" y="369332"/>
                  </a:lnTo>
                  <a:lnTo>
                    <a:pt x="258717" y="369332"/>
                  </a:lnTo>
                  <a:lnTo>
                    <a:pt x="209344" y="328595"/>
                  </a:lnTo>
                  <a:cubicBezTo>
                    <a:pt x="125353" y="244605"/>
                    <a:pt x="57383" y="144594"/>
                    <a:pt x="10411" y="335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500" b="1" dirty="0" smtClean="0">
                  <a:solidFill>
                    <a:schemeClr val="tx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ẢNH 1</a:t>
              </a:r>
              <a:endParaRPr lang="zh-CN" altLang="en-US" sz="1500" b="1" dirty="0">
                <a:solidFill>
                  <a:schemeClr val="tx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12" name="组合 111">
            <a:extLst>
              <a:ext uri="{FF2B5EF4-FFF2-40B4-BE49-F238E27FC236}">
                <a16:creationId xmlns:a16="http://schemas.microsoft.com/office/drawing/2014/main" xmlns="" id="{3BF719A8-854C-4CCA-B625-E8E781B0292F}"/>
              </a:ext>
            </a:extLst>
          </p:cNvPr>
          <p:cNvGrpSpPr/>
          <p:nvPr/>
        </p:nvGrpSpPr>
        <p:grpSpPr>
          <a:xfrm>
            <a:off x="9766" y="2702107"/>
            <a:ext cx="8753234" cy="958441"/>
            <a:chOff x="6195872" y="1692294"/>
            <a:chExt cx="5021154" cy="884565"/>
          </a:xfrm>
        </p:grpSpPr>
        <p:grpSp>
          <p:nvGrpSpPr>
            <p:cNvPr id="71" name="组合 70">
              <a:extLst>
                <a:ext uri="{FF2B5EF4-FFF2-40B4-BE49-F238E27FC236}">
                  <a16:creationId xmlns:a16="http://schemas.microsoft.com/office/drawing/2014/main" xmlns="" id="{AAD7068F-06B8-4640-85CF-B2094B68EF5F}"/>
                </a:ext>
              </a:extLst>
            </p:cNvPr>
            <p:cNvGrpSpPr/>
            <p:nvPr/>
          </p:nvGrpSpPr>
          <p:grpSpPr>
            <a:xfrm flipH="1">
              <a:off x="6571083" y="1892283"/>
              <a:ext cx="4632342" cy="684576"/>
              <a:chOff x="857734" y="1558002"/>
              <a:chExt cx="5238265" cy="774120"/>
            </a:xfrm>
          </p:grpSpPr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xmlns="" id="{49BB3F70-C1E1-491E-A94E-9661D2ED396C}"/>
                  </a:ext>
                </a:extLst>
              </p:cNvPr>
              <p:cNvSpPr/>
              <p:nvPr/>
            </p:nvSpPr>
            <p:spPr>
              <a:xfrm>
                <a:off x="1023858" y="1558002"/>
                <a:ext cx="5072141" cy="774120"/>
              </a:xfrm>
              <a:prstGeom prst="rect">
                <a:avLst/>
              </a:prstGeom>
              <a:noFill/>
              <a:ln>
                <a:solidFill>
                  <a:srgbClr val="5A331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xmlns="" id="{42999731-2F3C-497F-B666-C964281FA491}"/>
                  </a:ext>
                </a:extLst>
              </p:cNvPr>
              <p:cNvSpPr/>
              <p:nvPr/>
            </p:nvSpPr>
            <p:spPr>
              <a:xfrm>
                <a:off x="857734" y="1663118"/>
                <a:ext cx="4641703" cy="487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zh-CN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endParaRPr>
              </a:p>
            </p:txBody>
          </p:sp>
        </p:grpSp>
        <p:sp>
          <p:nvSpPr>
            <p:cNvPr id="98" name="星形: 五角 97">
              <a:extLst>
                <a:ext uri="{FF2B5EF4-FFF2-40B4-BE49-F238E27FC236}">
                  <a16:creationId xmlns:a16="http://schemas.microsoft.com/office/drawing/2014/main" xmlns="" id="{F43377FB-C436-4089-AEFF-A7CA1C1B20B9}"/>
                </a:ext>
              </a:extLst>
            </p:cNvPr>
            <p:cNvSpPr/>
            <p:nvPr/>
          </p:nvSpPr>
          <p:spPr>
            <a:xfrm>
              <a:off x="10781837" y="1698718"/>
              <a:ext cx="435189" cy="467253"/>
            </a:xfrm>
            <a:prstGeom prst="star5">
              <a:avLst/>
            </a:prstGeom>
            <a:solidFill>
              <a:srgbClr val="51DD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8" name="任意多边形: 形状 107">
              <a:extLst>
                <a:ext uri="{FF2B5EF4-FFF2-40B4-BE49-F238E27FC236}">
                  <a16:creationId xmlns:a16="http://schemas.microsoft.com/office/drawing/2014/main" xmlns="" id="{AC8AA96F-63A8-49DC-A7FF-64F2E919CB62}"/>
                </a:ext>
              </a:extLst>
            </p:cNvPr>
            <p:cNvSpPr/>
            <p:nvPr/>
          </p:nvSpPr>
          <p:spPr>
            <a:xfrm flipH="1">
              <a:off x="6195872" y="1692294"/>
              <a:ext cx="1100460" cy="210437"/>
            </a:xfrm>
            <a:custGeom>
              <a:avLst/>
              <a:gdLst>
                <a:gd name="connsiteX0" fmla="*/ 0 w 1731438"/>
                <a:gd name="connsiteY0" fmla="*/ 0 h 369332"/>
                <a:gd name="connsiteX1" fmla="*/ 1731438 w 1731438"/>
                <a:gd name="connsiteY1" fmla="*/ 0 h 369332"/>
                <a:gd name="connsiteX2" fmla="*/ 1721027 w 1731438"/>
                <a:gd name="connsiteY2" fmla="*/ 33539 h 369332"/>
                <a:gd name="connsiteX3" fmla="*/ 1522094 w 1731438"/>
                <a:gd name="connsiteY3" fmla="*/ 328595 h 369332"/>
                <a:gd name="connsiteX4" fmla="*/ 1472721 w 1731438"/>
                <a:gd name="connsiteY4" fmla="*/ 369332 h 369332"/>
                <a:gd name="connsiteX5" fmla="*/ 258717 w 1731438"/>
                <a:gd name="connsiteY5" fmla="*/ 369332 h 369332"/>
                <a:gd name="connsiteX6" fmla="*/ 209344 w 1731438"/>
                <a:gd name="connsiteY6" fmla="*/ 328595 h 369332"/>
                <a:gd name="connsiteX7" fmla="*/ 10411 w 1731438"/>
                <a:gd name="connsiteY7" fmla="*/ 33539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1438" h="369332">
                  <a:moveTo>
                    <a:pt x="0" y="0"/>
                  </a:moveTo>
                  <a:lnTo>
                    <a:pt x="1731438" y="0"/>
                  </a:lnTo>
                  <a:lnTo>
                    <a:pt x="1721027" y="33539"/>
                  </a:lnTo>
                  <a:cubicBezTo>
                    <a:pt x="1674055" y="144594"/>
                    <a:pt x="1606085" y="244605"/>
                    <a:pt x="1522094" y="328595"/>
                  </a:cubicBezTo>
                  <a:lnTo>
                    <a:pt x="1472721" y="369332"/>
                  </a:lnTo>
                  <a:lnTo>
                    <a:pt x="258717" y="369332"/>
                  </a:lnTo>
                  <a:lnTo>
                    <a:pt x="209344" y="328595"/>
                  </a:lnTo>
                  <a:cubicBezTo>
                    <a:pt x="125353" y="244605"/>
                    <a:pt x="57383" y="144594"/>
                    <a:pt x="10411" y="33539"/>
                  </a:cubicBezTo>
                  <a:close/>
                </a:path>
              </a:pathLst>
            </a:custGeom>
            <a:solidFill>
              <a:srgbClr val="51DDFF"/>
            </a:solidFill>
            <a:ln>
              <a:solidFill>
                <a:srgbClr val="51D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500" b="1" dirty="0" err="1" smtClean="0">
                  <a:solidFill>
                    <a:schemeClr val="tx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Ảnh</a:t>
              </a:r>
              <a:r>
                <a:rPr lang="en-US" altLang="zh-CN" sz="1500" b="1" dirty="0" smtClean="0">
                  <a:solidFill>
                    <a:schemeClr val="tx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 3 </a:t>
              </a:r>
              <a:endParaRPr lang="zh-CN" altLang="en-US" sz="1500" b="1" dirty="0">
                <a:solidFill>
                  <a:schemeClr val="tx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xmlns="" id="{F77C8800-CBA9-40F0-940F-278840D79A25}"/>
              </a:ext>
            </a:extLst>
          </p:cNvPr>
          <p:cNvGrpSpPr/>
          <p:nvPr/>
        </p:nvGrpSpPr>
        <p:grpSpPr>
          <a:xfrm>
            <a:off x="31966" y="3955758"/>
            <a:ext cx="8817134" cy="730755"/>
            <a:chOff x="150650" y="3808563"/>
            <a:chExt cx="5272014" cy="974339"/>
          </a:xfrm>
        </p:grpSpPr>
        <p:grpSp>
          <p:nvGrpSpPr>
            <p:cNvPr id="106" name="组合 105">
              <a:extLst>
                <a:ext uri="{FF2B5EF4-FFF2-40B4-BE49-F238E27FC236}">
                  <a16:creationId xmlns:a16="http://schemas.microsoft.com/office/drawing/2014/main" xmlns="" id="{75FB2351-FDE0-4EEC-A3D1-A422FDEB8E2E}"/>
                </a:ext>
              </a:extLst>
            </p:cNvPr>
            <p:cNvGrpSpPr/>
            <p:nvPr/>
          </p:nvGrpSpPr>
          <p:grpSpPr>
            <a:xfrm>
              <a:off x="513484" y="3818497"/>
              <a:ext cx="4909180" cy="964405"/>
              <a:chOff x="513484" y="3818497"/>
              <a:chExt cx="4909180" cy="964405"/>
            </a:xfrm>
          </p:grpSpPr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xmlns="" id="{B17C506E-A11E-4D31-B22A-EE54554D2382}"/>
                  </a:ext>
                </a:extLst>
              </p:cNvPr>
              <p:cNvSpPr/>
              <p:nvPr/>
            </p:nvSpPr>
            <p:spPr>
              <a:xfrm>
                <a:off x="513484" y="4098324"/>
                <a:ext cx="4691983" cy="684578"/>
              </a:xfrm>
              <a:prstGeom prst="rect">
                <a:avLst/>
              </a:prstGeom>
              <a:noFill/>
              <a:ln>
                <a:solidFill>
                  <a:srgbClr val="5A331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01" name="星形: 五角 100">
                <a:extLst>
                  <a:ext uri="{FF2B5EF4-FFF2-40B4-BE49-F238E27FC236}">
                    <a16:creationId xmlns:a16="http://schemas.microsoft.com/office/drawing/2014/main" xmlns="" id="{1748DB46-D2C6-4138-B770-C99E542D3AD3}"/>
                  </a:ext>
                </a:extLst>
              </p:cNvPr>
              <p:cNvSpPr/>
              <p:nvPr/>
            </p:nvSpPr>
            <p:spPr>
              <a:xfrm>
                <a:off x="4873304" y="3818497"/>
                <a:ext cx="549360" cy="549359"/>
              </a:xfrm>
              <a:prstGeom prst="star5">
                <a:avLst/>
              </a:prstGeom>
              <a:solidFill>
                <a:srgbClr val="FDC01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sp>
          <p:nvSpPr>
            <p:cNvPr id="109" name="任意多边形: 形状 108">
              <a:extLst>
                <a:ext uri="{FF2B5EF4-FFF2-40B4-BE49-F238E27FC236}">
                  <a16:creationId xmlns:a16="http://schemas.microsoft.com/office/drawing/2014/main" xmlns="" id="{0A9132F1-7B1F-4B40-9B2A-82BAF12D21D0}"/>
                </a:ext>
              </a:extLst>
            </p:cNvPr>
            <p:cNvSpPr/>
            <p:nvPr/>
          </p:nvSpPr>
          <p:spPr>
            <a:xfrm flipH="1">
              <a:off x="150650" y="3808563"/>
              <a:ext cx="1096427" cy="298362"/>
            </a:xfrm>
            <a:custGeom>
              <a:avLst/>
              <a:gdLst>
                <a:gd name="connsiteX0" fmla="*/ 0 w 1731438"/>
                <a:gd name="connsiteY0" fmla="*/ 0 h 369332"/>
                <a:gd name="connsiteX1" fmla="*/ 1731438 w 1731438"/>
                <a:gd name="connsiteY1" fmla="*/ 0 h 369332"/>
                <a:gd name="connsiteX2" fmla="*/ 1721027 w 1731438"/>
                <a:gd name="connsiteY2" fmla="*/ 33539 h 369332"/>
                <a:gd name="connsiteX3" fmla="*/ 1522094 w 1731438"/>
                <a:gd name="connsiteY3" fmla="*/ 328595 h 369332"/>
                <a:gd name="connsiteX4" fmla="*/ 1472721 w 1731438"/>
                <a:gd name="connsiteY4" fmla="*/ 369332 h 369332"/>
                <a:gd name="connsiteX5" fmla="*/ 258717 w 1731438"/>
                <a:gd name="connsiteY5" fmla="*/ 369332 h 369332"/>
                <a:gd name="connsiteX6" fmla="*/ 209344 w 1731438"/>
                <a:gd name="connsiteY6" fmla="*/ 328595 h 369332"/>
                <a:gd name="connsiteX7" fmla="*/ 10411 w 1731438"/>
                <a:gd name="connsiteY7" fmla="*/ 33539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1438" h="369332">
                  <a:moveTo>
                    <a:pt x="0" y="0"/>
                  </a:moveTo>
                  <a:lnTo>
                    <a:pt x="1731438" y="0"/>
                  </a:lnTo>
                  <a:lnTo>
                    <a:pt x="1721027" y="33539"/>
                  </a:lnTo>
                  <a:cubicBezTo>
                    <a:pt x="1674055" y="144594"/>
                    <a:pt x="1606085" y="244605"/>
                    <a:pt x="1522094" y="328595"/>
                  </a:cubicBezTo>
                  <a:lnTo>
                    <a:pt x="1472721" y="369332"/>
                  </a:lnTo>
                  <a:lnTo>
                    <a:pt x="258717" y="369332"/>
                  </a:lnTo>
                  <a:lnTo>
                    <a:pt x="209344" y="328595"/>
                  </a:lnTo>
                  <a:cubicBezTo>
                    <a:pt x="125353" y="244605"/>
                    <a:pt x="57383" y="144594"/>
                    <a:pt x="10411" y="33539"/>
                  </a:cubicBezTo>
                  <a:close/>
                </a:path>
              </a:pathLst>
            </a:custGeom>
            <a:solidFill>
              <a:srgbClr val="FDC010"/>
            </a:solidFill>
            <a:ln>
              <a:solidFill>
                <a:srgbClr val="FDC0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500" b="1" dirty="0" err="1" smtClean="0">
                  <a:solidFill>
                    <a:schemeClr val="tx2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Ảnh</a:t>
              </a:r>
              <a:r>
                <a:rPr lang="en-US" altLang="zh-CN" sz="1500" b="1" dirty="0" smtClean="0">
                  <a:solidFill>
                    <a:schemeClr val="tx2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 4</a:t>
              </a:r>
              <a:endParaRPr lang="zh-CN" altLang="en-US" sz="1500" b="1" dirty="0">
                <a:solidFill>
                  <a:schemeClr val="tx2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14" name="组合 113">
            <a:extLst>
              <a:ext uri="{FF2B5EF4-FFF2-40B4-BE49-F238E27FC236}">
                <a16:creationId xmlns:a16="http://schemas.microsoft.com/office/drawing/2014/main" xmlns="" id="{D2E26E3B-0CA1-4CD4-9A7C-CAA9B307D2AD}"/>
              </a:ext>
            </a:extLst>
          </p:cNvPr>
          <p:cNvGrpSpPr/>
          <p:nvPr/>
        </p:nvGrpSpPr>
        <p:grpSpPr>
          <a:xfrm>
            <a:off x="-1" y="1712530"/>
            <a:ext cx="8849101" cy="826976"/>
            <a:chOff x="6036431" y="4022551"/>
            <a:chExt cx="5088667" cy="1102635"/>
          </a:xfrm>
        </p:grpSpPr>
        <p:grpSp>
          <p:nvGrpSpPr>
            <p:cNvPr id="77" name="组合 76">
              <a:extLst>
                <a:ext uri="{FF2B5EF4-FFF2-40B4-BE49-F238E27FC236}">
                  <a16:creationId xmlns:a16="http://schemas.microsoft.com/office/drawing/2014/main" xmlns="" id="{C887FB39-C4CF-4D75-A1E5-7D19618BC58B}"/>
                </a:ext>
              </a:extLst>
            </p:cNvPr>
            <p:cNvGrpSpPr/>
            <p:nvPr/>
          </p:nvGrpSpPr>
          <p:grpSpPr>
            <a:xfrm flipH="1">
              <a:off x="6036431" y="4117447"/>
              <a:ext cx="5088667" cy="1007739"/>
              <a:chOff x="946307" y="1579626"/>
              <a:chExt cx="5754278" cy="1139554"/>
            </a:xfrm>
          </p:grpSpPr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xmlns="" id="{84E35DF8-A8C7-48A2-8F64-EAF6271709EE}"/>
                  </a:ext>
                </a:extLst>
              </p:cNvPr>
              <p:cNvSpPr/>
              <p:nvPr/>
            </p:nvSpPr>
            <p:spPr>
              <a:xfrm>
                <a:off x="1190774" y="1945061"/>
                <a:ext cx="5072141" cy="774119"/>
              </a:xfrm>
              <a:prstGeom prst="rect">
                <a:avLst/>
              </a:prstGeom>
              <a:noFill/>
              <a:ln>
                <a:solidFill>
                  <a:srgbClr val="5A331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xmlns="" id="{E0012A75-A257-4DE5-BA61-E529E3454AC0}"/>
                  </a:ext>
                </a:extLst>
              </p:cNvPr>
              <p:cNvSpPr/>
              <p:nvPr/>
            </p:nvSpPr>
            <p:spPr>
              <a:xfrm>
                <a:off x="946307" y="1579626"/>
                <a:ext cx="4641703" cy="452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zh-CN" altLang="en-US" sz="13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endParaRPr>
              </a:p>
            </p:txBody>
          </p:sp>
          <p:sp>
            <p:nvSpPr>
              <p:cNvPr id="81" name="任意多边形: 形状 80">
                <a:extLst>
                  <a:ext uri="{FF2B5EF4-FFF2-40B4-BE49-F238E27FC236}">
                    <a16:creationId xmlns:a16="http://schemas.microsoft.com/office/drawing/2014/main" xmlns="" id="{04683896-F68D-48A5-85E4-FD68C996AA5F}"/>
                  </a:ext>
                </a:extLst>
              </p:cNvPr>
              <p:cNvSpPr/>
              <p:nvPr/>
            </p:nvSpPr>
            <p:spPr>
              <a:xfrm>
                <a:off x="5334058" y="1603924"/>
                <a:ext cx="1366527" cy="419905"/>
              </a:xfrm>
              <a:custGeom>
                <a:avLst/>
                <a:gdLst>
                  <a:gd name="connsiteX0" fmla="*/ 0 w 1731438"/>
                  <a:gd name="connsiteY0" fmla="*/ 0 h 369332"/>
                  <a:gd name="connsiteX1" fmla="*/ 1731438 w 1731438"/>
                  <a:gd name="connsiteY1" fmla="*/ 0 h 369332"/>
                  <a:gd name="connsiteX2" fmla="*/ 1721027 w 1731438"/>
                  <a:gd name="connsiteY2" fmla="*/ 33539 h 369332"/>
                  <a:gd name="connsiteX3" fmla="*/ 1522094 w 1731438"/>
                  <a:gd name="connsiteY3" fmla="*/ 328595 h 369332"/>
                  <a:gd name="connsiteX4" fmla="*/ 1472721 w 1731438"/>
                  <a:gd name="connsiteY4" fmla="*/ 369332 h 369332"/>
                  <a:gd name="connsiteX5" fmla="*/ 258717 w 1731438"/>
                  <a:gd name="connsiteY5" fmla="*/ 369332 h 369332"/>
                  <a:gd name="connsiteX6" fmla="*/ 209344 w 1731438"/>
                  <a:gd name="connsiteY6" fmla="*/ 328595 h 369332"/>
                  <a:gd name="connsiteX7" fmla="*/ 10411 w 1731438"/>
                  <a:gd name="connsiteY7" fmla="*/ 33539 h 369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31438" h="369332">
                    <a:moveTo>
                      <a:pt x="0" y="0"/>
                    </a:moveTo>
                    <a:lnTo>
                      <a:pt x="1731438" y="0"/>
                    </a:lnTo>
                    <a:lnTo>
                      <a:pt x="1721027" y="33539"/>
                    </a:lnTo>
                    <a:cubicBezTo>
                      <a:pt x="1674055" y="144594"/>
                      <a:pt x="1606085" y="244605"/>
                      <a:pt x="1522094" y="328595"/>
                    </a:cubicBezTo>
                    <a:lnTo>
                      <a:pt x="1472721" y="369332"/>
                    </a:lnTo>
                    <a:lnTo>
                      <a:pt x="258717" y="369332"/>
                    </a:lnTo>
                    <a:lnTo>
                      <a:pt x="209344" y="328595"/>
                    </a:lnTo>
                    <a:cubicBezTo>
                      <a:pt x="125353" y="244605"/>
                      <a:pt x="57383" y="144594"/>
                      <a:pt x="10411" y="3353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500" b="1" dirty="0" smtClean="0">
                    <a:solidFill>
                      <a:schemeClr val="tx1"/>
                    </a:solidFill>
                    <a:latin typeface="迷你简卡通" panose="03000509000000000000" pitchFamily="65" charset="-122"/>
                    <a:ea typeface="迷你简卡通" panose="03000509000000000000" pitchFamily="65" charset="-122"/>
                  </a:rPr>
                  <a:t>ẢNH 2</a:t>
                </a:r>
                <a:endParaRPr lang="zh-CN" altLang="en-US" sz="1500" b="1" dirty="0">
                  <a:solidFill>
                    <a:schemeClr val="tx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endParaRPr>
              </a:p>
            </p:txBody>
          </p:sp>
        </p:grpSp>
        <p:sp>
          <p:nvSpPr>
            <p:cNvPr id="99" name="星形: 五角 98">
              <a:extLst>
                <a:ext uri="{FF2B5EF4-FFF2-40B4-BE49-F238E27FC236}">
                  <a16:creationId xmlns:a16="http://schemas.microsoft.com/office/drawing/2014/main" xmlns="" id="{EFDD0865-6137-4360-952C-825CCA21BDA8}"/>
                </a:ext>
              </a:extLst>
            </p:cNvPr>
            <p:cNvSpPr/>
            <p:nvPr/>
          </p:nvSpPr>
          <p:spPr>
            <a:xfrm>
              <a:off x="10567757" y="4022551"/>
              <a:ext cx="549360" cy="549360"/>
            </a:xfrm>
            <a:prstGeom prst="star5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pic>
        <p:nvPicPr>
          <p:cNvPr id="32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194"/>
            <a:ext cx="7563134" cy="693601"/>
          </a:xfrm>
          <a:prstGeom prst="rect">
            <a:avLst/>
          </a:prstGeom>
        </p:spPr>
      </p:pic>
      <p:sp>
        <p:nvSpPr>
          <p:cNvPr id="33" name="文本框 20">
            <a:extLst>
              <a:ext uri="{FF2B5EF4-FFF2-40B4-BE49-F238E27FC236}">
                <a16:creationId xmlns:a16="http://schemas.microsoft.com/office/drawing/2014/main" xmlns="" id="{41709550-8102-4913-8D78-4D6C8E4600DD}"/>
              </a:ext>
            </a:extLst>
          </p:cNvPr>
          <p:cNvSpPr txBox="1"/>
          <p:nvPr/>
        </p:nvSpPr>
        <p:spPr>
          <a:xfrm>
            <a:off x="1143000" y="108065"/>
            <a:ext cx="53697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Quan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sát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trả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lời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câu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hỏi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1437" y="1181808"/>
            <a:ext cx="801156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quyên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ủng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bão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lũ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8910" y="2090002"/>
            <a:ext cx="767042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miễn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endParaRPr lang="vi-VN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8007" y="2990341"/>
            <a:ext cx="748798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gom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rác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thải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vi-VN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8821" y="4200337"/>
            <a:ext cx="5037837" cy="42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bữa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endParaRPr lang="vi-VN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9184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78">
            <a:extLst>
              <a:ext uri="{FF2B5EF4-FFF2-40B4-BE49-F238E27FC236}">
                <a16:creationId xmlns:a16="http://schemas.microsoft.com/office/drawing/2014/main" xmlns="" id="{84E35DF8-A8C7-48A2-8F64-EAF6271709EE}"/>
              </a:ext>
            </a:extLst>
          </p:cNvPr>
          <p:cNvSpPr/>
          <p:nvPr/>
        </p:nvSpPr>
        <p:spPr>
          <a:xfrm flipH="1">
            <a:off x="610215" y="742950"/>
            <a:ext cx="8094167" cy="4114800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3" name="Group 2"/>
          <p:cNvGrpSpPr/>
          <p:nvPr/>
        </p:nvGrpSpPr>
        <p:grpSpPr>
          <a:xfrm>
            <a:off x="7467600" y="4663520"/>
            <a:ext cx="1615938" cy="402978"/>
            <a:chOff x="1065664" y="1238686"/>
            <a:chExt cx="1615938" cy="402978"/>
          </a:xfrm>
        </p:grpSpPr>
        <p:sp>
          <p:nvSpPr>
            <p:cNvPr id="14" name="五角星 13"/>
            <p:cNvSpPr/>
            <p:nvPr/>
          </p:nvSpPr>
          <p:spPr>
            <a:xfrm>
              <a:off x="2300602" y="123868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五角星 17"/>
            <p:cNvSpPr/>
            <p:nvPr/>
          </p:nvSpPr>
          <p:spPr>
            <a:xfrm>
              <a:off x="1696650" y="124704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五角星 18"/>
            <p:cNvSpPr/>
            <p:nvPr/>
          </p:nvSpPr>
          <p:spPr>
            <a:xfrm>
              <a:off x="1065664" y="1260664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194"/>
            <a:ext cx="7563134" cy="693601"/>
          </a:xfrm>
          <a:prstGeom prst="rect">
            <a:avLst/>
          </a:prstGeom>
        </p:spPr>
      </p:pic>
      <p:sp>
        <p:nvSpPr>
          <p:cNvPr id="9" name="文本框 20">
            <a:extLst>
              <a:ext uri="{FF2B5EF4-FFF2-40B4-BE49-F238E27FC236}">
                <a16:creationId xmlns:a16="http://schemas.microsoft.com/office/drawing/2014/main" xmlns="" id="{41709550-8102-4913-8D78-4D6C8E4600DD}"/>
              </a:ext>
            </a:extLst>
          </p:cNvPr>
          <p:cNvSpPr txBox="1"/>
          <p:nvPr/>
        </p:nvSpPr>
        <p:spPr>
          <a:xfrm>
            <a:off x="1143000" y="108065"/>
            <a:ext cx="53697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Trò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chơi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“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Tiếp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sức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đồng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đội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” 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33222" y="894751"/>
            <a:ext cx="3657600" cy="14652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732429" y="1137503"/>
            <a:ext cx="35814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Chia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lớp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ra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thành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hai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đội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F7FDFF"/>
              </a:solidFill>
              <a:effectLst/>
              <a:uLnTx/>
              <a:uFillTx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err="1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Mỗi</a:t>
            </a:r>
            <a:r>
              <a:rPr lang="en-US" sz="2000" b="1" kern="0" dirty="0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đội</a:t>
            </a:r>
            <a:r>
              <a:rPr lang="en-US" sz="2000" b="1" kern="0" dirty="0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cử</a:t>
            </a:r>
            <a:r>
              <a:rPr lang="en-US" sz="2000" b="1" kern="0" dirty="0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5 </a:t>
            </a:r>
            <a:r>
              <a:rPr lang="en-US" sz="2000" b="1" kern="0" dirty="0" err="1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bạn</a:t>
            </a:r>
            <a:r>
              <a:rPr lang="en-US" sz="2000" b="1" kern="0" dirty="0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xuất</a:t>
            </a:r>
            <a:r>
              <a:rPr lang="en-US" sz="2000" b="1" kern="0" dirty="0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sắc</a:t>
            </a:r>
            <a:r>
              <a:rPr lang="en-US" sz="2000" b="1" kern="0" dirty="0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nhất</a:t>
            </a:r>
            <a:r>
              <a:rPr lang="en-US" sz="2000" b="1" kern="0" dirty="0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7FDFF"/>
              </a:solidFill>
              <a:effectLst/>
              <a:uLnTx/>
              <a:uFillTx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4373324" y="960780"/>
            <a:ext cx="4520636" cy="183947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4838700" y="1146920"/>
            <a:ext cx="4054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sựu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chia,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5’ (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vi-VN" sz="2000" b="1" dirty="0">
              <a:solidFill>
                <a:srgbClr val="F7FD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2024595" y="3104114"/>
            <a:ext cx="3994245" cy="159383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/>
          <p:cNvSpPr txBox="1"/>
          <p:nvPr/>
        </p:nvSpPr>
        <p:spPr>
          <a:xfrm>
            <a:off x="2137973" y="3489944"/>
            <a:ext cx="4070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vi-V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81503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78">
            <a:extLst>
              <a:ext uri="{FF2B5EF4-FFF2-40B4-BE49-F238E27FC236}">
                <a16:creationId xmlns:a16="http://schemas.microsoft.com/office/drawing/2014/main" xmlns="" id="{84E35DF8-A8C7-48A2-8F64-EAF6271709EE}"/>
              </a:ext>
            </a:extLst>
          </p:cNvPr>
          <p:cNvSpPr/>
          <p:nvPr/>
        </p:nvSpPr>
        <p:spPr>
          <a:xfrm flipH="1">
            <a:off x="304798" y="742950"/>
            <a:ext cx="8399583" cy="4038600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CF3F2144-8E38-4E3E-813B-25AAC729AEDB}"/>
              </a:ext>
            </a:extLst>
          </p:cNvPr>
          <p:cNvSpPr/>
          <p:nvPr/>
        </p:nvSpPr>
        <p:spPr>
          <a:xfrm>
            <a:off x="3040033" y="1640571"/>
            <a:ext cx="536030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391400" y="4580061"/>
            <a:ext cx="1615938" cy="402978"/>
            <a:chOff x="1065664" y="1238686"/>
            <a:chExt cx="1615938" cy="402978"/>
          </a:xfrm>
        </p:grpSpPr>
        <p:sp>
          <p:nvSpPr>
            <p:cNvPr id="14" name="五角星 13"/>
            <p:cNvSpPr/>
            <p:nvPr/>
          </p:nvSpPr>
          <p:spPr>
            <a:xfrm>
              <a:off x="2300602" y="123868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五角星 17"/>
            <p:cNvSpPr/>
            <p:nvPr/>
          </p:nvSpPr>
          <p:spPr>
            <a:xfrm>
              <a:off x="1696650" y="124704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五角星 18"/>
            <p:cNvSpPr/>
            <p:nvPr/>
          </p:nvSpPr>
          <p:spPr>
            <a:xfrm>
              <a:off x="1065664" y="1260664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46178" y="220316"/>
            <a:ext cx="3563822" cy="914400"/>
            <a:chOff x="466066" y="97270"/>
            <a:chExt cx="2345660" cy="1763160"/>
          </a:xfrm>
        </p:grpSpPr>
        <p:sp>
          <p:nvSpPr>
            <p:cNvPr id="3" name="Pentagon 2"/>
            <p:cNvSpPr/>
            <p:nvPr/>
          </p:nvSpPr>
          <p:spPr>
            <a:xfrm>
              <a:off x="466066" y="97270"/>
              <a:ext cx="2345660" cy="1763160"/>
            </a:xfrm>
            <a:prstGeom prst="homePlate">
              <a:avLst/>
            </a:prstGeom>
            <a:solidFill>
              <a:srgbClr val="CFF5F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" name="矩形 1"/>
            <p:cNvSpPr/>
            <p:nvPr/>
          </p:nvSpPr>
          <p:spPr>
            <a:xfrm>
              <a:off x="466066" y="296372"/>
              <a:ext cx="2094891" cy="1364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 err="1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Biểu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 </a:t>
              </a:r>
              <a:r>
                <a:rPr lang="en-US" altLang="zh-CN" sz="2000" b="1" dirty="0" err="1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hiện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 </a:t>
              </a:r>
              <a:r>
                <a:rPr lang="en-US" altLang="zh-CN" sz="2000" b="1" dirty="0" err="1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của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 </a:t>
              </a:r>
              <a:r>
                <a:rPr lang="en-US" altLang="zh-CN" sz="2000" b="1" dirty="0" err="1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quan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 </a:t>
              </a:r>
              <a:r>
                <a:rPr lang="en-US" altLang="zh-CN" sz="2000" b="1" dirty="0" err="1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tâm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, </a:t>
              </a:r>
              <a:r>
                <a:rPr lang="en-US" altLang="zh-CN" sz="2000" b="1" dirty="0" err="1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cảm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 </a:t>
              </a:r>
              <a:r>
                <a:rPr lang="en-US" altLang="zh-CN" sz="2000" b="1" dirty="0" err="1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thông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, chia </a:t>
              </a:r>
              <a:r>
                <a:rPr lang="en-US" altLang="zh-CN" sz="2000" b="1" dirty="0" err="1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sẻ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 </a:t>
              </a:r>
              <a:endParaRPr lang="zh-CN" altLang="en-US" sz="2000" b="1" dirty="0">
                <a:solidFill>
                  <a:srgbClr val="FF0000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81414" y="1164013"/>
            <a:ext cx="5722967" cy="1181377"/>
            <a:chOff x="2981414" y="1164013"/>
            <a:chExt cx="5722967" cy="1181377"/>
          </a:xfrm>
          <a:solidFill>
            <a:schemeClr val="accent1"/>
          </a:solidFill>
        </p:grpSpPr>
        <p:sp>
          <p:nvSpPr>
            <p:cNvPr id="4" name="Rounded Rectangle 3"/>
            <p:cNvSpPr/>
            <p:nvPr/>
          </p:nvSpPr>
          <p:spPr>
            <a:xfrm>
              <a:off x="2981414" y="1164013"/>
              <a:ext cx="5722967" cy="118137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63901" y="1240567"/>
              <a:ext cx="5569811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mời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cha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sóc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cha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đau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ốm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Lau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rửa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bát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nấu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4798" y="2419350"/>
            <a:ext cx="5029202" cy="1092781"/>
            <a:chOff x="304798" y="2419350"/>
            <a:chExt cx="5029202" cy="1092781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0" name="Rounded Rectangle 9"/>
            <p:cNvSpPr/>
            <p:nvPr/>
          </p:nvSpPr>
          <p:spPr>
            <a:xfrm>
              <a:off x="304798" y="2419350"/>
              <a:ext cx="5029202" cy="109278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1000" y="2459432"/>
              <a:ext cx="4724400" cy="1015663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bè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thăm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buồn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mượn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chép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nghỉ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tốt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 </a:t>
              </a:r>
              <a:endPara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3124200" y="3586090"/>
            <a:ext cx="5502138" cy="11192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giềng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95346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40"/>
          <p:cNvSpPr/>
          <p:nvPr/>
        </p:nvSpPr>
        <p:spPr>
          <a:xfrm>
            <a:off x="1159071" y="1157494"/>
            <a:ext cx="6825857" cy="2476014"/>
          </a:xfrm>
          <a:custGeom>
            <a:avLst/>
            <a:gdLst>
              <a:gd name="connsiteX0" fmla="*/ 0 w 8041229"/>
              <a:gd name="connsiteY0" fmla="*/ 677424 h 4064461"/>
              <a:gd name="connsiteX1" fmla="*/ 677424 w 8041229"/>
              <a:gd name="connsiteY1" fmla="*/ 0 h 4064461"/>
              <a:gd name="connsiteX2" fmla="*/ 7363805 w 8041229"/>
              <a:gd name="connsiteY2" fmla="*/ 0 h 4064461"/>
              <a:gd name="connsiteX3" fmla="*/ 8041229 w 8041229"/>
              <a:gd name="connsiteY3" fmla="*/ 677424 h 4064461"/>
              <a:gd name="connsiteX4" fmla="*/ 8041229 w 8041229"/>
              <a:gd name="connsiteY4" fmla="*/ 3387037 h 4064461"/>
              <a:gd name="connsiteX5" fmla="*/ 7363805 w 8041229"/>
              <a:gd name="connsiteY5" fmla="*/ 4064461 h 4064461"/>
              <a:gd name="connsiteX6" fmla="*/ 677424 w 8041229"/>
              <a:gd name="connsiteY6" fmla="*/ 4064461 h 4064461"/>
              <a:gd name="connsiteX7" fmla="*/ 0 w 8041229"/>
              <a:gd name="connsiteY7" fmla="*/ 3387037 h 4064461"/>
              <a:gd name="connsiteX8" fmla="*/ 0 w 8041229"/>
              <a:gd name="connsiteY8" fmla="*/ 677424 h 4064461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363805 w 8041229"/>
              <a:gd name="connsiteY2" fmla="*/ 93519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114423 w 8041229"/>
              <a:gd name="connsiteY2" fmla="*/ 124692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677424 w 8041229"/>
              <a:gd name="connsiteY6" fmla="*/ 4043680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781333 w 8041229"/>
              <a:gd name="connsiteY6" fmla="*/ 4002116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0 w 8041229"/>
              <a:gd name="connsiteY8" fmla="*/ 656643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1229" h="4022896">
                <a:moveTo>
                  <a:pt x="114300" y="708596"/>
                </a:moveTo>
                <a:cubicBezTo>
                  <a:pt x="83127" y="282510"/>
                  <a:pt x="916356" y="41562"/>
                  <a:pt x="1290487" y="20780"/>
                </a:cubicBezTo>
                <a:cubicBezTo>
                  <a:pt x="3127889" y="96980"/>
                  <a:pt x="4902948" y="6927"/>
                  <a:pt x="6709178" y="0"/>
                </a:cubicBezTo>
                <a:cubicBezTo>
                  <a:pt x="7249564" y="31173"/>
                  <a:pt x="7885366" y="292901"/>
                  <a:pt x="8041229" y="677423"/>
                </a:cubicBezTo>
                <a:lnTo>
                  <a:pt x="7926929" y="3418209"/>
                </a:lnTo>
                <a:cubicBezTo>
                  <a:pt x="7926929" y="3792340"/>
                  <a:pt x="7519727" y="3991724"/>
                  <a:pt x="7145596" y="3991724"/>
                </a:cubicBezTo>
                <a:lnTo>
                  <a:pt x="781333" y="4022896"/>
                </a:lnTo>
                <a:cubicBezTo>
                  <a:pt x="407202" y="4022896"/>
                  <a:pt x="0" y="3761167"/>
                  <a:pt x="0" y="3387036"/>
                </a:cubicBezTo>
                <a:lnTo>
                  <a:pt x="114300" y="708596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51D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68C1CFF3-DE36-4E6A-A57D-60CC65479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004" y="801469"/>
            <a:ext cx="3188063" cy="31880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9000" y="1581150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246178" y="220316"/>
            <a:ext cx="3182822" cy="581154"/>
          </a:xfrm>
          <a:prstGeom prst="homePlate">
            <a:avLst/>
          </a:prstGeom>
          <a:solidFill>
            <a:srgbClr val="CFF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457200" y="32622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BIỂU HIỆN </a:t>
            </a:r>
            <a:endParaRPr lang="vi-VN" b="1" dirty="0"/>
          </a:p>
        </p:txBody>
      </p:sp>
    </p:spTree>
    <p:extLst>
      <p:ext uri="{BB962C8B-B14F-4D97-AF65-F5344CB8AC3E}">
        <p14:creationId xmlns:p14="http://schemas.microsoft.com/office/powerpoint/2010/main" xmlns="" val="30647411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4384"/>
          <a:stretch/>
        </p:blipFill>
        <p:spPr>
          <a:xfrm>
            <a:off x="58018" y="2612590"/>
            <a:ext cx="1250199" cy="25211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1483" y="2571750"/>
            <a:ext cx="1315027" cy="261957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F4414CDB-DEA9-4BE9-B9EC-8280B6D87422}"/>
              </a:ext>
            </a:extLst>
          </p:cNvPr>
          <p:cNvSpPr/>
          <p:nvPr/>
        </p:nvSpPr>
        <p:spPr>
          <a:xfrm>
            <a:off x="1241130" y="-923637"/>
            <a:ext cx="184731" cy="646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 b="1" kern="100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康少女文字W5(P)" panose="040F0500000000000000" pitchFamily="82" charset="-122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4B80CD9C-69E5-4166-9200-5235928C8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861" y="1321087"/>
            <a:ext cx="1678888" cy="3231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1500" b="1" dirty="0" err="1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altLang="zh-CN" sz="15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endParaRPr lang="zh-CN" altLang="en-US" sz="1500" b="1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迷你简卡通" panose="03000509000000000000" pitchFamily="65" charset="-122"/>
              <a:cs typeface="Tahoma" panose="020B060403050404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843B232A-A69C-4FAA-A2A4-0D762B932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3582" y="414626"/>
            <a:ext cx="275518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32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 ĐẦU  </a:t>
            </a:r>
            <a:endParaRPr lang="zh-CN" altLang="en-US" sz="3200" b="1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迷你简卡通" panose="03000509000000000000" pitchFamily="65" charset="-122"/>
              <a:cs typeface="Tahoma" panose="020B060403050404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89B0FB56-E5F8-4095-B25B-7BC6DDA0A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705" y="1337541"/>
            <a:ext cx="1735284" cy="3231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1500" b="1" dirty="0" err="1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altLang="zh-CN" sz="15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</a:t>
            </a:r>
            <a:endParaRPr lang="zh-CN" altLang="en-US" sz="1500" b="1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迷你简卡通" panose="03000509000000000000" pitchFamily="65" charset="-122"/>
              <a:cs typeface="Tahoma" panose="020B060403050404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56121" y="1708992"/>
            <a:ext cx="2059787" cy="2926941"/>
            <a:chOff x="1256121" y="1708992"/>
            <a:chExt cx="2059787" cy="2926941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56121" y="1708992"/>
              <a:ext cx="2059787" cy="2926941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41709550-8102-4913-8D78-4D6C8E4600DD}"/>
                </a:ext>
              </a:extLst>
            </p:cNvPr>
            <p:cNvSpPr txBox="1"/>
            <p:nvPr/>
          </p:nvSpPr>
          <p:spPr>
            <a:xfrm>
              <a:off x="1640658" y="2318382"/>
              <a:ext cx="1295076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B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ài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thơ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“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Dặn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con” –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Trần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Nhuân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Minh</a:t>
              </a:r>
              <a:endParaRPr lang="zh-CN" altLang="en-US" sz="2000" b="1" dirty="0">
                <a:ln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775441" y="1740804"/>
            <a:ext cx="1996959" cy="2895128"/>
            <a:chOff x="5867400" y="1740804"/>
            <a:chExt cx="1905000" cy="2895128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867400" y="1740804"/>
              <a:ext cx="1905000" cy="2895128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41709550-8102-4913-8D78-4D6C8E4600DD}"/>
                </a:ext>
              </a:extLst>
            </p:cNvPr>
            <p:cNvSpPr txBox="1"/>
            <p:nvPr/>
          </p:nvSpPr>
          <p:spPr>
            <a:xfrm>
              <a:off x="6212874" y="2349249"/>
              <a:ext cx="132236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Học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sinh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chơi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trò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chơi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“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Tiếp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sức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đồng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đội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” </a:t>
              </a:r>
              <a:endParaRPr lang="zh-CN" altLang="en-US" sz="2000" b="1" dirty="0">
                <a:ln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6" name="直接连接符 25"/>
          <p:cNvCxnSpPr/>
          <p:nvPr/>
        </p:nvCxnSpPr>
        <p:spPr>
          <a:xfrm>
            <a:off x="5475104" y="1043285"/>
            <a:ext cx="2449696" cy="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990600" y="1029666"/>
            <a:ext cx="2462897" cy="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五角星 29"/>
          <p:cNvSpPr/>
          <p:nvPr/>
        </p:nvSpPr>
        <p:spPr>
          <a:xfrm>
            <a:off x="2569630" y="830807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五角星 30"/>
          <p:cNvSpPr/>
          <p:nvPr/>
        </p:nvSpPr>
        <p:spPr>
          <a:xfrm>
            <a:off x="1965678" y="839166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五角星 31"/>
          <p:cNvSpPr/>
          <p:nvPr/>
        </p:nvSpPr>
        <p:spPr>
          <a:xfrm>
            <a:off x="1334692" y="852785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五角星 32"/>
          <p:cNvSpPr/>
          <p:nvPr/>
        </p:nvSpPr>
        <p:spPr>
          <a:xfrm>
            <a:off x="7097011" y="830807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五角星 33"/>
          <p:cNvSpPr/>
          <p:nvPr/>
        </p:nvSpPr>
        <p:spPr>
          <a:xfrm>
            <a:off x="6493059" y="839166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五角星 34"/>
          <p:cNvSpPr/>
          <p:nvPr/>
        </p:nvSpPr>
        <p:spPr>
          <a:xfrm>
            <a:off x="5862073" y="852785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8">
            <a:extLst>
              <a:ext uri="{FF2B5EF4-FFF2-40B4-BE49-F238E27FC236}">
                <a16:creationId xmlns:a16="http://schemas.microsoft.com/office/drawing/2014/main" xmlns="" id="{F44C7CF1-B3BC-41AE-BF55-B484091FF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0594" y="1321086"/>
            <a:ext cx="1621156" cy="3231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1500" b="1" dirty="0" err="1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altLang="zh-CN" sz="15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endParaRPr lang="zh-CN" altLang="en-US" sz="1500" b="1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迷你简卡通" panose="03000509000000000000" pitchFamily="65" charset="-122"/>
              <a:cs typeface="Tahoma" panose="020B060403050404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48349" y="1740803"/>
            <a:ext cx="2029254" cy="2895129"/>
            <a:chOff x="3648349" y="1740803"/>
            <a:chExt cx="1856193" cy="2895129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48349" y="1740803"/>
              <a:ext cx="1856193" cy="2895129"/>
            </a:xfrm>
            <a:prstGeom prst="rect">
              <a:avLst/>
            </a:prstGeom>
          </p:spPr>
        </p:pic>
        <p:sp>
          <p:nvSpPr>
            <p:cNvPr id="25" name="文本框 22">
              <a:extLst>
                <a:ext uri="{FF2B5EF4-FFF2-40B4-BE49-F238E27FC236}">
                  <a16:creationId xmlns:a16="http://schemas.microsoft.com/office/drawing/2014/main" xmlns="" id="{41709550-8102-4913-8D78-4D6C8E4600DD}"/>
                </a:ext>
              </a:extLst>
            </p:cNvPr>
            <p:cNvSpPr txBox="1"/>
            <p:nvPr/>
          </p:nvSpPr>
          <p:spPr>
            <a:xfrm>
              <a:off x="3737843" y="2420631"/>
              <a:ext cx="162115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Học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sinh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chơi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trò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chơi</a:t>
              </a:r>
              <a:r>
                <a:rPr lang="en-US" altLang="zh-CN" sz="2000" b="1" dirty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“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Người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ấy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là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ai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”  </a:t>
              </a:r>
              <a:endParaRPr lang="zh-CN" altLang="en-US" sz="2000" b="1" dirty="0">
                <a:ln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114065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7384" y="434485"/>
            <a:ext cx="3326526" cy="130617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4384"/>
          <a:stretch/>
        </p:blipFill>
        <p:spPr>
          <a:xfrm>
            <a:off x="48166" y="2046776"/>
            <a:ext cx="1535640" cy="30967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6603" y="1039753"/>
            <a:ext cx="1567970" cy="312344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F4414CDB-DEA9-4BE9-B9EC-8280B6D87422}"/>
              </a:ext>
            </a:extLst>
          </p:cNvPr>
          <p:cNvSpPr/>
          <p:nvPr/>
        </p:nvSpPr>
        <p:spPr>
          <a:xfrm>
            <a:off x="1241130" y="-923637"/>
            <a:ext cx="184731" cy="646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 b="1" kern="100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康少女文字W5(P)" panose="040F0500000000000000" pitchFamily="82" charset="-122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E3706161-CE7E-4FC1-9AE2-DD4629B8941E}"/>
              </a:ext>
            </a:extLst>
          </p:cNvPr>
          <p:cNvSpPr/>
          <p:nvPr/>
        </p:nvSpPr>
        <p:spPr>
          <a:xfrm>
            <a:off x="3309317" y="756783"/>
            <a:ext cx="23967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I/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Khám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phá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endParaRPr lang="zh-CN" altLang="en-US" sz="3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18" name="标题 1"/>
          <p:cNvSpPr txBox="1">
            <a:spLocks/>
          </p:cNvSpPr>
          <p:nvPr/>
        </p:nvSpPr>
        <p:spPr>
          <a:xfrm>
            <a:off x="1471092" y="2112593"/>
            <a:ext cx="6296234" cy="2135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5400" b="1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3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. Ý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nghĩa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của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quan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tâm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,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cảm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thông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, chia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sẻ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endParaRPr lang="zh-CN" altLang="en-US" sz="4000" b="1" dirty="0">
              <a:solidFill>
                <a:schemeClr val="accent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1894" y="864107"/>
            <a:ext cx="2462897" cy="402978"/>
            <a:chOff x="990600" y="830807"/>
            <a:chExt cx="2462897" cy="402978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990600" y="1029666"/>
              <a:ext cx="2462897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五角星 27"/>
            <p:cNvSpPr/>
            <p:nvPr/>
          </p:nvSpPr>
          <p:spPr>
            <a:xfrm>
              <a:off x="2569630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五角星 28"/>
            <p:cNvSpPr/>
            <p:nvPr/>
          </p:nvSpPr>
          <p:spPr>
            <a:xfrm>
              <a:off x="1965678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五角星 29"/>
            <p:cNvSpPr/>
            <p:nvPr/>
          </p:nvSpPr>
          <p:spPr>
            <a:xfrm>
              <a:off x="1334692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45419" y="875096"/>
            <a:ext cx="2449696" cy="402978"/>
            <a:chOff x="5475104" y="830807"/>
            <a:chExt cx="2449696" cy="402978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5475104" y="1043285"/>
              <a:ext cx="2449696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五角星 30"/>
            <p:cNvSpPr/>
            <p:nvPr/>
          </p:nvSpPr>
          <p:spPr>
            <a:xfrm>
              <a:off x="7097011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五角星 31"/>
            <p:cNvSpPr/>
            <p:nvPr/>
          </p:nvSpPr>
          <p:spPr>
            <a:xfrm>
              <a:off x="6493059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五角星 32"/>
            <p:cNvSpPr/>
            <p:nvPr/>
          </p:nvSpPr>
          <p:spPr>
            <a:xfrm>
              <a:off x="5862073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5372349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0" y="-95250"/>
            <a:ext cx="3419393" cy="857250"/>
            <a:chOff x="304800" y="-95250"/>
            <a:chExt cx="3419393" cy="857250"/>
          </a:xfrm>
        </p:grpSpPr>
        <p:pic>
          <p:nvPicPr>
            <p:cNvPr id="4" name="图片 6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-95250"/>
              <a:ext cx="32004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609600" y="133350"/>
              <a:ext cx="3114593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1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 CÂU CHUYỆN</a:t>
              </a:r>
              <a:endParaRPr lang="en-US" altLang="en-US" sz="1500" dirty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8548" y="710431"/>
            <a:ext cx="60313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–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bẩm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Minh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2019 – 2020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Minh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CNTT –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Chia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Minh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2314" y="209550"/>
            <a:ext cx="2792665" cy="2362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2314" y="2571750"/>
            <a:ext cx="2790207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039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4000">
        <p15:prstTrans prst="drape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78">
            <a:extLst>
              <a:ext uri="{FF2B5EF4-FFF2-40B4-BE49-F238E27FC236}">
                <a16:creationId xmlns:a16="http://schemas.microsoft.com/office/drawing/2014/main" xmlns="" id="{84E35DF8-A8C7-48A2-8F64-EAF6271709EE}"/>
              </a:ext>
            </a:extLst>
          </p:cNvPr>
          <p:cNvSpPr/>
          <p:nvPr/>
        </p:nvSpPr>
        <p:spPr>
          <a:xfrm flipH="1">
            <a:off x="228600" y="835222"/>
            <a:ext cx="8686800" cy="4022528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3" name="Group 2"/>
          <p:cNvGrpSpPr/>
          <p:nvPr/>
        </p:nvGrpSpPr>
        <p:grpSpPr>
          <a:xfrm>
            <a:off x="7501023" y="4629150"/>
            <a:ext cx="1615938" cy="402978"/>
            <a:chOff x="1065664" y="1238686"/>
            <a:chExt cx="1615938" cy="402978"/>
          </a:xfrm>
        </p:grpSpPr>
        <p:sp>
          <p:nvSpPr>
            <p:cNvPr id="14" name="五角星 13"/>
            <p:cNvSpPr/>
            <p:nvPr/>
          </p:nvSpPr>
          <p:spPr>
            <a:xfrm>
              <a:off x="2300602" y="123868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五角星 17"/>
            <p:cNvSpPr/>
            <p:nvPr/>
          </p:nvSpPr>
          <p:spPr>
            <a:xfrm>
              <a:off x="1696650" y="124704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五角星 18"/>
            <p:cNvSpPr/>
            <p:nvPr/>
          </p:nvSpPr>
          <p:spPr>
            <a:xfrm>
              <a:off x="1065664" y="1260664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194"/>
            <a:ext cx="9144000" cy="693601"/>
          </a:xfrm>
          <a:prstGeom prst="rect">
            <a:avLst/>
          </a:prstGeom>
        </p:spPr>
      </p:pic>
      <p:sp>
        <p:nvSpPr>
          <p:cNvPr id="9" name="文本框 20">
            <a:extLst>
              <a:ext uri="{FF2B5EF4-FFF2-40B4-BE49-F238E27FC236}">
                <a16:creationId xmlns:a16="http://schemas.microsoft.com/office/drawing/2014/main" xmlns="" id="{41709550-8102-4913-8D78-4D6C8E4600DD}"/>
              </a:ext>
            </a:extLst>
          </p:cNvPr>
          <p:cNvSpPr txBox="1"/>
          <p:nvPr/>
        </p:nvSpPr>
        <p:spPr>
          <a:xfrm>
            <a:off x="1278287" y="141621"/>
            <a:ext cx="6934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PHIẾU BÀI TẬP  (THẢO LUẬN NHÓM ĐÔI 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0998" y="1276350"/>
            <a:ext cx="3505201" cy="144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ounded Rectangle 12"/>
          <p:cNvSpPr/>
          <p:nvPr/>
        </p:nvSpPr>
        <p:spPr>
          <a:xfrm>
            <a:off x="5105400" y="1276350"/>
            <a:ext cx="3515151" cy="144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ounded Rectangle 15"/>
          <p:cNvSpPr/>
          <p:nvPr/>
        </p:nvSpPr>
        <p:spPr>
          <a:xfrm>
            <a:off x="388738" y="3044312"/>
            <a:ext cx="3489719" cy="1606815"/>
          </a:xfrm>
          <a:prstGeom prst="roundRect">
            <a:avLst/>
          </a:prstGeom>
          <a:pattFill prst="lgCheck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ounded Rectangle 16"/>
          <p:cNvSpPr/>
          <p:nvPr/>
        </p:nvSpPr>
        <p:spPr>
          <a:xfrm>
            <a:off x="5150258" y="3044312"/>
            <a:ext cx="3470293" cy="1606815"/>
          </a:xfrm>
          <a:prstGeom prst="roundRect">
            <a:avLst/>
          </a:prstGeom>
          <a:pattFill prst="lgCheck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495298" y="1324511"/>
            <a:ext cx="31623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729980" y="709750"/>
            <a:ext cx="2857501" cy="550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2"/>
            <a:endCxn id="13" idx="0"/>
          </p:cNvCxnSpPr>
          <p:nvPr/>
        </p:nvCxnSpPr>
        <p:spPr>
          <a:xfrm>
            <a:off x="4572000" y="725795"/>
            <a:ext cx="2290976" cy="550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150258" y="1315715"/>
            <a:ext cx="3362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Theo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Arrow Connector 30"/>
          <p:cNvCxnSpPr>
            <a:stCxn id="4" idx="2"/>
            <a:endCxn id="16" idx="0"/>
          </p:cNvCxnSpPr>
          <p:nvPr/>
        </p:nvCxnSpPr>
        <p:spPr>
          <a:xfrm flipH="1">
            <a:off x="2133598" y="2724150"/>
            <a:ext cx="1" cy="320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880426" y="2709853"/>
            <a:ext cx="1" cy="320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62000" y="325755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………………………………………………………………………………………………………...</a:t>
            </a:r>
            <a:endParaRPr lang="vi-VN" dirty="0"/>
          </a:p>
        </p:txBody>
      </p:sp>
      <p:sp>
        <p:nvSpPr>
          <p:cNvPr id="67" name="TextBox 66"/>
          <p:cNvSpPr txBox="1"/>
          <p:nvPr/>
        </p:nvSpPr>
        <p:spPr>
          <a:xfrm>
            <a:off x="5550920" y="3240746"/>
            <a:ext cx="2771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……………………………………………………………………………………………………………………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22274012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6" grpId="0" animBg="1"/>
      <p:bldP spid="17" grpId="0" animBg="1"/>
      <p:bldP spid="5" grpId="0"/>
      <p:bldP spid="27" grpId="0"/>
      <p:bldP spid="66" grpId="0"/>
      <p:bldP spid="6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78">
            <a:extLst>
              <a:ext uri="{FF2B5EF4-FFF2-40B4-BE49-F238E27FC236}">
                <a16:creationId xmlns:a16="http://schemas.microsoft.com/office/drawing/2014/main" xmlns="" id="{84E35DF8-A8C7-48A2-8F64-EAF6271709EE}"/>
              </a:ext>
            </a:extLst>
          </p:cNvPr>
          <p:cNvSpPr/>
          <p:nvPr/>
        </p:nvSpPr>
        <p:spPr>
          <a:xfrm flipH="1">
            <a:off x="228600" y="835222"/>
            <a:ext cx="8686800" cy="4022528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3" name="Group 2"/>
          <p:cNvGrpSpPr/>
          <p:nvPr/>
        </p:nvGrpSpPr>
        <p:grpSpPr>
          <a:xfrm>
            <a:off x="7501023" y="4629150"/>
            <a:ext cx="1615938" cy="402978"/>
            <a:chOff x="1065664" y="1238686"/>
            <a:chExt cx="1615938" cy="402978"/>
          </a:xfrm>
        </p:grpSpPr>
        <p:sp>
          <p:nvSpPr>
            <p:cNvPr id="14" name="五角星 13"/>
            <p:cNvSpPr/>
            <p:nvPr/>
          </p:nvSpPr>
          <p:spPr>
            <a:xfrm>
              <a:off x="2300602" y="123868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五角星 17"/>
            <p:cNvSpPr/>
            <p:nvPr/>
          </p:nvSpPr>
          <p:spPr>
            <a:xfrm>
              <a:off x="1696650" y="124704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五角星 18"/>
            <p:cNvSpPr/>
            <p:nvPr/>
          </p:nvSpPr>
          <p:spPr>
            <a:xfrm>
              <a:off x="1065664" y="1260664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194"/>
            <a:ext cx="9144000" cy="693601"/>
          </a:xfrm>
          <a:prstGeom prst="rect">
            <a:avLst/>
          </a:prstGeom>
        </p:spPr>
      </p:pic>
      <p:sp>
        <p:nvSpPr>
          <p:cNvPr id="9" name="文本框 20">
            <a:extLst>
              <a:ext uri="{FF2B5EF4-FFF2-40B4-BE49-F238E27FC236}">
                <a16:creationId xmlns:a16="http://schemas.microsoft.com/office/drawing/2014/main" xmlns="" id="{41709550-8102-4913-8D78-4D6C8E4600DD}"/>
              </a:ext>
            </a:extLst>
          </p:cNvPr>
          <p:cNvSpPr txBox="1"/>
          <p:nvPr/>
        </p:nvSpPr>
        <p:spPr>
          <a:xfrm>
            <a:off x="1278287" y="141621"/>
            <a:ext cx="6934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PHIẾU BÀI TẬP (THẢO LUẬN NHÓM ĐÔI) 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0719" y="1043001"/>
            <a:ext cx="3657602" cy="7560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ounded Rectangle 15"/>
          <p:cNvSpPr/>
          <p:nvPr/>
        </p:nvSpPr>
        <p:spPr>
          <a:xfrm>
            <a:off x="320526" y="2425364"/>
            <a:ext cx="4107062" cy="2257323"/>
          </a:xfrm>
          <a:prstGeom prst="roundRect">
            <a:avLst/>
          </a:prstGeom>
          <a:pattFill prst="lgCheck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ounded Rectangle 16"/>
          <p:cNvSpPr/>
          <p:nvPr/>
        </p:nvSpPr>
        <p:spPr>
          <a:xfrm>
            <a:off x="4587482" y="2395710"/>
            <a:ext cx="4251718" cy="2286977"/>
          </a:xfrm>
          <a:prstGeom prst="roundRect">
            <a:avLst/>
          </a:prstGeom>
          <a:pattFill prst="lgCheck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417869" y="1091162"/>
            <a:ext cx="3543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>
            <a:stCxn id="8" idx="2"/>
          </p:cNvCxnSpPr>
          <p:nvPr/>
        </p:nvCxnSpPr>
        <p:spPr>
          <a:xfrm flipH="1">
            <a:off x="2189520" y="725795"/>
            <a:ext cx="2382480" cy="317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72000" y="710634"/>
            <a:ext cx="2209800" cy="257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5077498" y="1003692"/>
            <a:ext cx="3630561" cy="1063824"/>
            <a:chOff x="5077498" y="1003692"/>
            <a:chExt cx="3630561" cy="1063824"/>
          </a:xfrm>
        </p:grpSpPr>
        <p:sp>
          <p:nvSpPr>
            <p:cNvPr id="13" name="Rounded Rectangle 12"/>
            <p:cNvSpPr/>
            <p:nvPr/>
          </p:nvSpPr>
          <p:spPr>
            <a:xfrm>
              <a:off x="5077498" y="1003692"/>
              <a:ext cx="3630561" cy="106382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42943" y="1043001"/>
              <a:ext cx="34996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 Theo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chia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anh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Hiếu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anh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Minh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1" name="Straight Arrow Connector 30"/>
          <p:cNvCxnSpPr>
            <a:stCxn id="5" idx="2"/>
          </p:cNvCxnSpPr>
          <p:nvPr/>
        </p:nvCxnSpPr>
        <p:spPr>
          <a:xfrm>
            <a:off x="2189520" y="1799048"/>
            <a:ext cx="0" cy="59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898063" y="2058428"/>
            <a:ext cx="1" cy="320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587482" y="2395710"/>
            <a:ext cx="41989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7447" y="2473525"/>
            <a:ext cx="40308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123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4" grpId="0" animBg="1"/>
      <p:bldP spid="16" grpId="0" animBg="1"/>
      <p:bldP spid="17" grpId="0" animBg="1"/>
      <p:bldP spid="5" grpId="0"/>
      <p:bldP spid="67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0" y="-95250"/>
            <a:ext cx="6629400" cy="857250"/>
            <a:chOff x="304800" y="-95250"/>
            <a:chExt cx="3419393" cy="857250"/>
          </a:xfrm>
        </p:grpSpPr>
        <p:pic>
          <p:nvPicPr>
            <p:cNvPr id="4" name="图片 6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-95250"/>
              <a:ext cx="32004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609600" y="133350"/>
              <a:ext cx="3114593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1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SÁT TRANH VÀ TRẢ LỜI CÂU HỎI </a:t>
              </a:r>
              <a:endParaRPr lang="en-US" altLang="en-US" sz="1500" dirty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72447"/>
            <a:ext cx="5516235" cy="416150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505893" y="990600"/>
            <a:ext cx="3352799" cy="3562350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TextBox 7"/>
          <p:cNvSpPr txBox="1"/>
          <p:nvPr/>
        </p:nvSpPr>
        <p:spPr>
          <a:xfrm>
            <a:off x="5653716" y="1286783"/>
            <a:ext cx="3170565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66224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4000">
        <p15:prstTrans prst="drape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0" y="-95250"/>
            <a:ext cx="6629400" cy="857250"/>
            <a:chOff x="304800" y="-95250"/>
            <a:chExt cx="3419393" cy="857250"/>
          </a:xfrm>
        </p:grpSpPr>
        <p:pic>
          <p:nvPicPr>
            <p:cNvPr id="4" name="图片 6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-95250"/>
              <a:ext cx="32004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609600" y="133350"/>
              <a:ext cx="3114593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1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SÁT TRANH VÀ TRẢ LỜI CÂU HỎI </a:t>
              </a:r>
              <a:endParaRPr lang="en-US" altLang="en-US" sz="1500" dirty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72447"/>
            <a:ext cx="5516235" cy="416150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505893" y="762000"/>
            <a:ext cx="3352799" cy="4095750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TextBox 7"/>
          <p:cNvSpPr txBox="1"/>
          <p:nvPr/>
        </p:nvSpPr>
        <p:spPr>
          <a:xfrm>
            <a:off x="5505893" y="784687"/>
            <a:ext cx="33527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*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54295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4000">
        <p15:prstTrans prst="drape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0" y="-95250"/>
            <a:ext cx="6629400" cy="857250"/>
            <a:chOff x="304800" y="-95250"/>
            <a:chExt cx="3419393" cy="857250"/>
          </a:xfrm>
        </p:grpSpPr>
        <p:pic>
          <p:nvPicPr>
            <p:cNvPr id="4" name="图片 6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-95250"/>
              <a:ext cx="32004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609600" y="133350"/>
              <a:ext cx="3114593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1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SÁT TRANH VÀ TRẢ LỜI CÂU HỎI </a:t>
              </a:r>
              <a:endParaRPr lang="en-US" altLang="en-US" sz="1500" dirty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62001"/>
            <a:ext cx="5373827" cy="41719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303274" y="783237"/>
            <a:ext cx="3581400" cy="3943350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TextBox 7"/>
          <p:cNvSpPr txBox="1"/>
          <p:nvPr/>
        </p:nvSpPr>
        <p:spPr>
          <a:xfrm>
            <a:off x="5348748" y="939031"/>
            <a:ext cx="349045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algn="just"/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trọng.v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2039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4000">
        <p15:prstTrans prst="drape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3679DFC7-3415-4B21-92D4-A9F60259E3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9950" y="742950"/>
            <a:ext cx="2462011" cy="4724400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66" r="34400" b="5897"/>
          <a:stretch/>
        </p:blipFill>
        <p:spPr>
          <a:xfrm>
            <a:off x="-685800" y="-781050"/>
            <a:ext cx="791229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99186"/>
            <a:ext cx="563880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 NGHĨA: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trọng.v</a:t>
            </a:r>
            <a:endParaRPr lang="en-US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75906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049F7CAA-9C22-4F60-8F66-E4C0F8A397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834068"/>
            <a:ext cx="3718882" cy="3718882"/>
          </a:xfrm>
          <a:prstGeom prst="rect">
            <a:avLst/>
          </a:prstGeom>
        </p:spPr>
      </p:pic>
      <p:pic>
        <p:nvPicPr>
          <p:cNvPr id="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194"/>
            <a:ext cx="4267200" cy="693601"/>
          </a:xfrm>
          <a:prstGeom prst="rect">
            <a:avLst/>
          </a:prstGeom>
        </p:spPr>
      </p:pic>
      <p:sp>
        <p:nvSpPr>
          <p:cNvPr id="6" name="文本框 20">
            <a:extLst>
              <a:ext uri="{FF2B5EF4-FFF2-40B4-BE49-F238E27FC236}">
                <a16:creationId xmlns:a16="http://schemas.microsoft.com/office/drawing/2014/main" xmlns="" id="{41709550-8102-4913-8D78-4D6C8E4600DD}"/>
              </a:ext>
            </a:extLst>
          </p:cNvPr>
          <p:cNvSpPr txBox="1"/>
          <p:nvPr/>
        </p:nvSpPr>
        <p:spPr>
          <a:xfrm>
            <a:off x="685800" y="140467"/>
            <a:ext cx="2743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Góc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chia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sẻ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 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4572000" y="352407"/>
            <a:ext cx="4114800" cy="2819400"/>
          </a:xfrm>
          <a:prstGeom prst="cloudCallout">
            <a:avLst>
              <a:gd name="adj1" fmla="val -80059"/>
              <a:gd name="adj2" fmla="val 324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5143500" y="895350"/>
            <a:ext cx="2971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353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1093" y="434485"/>
            <a:ext cx="3952243" cy="130617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4384"/>
          <a:stretch/>
        </p:blipFill>
        <p:spPr>
          <a:xfrm>
            <a:off x="48166" y="2046776"/>
            <a:ext cx="1535640" cy="30967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5120" y="1771872"/>
            <a:ext cx="1567970" cy="312344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F4414CDB-DEA9-4BE9-B9EC-8280B6D87422}"/>
              </a:ext>
            </a:extLst>
          </p:cNvPr>
          <p:cNvSpPr/>
          <p:nvPr/>
        </p:nvSpPr>
        <p:spPr>
          <a:xfrm>
            <a:off x="1241130" y="-923637"/>
            <a:ext cx="184731" cy="646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 b="1" kern="100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康少女文字W5(P)" panose="040F0500000000000000" pitchFamily="82" charset="-122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E3706161-CE7E-4FC1-9AE2-DD4629B8941E}"/>
              </a:ext>
            </a:extLst>
          </p:cNvPr>
          <p:cNvSpPr/>
          <p:nvPr/>
        </p:nvSpPr>
        <p:spPr>
          <a:xfrm>
            <a:off x="3171972" y="804781"/>
            <a:ext cx="271048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I/ LUYỆN TẬP </a:t>
            </a:r>
            <a:endParaRPr lang="zh-CN" altLang="en-US" sz="3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1895" y="864107"/>
            <a:ext cx="2043074" cy="381599"/>
            <a:chOff x="990600" y="830807"/>
            <a:chExt cx="2462897" cy="402978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990600" y="1029666"/>
              <a:ext cx="2462897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五角星 27"/>
            <p:cNvSpPr/>
            <p:nvPr/>
          </p:nvSpPr>
          <p:spPr>
            <a:xfrm>
              <a:off x="2569630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五角星 28"/>
            <p:cNvSpPr/>
            <p:nvPr/>
          </p:nvSpPr>
          <p:spPr>
            <a:xfrm>
              <a:off x="1965678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五角星 29"/>
            <p:cNvSpPr/>
            <p:nvPr/>
          </p:nvSpPr>
          <p:spPr>
            <a:xfrm>
              <a:off x="1334692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553199" y="875096"/>
            <a:ext cx="2041915" cy="391989"/>
            <a:chOff x="5475104" y="830807"/>
            <a:chExt cx="2449696" cy="402978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5475104" y="1043285"/>
              <a:ext cx="2449696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五角星 30"/>
            <p:cNvSpPr/>
            <p:nvPr/>
          </p:nvSpPr>
          <p:spPr>
            <a:xfrm>
              <a:off x="7097011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五角星 31"/>
            <p:cNvSpPr/>
            <p:nvPr/>
          </p:nvSpPr>
          <p:spPr>
            <a:xfrm>
              <a:off x="6493059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五角星 32"/>
            <p:cNvSpPr/>
            <p:nvPr/>
          </p:nvSpPr>
          <p:spPr>
            <a:xfrm>
              <a:off x="5862073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64287" y="2025964"/>
            <a:ext cx="2605438" cy="2372124"/>
            <a:chOff x="1236214" y="2028426"/>
            <a:chExt cx="2605438" cy="2372124"/>
          </a:xfrm>
        </p:grpSpPr>
        <p:sp>
          <p:nvSpPr>
            <p:cNvPr id="6" name="Rounded Rectangle 5"/>
            <p:cNvSpPr/>
            <p:nvPr/>
          </p:nvSpPr>
          <p:spPr>
            <a:xfrm>
              <a:off x="1241131" y="2028426"/>
              <a:ext cx="2516360" cy="2372124"/>
            </a:xfrm>
            <a:prstGeom prst="roundRect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36214" y="2090214"/>
              <a:ext cx="26054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 THẢO LUẬN NHÓM </a:t>
              </a:r>
              <a:endParaRPr lang="vi-VN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33495" y="2502984"/>
              <a:ext cx="223349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những </a:t>
              </a:r>
              <a:r>
                <a:rPr lang="vi-VN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ca dao, tục ngữ nói về sự quan tâm, cảm thông, chia sẻ</a:t>
              </a:r>
              <a:r>
                <a:rPr lang="vi-VN" dirty="0"/>
                <a:t>:</a:t>
              </a: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4170713" y="1744163"/>
            <a:ext cx="3818568" cy="3135264"/>
          </a:xfrm>
          <a:prstGeom prst="round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TextBox 9"/>
          <p:cNvSpPr txBox="1"/>
          <p:nvPr/>
        </p:nvSpPr>
        <p:spPr>
          <a:xfrm>
            <a:off x="4351418" y="1722784"/>
            <a:ext cx="36101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Thương người như thể thương thân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miếng khi đói bằng một gói khi no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giọt máu đào hơn ao nước lã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10118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Google Shape;1728;p42"/>
          <p:cNvSpPr txBox="1">
            <a:spLocks noGrp="1"/>
          </p:cNvSpPr>
          <p:nvPr>
            <p:ph type="subTitle" idx="2"/>
          </p:nvPr>
        </p:nvSpPr>
        <p:spPr>
          <a:xfrm>
            <a:off x="3523867" y="0"/>
            <a:ext cx="2432317" cy="615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chemeClr val="bg1"/>
                </a:solidFill>
              </a:rPr>
              <a:t>—</a:t>
            </a:r>
            <a:r>
              <a:rPr lang="en" sz="2800" dirty="0" smtClean="0">
                <a:solidFill>
                  <a:schemeClr val="bg1"/>
                </a:solidFill>
              </a:rPr>
              <a:t>Khởi động </a:t>
            </a:r>
            <a:r>
              <a:rPr lang="en" sz="4000" dirty="0" smtClean="0">
                <a:solidFill>
                  <a:schemeClr val="bg1"/>
                </a:solidFill>
              </a:rPr>
              <a:t>- </a:t>
            </a:r>
            <a:endParaRPr sz="4000" dirty="0">
              <a:solidFill>
                <a:schemeClr val="bg1"/>
              </a:solidFill>
            </a:endParaRPr>
          </a:p>
        </p:txBody>
      </p:sp>
      <p:grpSp>
        <p:nvGrpSpPr>
          <p:cNvPr id="3" name="Google Shape;1729;p42"/>
          <p:cNvGrpSpPr/>
          <p:nvPr/>
        </p:nvGrpSpPr>
        <p:grpSpPr>
          <a:xfrm>
            <a:off x="727286" y="3003368"/>
            <a:ext cx="2378064" cy="2071024"/>
            <a:chOff x="727286" y="3003368"/>
            <a:chExt cx="2378064" cy="2071024"/>
          </a:xfrm>
        </p:grpSpPr>
        <p:sp>
          <p:nvSpPr>
            <p:cNvPr id="1730" name="Google Shape;1730;p42"/>
            <p:cNvSpPr/>
            <p:nvPr/>
          </p:nvSpPr>
          <p:spPr>
            <a:xfrm>
              <a:off x="774961" y="3003368"/>
              <a:ext cx="459066" cy="1248825"/>
            </a:xfrm>
            <a:custGeom>
              <a:avLst/>
              <a:gdLst/>
              <a:ahLst/>
              <a:cxnLst/>
              <a:rect l="l" t="t" r="r" b="b"/>
              <a:pathLst>
                <a:path w="3340" h="9086" extrusionOk="0">
                  <a:moveTo>
                    <a:pt x="2434" y="1"/>
                  </a:moveTo>
                  <a:cubicBezTo>
                    <a:pt x="2382" y="1"/>
                    <a:pt x="2329" y="8"/>
                    <a:pt x="2277" y="22"/>
                  </a:cubicBezTo>
                  <a:cubicBezTo>
                    <a:pt x="2104" y="65"/>
                    <a:pt x="1930" y="173"/>
                    <a:pt x="1800" y="282"/>
                  </a:cubicBezTo>
                  <a:cubicBezTo>
                    <a:pt x="1497" y="542"/>
                    <a:pt x="1215" y="846"/>
                    <a:pt x="1020" y="1192"/>
                  </a:cubicBezTo>
                  <a:cubicBezTo>
                    <a:pt x="304" y="2385"/>
                    <a:pt x="1" y="3794"/>
                    <a:pt x="131" y="5182"/>
                  </a:cubicBezTo>
                  <a:cubicBezTo>
                    <a:pt x="196" y="5897"/>
                    <a:pt x="347" y="6591"/>
                    <a:pt x="608" y="7263"/>
                  </a:cubicBezTo>
                  <a:cubicBezTo>
                    <a:pt x="671" y="7412"/>
                    <a:pt x="1550" y="9086"/>
                    <a:pt x="1644" y="9086"/>
                  </a:cubicBezTo>
                  <a:cubicBezTo>
                    <a:pt x="1646" y="9086"/>
                    <a:pt x="1647" y="9085"/>
                    <a:pt x="1648" y="9084"/>
                  </a:cubicBezTo>
                  <a:cubicBezTo>
                    <a:pt x="1843" y="8911"/>
                    <a:pt x="2017" y="8737"/>
                    <a:pt x="2212" y="8586"/>
                  </a:cubicBezTo>
                  <a:cubicBezTo>
                    <a:pt x="1258" y="6851"/>
                    <a:pt x="2125" y="4835"/>
                    <a:pt x="2624" y="3100"/>
                  </a:cubicBezTo>
                  <a:cubicBezTo>
                    <a:pt x="2862" y="2320"/>
                    <a:pt x="3339" y="1041"/>
                    <a:pt x="2906" y="260"/>
                  </a:cubicBezTo>
                  <a:cubicBezTo>
                    <a:pt x="2804" y="91"/>
                    <a:pt x="2623" y="1"/>
                    <a:pt x="2434" y="1"/>
                  </a:cubicBezTo>
                  <a:close/>
                </a:path>
              </a:pathLst>
            </a:custGeom>
            <a:solidFill>
              <a:srgbClr val="F3C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2"/>
            <p:cNvSpPr/>
            <p:nvPr/>
          </p:nvSpPr>
          <p:spPr>
            <a:xfrm>
              <a:off x="774961" y="3003368"/>
              <a:ext cx="459066" cy="1248825"/>
            </a:xfrm>
            <a:custGeom>
              <a:avLst/>
              <a:gdLst/>
              <a:ahLst/>
              <a:cxnLst/>
              <a:rect l="l" t="t" r="r" b="b"/>
              <a:pathLst>
                <a:path w="3340" h="9086" extrusionOk="0">
                  <a:moveTo>
                    <a:pt x="2434" y="1"/>
                  </a:moveTo>
                  <a:cubicBezTo>
                    <a:pt x="2382" y="1"/>
                    <a:pt x="2329" y="8"/>
                    <a:pt x="2277" y="22"/>
                  </a:cubicBezTo>
                  <a:cubicBezTo>
                    <a:pt x="2104" y="65"/>
                    <a:pt x="1930" y="173"/>
                    <a:pt x="1800" y="282"/>
                  </a:cubicBezTo>
                  <a:cubicBezTo>
                    <a:pt x="1497" y="542"/>
                    <a:pt x="1215" y="846"/>
                    <a:pt x="1020" y="1192"/>
                  </a:cubicBezTo>
                  <a:cubicBezTo>
                    <a:pt x="304" y="2385"/>
                    <a:pt x="1" y="3794"/>
                    <a:pt x="131" y="5182"/>
                  </a:cubicBezTo>
                  <a:cubicBezTo>
                    <a:pt x="196" y="5897"/>
                    <a:pt x="347" y="6591"/>
                    <a:pt x="608" y="7263"/>
                  </a:cubicBezTo>
                  <a:cubicBezTo>
                    <a:pt x="671" y="7412"/>
                    <a:pt x="1550" y="9086"/>
                    <a:pt x="1644" y="9086"/>
                  </a:cubicBezTo>
                  <a:cubicBezTo>
                    <a:pt x="1646" y="9086"/>
                    <a:pt x="1647" y="9085"/>
                    <a:pt x="1648" y="9084"/>
                  </a:cubicBezTo>
                  <a:cubicBezTo>
                    <a:pt x="1843" y="8911"/>
                    <a:pt x="2017" y="8737"/>
                    <a:pt x="2212" y="8586"/>
                  </a:cubicBezTo>
                  <a:cubicBezTo>
                    <a:pt x="1258" y="6851"/>
                    <a:pt x="2125" y="4835"/>
                    <a:pt x="2624" y="3100"/>
                  </a:cubicBezTo>
                  <a:cubicBezTo>
                    <a:pt x="2862" y="2320"/>
                    <a:pt x="3339" y="1041"/>
                    <a:pt x="2906" y="260"/>
                  </a:cubicBezTo>
                  <a:cubicBezTo>
                    <a:pt x="2804" y="91"/>
                    <a:pt x="2623" y="1"/>
                    <a:pt x="24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2"/>
            <p:cNvSpPr/>
            <p:nvPr/>
          </p:nvSpPr>
          <p:spPr>
            <a:xfrm>
              <a:off x="727286" y="3003368"/>
              <a:ext cx="459066" cy="1248825"/>
            </a:xfrm>
            <a:custGeom>
              <a:avLst/>
              <a:gdLst/>
              <a:ahLst/>
              <a:cxnLst/>
              <a:rect l="l" t="t" r="r" b="b"/>
              <a:pathLst>
                <a:path w="3340" h="9086" extrusionOk="0">
                  <a:moveTo>
                    <a:pt x="2434" y="1"/>
                  </a:moveTo>
                  <a:cubicBezTo>
                    <a:pt x="2382" y="1"/>
                    <a:pt x="2329" y="8"/>
                    <a:pt x="2277" y="22"/>
                  </a:cubicBezTo>
                  <a:cubicBezTo>
                    <a:pt x="2104" y="65"/>
                    <a:pt x="1930" y="173"/>
                    <a:pt x="1800" y="282"/>
                  </a:cubicBezTo>
                  <a:cubicBezTo>
                    <a:pt x="1497" y="542"/>
                    <a:pt x="1215" y="846"/>
                    <a:pt x="1020" y="1192"/>
                  </a:cubicBezTo>
                  <a:cubicBezTo>
                    <a:pt x="304" y="2385"/>
                    <a:pt x="1" y="3794"/>
                    <a:pt x="131" y="5182"/>
                  </a:cubicBezTo>
                  <a:cubicBezTo>
                    <a:pt x="196" y="5897"/>
                    <a:pt x="347" y="6591"/>
                    <a:pt x="608" y="7263"/>
                  </a:cubicBezTo>
                  <a:cubicBezTo>
                    <a:pt x="671" y="7412"/>
                    <a:pt x="1550" y="9086"/>
                    <a:pt x="1644" y="9086"/>
                  </a:cubicBezTo>
                  <a:cubicBezTo>
                    <a:pt x="1646" y="9086"/>
                    <a:pt x="1647" y="9085"/>
                    <a:pt x="1648" y="9084"/>
                  </a:cubicBezTo>
                  <a:cubicBezTo>
                    <a:pt x="1843" y="8911"/>
                    <a:pt x="2017" y="8737"/>
                    <a:pt x="2212" y="8586"/>
                  </a:cubicBezTo>
                  <a:cubicBezTo>
                    <a:pt x="1258" y="6851"/>
                    <a:pt x="2125" y="4835"/>
                    <a:pt x="2624" y="3100"/>
                  </a:cubicBezTo>
                  <a:cubicBezTo>
                    <a:pt x="2862" y="2320"/>
                    <a:pt x="3339" y="1041"/>
                    <a:pt x="2906" y="260"/>
                  </a:cubicBezTo>
                  <a:cubicBezTo>
                    <a:pt x="2804" y="91"/>
                    <a:pt x="2623" y="1"/>
                    <a:pt x="243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2"/>
            <p:cNvSpPr/>
            <p:nvPr/>
          </p:nvSpPr>
          <p:spPr>
            <a:xfrm>
              <a:off x="2181445" y="4125333"/>
              <a:ext cx="923905" cy="831130"/>
            </a:xfrm>
            <a:custGeom>
              <a:avLst/>
              <a:gdLst/>
              <a:ahLst/>
              <a:cxnLst/>
              <a:rect l="l" t="t" r="r" b="b"/>
              <a:pathLst>
                <a:path w="6722" h="6047" extrusionOk="0">
                  <a:moveTo>
                    <a:pt x="833" y="1"/>
                  </a:moveTo>
                  <a:cubicBezTo>
                    <a:pt x="693" y="1"/>
                    <a:pt x="552" y="11"/>
                    <a:pt x="413" y="32"/>
                  </a:cubicBezTo>
                  <a:lnTo>
                    <a:pt x="413" y="97"/>
                  </a:lnTo>
                  <a:cubicBezTo>
                    <a:pt x="88" y="1940"/>
                    <a:pt x="1" y="3805"/>
                    <a:pt x="196" y="5648"/>
                  </a:cubicBezTo>
                  <a:lnTo>
                    <a:pt x="2212" y="5648"/>
                  </a:lnTo>
                  <a:cubicBezTo>
                    <a:pt x="2305" y="5653"/>
                    <a:pt x="2397" y="5656"/>
                    <a:pt x="2487" y="5656"/>
                  </a:cubicBezTo>
                  <a:cubicBezTo>
                    <a:pt x="2735" y="5656"/>
                    <a:pt x="2977" y="5636"/>
                    <a:pt x="3231" y="5604"/>
                  </a:cubicBezTo>
                  <a:lnTo>
                    <a:pt x="3296" y="5582"/>
                  </a:lnTo>
                  <a:cubicBezTo>
                    <a:pt x="3405" y="5626"/>
                    <a:pt x="3513" y="5669"/>
                    <a:pt x="3600" y="5691"/>
                  </a:cubicBezTo>
                  <a:cubicBezTo>
                    <a:pt x="4307" y="5933"/>
                    <a:pt x="5030" y="6047"/>
                    <a:pt x="5770" y="6047"/>
                  </a:cubicBezTo>
                  <a:cubicBezTo>
                    <a:pt x="5892" y="6047"/>
                    <a:pt x="6014" y="6044"/>
                    <a:pt x="6136" y="6038"/>
                  </a:cubicBezTo>
                  <a:cubicBezTo>
                    <a:pt x="6201" y="6016"/>
                    <a:pt x="6288" y="6016"/>
                    <a:pt x="6353" y="5994"/>
                  </a:cubicBezTo>
                  <a:cubicBezTo>
                    <a:pt x="6462" y="5973"/>
                    <a:pt x="6570" y="5908"/>
                    <a:pt x="6657" y="5821"/>
                  </a:cubicBezTo>
                  <a:cubicBezTo>
                    <a:pt x="6678" y="5799"/>
                    <a:pt x="6700" y="5778"/>
                    <a:pt x="6700" y="5734"/>
                  </a:cubicBezTo>
                  <a:cubicBezTo>
                    <a:pt x="6700" y="5713"/>
                    <a:pt x="6700" y="5691"/>
                    <a:pt x="6700" y="5691"/>
                  </a:cubicBezTo>
                  <a:cubicBezTo>
                    <a:pt x="6722" y="5474"/>
                    <a:pt x="6570" y="5322"/>
                    <a:pt x="6440" y="5214"/>
                  </a:cubicBezTo>
                  <a:cubicBezTo>
                    <a:pt x="5963" y="4802"/>
                    <a:pt x="5529" y="4347"/>
                    <a:pt x="5139" y="3848"/>
                  </a:cubicBezTo>
                  <a:cubicBezTo>
                    <a:pt x="4705" y="3284"/>
                    <a:pt x="4337" y="2677"/>
                    <a:pt x="3925" y="2070"/>
                  </a:cubicBezTo>
                  <a:cubicBezTo>
                    <a:pt x="3535" y="1463"/>
                    <a:pt x="3036" y="943"/>
                    <a:pt x="2451" y="509"/>
                  </a:cubicBezTo>
                  <a:cubicBezTo>
                    <a:pt x="1980" y="178"/>
                    <a:pt x="1410" y="1"/>
                    <a:pt x="8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2"/>
            <p:cNvSpPr/>
            <p:nvPr/>
          </p:nvSpPr>
          <p:spPr>
            <a:xfrm>
              <a:off x="739225" y="3900198"/>
              <a:ext cx="1630098" cy="1059289"/>
            </a:xfrm>
            <a:custGeom>
              <a:avLst/>
              <a:gdLst/>
              <a:ahLst/>
              <a:cxnLst/>
              <a:rect l="l" t="t" r="r" b="b"/>
              <a:pathLst>
                <a:path w="11860" h="7707" extrusionOk="0">
                  <a:moveTo>
                    <a:pt x="3296" y="1"/>
                  </a:moveTo>
                  <a:cubicBezTo>
                    <a:pt x="629" y="1627"/>
                    <a:pt x="0" y="5226"/>
                    <a:pt x="1952" y="7654"/>
                  </a:cubicBezTo>
                  <a:cubicBezTo>
                    <a:pt x="1973" y="7654"/>
                    <a:pt x="2038" y="7697"/>
                    <a:pt x="2060" y="7697"/>
                  </a:cubicBezTo>
                  <a:lnTo>
                    <a:pt x="10689" y="7697"/>
                  </a:lnTo>
                  <a:cubicBezTo>
                    <a:pt x="10721" y="7704"/>
                    <a:pt x="10751" y="7706"/>
                    <a:pt x="10780" y="7706"/>
                  </a:cubicBezTo>
                  <a:cubicBezTo>
                    <a:pt x="10850" y="7706"/>
                    <a:pt x="10916" y="7691"/>
                    <a:pt x="10992" y="7676"/>
                  </a:cubicBezTo>
                  <a:cubicBezTo>
                    <a:pt x="11057" y="7654"/>
                    <a:pt x="11123" y="7611"/>
                    <a:pt x="11188" y="7567"/>
                  </a:cubicBezTo>
                  <a:cubicBezTo>
                    <a:pt x="11296" y="7481"/>
                    <a:pt x="11383" y="7372"/>
                    <a:pt x="11448" y="7264"/>
                  </a:cubicBezTo>
                  <a:cubicBezTo>
                    <a:pt x="11534" y="7090"/>
                    <a:pt x="11578" y="6895"/>
                    <a:pt x="11665" y="6722"/>
                  </a:cubicBezTo>
                  <a:cubicBezTo>
                    <a:pt x="11751" y="6483"/>
                    <a:pt x="11816" y="6223"/>
                    <a:pt x="11838" y="5963"/>
                  </a:cubicBezTo>
                  <a:cubicBezTo>
                    <a:pt x="11860" y="5725"/>
                    <a:pt x="11860" y="5464"/>
                    <a:pt x="11860" y="5226"/>
                  </a:cubicBezTo>
                  <a:cubicBezTo>
                    <a:pt x="11816" y="3990"/>
                    <a:pt x="11491" y="2798"/>
                    <a:pt x="10906" y="1714"/>
                  </a:cubicBezTo>
                  <a:cubicBezTo>
                    <a:pt x="10841" y="1627"/>
                    <a:pt x="10776" y="1518"/>
                    <a:pt x="10732" y="1410"/>
                  </a:cubicBezTo>
                  <a:cubicBezTo>
                    <a:pt x="8347" y="478"/>
                    <a:pt x="5832" y="1"/>
                    <a:pt x="32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2"/>
            <p:cNvSpPr/>
            <p:nvPr/>
          </p:nvSpPr>
          <p:spPr>
            <a:xfrm>
              <a:off x="1263719" y="3999295"/>
              <a:ext cx="1037023" cy="300317"/>
            </a:xfrm>
            <a:custGeom>
              <a:avLst/>
              <a:gdLst/>
              <a:ahLst/>
              <a:cxnLst/>
              <a:rect l="l" t="t" r="r" b="b"/>
              <a:pathLst>
                <a:path w="7545" h="2185" extrusionOk="0">
                  <a:moveTo>
                    <a:pt x="2889" y="0"/>
                  </a:moveTo>
                  <a:cubicBezTo>
                    <a:pt x="1918" y="0"/>
                    <a:pt x="942" y="156"/>
                    <a:pt x="0" y="472"/>
                  </a:cubicBezTo>
                  <a:cubicBezTo>
                    <a:pt x="1019" y="1340"/>
                    <a:pt x="2298" y="2055"/>
                    <a:pt x="3643" y="2163"/>
                  </a:cubicBezTo>
                  <a:cubicBezTo>
                    <a:pt x="3823" y="2178"/>
                    <a:pt x="4003" y="2185"/>
                    <a:pt x="4183" y="2185"/>
                  </a:cubicBezTo>
                  <a:cubicBezTo>
                    <a:pt x="5366" y="2185"/>
                    <a:pt x="6529" y="1877"/>
                    <a:pt x="7545" y="1274"/>
                  </a:cubicBezTo>
                  <a:cubicBezTo>
                    <a:pt x="6121" y="434"/>
                    <a:pt x="4511" y="0"/>
                    <a:pt x="2889" y="0"/>
                  </a:cubicBezTo>
                  <a:close/>
                </a:path>
              </a:pathLst>
            </a:custGeom>
            <a:solidFill>
              <a:srgbClr val="FFC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2"/>
            <p:cNvSpPr/>
            <p:nvPr/>
          </p:nvSpPr>
          <p:spPr>
            <a:xfrm>
              <a:off x="2086195" y="3161980"/>
              <a:ext cx="438175" cy="601322"/>
            </a:xfrm>
            <a:custGeom>
              <a:avLst/>
              <a:gdLst/>
              <a:ahLst/>
              <a:cxnLst/>
              <a:rect l="l" t="t" r="r" b="b"/>
              <a:pathLst>
                <a:path w="3188" h="4375" extrusionOk="0">
                  <a:moveTo>
                    <a:pt x="2342" y="1"/>
                  </a:moveTo>
                  <a:cubicBezTo>
                    <a:pt x="2222" y="1"/>
                    <a:pt x="2103" y="28"/>
                    <a:pt x="1995" y="82"/>
                  </a:cubicBezTo>
                  <a:cubicBezTo>
                    <a:pt x="1236" y="342"/>
                    <a:pt x="607" y="884"/>
                    <a:pt x="0" y="1404"/>
                  </a:cubicBezTo>
                  <a:cubicBezTo>
                    <a:pt x="455" y="2683"/>
                    <a:pt x="1409" y="3876"/>
                    <a:pt x="2688" y="4375"/>
                  </a:cubicBezTo>
                  <a:cubicBezTo>
                    <a:pt x="2710" y="4288"/>
                    <a:pt x="2732" y="4223"/>
                    <a:pt x="2753" y="4136"/>
                  </a:cubicBezTo>
                  <a:cubicBezTo>
                    <a:pt x="3079" y="3052"/>
                    <a:pt x="3187" y="1881"/>
                    <a:pt x="3014" y="754"/>
                  </a:cubicBezTo>
                  <a:cubicBezTo>
                    <a:pt x="2992" y="559"/>
                    <a:pt x="2927" y="364"/>
                    <a:pt x="2818" y="190"/>
                  </a:cubicBezTo>
                  <a:cubicBezTo>
                    <a:pt x="2775" y="147"/>
                    <a:pt x="2732" y="103"/>
                    <a:pt x="2688" y="82"/>
                  </a:cubicBezTo>
                  <a:cubicBezTo>
                    <a:pt x="2580" y="28"/>
                    <a:pt x="2461" y="1"/>
                    <a:pt x="2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2"/>
            <p:cNvSpPr/>
            <p:nvPr/>
          </p:nvSpPr>
          <p:spPr>
            <a:xfrm>
              <a:off x="2157667" y="3187544"/>
              <a:ext cx="366703" cy="543045"/>
            </a:xfrm>
            <a:custGeom>
              <a:avLst/>
              <a:gdLst/>
              <a:ahLst/>
              <a:cxnLst/>
              <a:rect l="l" t="t" r="r" b="b"/>
              <a:pathLst>
                <a:path w="2668" h="3951" extrusionOk="0">
                  <a:moveTo>
                    <a:pt x="2223" y="0"/>
                  </a:moveTo>
                  <a:cubicBezTo>
                    <a:pt x="2049" y="0"/>
                    <a:pt x="1867" y="64"/>
                    <a:pt x="1735" y="178"/>
                  </a:cubicBezTo>
                  <a:cubicBezTo>
                    <a:pt x="1214" y="503"/>
                    <a:pt x="0" y="1175"/>
                    <a:pt x="87" y="1912"/>
                  </a:cubicBezTo>
                  <a:cubicBezTo>
                    <a:pt x="130" y="2324"/>
                    <a:pt x="564" y="2649"/>
                    <a:pt x="824" y="2931"/>
                  </a:cubicBezTo>
                  <a:cubicBezTo>
                    <a:pt x="1149" y="3213"/>
                    <a:pt x="1496" y="3495"/>
                    <a:pt x="1843" y="3755"/>
                  </a:cubicBezTo>
                  <a:cubicBezTo>
                    <a:pt x="1952" y="3863"/>
                    <a:pt x="2082" y="3928"/>
                    <a:pt x="2233" y="3950"/>
                  </a:cubicBezTo>
                  <a:cubicBezTo>
                    <a:pt x="2580" y="2866"/>
                    <a:pt x="2667" y="1695"/>
                    <a:pt x="2494" y="568"/>
                  </a:cubicBezTo>
                  <a:cubicBezTo>
                    <a:pt x="2472" y="373"/>
                    <a:pt x="2407" y="178"/>
                    <a:pt x="2298" y="4"/>
                  </a:cubicBezTo>
                  <a:cubicBezTo>
                    <a:pt x="2274" y="1"/>
                    <a:pt x="2249" y="0"/>
                    <a:pt x="2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2"/>
            <p:cNvSpPr/>
            <p:nvPr/>
          </p:nvSpPr>
          <p:spPr>
            <a:xfrm>
              <a:off x="1159397" y="3027146"/>
              <a:ext cx="551429" cy="685438"/>
            </a:xfrm>
            <a:custGeom>
              <a:avLst/>
              <a:gdLst/>
              <a:ahLst/>
              <a:cxnLst/>
              <a:rect l="l" t="t" r="r" b="b"/>
              <a:pathLst>
                <a:path w="4012" h="4987" extrusionOk="0">
                  <a:moveTo>
                    <a:pt x="2233" y="0"/>
                  </a:moveTo>
                  <a:cubicBezTo>
                    <a:pt x="1930" y="44"/>
                    <a:pt x="1691" y="196"/>
                    <a:pt x="1540" y="456"/>
                  </a:cubicBezTo>
                  <a:cubicBezTo>
                    <a:pt x="521" y="1735"/>
                    <a:pt x="0" y="3339"/>
                    <a:pt x="87" y="4987"/>
                  </a:cubicBezTo>
                  <a:cubicBezTo>
                    <a:pt x="1605" y="4380"/>
                    <a:pt x="2949" y="3404"/>
                    <a:pt x="3990" y="2125"/>
                  </a:cubicBezTo>
                  <a:lnTo>
                    <a:pt x="4011" y="2103"/>
                  </a:lnTo>
                  <a:cubicBezTo>
                    <a:pt x="3751" y="1453"/>
                    <a:pt x="3361" y="846"/>
                    <a:pt x="2862" y="347"/>
                  </a:cubicBezTo>
                  <a:cubicBezTo>
                    <a:pt x="2819" y="304"/>
                    <a:pt x="2775" y="261"/>
                    <a:pt x="2710" y="196"/>
                  </a:cubicBezTo>
                  <a:cubicBezTo>
                    <a:pt x="2580" y="87"/>
                    <a:pt x="2407" y="0"/>
                    <a:pt x="22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2"/>
            <p:cNvSpPr/>
            <p:nvPr/>
          </p:nvSpPr>
          <p:spPr>
            <a:xfrm>
              <a:off x="1326256" y="3056971"/>
              <a:ext cx="384571" cy="450132"/>
            </a:xfrm>
            <a:custGeom>
              <a:avLst/>
              <a:gdLst/>
              <a:ahLst/>
              <a:cxnLst/>
              <a:rect l="l" t="t" r="r" b="b"/>
              <a:pathLst>
                <a:path w="2798" h="3275" extrusionOk="0">
                  <a:moveTo>
                    <a:pt x="1496" y="0"/>
                  </a:moveTo>
                  <a:cubicBezTo>
                    <a:pt x="1475" y="0"/>
                    <a:pt x="1431" y="0"/>
                    <a:pt x="1410" y="22"/>
                  </a:cubicBezTo>
                  <a:cubicBezTo>
                    <a:pt x="1171" y="130"/>
                    <a:pt x="954" y="325"/>
                    <a:pt x="846" y="564"/>
                  </a:cubicBezTo>
                  <a:cubicBezTo>
                    <a:pt x="629" y="954"/>
                    <a:pt x="456" y="1366"/>
                    <a:pt x="304" y="1800"/>
                  </a:cubicBezTo>
                  <a:cubicBezTo>
                    <a:pt x="239" y="2017"/>
                    <a:pt x="174" y="2255"/>
                    <a:pt x="131" y="2472"/>
                  </a:cubicBezTo>
                  <a:cubicBezTo>
                    <a:pt x="44" y="2689"/>
                    <a:pt x="0" y="2927"/>
                    <a:pt x="0" y="3166"/>
                  </a:cubicBezTo>
                  <a:cubicBezTo>
                    <a:pt x="15" y="3245"/>
                    <a:pt x="51" y="3274"/>
                    <a:pt x="99" y="3274"/>
                  </a:cubicBezTo>
                  <a:cubicBezTo>
                    <a:pt x="196" y="3274"/>
                    <a:pt x="340" y="3158"/>
                    <a:pt x="456" y="3101"/>
                  </a:cubicBezTo>
                  <a:lnTo>
                    <a:pt x="1171" y="2754"/>
                  </a:lnTo>
                  <a:lnTo>
                    <a:pt x="2559" y="2038"/>
                  </a:lnTo>
                  <a:cubicBezTo>
                    <a:pt x="2645" y="2017"/>
                    <a:pt x="2711" y="1973"/>
                    <a:pt x="2776" y="1908"/>
                  </a:cubicBezTo>
                  <a:lnTo>
                    <a:pt x="2797" y="1886"/>
                  </a:lnTo>
                  <a:cubicBezTo>
                    <a:pt x="2537" y="1236"/>
                    <a:pt x="2147" y="629"/>
                    <a:pt x="1648" y="130"/>
                  </a:cubicBezTo>
                  <a:cubicBezTo>
                    <a:pt x="1605" y="87"/>
                    <a:pt x="1561" y="44"/>
                    <a:pt x="1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2"/>
            <p:cNvSpPr/>
            <p:nvPr/>
          </p:nvSpPr>
          <p:spPr>
            <a:xfrm>
              <a:off x="1102769" y="3259291"/>
              <a:ext cx="1418570" cy="1049393"/>
            </a:xfrm>
            <a:custGeom>
              <a:avLst/>
              <a:gdLst/>
              <a:ahLst/>
              <a:cxnLst/>
              <a:rect l="l" t="t" r="r" b="b"/>
              <a:pathLst>
                <a:path w="10321" h="7635" extrusionOk="0">
                  <a:moveTo>
                    <a:pt x="5077" y="0"/>
                  </a:moveTo>
                  <a:cubicBezTo>
                    <a:pt x="1358" y="0"/>
                    <a:pt x="185" y="3310"/>
                    <a:pt x="22" y="3818"/>
                  </a:cubicBezTo>
                  <a:cubicBezTo>
                    <a:pt x="0" y="3862"/>
                    <a:pt x="0" y="3905"/>
                    <a:pt x="22" y="3948"/>
                  </a:cubicBezTo>
                  <a:cubicBezTo>
                    <a:pt x="152" y="4447"/>
                    <a:pt x="1171" y="7634"/>
                    <a:pt x="5074" y="7634"/>
                  </a:cubicBezTo>
                  <a:cubicBezTo>
                    <a:pt x="7762" y="7634"/>
                    <a:pt x="9150" y="6442"/>
                    <a:pt x="9822" y="5596"/>
                  </a:cubicBezTo>
                  <a:cubicBezTo>
                    <a:pt x="10017" y="5336"/>
                    <a:pt x="10169" y="5054"/>
                    <a:pt x="10299" y="4772"/>
                  </a:cubicBezTo>
                  <a:cubicBezTo>
                    <a:pt x="10320" y="4729"/>
                    <a:pt x="10320" y="4686"/>
                    <a:pt x="10320" y="4642"/>
                  </a:cubicBezTo>
                  <a:cubicBezTo>
                    <a:pt x="10212" y="3970"/>
                    <a:pt x="9995" y="3298"/>
                    <a:pt x="9670" y="2691"/>
                  </a:cubicBezTo>
                  <a:cubicBezTo>
                    <a:pt x="8955" y="1195"/>
                    <a:pt x="7502" y="198"/>
                    <a:pt x="5854" y="46"/>
                  </a:cubicBezTo>
                  <a:cubicBezTo>
                    <a:pt x="5584" y="15"/>
                    <a:pt x="5325" y="0"/>
                    <a:pt x="50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2"/>
            <p:cNvSpPr/>
            <p:nvPr/>
          </p:nvSpPr>
          <p:spPr>
            <a:xfrm>
              <a:off x="1263719" y="3999295"/>
              <a:ext cx="1037023" cy="300317"/>
            </a:xfrm>
            <a:custGeom>
              <a:avLst/>
              <a:gdLst/>
              <a:ahLst/>
              <a:cxnLst/>
              <a:rect l="l" t="t" r="r" b="b"/>
              <a:pathLst>
                <a:path w="7545" h="2185" extrusionOk="0">
                  <a:moveTo>
                    <a:pt x="2889" y="0"/>
                  </a:moveTo>
                  <a:cubicBezTo>
                    <a:pt x="1918" y="0"/>
                    <a:pt x="942" y="156"/>
                    <a:pt x="0" y="472"/>
                  </a:cubicBezTo>
                  <a:cubicBezTo>
                    <a:pt x="1019" y="1340"/>
                    <a:pt x="2298" y="2055"/>
                    <a:pt x="3643" y="2163"/>
                  </a:cubicBezTo>
                  <a:cubicBezTo>
                    <a:pt x="3823" y="2178"/>
                    <a:pt x="4003" y="2185"/>
                    <a:pt x="4183" y="2185"/>
                  </a:cubicBezTo>
                  <a:cubicBezTo>
                    <a:pt x="5366" y="2185"/>
                    <a:pt x="6529" y="1877"/>
                    <a:pt x="7545" y="1274"/>
                  </a:cubicBezTo>
                  <a:cubicBezTo>
                    <a:pt x="6121" y="434"/>
                    <a:pt x="4511" y="0"/>
                    <a:pt x="28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2"/>
            <p:cNvSpPr/>
            <p:nvPr/>
          </p:nvSpPr>
          <p:spPr>
            <a:xfrm>
              <a:off x="1564588" y="3474118"/>
              <a:ext cx="173043" cy="150777"/>
            </a:xfrm>
            <a:custGeom>
              <a:avLst/>
              <a:gdLst/>
              <a:ahLst/>
              <a:cxnLst/>
              <a:rect l="l" t="t" r="r" b="b"/>
              <a:pathLst>
                <a:path w="1259" h="1097" extrusionOk="0">
                  <a:moveTo>
                    <a:pt x="716" y="1"/>
                  </a:moveTo>
                  <a:cubicBezTo>
                    <a:pt x="239" y="1"/>
                    <a:pt x="1" y="586"/>
                    <a:pt x="348" y="933"/>
                  </a:cubicBezTo>
                  <a:cubicBezTo>
                    <a:pt x="454" y="1046"/>
                    <a:pt x="587" y="1097"/>
                    <a:pt x="719" y="1097"/>
                  </a:cubicBezTo>
                  <a:cubicBezTo>
                    <a:pt x="992" y="1097"/>
                    <a:pt x="1258" y="879"/>
                    <a:pt x="1258" y="543"/>
                  </a:cubicBezTo>
                  <a:cubicBezTo>
                    <a:pt x="1258" y="239"/>
                    <a:pt x="1020" y="1"/>
                    <a:pt x="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2"/>
            <p:cNvSpPr/>
            <p:nvPr/>
          </p:nvSpPr>
          <p:spPr>
            <a:xfrm>
              <a:off x="2115883" y="3530745"/>
              <a:ext cx="149128" cy="146104"/>
            </a:xfrm>
            <a:custGeom>
              <a:avLst/>
              <a:gdLst/>
              <a:ahLst/>
              <a:cxnLst/>
              <a:rect l="l" t="t" r="r" b="b"/>
              <a:pathLst>
                <a:path w="1085" h="1063" extrusionOk="0">
                  <a:moveTo>
                    <a:pt x="543" y="0"/>
                  </a:moveTo>
                  <a:cubicBezTo>
                    <a:pt x="239" y="0"/>
                    <a:pt x="1" y="239"/>
                    <a:pt x="1" y="542"/>
                  </a:cubicBezTo>
                  <a:cubicBezTo>
                    <a:pt x="1" y="824"/>
                    <a:pt x="239" y="1063"/>
                    <a:pt x="543" y="1063"/>
                  </a:cubicBezTo>
                  <a:cubicBezTo>
                    <a:pt x="846" y="1063"/>
                    <a:pt x="1085" y="824"/>
                    <a:pt x="1085" y="542"/>
                  </a:cubicBezTo>
                  <a:cubicBezTo>
                    <a:pt x="1085" y="239"/>
                    <a:pt x="84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2"/>
            <p:cNvSpPr/>
            <p:nvPr/>
          </p:nvSpPr>
          <p:spPr>
            <a:xfrm>
              <a:off x="1883462" y="3632042"/>
              <a:ext cx="125350" cy="71609"/>
            </a:xfrm>
            <a:custGeom>
              <a:avLst/>
              <a:gdLst/>
              <a:ahLst/>
              <a:cxnLst/>
              <a:rect l="l" t="t" r="r" b="b"/>
              <a:pathLst>
                <a:path w="912" h="521" extrusionOk="0">
                  <a:moveTo>
                    <a:pt x="326" y="1"/>
                  </a:moveTo>
                  <a:cubicBezTo>
                    <a:pt x="261" y="22"/>
                    <a:pt x="218" y="22"/>
                    <a:pt x="174" y="22"/>
                  </a:cubicBezTo>
                  <a:cubicBezTo>
                    <a:pt x="131" y="44"/>
                    <a:pt x="87" y="44"/>
                    <a:pt x="44" y="66"/>
                  </a:cubicBezTo>
                  <a:cubicBezTo>
                    <a:pt x="22" y="87"/>
                    <a:pt x="1" y="109"/>
                    <a:pt x="1" y="131"/>
                  </a:cubicBezTo>
                  <a:cubicBezTo>
                    <a:pt x="1" y="152"/>
                    <a:pt x="1" y="174"/>
                    <a:pt x="22" y="217"/>
                  </a:cubicBezTo>
                  <a:cubicBezTo>
                    <a:pt x="44" y="239"/>
                    <a:pt x="66" y="261"/>
                    <a:pt x="87" y="282"/>
                  </a:cubicBezTo>
                  <a:cubicBezTo>
                    <a:pt x="174" y="348"/>
                    <a:pt x="283" y="413"/>
                    <a:pt x="369" y="499"/>
                  </a:cubicBezTo>
                  <a:cubicBezTo>
                    <a:pt x="391" y="499"/>
                    <a:pt x="413" y="521"/>
                    <a:pt x="434" y="521"/>
                  </a:cubicBezTo>
                  <a:lnTo>
                    <a:pt x="478" y="499"/>
                  </a:lnTo>
                  <a:lnTo>
                    <a:pt x="521" y="478"/>
                  </a:lnTo>
                  <a:lnTo>
                    <a:pt x="608" y="413"/>
                  </a:lnTo>
                  <a:cubicBezTo>
                    <a:pt x="695" y="391"/>
                    <a:pt x="781" y="348"/>
                    <a:pt x="846" y="282"/>
                  </a:cubicBezTo>
                  <a:cubicBezTo>
                    <a:pt x="868" y="282"/>
                    <a:pt x="890" y="261"/>
                    <a:pt x="890" y="239"/>
                  </a:cubicBezTo>
                  <a:cubicBezTo>
                    <a:pt x="911" y="239"/>
                    <a:pt x="911" y="217"/>
                    <a:pt x="890" y="196"/>
                  </a:cubicBezTo>
                  <a:cubicBezTo>
                    <a:pt x="890" y="174"/>
                    <a:pt x="846" y="152"/>
                    <a:pt x="825" y="131"/>
                  </a:cubicBezTo>
                  <a:lnTo>
                    <a:pt x="738" y="66"/>
                  </a:lnTo>
                  <a:cubicBezTo>
                    <a:pt x="695" y="66"/>
                    <a:pt x="651" y="44"/>
                    <a:pt x="608" y="22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2"/>
            <p:cNvSpPr/>
            <p:nvPr/>
          </p:nvSpPr>
          <p:spPr>
            <a:xfrm>
              <a:off x="1820924" y="3691693"/>
              <a:ext cx="128236" cy="81367"/>
            </a:xfrm>
            <a:custGeom>
              <a:avLst/>
              <a:gdLst/>
              <a:ahLst/>
              <a:cxnLst/>
              <a:rect l="l" t="t" r="r" b="b"/>
              <a:pathLst>
                <a:path w="933" h="592" extrusionOk="0">
                  <a:moveTo>
                    <a:pt x="911" y="0"/>
                  </a:moveTo>
                  <a:cubicBezTo>
                    <a:pt x="889" y="0"/>
                    <a:pt x="868" y="0"/>
                    <a:pt x="846" y="22"/>
                  </a:cubicBezTo>
                  <a:cubicBezTo>
                    <a:pt x="846" y="44"/>
                    <a:pt x="824" y="65"/>
                    <a:pt x="824" y="87"/>
                  </a:cubicBezTo>
                  <a:cubicBezTo>
                    <a:pt x="759" y="217"/>
                    <a:pt x="673" y="325"/>
                    <a:pt x="586" y="434"/>
                  </a:cubicBezTo>
                  <a:cubicBezTo>
                    <a:pt x="532" y="487"/>
                    <a:pt x="449" y="526"/>
                    <a:pt x="361" y="526"/>
                  </a:cubicBezTo>
                  <a:cubicBezTo>
                    <a:pt x="342" y="526"/>
                    <a:pt x="323" y="524"/>
                    <a:pt x="304" y="521"/>
                  </a:cubicBezTo>
                  <a:cubicBezTo>
                    <a:pt x="217" y="499"/>
                    <a:pt x="174" y="456"/>
                    <a:pt x="131" y="369"/>
                  </a:cubicBezTo>
                  <a:cubicBezTo>
                    <a:pt x="109" y="282"/>
                    <a:pt x="196" y="195"/>
                    <a:pt x="261" y="130"/>
                  </a:cubicBezTo>
                  <a:cubicBezTo>
                    <a:pt x="282" y="130"/>
                    <a:pt x="282" y="109"/>
                    <a:pt x="261" y="87"/>
                  </a:cubicBezTo>
                  <a:lnTo>
                    <a:pt x="217" y="87"/>
                  </a:lnTo>
                  <a:cubicBezTo>
                    <a:pt x="152" y="130"/>
                    <a:pt x="0" y="260"/>
                    <a:pt x="65" y="412"/>
                  </a:cubicBezTo>
                  <a:cubicBezTo>
                    <a:pt x="87" y="499"/>
                    <a:pt x="174" y="564"/>
                    <a:pt x="282" y="586"/>
                  </a:cubicBezTo>
                  <a:lnTo>
                    <a:pt x="326" y="586"/>
                  </a:lnTo>
                  <a:cubicBezTo>
                    <a:pt x="344" y="589"/>
                    <a:pt x="363" y="591"/>
                    <a:pt x="383" y="591"/>
                  </a:cubicBezTo>
                  <a:cubicBezTo>
                    <a:pt x="477" y="591"/>
                    <a:pt x="579" y="549"/>
                    <a:pt x="651" y="477"/>
                  </a:cubicBezTo>
                  <a:cubicBezTo>
                    <a:pt x="738" y="369"/>
                    <a:pt x="824" y="260"/>
                    <a:pt x="868" y="130"/>
                  </a:cubicBezTo>
                  <a:lnTo>
                    <a:pt x="911" y="65"/>
                  </a:lnTo>
                  <a:cubicBezTo>
                    <a:pt x="933" y="44"/>
                    <a:pt x="911" y="22"/>
                    <a:pt x="91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2"/>
            <p:cNvSpPr/>
            <p:nvPr/>
          </p:nvSpPr>
          <p:spPr>
            <a:xfrm>
              <a:off x="1934180" y="3693343"/>
              <a:ext cx="116278" cy="87827"/>
            </a:xfrm>
            <a:custGeom>
              <a:avLst/>
              <a:gdLst/>
              <a:ahLst/>
              <a:cxnLst/>
              <a:rect l="l" t="t" r="r" b="b"/>
              <a:pathLst>
                <a:path w="846" h="639" extrusionOk="0">
                  <a:moveTo>
                    <a:pt x="42" y="1"/>
                  </a:moveTo>
                  <a:cubicBezTo>
                    <a:pt x="22" y="1"/>
                    <a:pt x="0" y="16"/>
                    <a:pt x="0" y="32"/>
                  </a:cubicBezTo>
                  <a:cubicBezTo>
                    <a:pt x="22" y="75"/>
                    <a:pt x="22" y="118"/>
                    <a:pt x="44" y="162"/>
                  </a:cubicBezTo>
                  <a:cubicBezTo>
                    <a:pt x="65" y="292"/>
                    <a:pt x="130" y="422"/>
                    <a:pt x="239" y="530"/>
                  </a:cubicBezTo>
                  <a:cubicBezTo>
                    <a:pt x="282" y="595"/>
                    <a:pt x="369" y="639"/>
                    <a:pt x="477" y="639"/>
                  </a:cubicBezTo>
                  <a:lnTo>
                    <a:pt x="542" y="639"/>
                  </a:lnTo>
                  <a:cubicBezTo>
                    <a:pt x="629" y="639"/>
                    <a:pt x="716" y="574"/>
                    <a:pt x="759" y="509"/>
                  </a:cubicBezTo>
                  <a:cubicBezTo>
                    <a:pt x="846" y="357"/>
                    <a:pt x="716" y="227"/>
                    <a:pt x="651" y="183"/>
                  </a:cubicBezTo>
                  <a:cubicBezTo>
                    <a:pt x="651" y="173"/>
                    <a:pt x="645" y="167"/>
                    <a:pt x="637" y="167"/>
                  </a:cubicBezTo>
                  <a:cubicBezTo>
                    <a:pt x="629" y="167"/>
                    <a:pt x="618" y="173"/>
                    <a:pt x="607" y="183"/>
                  </a:cubicBezTo>
                  <a:cubicBezTo>
                    <a:pt x="607" y="183"/>
                    <a:pt x="607" y="205"/>
                    <a:pt x="607" y="227"/>
                  </a:cubicBezTo>
                  <a:cubicBezTo>
                    <a:pt x="672" y="292"/>
                    <a:pt x="737" y="378"/>
                    <a:pt x="694" y="465"/>
                  </a:cubicBezTo>
                  <a:cubicBezTo>
                    <a:pt x="651" y="530"/>
                    <a:pt x="586" y="574"/>
                    <a:pt x="521" y="574"/>
                  </a:cubicBezTo>
                  <a:cubicBezTo>
                    <a:pt x="434" y="574"/>
                    <a:pt x="347" y="552"/>
                    <a:pt x="282" y="487"/>
                  </a:cubicBezTo>
                  <a:cubicBezTo>
                    <a:pt x="195" y="378"/>
                    <a:pt x="130" y="248"/>
                    <a:pt x="109" y="140"/>
                  </a:cubicBezTo>
                  <a:cubicBezTo>
                    <a:pt x="87" y="97"/>
                    <a:pt x="87" y="53"/>
                    <a:pt x="65" y="10"/>
                  </a:cubicBezTo>
                  <a:cubicBezTo>
                    <a:pt x="59" y="4"/>
                    <a:pt x="51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2"/>
            <p:cNvSpPr/>
            <p:nvPr/>
          </p:nvSpPr>
          <p:spPr>
            <a:xfrm>
              <a:off x="1123661" y="3557547"/>
              <a:ext cx="336878" cy="119302"/>
            </a:xfrm>
            <a:custGeom>
              <a:avLst/>
              <a:gdLst/>
              <a:ahLst/>
              <a:cxnLst/>
              <a:rect l="l" t="t" r="r" b="b"/>
              <a:pathLst>
                <a:path w="2451" h="868" fill="none" extrusionOk="0">
                  <a:moveTo>
                    <a:pt x="2450" y="868"/>
                  </a:moveTo>
                  <a:lnTo>
                    <a:pt x="0" y="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2"/>
            <p:cNvSpPr/>
            <p:nvPr/>
          </p:nvSpPr>
          <p:spPr>
            <a:xfrm>
              <a:off x="1105793" y="3670802"/>
              <a:ext cx="357632" cy="50855"/>
            </a:xfrm>
            <a:custGeom>
              <a:avLst/>
              <a:gdLst/>
              <a:ahLst/>
              <a:cxnLst/>
              <a:rect l="l" t="t" r="r" b="b"/>
              <a:pathLst>
                <a:path w="2602" h="370" fill="none" extrusionOk="0">
                  <a:moveTo>
                    <a:pt x="2602" y="369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2"/>
            <p:cNvSpPr/>
            <p:nvPr/>
          </p:nvSpPr>
          <p:spPr>
            <a:xfrm>
              <a:off x="1138505" y="3769075"/>
              <a:ext cx="322034" cy="18005"/>
            </a:xfrm>
            <a:custGeom>
              <a:avLst/>
              <a:gdLst/>
              <a:ahLst/>
              <a:cxnLst/>
              <a:rect l="l" t="t" r="r" b="b"/>
              <a:pathLst>
                <a:path w="2343" h="131" fill="none" extrusionOk="0">
                  <a:moveTo>
                    <a:pt x="2342" y="1"/>
                  </a:moveTo>
                  <a:lnTo>
                    <a:pt x="1" y="13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2"/>
            <p:cNvSpPr/>
            <p:nvPr/>
          </p:nvSpPr>
          <p:spPr>
            <a:xfrm>
              <a:off x="2297724" y="3685646"/>
              <a:ext cx="348698" cy="68722"/>
            </a:xfrm>
            <a:custGeom>
              <a:avLst/>
              <a:gdLst/>
              <a:ahLst/>
              <a:cxnLst/>
              <a:rect l="l" t="t" r="r" b="b"/>
              <a:pathLst>
                <a:path w="2537" h="500" fill="none" extrusionOk="0">
                  <a:moveTo>
                    <a:pt x="0" y="500"/>
                  </a:moveTo>
                  <a:lnTo>
                    <a:pt x="2537" y="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2"/>
            <p:cNvSpPr/>
            <p:nvPr/>
          </p:nvSpPr>
          <p:spPr>
            <a:xfrm>
              <a:off x="2285766" y="3798900"/>
              <a:ext cx="360656" cy="3161"/>
            </a:xfrm>
            <a:custGeom>
              <a:avLst/>
              <a:gdLst/>
              <a:ahLst/>
              <a:cxnLst/>
              <a:rect l="l" t="t" r="r" b="b"/>
              <a:pathLst>
                <a:path w="2624" h="23" fill="none" extrusionOk="0">
                  <a:moveTo>
                    <a:pt x="1" y="1"/>
                  </a:moveTo>
                  <a:lnTo>
                    <a:pt x="2624" y="22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2"/>
            <p:cNvSpPr/>
            <p:nvPr/>
          </p:nvSpPr>
          <p:spPr>
            <a:xfrm>
              <a:off x="2282742" y="3846594"/>
              <a:ext cx="316124" cy="62675"/>
            </a:xfrm>
            <a:custGeom>
              <a:avLst/>
              <a:gdLst/>
              <a:ahLst/>
              <a:cxnLst/>
              <a:rect l="l" t="t" r="r" b="b"/>
              <a:pathLst>
                <a:path w="2300" h="456" fill="none" extrusionOk="0">
                  <a:moveTo>
                    <a:pt x="1" y="1"/>
                  </a:moveTo>
                  <a:lnTo>
                    <a:pt x="2299" y="456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2"/>
            <p:cNvSpPr/>
            <p:nvPr/>
          </p:nvSpPr>
          <p:spPr>
            <a:xfrm>
              <a:off x="1141529" y="3924113"/>
              <a:ext cx="664684" cy="372613"/>
            </a:xfrm>
            <a:custGeom>
              <a:avLst/>
              <a:gdLst/>
              <a:ahLst/>
              <a:cxnLst/>
              <a:rect l="l" t="t" r="r" b="b"/>
              <a:pathLst>
                <a:path w="4836" h="2711" fill="none" extrusionOk="0">
                  <a:moveTo>
                    <a:pt x="0" y="0"/>
                  </a:moveTo>
                  <a:cubicBezTo>
                    <a:pt x="1041" y="1670"/>
                    <a:pt x="2862" y="2689"/>
                    <a:pt x="4835" y="2710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2"/>
            <p:cNvSpPr/>
            <p:nvPr/>
          </p:nvSpPr>
          <p:spPr>
            <a:xfrm>
              <a:off x="1972939" y="4129731"/>
              <a:ext cx="390481" cy="166996"/>
            </a:xfrm>
            <a:custGeom>
              <a:avLst/>
              <a:gdLst/>
              <a:ahLst/>
              <a:cxnLst/>
              <a:rect l="l" t="t" r="r" b="b"/>
              <a:pathLst>
                <a:path w="2841" h="1215" fill="none" extrusionOk="0">
                  <a:moveTo>
                    <a:pt x="0" y="1214"/>
                  </a:moveTo>
                  <a:cubicBezTo>
                    <a:pt x="1019" y="1041"/>
                    <a:pt x="1995" y="629"/>
                    <a:pt x="2840" y="0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2"/>
            <p:cNvSpPr/>
            <p:nvPr/>
          </p:nvSpPr>
          <p:spPr>
            <a:xfrm>
              <a:off x="1382884" y="4383867"/>
              <a:ext cx="748113" cy="580293"/>
            </a:xfrm>
            <a:custGeom>
              <a:avLst/>
              <a:gdLst/>
              <a:ahLst/>
              <a:cxnLst/>
              <a:rect l="l" t="t" r="r" b="b"/>
              <a:pathLst>
                <a:path w="5443" h="4222" extrusionOk="0">
                  <a:moveTo>
                    <a:pt x="2840" y="1"/>
                  </a:moveTo>
                  <a:cubicBezTo>
                    <a:pt x="2160" y="1"/>
                    <a:pt x="1504" y="226"/>
                    <a:pt x="976" y="666"/>
                  </a:cubicBezTo>
                  <a:cubicBezTo>
                    <a:pt x="326" y="1208"/>
                    <a:pt x="0" y="2054"/>
                    <a:pt x="130" y="2878"/>
                  </a:cubicBezTo>
                  <a:cubicBezTo>
                    <a:pt x="279" y="2848"/>
                    <a:pt x="429" y="2833"/>
                    <a:pt x="578" y="2833"/>
                  </a:cubicBezTo>
                  <a:cubicBezTo>
                    <a:pt x="973" y="2833"/>
                    <a:pt x="1361" y="2939"/>
                    <a:pt x="1691" y="3159"/>
                  </a:cubicBezTo>
                  <a:cubicBezTo>
                    <a:pt x="2082" y="3398"/>
                    <a:pt x="2364" y="3767"/>
                    <a:pt x="2515" y="4200"/>
                  </a:cubicBezTo>
                  <a:lnTo>
                    <a:pt x="2645" y="4200"/>
                  </a:lnTo>
                  <a:cubicBezTo>
                    <a:pt x="2689" y="4200"/>
                    <a:pt x="2645" y="4222"/>
                    <a:pt x="2689" y="4222"/>
                  </a:cubicBezTo>
                  <a:lnTo>
                    <a:pt x="3534" y="4222"/>
                  </a:lnTo>
                  <a:cubicBezTo>
                    <a:pt x="3578" y="3788"/>
                    <a:pt x="3773" y="3376"/>
                    <a:pt x="4076" y="3051"/>
                  </a:cubicBezTo>
                  <a:cubicBezTo>
                    <a:pt x="4402" y="2704"/>
                    <a:pt x="4857" y="2466"/>
                    <a:pt x="5334" y="2401"/>
                  </a:cubicBezTo>
                  <a:cubicBezTo>
                    <a:pt x="5442" y="1815"/>
                    <a:pt x="5247" y="1208"/>
                    <a:pt x="4835" y="796"/>
                  </a:cubicBezTo>
                  <a:cubicBezTo>
                    <a:pt x="4423" y="384"/>
                    <a:pt x="3881" y="103"/>
                    <a:pt x="3318" y="37"/>
                  </a:cubicBezTo>
                  <a:cubicBezTo>
                    <a:pt x="3158" y="13"/>
                    <a:pt x="2999" y="1"/>
                    <a:pt x="2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2"/>
            <p:cNvSpPr/>
            <p:nvPr/>
          </p:nvSpPr>
          <p:spPr>
            <a:xfrm>
              <a:off x="1874528" y="4710712"/>
              <a:ext cx="250425" cy="253449"/>
            </a:xfrm>
            <a:custGeom>
              <a:avLst/>
              <a:gdLst/>
              <a:ahLst/>
              <a:cxnLst/>
              <a:rect l="l" t="t" r="r" b="b"/>
              <a:pathLst>
                <a:path w="1822" h="1844" extrusionOk="0">
                  <a:moveTo>
                    <a:pt x="1757" y="1"/>
                  </a:moveTo>
                  <a:cubicBezTo>
                    <a:pt x="1302" y="44"/>
                    <a:pt x="868" y="239"/>
                    <a:pt x="543" y="565"/>
                  </a:cubicBezTo>
                  <a:cubicBezTo>
                    <a:pt x="217" y="912"/>
                    <a:pt x="44" y="1345"/>
                    <a:pt x="1" y="1800"/>
                  </a:cubicBezTo>
                  <a:cubicBezTo>
                    <a:pt x="1" y="1822"/>
                    <a:pt x="22" y="1844"/>
                    <a:pt x="44" y="1844"/>
                  </a:cubicBezTo>
                  <a:cubicBezTo>
                    <a:pt x="66" y="1844"/>
                    <a:pt x="87" y="1822"/>
                    <a:pt x="87" y="1800"/>
                  </a:cubicBezTo>
                  <a:cubicBezTo>
                    <a:pt x="152" y="890"/>
                    <a:pt x="868" y="153"/>
                    <a:pt x="1779" y="88"/>
                  </a:cubicBezTo>
                  <a:cubicBezTo>
                    <a:pt x="1800" y="88"/>
                    <a:pt x="1822" y="66"/>
                    <a:pt x="1822" y="44"/>
                  </a:cubicBezTo>
                  <a:cubicBezTo>
                    <a:pt x="1800" y="23"/>
                    <a:pt x="1779" y="1"/>
                    <a:pt x="175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2"/>
            <p:cNvSpPr/>
            <p:nvPr/>
          </p:nvSpPr>
          <p:spPr>
            <a:xfrm>
              <a:off x="2247007" y="4434997"/>
              <a:ext cx="119302" cy="529163"/>
            </a:xfrm>
            <a:custGeom>
              <a:avLst/>
              <a:gdLst/>
              <a:ahLst/>
              <a:cxnLst/>
              <a:rect l="l" t="t" r="r" b="b"/>
              <a:pathLst>
                <a:path w="868" h="3850" extrusionOk="0">
                  <a:moveTo>
                    <a:pt x="554" y="1"/>
                  </a:moveTo>
                  <a:cubicBezTo>
                    <a:pt x="524" y="1"/>
                    <a:pt x="486" y="28"/>
                    <a:pt x="499" y="56"/>
                  </a:cubicBezTo>
                  <a:cubicBezTo>
                    <a:pt x="673" y="706"/>
                    <a:pt x="781" y="1378"/>
                    <a:pt x="781" y="2050"/>
                  </a:cubicBezTo>
                  <a:cubicBezTo>
                    <a:pt x="781" y="2701"/>
                    <a:pt x="499" y="3308"/>
                    <a:pt x="22" y="3763"/>
                  </a:cubicBezTo>
                  <a:cubicBezTo>
                    <a:pt x="1" y="3785"/>
                    <a:pt x="1" y="3806"/>
                    <a:pt x="22" y="3828"/>
                  </a:cubicBezTo>
                  <a:cubicBezTo>
                    <a:pt x="44" y="3828"/>
                    <a:pt x="44" y="3850"/>
                    <a:pt x="66" y="3850"/>
                  </a:cubicBezTo>
                  <a:cubicBezTo>
                    <a:pt x="66" y="3850"/>
                    <a:pt x="87" y="3828"/>
                    <a:pt x="87" y="3828"/>
                  </a:cubicBezTo>
                  <a:cubicBezTo>
                    <a:pt x="586" y="3373"/>
                    <a:pt x="868" y="2722"/>
                    <a:pt x="868" y="2050"/>
                  </a:cubicBezTo>
                  <a:cubicBezTo>
                    <a:pt x="868" y="1378"/>
                    <a:pt x="781" y="684"/>
                    <a:pt x="586" y="34"/>
                  </a:cubicBezTo>
                  <a:cubicBezTo>
                    <a:pt x="586" y="10"/>
                    <a:pt x="571" y="1"/>
                    <a:pt x="55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2"/>
            <p:cNvSpPr/>
            <p:nvPr/>
          </p:nvSpPr>
          <p:spPr>
            <a:xfrm>
              <a:off x="1934180" y="4862726"/>
              <a:ext cx="38897" cy="101434"/>
            </a:xfrm>
            <a:custGeom>
              <a:avLst/>
              <a:gdLst/>
              <a:ahLst/>
              <a:cxnLst/>
              <a:rect l="l" t="t" r="r" b="b"/>
              <a:pathLst>
                <a:path w="283" h="738" extrusionOk="0">
                  <a:moveTo>
                    <a:pt x="239" y="1"/>
                  </a:moveTo>
                  <a:cubicBezTo>
                    <a:pt x="217" y="1"/>
                    <a:pt x="195" y="1"/>
                    <a:pt x="174" y="22"/>
                  </a:cubicBezTo>
                  <a:cubicBezTo>
                    <a:pt x="65" y="239"/>
                    <a:pt x="0" y="478"/>
                    <a:pt x="22" y="738"/>
                  </a:cubicBezTo>
                  <a:lnTo>
                    <a:pt x="109" y="738"/>
                  </a:lnTo>
                  <a:cubicBezTo>
                    <a:pt x="87" y="499"/>
                    <a:pt x="152" y="283"/>
                    <a:pt x="260" y="66"/>
                  </a:cubicBezTo>
                  <a:cubicBezTo>
                    <a:pt x="282" y="44"/>
                    <a:pt x="260" y="22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2"/>
            <p:cNvSpPr/>
            <p:nvPr/>
          </p:nvSpPr>
          <p:spPr>
            <a:xfrm>
              <a:off x="2011562" y="4868774"/>
              <a:ext cx="32987" cy="95387"/>
            </a:xfrm>
            <a:custGeom>
              <a:avLst/>
              <a:gdLst/>
              <a:ahLst/>
              <a:cxnLst/>
              <a:rect l="l" t="t" r="r" b="b"/>
              <a:pathLst>
                <a:path w="240" h="694" extrusionOk="0">
                  <a:moveTo>
                    <a:pt x="218" y="0"/>
                  </a:moveTo>
                  <a:cubicBezTo>
                    <a:pt x="196" y="0"/>
                    <a:pt x="174" y="0"/>
                    <a:pt x="153" y="22"/>
                  </a:cubicBezTo>
                  <a:cubicBezTo>
                    <a:pt x="44" y="239"/>
                    <a:pt x="1" y="455"/>
                    <a:pt x="23" y="694"/>
                  </a:cubicBezTo>
                  <a:lnTo>
                    <a:pt x="131" y="694"/>
                  </a:lnTo>
                  <a:cubicBezTo>
                    <a:pt x="109" y="477"/>
                    <a:pt x="153" y="260"/>
                    <a:pt x="239" y="65"/>
                  </a:cubicBezTo>
                  <a:cubicBezTo>
                    <a:pt x="239" y="43"/>
                    <a:pt x="239" y="22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2"/>
            <p:cNvSpPr/>
            <p:nvPr/>
          </p:nvSpPr>
          <p:spPr>
            <a:xfrm>
              <a:off x="1156373" y="4588660"/>
              <a:ext cx="584279" cy="375500"/>
            </a:xfrm>
            <a:custGeom>
              <a:avLst/>
              <a:gdLst/>
              <a:ahLst/>
              <a:cxnLst/>
              <a:rect l="l" t="t" r="r" b="b"/>
              <a:pathLst>
                <a:path w="4251" h="2732" extrusionOk="0">
                  <a:moveTo>
                    <a:pt x="66" y="0"/>
                  </a:moveTo>
                  <a:cubicBezTo>
                    <a:pt x="44" y="0"/>
                    <a:pt x="22" y="0"/>
                    <a:pt x="22" y="43"/>
                  </a:cubicBezTo>
                  <a:cubicBezTo>
                    <a:pt x="1" y="65"/>
                    <a:pt x="22" y="87"/>
                    <a:pt x="44" y="87"/>
                  </a:cubicBezTo>
                  <a:cubicBezTo>
                    <a:pt x="738" y="347"/>
                    <a:pt x="1323" y="846"/>
                    <a:pt x="1713" y="1496"/>
                  </a:cubicBezTo>
                  <a:cubicBezTo>
                    <a:pt x="1713" y="1496"/>
                    <a:pt x="1735" y="1518"/>
                    <a:pt x="1757" y="1518"/>
                  </a:cubicBezTo>
                  <a:cubicBezTo>
                    <a:pt x="1936" y="1469"/>
                    <a:pt x="2118" y="1445"/>
                    <a:pt x="2298" y="1445"/>
                  </a:cubicBezTo>
                  <a:cubicBezTo>
                    <a:pt x="2599" y="1445"/>
                    <a:pt x="2895" y="1512"/>
                    <a:pt x="3166" y="1648"/>
                  </a:cubicBezTo>
                  <a:cubicBezTo>
                    <a:pt x="3621" y="1865"/>
                    <a:pt x="3968" y="2255"/>
                    <a:pt x="4163" y="2710"/>
                  </a:cubicBezTo>
                  <a:cubicBezTo>
                    <a:pt x="4163" y="2732"/>
                    <a:pt x="4185" y="2732"/>
                    <a:pt x="4207" y="2732"/>
                  </a:cubicBezTo>
                  <a:cubicBezTo>
                    <a:pt x="4228" y="2710"/>
                    <a:pt x="4250" y="2688"/>
                    <a:pt x="4228" y="2667"/>
                  </a:cubicBezTo>
                  <a:cubicBezTo>
                    <a:pt x="4033" y="2190"/>
                    <a:pt x="3665" y="1800"/>
                    <a:pt x="3209" y="1561"/>
                  </a:cubicBezTo>
                  <a:cubicBezTo>
                    <a:pt x="2913" y="1420"/>
                    <a:pt x="2598" y="1352"/>
                    <a:pt x="2282" y="1352"/>
                  </a:cubicBezTo>
                  <a:cubicBezTo>
                    <a:pt x="2114" y="1352"/>
                    <a:pt x="1945" y="1372"/>
                    <a:pt x="1778" y="1409"/>
                  </a:cubicBezTo>
                  <a:cubicBezTo>
                    <a:pt x="1388" y="759"/>
                    <a:pt x="781" y="26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2"/>
            <p:cNvSpPr/>
            <p:nvPr/>
          </p:nvSpPr>
          <p:spPr>
            <a:xfrm>
              <a:off x="1531876" y="4907396"/>
              <a:ext cx="65699" cy="53878"/>
            </a:xfrm>
            <a:custGeom>
              <a:avLst/>
              <a:gdLst/>
              <a:ahLst/>
              <a:cxnLst/>
              <a:rect l="l" t="t" r="r" b="b"/>
              <a:pathLst>
                <a:path w="478" h="392" extrusionOk="0">
                  <a:moveTo>
                    <a:pt x="65" y="1"/>
                  </a:moveTo>
                  <a:cubicBezTo>
                    <a:pt x="44" y="1"/>
                    <a:pt x="22" y="1"/>
                    <a:pt x="0" y="23"/>
                  </a:cubicBezTo>
                  <a:cubicBezTo>
                    <a:pt x="0" y="44"/>
                    <a:pt x="0" y="66"/>
                    <a:pt x="22" y="88"/>
                  </a:cubicBezTo>
                  <a:cubicBezTo>
                    <a:pt x="152" y="153"/>
                    <a:pt x="282" y="261"/>
                    <a:pt x="369" y="391"/>
                  </a:cubicBezTo>
                  <a:lnTo>
                    <a:pt x="477" y="391"/>
                  </a:lnTo>
                  <a:cubicBezTo>
                    <a:pt x="391" y="218"/>
                    <a:pt x="239" y="88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2"/>
            <p:cNvSpPr/>
            <p:nvPr/>
          </p:nvSpPr>
          <p:spPr>
            <a:xfrm>
              <a:off x="1621215" y="4895575"/>
              <a:ext cx="65699" cy="65699"/>
            </a:xfrm>
            <a:custGeom>
              <a:avLst/>
              <a:gdLst/>
              <a:ahLst/>
              <a:cxnLst/>
              <a:rect l="l" t="t" r="r" b="b"/>
              <a:pathLst>
                <a:path w="478" h="478" extrusionOk="0">
                  <a:moveTo>
                    <a:pt x="88" y="0"/>
                  </a:moveTo>
                  <a:cubicBezTo>
                    <a:pt x="66" y="0"/>
                    <a:pt x="23" y="0"/>
                    <a:pt x="23" y="22"/>
                  </a:cubicBezTo>
                  <a:cubicBezTo>
                    <a:pt x="1" y="44"/>
                    <a:pt x="1" y="65"/>
                    <a:pt x="23" y="87"/>
                  </a:cubicBezTo>
                  <a:cubicBezTo>
                    <a:pt x="174" y="174"/>
                    <a:pt x="304" y="304"/>
                    <a:pt x="369" y="477"/>
                  </a:cubicBezTo>
                  <a:lnTo>
                    <a:pt x="478" y="477"/>
                  </a:lnTo>
                  <a:cubicBezTo>
                    <a:pt x="391" y="282"/>
                    <a:pt x="261" y="109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2"/>
            <p:cNvSpPr/>
            <p:nvPr/>
          </p:nvSpPr>
          <p:spPr>
            <a:xfrm>
              <a:off x="2375244" y="4473344"/>
              <a:ext cx="304028" cy="434189"/>
            </a:xfrm>
            <a:custGeom>
              <a:avLst/>
              <a:gdLst/>
              <a:ahLst/>
              <a:cxnLst/>
              <a:rect l="l" t="t" r="r" b="b"/>
              <a:pathLst>
                <a:path w="2212" h="3159" extrusionOk="0">
                  <a:moveTo>
                    <a:pt x="444" y="1"/>
                  </a:moveTo>
                  <a:cubicBezTo>
                    <a:pt x="433" y="1"/>
                    <a:pt x="422" y="5"/>
                    <a:pt x="412" y="15"/>
                  </a:cubicBezTo>
                  <a:cubicBezTo>
                    <a:pt x="0" y="622"/>
                    <a:pt x="0" y="1424"/>
                    <a:pt x="434" y="2010"/>
                  </a:cubicBezTo>
                  <a:cubicBezTo>
                    <a:pt x="781" y="2508"/>
                    <a:pt x="1279" y="2855"/>
                    <a:pt x="1821" y="3050"/>
                  </a:cubicBezTo>
                  <a:lnTo>
                    <a:pt x="1908" y="3029"/>
                  </a:lnTo>
                  <a:cubicBezTo>
                    <a:pt x="1995" y="3072"/>
                    <a:pt x="2103" y="3116"/>
                    <a:pt x="2211" y="3159"/>
                  </a:cubicBezTo>
                  <a:cubicBezTo>
                    <a:pt x="2211" y="3137"/>
                    <a:pt x="2211" y="3137"/>
                    <a:pt x="2211" y="3137"/>
                  </a:cubicBezTo>
                  <a:cubicBezTo>
                    <a:pt x="2211" y="3116"/>
                    <a:pt x="2190" y="3094"/>
                    <a:pt x="2190" y="3094"/>
                  </a:cubicBezTo>
                  <a:cubicBezTo>
                    <a:pt x="1518" y="2920"/>
                    <a:pt x="932" y="2530"/>
                    <a:pt x="499" y="1988"/>
                  </a:cubicBezTo>
                  <a:cubicBezTo>
                    <a:pt x="152" y="1446"/>
                    <a:pt x="43" y="644"/>
                    <a:pt x="477" y="80"/>
                  </a:cubicBezTo>
                  <a:cubicBezTo>
                    <a:pt x="510" y="47"/>
                    <a:pt x="480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2"/>
            <p:cNvSpPr/>
            <p:nvPr/>
          </p:nvSpPr>
          <p:spPr>
            <a:xfrm>
              <a:off x="2956227" y="4911107"/>
              <a:ext cx="95524" cy="41233"/>
            </a:xfrm>
            <a:custGeom>
              <a:avLst/>
              <a:gdLst/>
              <a:ahLst/>
              <a:cxnLst/>
              <a:rect l="l" t="t" r="r" b="b"/>
              <a:pathLst>
                <a:path w="695" h="300" extrusionOk="0">
                  <a:moveTo>
                    <a:pt x="47" y="1"/>
                  </a:moveTo>
                  <a:cubicBezTo>
                    <a:pt x="33" y="1"/>
                    <a:pt x="22" y="6"/>
                    <a:pt x="22" y="17"/>
                  </a:cubicBezTo>
                  <a:cubicBezTo>
                    <a:pt x="1" y="39"/>
                    <a:pt x="22" y="82"/>
                    <a:pt x="44" y="82"/>
                  </a:cubicBezTo>
                  <a:cubicBezTo>
                    <a:pt x="174" y="169"/>
                    <a:pt x="326" y="234"/>
                    <a:pt x="478" y="299"/>
                  </a:cubicBezTo>
                  <a:cubicBezTo>
                    <a:pt x="543" y="299"/>
                    <a:pt x="629" y="277"/>
                    <a:pt x="695" y="277"/>
                  </a:cubicBezTo>
                  <a:cubicBezTo>
                    <a:pt x="478" y="212"/>
                    <a:pt x="283" y="126"/>
                    <a:pt x="87" y="17"/>
                  </a:cubicBezTo>
                  <a:cubicBezTo>
                    <a:pt x="77" y="6"/>
                    <a:pt x="60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2"/>
            <p:cNvSpPr/>
            <p:nvPr/>
          </p:nvSpPr>
          <p:spPr>
            <a:xfrm>
              <a:off x="2998011" y="4873447"/>
              <a:ext cx="104458" cy="51954"/>
            </a:xfrm>
            <a:custGeom>
              <a:avLst/>
              <a:gdLst/>
              <a:ahLst/>
              <a:cxnLst/>
              <a:rect l="l" t="t" r="r" b="b"/>
              <a:pathLst>
                <a:path w="760" h="378" extrusionOk="0">
                  <a:moveTo>
                    <a:pt x="46" y="0"/>
                  </a:moveTo>
                  <a:cubicBezTo>
                    <a:pt x="31" y="0"/>
                    <a:pt x="16" y="16"/>
                    <a:pt x="0" y="31"/>
                  </a:cubicBezTo>
                  <a:cubicBezTo>
                    <a:pt x="0" y="53"/>
                    <a:pt x="0" y="74"/>
                    <a:pt x="22" y="74"/>
                  </a:cubicBezTo>
                  <a:cubicBezTo>
                    <a:pt x="239" y="205"/>
                    <a:pt x="456" y="291"/>
                    <a:pt x="694" y="378"/>
                  </a:cubicBezTo>
                  <a:cubicBezTo>
                    <a:pt x="716" y="335"/>
                    <a:pt x="737" y="313"/>
                    <a:pt x="759" y="291"/>
                  </a:cubicBezTo>
                  <a:cubicBezTo>
                    <a:pt x="521" y="226"/>
                    <a:pt x="282" y="118"/>
                    <a:pt x="65" y="9"/>
                  </a:cubicBezTo>
                  <a:cubicBezTo>
                    <a:pt x="59" y="3"/>
                    <a:pt x="53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2"/>
            <p:cNvSpPr/>
            <p:nvPr/>
          </p:nvSpPr>
          <p:spPr>
            <a:xfrm>
              <a:off x="763003" y="4904509"/>
              <a:ext cx="685576" cy="169882"/>
            </a:xfrm>
            <a:custGeom>
              <a:avLst/>
              <a:gdLst/>
              <a:ahLst/>
              <a:cxnLst/>
              <a:rect l="l" t="t" r="r" b="b"/>
              <a:pathLst>
                <a:path w="4988" h="1236" fill="none" extrusionOk="0">
                  <a:moveTo>
                    <a:pt x="738" y="0"/>
                  </a:moveTo>
                  <a:cubicBezTo>
                    <a:pt x="434" y="87"/>
                    <a:pt x="66" y="260"/>
                    <a:pt x="23" y="586"/>
                  </a:cubicBezTo>
                  <a:cubicBezTo>
                    <a:pt x="1" y="889"/>
                    <a:pt x="348" y="1149"/>
                    <a:pt x="695" y="1193"/>
                  </a:cubicBezTo>
                  <a:cubicBezTo>
                    <a:pt x="1410" y="1236"/>
                    <a:pt x="2039" y="651"/>
                    <a:pt x="2776" y="672"/>
                  </a:cubicBezTo>
                  <a:cubicBezTo>
                    <a:pt x="3166" y="737"/>
                    <a:pt x="3535" y="824"/>
                    <a:pt x="3903" y="976"/>
                  </a:cubicBezTo>
                  <a:cubicBezTo>
                    <a:pt x="4272" y="1063"/>
                    <a:pt x="4727" y="1063"/>
                    <a:pt x="4987" y="781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2"/>
            <p:cNvSpPr/>
            <p:nvPr/>
          </p:nvSpPr>
          <p:spPr>
            <a:xfrm>
              <a:off x="769051" y="4698891"/>
              <a:ext cx="739042" cy="271316"/>
            </a:xfrm>
            <a:custGeom>
              <a:avLst/>
              <a:gdLst/>
              <a:ahLst/>
              <a:cxnLst/>
              <a:rect l="l" t="t" r="r" b="b"/>
              <a:pathLst>
                <a:path w="5377" h="1974" extrusionOk="0">
                  <a:moveTo>
                    <a:pt x="2710" y="0"/>
                  </a:moveTo>
                  <a:cubicBezTo>
                    <a:pt x="1496" y="22"/>
                    <a:pt x="412" y="781"/>
                    <a:pt x="0" y="1908"/>
                  </a:cubicBezTo>
                  <a:lnTo>
                    <a:pt x="1149" y="1908"/>
                  </a:lnTo>
                  <a:lnTo>
                    <a:pt x="2428" y="1930"/>
                  </a:lnTo>
                  <a:lnTo>
                    <a:pt x="3751" y="1951"/>
                  </a:lnTo>
                  <a:lnTo>
                    <a:pt x="4835" y="1973"/>
                  </a:lnTo>
                  <a:lnTo>
                    <a:pt x="5312" y="1973"/>
                  </a:lnTo>
                  <a:cubicBezTo>
                    <a:pt x="5334" y="1973"/>
                    <a:pt x="5377" y="1973"/>
                    <a:pt x="5377" y="1930"/>
                  </a:cubicBezTo>
                  <a:cubicBezTo>
                    <a:pt x="5377" y="1930"/>
                    <a:pt x="5377" y="1908"/>
                    <a:pt x="5377" y="1908"/>
                  </a:cubicBezTo>
                  <a:cubicBezTo>
                    <a:pt x="5355" y="1865"/>
                    <a:pt x="5334" y="1843"/>
                    <a:pt x="5334" y="1800"/>
                  </a:cubicBezTo>
                  <a:cubicBezTo>
                    <a:pt x="5247" y="1605"/>
                    <a:pt x="5138" y="1388"/>
                    <a:pt x="5008" y="1214"/>
                  </a:cubicBezTo>
                  <a:cubicBezTo>
                    <a:pt x="4835" y="998"/>
                    <a:pt x="4662" y="802"/>
                    <a:pt x="4466" y="651"/>
                  </a:cubicBezTo>
                  <a:cubicBezTo>
                    <a:pt x="3968" y="239"/>
                    <a:pt x="3339" y="22"/>
                    <a:pt x="27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2"/>
            <p:cNvSpPr/>
            <p:nvPr/>
          </p:nvSpPr>
          <p:spPr>
            <a:xfrm>
              <a:off x="1361992" y="4844858"/>
              <a:ext cx="41921" cy="41921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152" y="1"/>
                  </a:moveTo>
                  <a:cubicBezTo>
                    <a:pt x="66" y="1"/>
                    <a:pt x="1" y="66"/>
                    <a:pt x="1" y="152"/>
                  </a:cubicBezTo>
                  <a:cubicBezTo>
                    <a:pt x="1" y="239"/>
                    <a:pt x="66" y="304"/>
                    <a:pt x="152" y="304"/>
                  </a:cubicBezTo>
                  <a:cubicBezTo>
                    <a:pt x="217" y="304"/>
                    <a:pt x="304" y="239"/>
                    <a:pt x="304" y="152"/>
                  </a:cubicBezTo>
                  <a:cubicBezTo>
                    <a:pt x="304" y="66"/>
                    <a:pt x="217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2"/>
            <p:cNvSpPr/>
            <p:nvPr/>
          </p:nvSpPr>
          <p:spPr>
            <a:xfrm>
              <a:off x="1087925" y="4524748"/>
              <a:ext cx="244377" cy="239842"/>
            </a:xfrm>
            <a:custGeom>
              <a:avLst/>
              <a:gdLst/>
              <a:ahLst/>
              <a:cxnLst/>
              <a:rect l="l" t="t" r="r" b="b"/>
              <a:pathLst>
                <a:path w="1778" h="1745" extrusionOk="0">
                  <a:moveTo>
                    <a:pt x="805" y="0"/>
                  </a:moveTo>
                  <a:cubicBezTo>
                    <a:pt x="617" y="0"/>
                    <a:pt x="429" y="63"/>
                    <a:pt x="282" y="183"/>
                  </a:cubicBezTo>
                  <a:cubicBezTo>
                    <a:pt x="87" y="400"/>
                    <a:pt x="0" y="704"/>
                    <a:pt x="65" y="1007"/>
                  </a:cubicBezTo>
                  <a:cubicBezTo>
                    <a:pt x="152" y="1289"/>
                    <a:pt x="304" y="1549"/>
                    <a:pt x="542" y="1744"/>
                  </a:cubicBezTo>
                  <a:cubicBezTo>
                    <a:pt x="932" y="1701"/>
                    <a:pt x="1301" y="1701"/>
                    <a:pt x="1691" y="1657"/>
                  </a:cubicBezTo>
                  <a:cubicBezTo>
                    <a:pt x="1778" y="1376"/>
                    <a:pt x="1778" y="1072"/>
                    <a:pt x="1713" y="769"/>
                  </a:cubicBezTo>
                  <a:cubicBezTo>
                    <a:pt x="1626" y="465"/>
                    <a:pt x="1431" y="227"/>
                    <a:pt x="1149" y="75"/>
                  </a:cubicBezTo>
                  <a:cubicBezTo>
                    <a:pt x="1041" y="25"/>
                    <a:pt x="923" y="0"/>
                    <a:pt x="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2"/>
            <p:cNvSpPr/>
            <p:nvPr/>
          </p:nvSpPr>
          <p:spPr>
            <a:xfrm>
              <a:off x="1478272" y="4942857"/>
              <a:ext cx="29826" cy="27352"/>
            </a:xfrm>
            <a:custGeom>
              <a:avLst/>
              <a:gdLst/>
              <a:ahLst/>
              <a:cxnLst/>
              <a:rect l="l" t="t" r="r" b="b"/>
              <a:pathLst>
                <a:path w="217" h="199" extrusionOk="0">
                  <a:moveTo>
                    <a:pt x="151" y="0"/>
                  </a:moveTo>
                  <a:cubicBezTo>
                    <a:pt x="72" y="0"/>
                    <a:pt x="0" y="99"/>
                    <a:pt x="0" y="198"/>
                  </a:cubicBezTo>
                  <a:lnTo>
                    <a:pt x="152" y="198"/>
                  </a:lnTo>
                  <a:cubicBezTo>
                    <a:pt x="174" y="198"/>
                    <a:pt x="217" y="198"/>
                    <a:pt x="217" y="155"/>
                  </a:cubicBezTo>
                  <a:cubicBezTo>
                    <a:pt x="217" y="133"/>
                    <a:pt x="217" y="111"/>
                    <a:pt x="217" y="111"/>
                  </a:cubicBezTo>
                  <a:cubicBezTo>
                    <a:pt x="195" y="68"/>
                    <a:pt x="174" y="46"/>
                    <a:pt x="174" y="3"/>
                  </a:cubicBezTo>
                  <a:cubicBezTo>
                    <a:pt x="166" y="1"/>
                    <a:pt x="159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2"/>
            <p:cNvSpPr/>
            <p:nvPr/>
          </p:nvSpPr>
          <p:spPr>
            <a:xfrm>
              <a:off x="1111703" y="4543853"/>
              <a:ext cx="170019" cy="155175"/>
            </a:xfrm>
            <a:custGeom>
              <a:avLst/>
              <a:gdLst/>
              <a:ahLst/>
              <a:cxnLst/>
              <a:rect l="l" t="t" r="r" b="b"/>
              <a:pathLst>
                <a:path w="1237" h="1129" fill="none" extrusionOk="0">
                  <a:moveTo>
                    <a:pt x="174" y="1128"/>
                  </a:moveTo>
                  <a:cubicBezTo>
                    <a:pt x="44" y="911"/>
                    <a:pt x="0" y="651"/>
                    <a:pt x="87" y="413"/>
                  </a:cubicBezTo>
                  <a:cubicBezTo>
                    <a:pt x="196" y="174"/>
                    <a:pt x="412" y="23"/>
                    <a:pt x="651" y="1"/>
                  </a:cubicBezTo>
                  <a:cubicBezTo>
                    <a:pt x="911" y="1"/>
                    <a:pt x="1150" y="153"/>
                    <a:pt x="1236" y="391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Explosion 2 3"/>
          <p:cNvSpPr/>
          <p:nvPr/>
        </p:nvSpPr>
        <p:spPr>
          <a:xfrm>
            <a:off x="490" y="245237"/>
            <a:ext cx="3536646" cy="1448329"/>
          </a:xfrm>
          <a:prstGeom prst="irregularSeal2">
            <a:avLst/>
          </a:prstGeom>
          <a:ln w="5715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Thử</a:t>
            </a:r>
            <a:r>
              <a:rPr lang="en-US" sz="3200" dirty="0" smtClean="0"/>
              <a:t> </a:t>
            </a:r>
            <a:r>
              <a:rPr lang="en-US" sz="3200" dirty="0" err="1" smtClean="0"/>
              <a:t>tài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54" name="Rectangle 53"/>
          <p:cNvSpPr/>
          <p:nvPr/>
        </p:nvSpPr>
        <p:spPr>
          <a:xfrm>
            <a:off x="1588360" y="1589615"/>
            <a:ext cx="6303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Đuổi</a:t>
            </a:r>
            <a:r>
              <a:rPr 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emoji </a:t>
            </a:r>
            <a:r>
              <a:rPr lang="en-US" sz="72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bắt</a:t>
            </a:r>
            <a:r>
              <a:rPr 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72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câu</a:t>
            </a:r>
            <a:r>
              <a:rPr 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ca </a:t>
            </a:r>
            <a:r>
              <a:rPr lang="en-US" sz="72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dao</a:t>
            </a:r>
            <a:r>
              <a:rPr 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395" y="2078353"/>
            <a:ext cx="4762500" cy="28575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7832"/>
    </mc:Choice>
    <mc:Fallback>
      <p:transition spd="slow" advTm="178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05602" y="749293"/>
            <a:ext cx="1721316" cy="4008052"/>
            <a:chOff x="2405602" y="749293"/>
            <a:chExt cx="1721316" cy="4008052"/>
          </a:xfrm>
        </p:grpSpPr>
        <p:sp>
          <p:nvSpPr>
            <p:cNvPr id="44" name="圆角矩形 40"/>
            <p:cNvSpPr/>
            <p:nvPr/>
          </p:nvSpPr>
          <p:spPr>
            <a:xfrm>
              <a:off x="2405602" y="2343819"/>
              <a:ext cx="1721316" cy="2413525"/>
            </a:xfrm>
            <a:custGeom>
              <a:avLst/>
              <a:gdLst>
                <a:gd name="connsiteX0" fmla="*/ 0 w 8041229"/>
                <a:gd name="connsiteY0" fmla="*/ 677424 h 4064461"/>
                <a:gd name="connsiteX1" fmla="*/ 677424 w 8041229"/>
                <a:gd name="connsiteY1" fmla="*/ 0 h 4064461"/>
                <a:gd name="connsiteX2" fmla="*/ 7363805 w 8041229"/>
                <a:gd name="connsiteY2" fmla="*/ 0 h 4064461"/>
                <a:gd name="connsiteX3" fmla="*/ 8041229 w 8041229"/>
                <a:gd name="connsiteY3" fmla="*/ 677424 h 4064461"/>
                <a:gd name="connsiteX4" fmla="*/ 8041229 w 8041229"/>
                <a:gd name="connsiteY4" fmla="*/ 3387037 h 4064461"/>
                <a:gd name="connsiteX5" fmla="*/ 7363805 w 8041229"/>
                <a:gd name="connsiteY5" fmla="*/ 4064461 h 4064461"/>
                <a:gd name="connsiteX6" fmla="*/ 677424 w 8041229"/>
                <a:gd name="connsiteY6" fmla="*/ 4064461 h 4064461"/>
                <a:gd name="connsiteX7" fmla="*/ 0 w 8041229"/>
                <a:gd name="connsiteY7" fmla="*/ 3387037 h 4064461"/>
                <a:gd name="connsiteX8" fmla="*/ 0 w 8041229"/>
                <a:gd name="connsiteY8" fmla="*/ 677424 h 4064461"/>
                <a:gd name="connsiteX0" fmla="*/ 0 w 8041229"/>
                <a:gd name="connsiteY0" fmla="*/ 770943 h 4157980"/>
                <a:gd name="connsiteX1" fmla="*/ 760551 w 8041229"/>
                <a:gd name="connsiteY1" fmla="*/ 0 h 4157980"/>
                <a:gd name="connsiteX2" fmla="*/ 7363805 w 8041229"/>
                <a:gd name="connsiteY2" fmla="*/ 93519 h 4157980"/>
                <a:gd name="connsiteX3" fmla="*/ 8041229 w 8041229"/>
                <a:gd name="connsiteY3" fmla="*/ 770943 h 4157980"/>
                <a:gd name="connsiteX4" fmla="*/ 8041229 w 8041229"/>
                <a:gd name="connsiteY4" fmla="*/ 3480556 h 4157980"/>
                <a:gd name="connsiteX5" fmla="*/ 7363805 w 8041229"/>
                <a:gd name="connsiteY5" fmla="*/ 4157980 h 4157980"/>
                <a:gd name="connsiteX6" fmla="*/ 677424 w 8041229"/>
                <a:gd name="connsiteY6" fmla="*/ 4157980 h 4157980"/>
                <a:gd name="connsiteX7" fmla="*/ 0 w 8041229"/>
                <a:gd name="connsiteY7" fmla="*/ 3480556 h 4157980"/>
                <a:gd name="connsiteX8" fmla="*/ 0 w 8041229"/>
                <a:gd name="connsiteY8" fmla="*/ 770943 h 4157980"/>
                <a:gd name="connsiteX0" fmla="*/ 0 w 8041229"/>
                <a:gd name="connsiteY0" fmla="*/ 770943 h 4157980"/>
                <a:gd name="connsiteX1" fmla="*/ 760551 w 8041229"/>
                <a:gd name="connsiteY1" fmla="*/ 0 h 4157980"/>
                <a:gd name="connsiteX2" fmla="*/ 7114423 w 8041229"/>
                <a:gd name="connsiteY2" fmla="*/ 124692 h 4157980"/>
                <a:gd name="connsiteX3" fmla="*/ 8041229 w 8041229"/>
                <a:gd name="connsiteY3" fmla="*/ 770943 h 4157980"/>
                <a:gd name="connsiteX4" fmla="*/ 8041229 w 8041229"/>
                <a:gd name="connsiteY4" fmla="*/ 3480556 h 4157980"/>
                <a:gd name="connsiteX5" fmla="*/ 7363805 w 8041229"/>
                <a:gd name="connsiteY5" fmla="*/ 4157980 h 4157980"/>
                <a:gd name="connsiteX6" fmla="*/ 677424 w 8041229"/>
                <a:gd name="connsiteY6" fmla="*/ 4157980 h 4157980"/>
                <a:gd name="connsiteX7" fmla="*/ 0 w 8041229"/>
                <a:gd name="connsiteY7" fmla="*/ 3480556 h 4157980"/>
                <a:gd name="connsiteX8" fmla="*/ 0 w 8041229"/>
                <a:gd name="connsiteY8" fmla="*/ 770943 h 4157980"/>
                <a:gd name="connsiteX0" fmla="*/ 0 w 8041229"/>
                <a:gd name="connsiteY0" fmla="*/ 656643 h 4043680"/>
                <a:gd name="connsiteX1" fmla="*/ 1020324 w 8041229"/>
                <a:gd name="connsiteY1" fmla="*/ 0 h 4043680"/>
                <a:gd name="connsiteX2" fmla="*/ 7114423 w 8041229"/>
                <a:gd name="connsiteY2" fmla="*/ 10392 h 4043680"/>
                <a:gd name="connsiteX3" fmla="*/ 8041229 w 8041229"/>
                <a:gd name="connsiteY3" fmla="*/ 656643 h 4043680"/>
                <a:gd name="connsiteX4" fmla="*/ 8041229 w 8041229"/>
                <a:gd name="connsiteY4" fmla="*/ 3366256 h 4043680"/>
                <a:gd name="connsiteX5" fmla="*/ 7363805 w 8041229"/>
                <a:gd name="connsiteY5" fmla="*/ 4043680 h 4043680"/>
                <a:gd name="connsiteX6" fmla="*/ 677424 w 8041229"/>
                <a:gd name="connsiteY6" fmla="*/ 4043680 h 4043680"/>
                <a:gd name="connsiteX7" fmla="*/ 0 w 8041229"/>
                <a:gd name="connsiteY7" fmla="*/ 3366256 h 4043680"/>
                <a:gd name="connsiteX8" fmla="*/ 0 w 8041229"/>
                <a:gd name="connsiteY8" fmla="*/ 656643 h 4043680"/>
                <a:gd name="connsiteX0" fmla="*/ 0 w 8041229"/>
                <a:gd name="connsiteY0" fmla="*/ 656643 h 4043680"/>
                <a:gd name="connsiteX1" fmla="*/ 1020324 w 8041229"/>
                <a:gd name="connsiteY1" fmla="*/ 0 h 4043680"/>
                <a:gd name="connsiteX2" fmla="*/ 7114423 w 8041229"/>
                <a:gd name="connsiteY2" fmla="*/ 10392 h 4043680"/>
                <a:gd name="connsiteX3" fmla="*/ 8041229 w 8041229"/>
                <a:gd name="connsiteY3" fmla="*/ 656643 h 4043680"/>
                <a:gd name="connsiteX4" fmla="*/ 8041229 w 8041229"/>
                <a:gd name="connsiteY4" fmla="*/ 3366256 h 4043680"/>
                <a:gd name="connsiteX5" fmla="*/ 7363805 w 8041229"/>
                <a:gd name="connsiteY5" fmla="*/ 4043680 h 4043680"/>
                <a:gd name="connsiteX6" fmla="*/ 781333 w 8041229"/>
                <a:gd name="connsiteY6" fmla="*/ 4002116 h 4043680"/>
                <a:gd name="connsiteX7" fmla="*/ 0 w 8041229"/>
                <a:gd name="connsiteY7" fmla="*/ 3366256 h 4043680"/>
                <a:gd name="connsiteX8" fmla="*/ 0 w 8041229"/>
                <a:gd name="connsiteY8" fmla="*/ 656643 h 4043680"/>
                <a:gd name="connsiteX0" fmla="*/ 0 w 8041229"/>
                <a:gd name="connsiteY0" fmla="*/ 656643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8041229 w 8041229"/>
                <a:gd name="connsiteY4" fmla="*/ 3366256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0 w 8041229"/>
                <a:gd name="connsiteY8" fmla="*/ 656643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8041229 w 8041229"/>
                <a:gd name="connsiteY4" fmla="*/ 3366256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6771523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771523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532532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532532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41229" h="4022896">
                  <a:moveTo>
                    <a:pt x="114300" y="708596"/>
                  </a:moveTo>
                  <a:cubicBezTo>
                    <a:pt x="83127" y="282510"/>
                    <a:pt x="916356" y="41562"/>
                    <a:pt x="1290487" y="20780"/>
                  </a:cubicBezTo>
                  <a:cubicBezTo>
                    <a:pt x="3127889" y="96980"/>
                    <a:pt x="4902948" y="6927"/>
                    <a:pt x="6709178" y="0"/>
                  </a:cubicBezTo>
                  <a:cubicBezTo>
                    <a:pt x="7249564" y="31173"/>
                    <a:pt x="7885366" y="292901"/>
                    <a:pt x="8041229" y="677423"/>
                  </a:cubicBezTo>
                  <a:lnTo>
                    <a:pt x="7926929" y="3418209"/>
                  </a:lnTo>
                  <a:cubicBezTo>
                    <a:pt x="7926929" y="3792340"/>
                    <a:pt x="7519727" y="3991724"/>
                    <a:pt x="7145596" y="3991724"/>
                  </a:cubicBezTo>
                  <a:lnTo>
                    <a:pt x="781333" y="4022896"/>
                  </a:lnTo>
                  <a:cubicBezTo>
                    <a:pt x="407202" y="4022896"/>
                    <a:pt x="0" y="3761167"/>
                    <a:pt x="0" y="3387036"/>
                  </a:cubicBezTo>
                  <a:lnTo>
                    <a:pt x="114300" y="70859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5" name="TextBox 9">
              <a:extLst>
                <a:ext uri="{FF2B5EF4-FFF2-40B4-BE49-F238E27FC236}">
                  <a16:creationId xmlns:a16="http://schemas.microsoft.com/office/drawing/2014/main" xmlns="" id="{28F233A9-1108-43E2-A797-92646F92AAB5}"/>
                </a:ext>
              </a:extLst>
            </p:cNvPr>
            <p:cNvSpPr txBox="1"/>
            <p:nvPr/>
          </p:nvSpPr>
          <p:spPr>
            <a:xfrm>
              <a:off x="2582998" y="2387465"/>
              <a:ext cx="1379402" cy="2369880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Gọi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cấp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cứu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khi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thấy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tai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nạn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giao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thông</a:t>
              </a:r>
              <a:endParaRPr lang="zh-CN" altLang="en-US" sz="23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505761" y="749293"/>
              <a:ext cx="1621156" cy="1517678"/>
              <a:chOff x="3323718" y="1373500"/>
              <a:chExt cx="1621156" cy="1517678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323718" y="1373500"/>
                <a:ext cx="1621156" cy="1517678"/>
              </a:xfrm>
              <a:prstGeom prst="rect">
                <a:avLst/>
              </a:prstGeom>
            </p:spPr>
          </p:pic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xmlns="" id="{41709550-8102-4913-8D78-4D6C8E4600DD}"/>
                  </a:ext>
                </a:extLst>
              </p:cNvPr>
              <p:cNvSpPr txBox="1"/>
              <p:nvPr/>
            </p:nvSpPr>
            <p:spPr>
              <a:xfrm>
                <a:off x="3659511" y="1803324"/>
                <a:ext cx="9495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 dirty="0">
                    <a:ln>
                      <a:solidFill>
                        <a:srgbClr val="5A3312"/>
                      </a:solidFill>
                    </a:ln>
                    <a:solidFill>
                      <a:schemeClr val="accent1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B</a:t>
                </a:r>
                <a:endParaRPr lang="zh-CN" altLang="en-US" sz="3600" b="1" dirty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4572000" y="728129"/>
            <a:ext cx="2250949" cy="2763400"/>
            <a:chOff x="4572000" y="728129"/>
            <a:chExt cx="2250949" cy="2763400"/>
          </a:xfrm>
        </p:grpSpPr>
        <p:sp>
          <p:nvSpPr>
            <p:cNvPr id="50" name="圆角矩形 40"/>
            <p:cNvSpPr/>
            <p:nvPr/>
          </p:nvSpPr>
          <p:spPr>
            <a:xfrm>
              <a:off x="4572000" y="2342045"/>
              <a:ext cx="2250949" cy="1149484"/>
            </a:xfrm>
            <a:custGeom>
              <a:avLst/>
              <a:gdLst>
                <a:gd name="connsiteX0" fmla="*/ 0 w 8041229"/>
                <a:gd name="connsiteY0" fmla="*/ 677424 h 4064461"/>
                <a:gd name="connsiteX1" fmla="*/ 677424 w 8041229"/>
                <a:gd name="connsiteY1" fmla="*/ 0 h 4064461"/>
                <a:gd name="connsiteX2" fmla="*/ 7363805 w 8041229"/>
                <a:gd name="connsiteY2" fmla="*/ 0 h 4064461"/>
                <a:gd name="connsiteX3" fmla="*/ 8041229 w 8041229"/>
                <a:gd name="connsiteY3" fmla="*/ 677424 h 4064461"/>
                <a:gd name="connsiteX4" fmla="*/ 8041229 w 8041229"/>
                <a:gd name="connsiteY4" fmla="*/ 3387037 h 4064461"/>
                <a:gd name="connsiteX5" fmla="*/ 7363805 w 8041229"/>
                <a:gd name="connsiteY5" fmla="*/ 4064461 h 4064461"/>
                <a:gd name="connsiteX6" fmla="*/ 677424 w 8041229"/>
                <a:gd name="connsiteY6" fmla="*/ 4064461 h 4064461"/>
                <a:gd name="connsiteX7" fmla="*/ 0 w 8041229"/>
                <a:gd name="connsiteY7" fmla="*/ 3387037 h 4064461"/>
                <a:gd name="connsiteX8" fmla="*/ 0 w 8041229"/>
                <a:gd name="connsiteY8" fmla="*/ 677424 h 4064461"/>
                <a:gd name="connsiteX0" fmla="*/ 0 w 8041229"/>
                <a:gd name="connsiteY0" fmla="*/ 770943 h 4157980"/>
                <a:gd name="connsiteX1" fmla="*/ 760551 w 8041229"/>
                <a:gd name="connsiteY1" fmla="*/ 0 h 4157980"/>
                <a:gd name="connsiteX2" fmla="*/ 7363805 w 8041229"/>
                <a:gd name="connsiteY2" fmla="*/ 93519 h 4157980"/>
                <a:gd name="connsiteX3" fmla="*/ 8041229 w 8041229"/>
                <a:gd name="connsiteY3" fmla="*/ 770943 h 4157980"/>
                <a:gd name="connsiteX4" fmla="*/ 8041229 w 8041229"/>
                <a:gd name="connsiteY4" fmla="*/ 3480556 h 4157980"/>
                <a:gd name="connsiteX5" fmla="*/ 7363805 w 8041229"/>
                <a:gd name="connsiteY5" fmla="*/ 4157980 h 4157980"/>
                <a:gd name="connsiteX6" fmla="*/ 677424 w 8041229"/>
                <a:gd name="connsiteY6" fmla="*/ 4157980 h 4157980"/>
                <a:gd name="connsiteX7" fmla="*/ 0 w 8041229"/>
                <a:gd name="connsiteY7" fmla="*/ 3480556 h 4157980"/>
                <a:gd name="connsiteX8" fmla="*/ 0 w 8041229"/>
                <a:gd name="connsiteY8" fmla="*/ 770943 h 4157980"/>
                <a:gd name="connsiteX0" fmla="*/ 0 w 8041229"/>
                <a:gd name="connsiteY0" fmla="*/ 770943 h 4157980"/>
                <a:gd name="connsiteX1" fmla="*/ 760551 w 8041229"/>
                <a:gd name="connsiteY1" fmla="*/ 0 h 4157980"/>
                <a:gd name="connsiteX2" fmla="*/ 7114423 w 8041229"/>
                <a:gd name="connsiteY2" fmla="*/ 124692 h 4157980"/>
                <a:gd name="connsiteX3" fmla="*/ 8041229 w 8041229"/>
                <a:gd name="connsiteY3" fmla="*/ 770943 h 4157980"/>
                <a:gd name="connsiteX4" fmla="*/ 8041229 w 8041229"/>
                <a:gd name="connsiteY4" fmla="*/ 3480556 h 4157980"/>
                <a:gd name="connsiteX5" fmla="*/ 7363805 w 8041229"/>
                <a:gd name="connsiteY5" fmla="*/ 4157980 h 4157980"/>
                <a:gd name="connsiteX6" fmla="*/ 677424 w 8041229"/>
                <a:gd name="connsiteY6" fmla="*/ 4157980 h 4157980"/>
                <a:gd name="connsiteX7" fmla="*/ 0 w 8041229"/>
                <a:gd name="connsiteY7" fmla="*/ 3480556 h 4157980"/>
                <a:gd name="connsiteX8" fmla="*/ 0 w 8041229"/>
                <a:gd name="connsiteY8" fmla="*/ 770943 h 4157980"/>
                <a:gd name="connsiteX0" fmla="*/ 0 w 8041229"/>
                <a:gd name="connsiteY0" fmla="*/ 656643 h 4043680"/>
                <a:gd name="connsiteX1" fmla="*/ 1020324 w 8041229"/>
                <a:gd name="connsiteY1" fmla="*/ 0 h 4043680"/>
                <a:gd name="connsiteX2" fmla="*/ 7114423 w 8041229"/>
                <a:gd name="connsiteY2" fmla="*/ 10392 h 4043680"/>
                <a:gd name="connsiteX3" fmla="*/ 8041229 w 8041229"/>
                <a:gd name="connsiteY3" fmla="*/ 656643 h 4043680"/>
                <a:gd name="connsiteX4" fmla="*/ 8041229 w 8041229"/>
                <a:gd name="connsiteY4" fmla="*/ 3366256 h 4043680"/>
                <a:gd name="connsiteX5" fmla="*/ 7363805 w 8041229"/>
                <a:gd name="connsiteY5" fmla="*/ 4043680 h 4043680"/>
                <a:gd name="connsiteX6" fmla="*/ 677424 w 8041229"/>
                <a:gd name="connsiteY6" fmla="*/ 4043680 h 4043680"/>
                <a:gd name="connsiteX7" fmla="*/ 0 w 8041229"/>
                <a:gd name="connsiteY7" fmla="*/ 3366256 h 4043680"/>
                <a:gd name="connsiteX8" fmla="*/ 0 w 8041229"/>
                <a:gd name="connsiteY8" fmla="*/ 656643 h 4043680"/>
                <a:gd name="connsiteX0" fmla="*/ 0 w 8041229"/>
                <a:gd name="connsiteY0" fmla="*/ 656643 h 4043680"/>
                <a:gd name="connsiteX1" fmla="*/ 1020324 w 8041229"/>
                <a:gd name="connsiteY1" fmla="*/ 0 h 4043680"/>
                <a:gd name="connsiteX2" fmla="*/ 7114423 w 8041229"/>
                <a:gd name="connsiteY2" fmla="*/ 10392 h 4043680"/>
                <a:gd name="connsiteX3" fmla="*/ 8041229 w 8041229"/>
                <a:gd name="connsiteY3" fmla="*/ 656643 h 4043680"/>
                <a:gd name="connsiteX4" fmla="*/ 8041229 w 8041229"/>
                <a:gd name="connsiteY4" fmla="*/ 3366256 h 4043680"/>
                <a:gd name="connsiteX5" fmla="*/ 7363805 w 8041229"/>
                <a:gd name="connsiteY5" fmla="*/ 4043680 h 4043680"/>
                <a:gd name="connsiteX6" fmla="*/ 781333 w 8041229"/>
                <a:gd name="connsiteY6" fmla="*/ 4002116 h 4043680"/>
                <a:gd name="connsiteX7" fmla="*/ 0 w 8041229"/>
                <a:gd name="connsiteY7" fmla="*/ 3366256 h 4043680"/>
                <a:gd name="connsiteX8" fmla="*/ 0 w 8041229"/>
                <a:gd name="connsiteY8" fmla="*/ 656643 h 4043680"/>
                <a:gd name="connsiteX0" fmla="*/ 0 w 8041229"/>
                <a:gd name="connsiteY0" fmla="*/ 656643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8041229 w 8041229"/>
                <a:gd name="connsiteY4" fmla="*/ 3366256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0 w 8041229"/>
                <a:gd name="connsiteY8" fmla="*/ 656643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8041229 w 8041229"/>
                <a:gd name="connsiteY4" fmla="*/ 3366256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6771523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771523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532532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532532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41229" h="4022896">
                  <a:moveTo>
                    <a:pt x="114300" y="708596"/>
                  </a:moveTo>
                  <a:cubicBezTo>
                    <a:pt x="83127" y="282510"/>
                    <a:pt x="916356" y="41562"/>
                    <a:pt x="1290487" y="20780"/>
                  </a:cubicBezTo>
                  <a:cubicBezTo>
                    <a:pt x="3127889" y="96980"/>
                    <a:pt x="4902948" y="6927"/>
                    <a:pt x="6709178" y="0"/>
                  </a:cubicBezTo>
                  <a:cubicBezTo>
                    <a:pt x="7249564" y="31173"/>
                    <a:pt x="7885366" y="292901"/>
                    <a:pt x="8041229" y="677423"/>
                  </a:cubicBezTo>
                  <a:lnTo>
                    <a:pt x="7926929" y="3418209"/>
                  </a:lnTo>
                  <a:cubicBezTo>
                    <a:pt x="7926929" y="3792340"/>
                    <a:pt x="7519727" y="3991724"/>
                    <a:pt x="7145596" y="3991724"/>
                  </a:cubicBezTo>
                  <a:lnTo>
                    <a:pt x="781333" y="4022896"/>
                  </a:lnTo>
                  <a:cubicBezTo>
                    <a:pt x="407202" y="4022896"/>
                    <a:pt x="0" y="3761167"/>
                    <a:pt x="0" y="3387036"/>
                  </a:cubicBezTo>
                  <a:lnTo>
                    <a:pt x="114300" y="70859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n>
                  <a:solidFill>
                    <a:srgbClr val="92D050"/>
                  </a:solidFill>
                </a:ln>
              </a:endParaRPr>
            </a:p>
          </p:txBody>
        </p:sp>
        <p:sp>
          <p:nvSpPr>
            <p:cNvPr id="26" name="TextBox 9">
              <a:extLst>
                <a:ext uri="{FF2B5EF4-FFF2-40B4-BE49-F238E27FC236}">
                  <a16:creationId xmlns:a16="http://schemas.microsoft.com/office/drawing/2014/main" xmlns="" id="{CAF693BC-F8EE-4FFC-8C09-4F3540349A45}"/>
                </a:ext>
              </a:extLst>
            </p:cNvPr>
            <p:cNvSpPr txBox="1"/>
            <p:nvPr/>
          </p:nvSpPr>
          <p:spPr>
            <a:xfrm>
              <a:off x="4703804" y="2422036"/>
              <a:ext cx="1987339" cy="98950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Rủ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bạn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đi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chơi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khi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mẹ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ốm</a:t>
              </a:r>
              <a:r>
                <a:rPr lang="en-US" altLang="zh-CN" sz="23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</a:rPr>
                <a:t>.</a:t>
              </a:r>
              <a:endParaRPr lang="zh-CN" altLang="en-US" sz="2300" b="1" dirty="0">
                <a:solidFill>
                  <a:prstClr val="black">
                    <a:lumMod val="75000"/>
                    <a:lumOff val="25000"/>
                  </a:prst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786711" y="728129"/>
              <a:ext cx="1621156" cy="1517678"/>
              <a:chOff x="5733385" y="1414987"/>
              <a:chExt cx="1621156" cy="1517678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733385" y="1414987"/>
                <a:ext cx="1621156" cy="1517678"/>
              </a:xfrm>
              <a:prstGeom prst="rect">
                <a:avLst/>
              </a:prstGeom>
            </p:spPr>
          </p:pic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xmlns="" id="{41709550-8102-4913-8D78-4D6C8E4600DD}"/>
                  </a:ext>
                </a:extLst>
              </p:cNvPr>
              <p:cNvSpPr txBox="1"/>
              <p:nvPr/>
            </p:nvSpPr>
            <p:spPr>
              <a:xfrm>
                <a:off x="6069178" y="1850660"/>
                <a:ext cx="9495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 dirty="0">
                    <a:ln>
                      <a:solidFill>
                        <a:srgbClr val="5A3312"/>
                      </a:solidFill>
                    </a:ln>
                    <a:solidFill>
                      <a:schemeClr val="accent1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C</a:t>
                </a:r>
                <a:endParaRPr lang="zh-CN" altLang="en-US" sz="3600" b="1" dirty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05FE60B-CEBA-4014-BD22-378D66BA4F28}"/>
              </a:ext>
            </a:extLst>
          </p:cNvPr>
          <p:cNvSpPr txBox="1"/>
          <p:nvPr/>
        </p:nvSpPr>
        <p:spPr>
          <a:xfrm>
            <a:off x="228600" y="209550"/>
            <a:ext cx="8686800" cy="4462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241300" algn="l"/>
              </a:tabLst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hay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7186" y="819150"/>
            <a:ext cx="1948401" cy="3191376"/>
            <a:chOff x="287186" y="819150"/>
            <a:chExt cx="1948401" cy="3191376"/>
          </a:xfrm>
        </p:grpSpPr>
        <p:sp>
          <p:nvSpPr>
            <p:cNvPr id="42" name="圆角矩形 40"/>
            <p:cNvSpPr/>
            <p:nvPr/>
          </p:nvSpPr>
          <p:spPr>
            <a:xfrm>
              <a:off x="287186" y="2399414"/>
              <a:ext cx="1948401" cy="1611112"/>
            </a:xfrm>
            <a:custGeom>
              <a:avLst/>
              <a:gdLst>
                <a:gd name="connsiteX0" fmla="*/ 0 w 8041229"/>
                <a:gd name="connsiteY0" fmla="*/ 677424 h 4064461"/>
                <a:gd name="connsiteX1" fmla="*/ 677424 w 8041229"/>
                <a:gd name="connsiteY1" fmla="*/ 0 h 4064461"/>
                <a:gd name="connsiteX2" fmla="*/ 7363805 w 8041229"/>
                <a:gd name="connsiteY2" fmla="*/ 0 h 4064461"/>
                <a:gd name="connsiteX3" fmla="*/ 8041229 w 8041229"/>
                <a:gd name="connsiteY3" fmla="*/ 677424 h 4064461"/>
                <a:gd name="connsiteX4" fmla="*/ 8041229 w 8041229"/>
                <a:gd name="connsiteY4" fmla="*/ 3387037 h 4064461"/>
                <a:gd name="connsiteX5" fmla="*/ 7363805 w 8041229"/>
                <a:gd name="connsiteY5" fmla="*/ 4064461 h 4064461"/>
                <a:gd name="connsiteX6" fmla="*/ 677424 w 8041229"/>
                <a:gd name="connsiteY6" fmla="*/ 4064461 h 4064461"/>
                <a:gd name="connsiteX7" fmla="*/ 0 w 8041229"/>
                <a:gd name="connsiteY7" fmla="*/ 3387037 h 4064461"/>
                <a:gd name="connsiteX8" fmla="*/ 0 w 8041229"/>
                <a:gd name="connsiteY8" fmla="*/ 677424 h 4064461"/>
                <a:gd name="connsiteX0" fmla="*/ 0 w 8041229"/>
                <a:gd name="connsiteY0" fmla="*/ 770943 h 4157980"/>
                <a:gd name="connsiteX1" fmla="*/ 760551 w 8041229"/>
                <a:gd name="connsiteY1" fmla="*/ 0 h 4157980"/>
                <a:gd name="connsiteX2" fmla="*/ 7363805 w 8041229"/>
                <a:gd name="connsiteY2" fmla="*/ 93519 h 4157980"/>
                <a:gd name="connsiteX3" fmla="*/ 8041229 w 8041229"/>
                <a:gd name="connsiteY3" fmla="*/ 770943 h 4157980"/>
                <a:gd name="connsiteX4" fmla="*/ 8041229 w 8041229"/>
                <a:gd name="connsiteY4" fmla="*/ 3480556 h 4157980"/>
                <a:gd name="connsiteX5" fmla="*/ 7363805 w 8041229"/>
                <a:gd name="connsiteY5" fmla="*/ 4157980 h 4157980"/>
                <a:gd name="connsiteX6" fmla="*/ 677424 w 8041229"/>
                <a:gd name="connsiteY6" fmla="*/ 4157980 h 4157980"/>
                <a:gd name="connsiteX7" fmla="*/ 0 w 8041229"/>
                <a:gd name="connsiteY7" fmla="*/ 3480556 h 4157980"/>
                <a:gd name="connsiteX8" fmla="*/ 0 w 8041229"/>
                <a:gd name="connsiteY8" fmla="*/ 770943 h 4157980"/>
                <a:gd name="connsiteX0" fmla="*/ 0 w 8041229"/>
                <a:gd name="connsiteY0" fmla="*/ 770943 h 4157980"/>
                <a:gd name="connsiteX1" fmla="*/ 760551 w 8041229"/>
                <a:gd name="connsiteY1" fmla="*/ 0 h 4157980"/>
                <a:gd name="connsiteX2" fmla="*/ 7114423 w 8041229"/>
                <a:gd name="connsiteY2" fmla="*/ 124692 h 4157980"/>
                <a:gd name="connsiteX3" fmla="*/ 8041229 w 8041229"/>
                <a:gd name="connsiteY3" fmla="*/ 770943 h 4157980"/>
                <a:gd name="connsiteX4" fmla="*/ 8041229 w 8041229"/>
                <a:gd name="connsiteY4" fmla="*/ 3480556 h 4157980"/>
                <a:gd name="connsiteX5" fmla="*/ 7363805 w 8041229"/>
                <a:gd name="connsiteY5" fmla="*/ 4157980 h 4157980"/>
                <a:gd name="connsiteX6" fmla="*/ 677424 w 8041229"/>
                <a:gd name="connsiteY6" fmla="*/ 4157980 h 4157980"/>
                <a:gd name="connsiteX7" fmla="*/ 0 w 8041229"/>
                <a:gd name="connsiteY7" fmla="*/ 3480556 h 4157980"/>
                <a:gd name="connsiteX8" fmla="*/ 0 w 8041229"/>
                <a:gd name="connsiteY8" fmla="*/ 770943 h 4157980"/>
                <a:gd name="connsiteX0" fmla="*/ 0 w 8041229"/>
                <a:gd name="connsiteY0" fmla="*/ 656643 h 4043680"/>
                <a:gd name="connsiteX1" fmla="*/ 1020324 w 8041229"/>
                <a:gd name="connsiteY1" fmla="*/ 0 h 4043680"/>
                <a:gd name="connsiteX2" fmla="*/ 7114423 w 8041229"/>
                <a:gd name="connsiteY2" fmla="*/ 10392 h 4043680"/>
                <a:gd name="connsiteX3" fmla="*/ 8041229 w 8041229"/>
                <a:gd name="connsiteY3" fmla="*/ 656643 h 4043680"/>
                <a:gd name="connsiteX4" fmla="*/ 8041229 w 8041229"/>
                <a:gd name="connsiteY4" fmla="*/ 3366256 h 4043680"/>
                <a:gd name="connsiteX5" fmla="*/ 7363805 w 8041229"/>
                <a:gd name="connsiteY5" fmla="*/ 4043680 h 4043680"/>
                <a:gd name="connsiteX6" fmla="*/ 677424 w 8041229"/>
                <a:gd name="connsiteY6" fmla="*/ 4043680 h 4043680"/>
                <a:gd name="connsiteX7" fmla="*/ 0 w 8041229"/>
                <a:gd name="connsiteY7" fmla="*/ 3366256 h 4043680"/>
                <a:gd name="connsiteX8" fmla="*/ 0 w 8041229"/>
                <a:gd name="connsiteY8" fmla="*/ 656643 h 4043680"/>
                <a:gd name="connsiteX0" fmla="*/ 0 w 8041229"/>
                <a:gd name="connsiteY0" fmla="*/ 656643 h 4043680"/>
                <a:gd name="connsiteX1" fmla="*/ 1020324 w 8041229"/>
                <a:gd name="connsiteY1" fmla="*/ 0 h 4043680"/>
                <a:gd name="connsiteX2" fmla="*/ 7114423 w 8041229"/>
                <a:gd name="connsiteY2" fmla="*/ 10392 h 4043680"/>
                <a:gd name="connsiteX3" fmla="*/ 8041229 w 8041229"/>
                <a:gd name="connsiteY3" fmla="*/ 656643 h 4043680"/>
                <a:gd name="connsiteX4" fmla="*/ 8041229 w 8041229"/>
                <a:gd name="connsiteY4" fmla="*/ 3366256 h 4043680"/>
                <a:gd name="connsiteX5" fmla="*/ 7363805 w 8041229"/>
                <a:gd name="connsiteY5" fmla="*/ 4043680 h 4043680"/>
                <a:gd name="connsiteX6" fmla="*/ 781333 w 8041229"/>
                <a:gd name="connsiteY6" fmla="*/ 4002116 h 4043680"/>
                <a:gd name="connsiteX7" fmla="*/ 0 w 8041229"/>
                <a:gd name="connsiteY7" fmla="*/ 3366256 h 4043680"/>
                <a:gd name="connsiteX8" fmla="*/ 0 w 8041229"/>
                <a:gd name="connsiteY8" fmla="*/ 656643 h 4043680"/>
                <a:gd name="connsiteX0" fmla="*/ 0 w 8041229"/>
                <a:gd name="connsiteY0" fmla="*/ 656643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8041229 w 8041229"/>
                <a:gd name="connsiteY4" fmla="*/ 3366256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0 w 8041229"/>
                <a:gd name="connsiteY8" fmla="*/ 656643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8041229 w 8041229"/>
                <a:gd name="connsiteY4" fmla="*/ 3366256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6771523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771523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532532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532532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41229" h="4022896">
                  <a:moveTo>
                    <a:pt x="114300" y="708596"/>
                  </a:moveTo>
                  <a:cubicBezTo>
                    <a:pt x="83127" y="282510"/>
                    <a:pt x="916356" y="41562"/>
                    <a:pt x="1290487" y="20780"/>
                  </a:cubicBezTo>
                  <a:cubicBezTo>
                    <a:pt x="3127889" y="96980"/>
                    <a:pt x="4902948" y="6927"/>
                    <a:pt x="6709178" y="0"/>
                  </a:cubicBezTo>
                  <a:cubicBezTo>
                    <a:pt x="7249564" y="31173"/>
                    <a:pt x="7885366" y="292901"/>
                    <a:pt x="8041229" y="677423"/>
                  </a:cubicBezTo>
                  <a:lnTo>
                    <a:pt x="7926929" y="3418209"/>
                  </a:lnTo>
                  <a:cubicBezTo>
                    <a:pt x="7926929" y="3792340"/>
                    <a:pt x="7519727" y="3991724"/>
                    <a:pt x="7145596" y="3991724"/>
                  </a:cubicBezTo>
                  <a:lnTo>
                    <a:pt x="781333" y="4022896"/>
                  </a:lnTo>
                  <a:cubicBezTo>
                    <a:pt x="407202" y="4022896"/>
                    <a:pt x="0" y="3761167"/>
                    <a:pt x="0" y="3387036"/>
                  </a:cubicBezTo>
                  <a:lnTo>
                    <a:pt x="114300" y="70859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57200" y="819150"/>
              <a:ext cx="1544956" cy="1447800"/>
              <a:chOff x="1121435" y="1352550"/>
              <a:chExt cx="1621156" cy="1517678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121435" y="1352550"/>
                <a:ext cx="1621156" cy="1517678"/>
              </a:xfrm>
              <a:prstGeom prst="rect">
                <a:avLst/>
              </a:prstGeom>
            </p:spPr>
          </p:pic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xmlns="" id="{41709550-8102-4913-8D78-4D6C8E4600DD}"/>
                  </a:ext>
                </a:extLst>
              </p:cNvPr>
              <p:cNvSpPr txBox="1"/>
              <p:nvPr/>
            </p:nvSpPr>
            <p:spPr>
              <a:xfrm>
                <a:off x="1457228" y="1740050"/>
                <a:ext cx="9495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 dirty="0" smtClean="0">
                    <a:ln>
                      <a:solidFill>
                        <a:srgbClr val="5A3312"/>
                      </a:solidFill>
                    </a:ln>
                    <a:solidFill>
                      <a:schemeClr val="accent1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A</a:t>
                </a:r>
                <a:endParaRPr lang="zh-CN" altLang="en-US" sz="3600" b="1" dirty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457200" y="2502421"/>
              <a:ext cx="1676400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3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kém</a:t>
              </a:r>
              <a:endParaRPr lang="vi-VN" sz="23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067661" y="728128"/>
            <a:ext cx="1621156" cy="1517678"/>
            <a:chOff x="7211817" y="709817"/>
            <a:chExt cx="1621156" cy="1517678"/>
          </a:xfrm>
        </p:grpSpPr>
        <p:pic>
          <p:nvPicPr>
            <p:cNvPr id="19" name="图片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11817" y="709817"/>
              <a:ext cx="1621156" cy="1517678"/>
            </a:xfrm>
            <a:prstGeom prst="rect">
              <a:avLst/>
            </a:prstGeom>
          </p:spPr>
        </p:pic>
        <p:sp>
          <p:nvSpPr>
            <p:cNvPr id="27" name="文本框 36">
              <a:extLst>
                <a:ext uri="{FF2B5EF4-FFF2-40B4-BE49-F238E27FC236}">
                  <a16:creationId xmlns:a16="http://schemas.microsoft.com/office/drawing/2014/main" xmlns="" id="{41709550-8102-4913-8D78-4D6C8E4600DD}"/>
                </a:ext>
              </a:extLst>
            </p:cNvPr>
            <p:cNvSpPr txBox="1"/>
            <p:nvPr/>
          </p:nvSpPr>
          <p:spPr>
            <a:xfrm>
              <a:off x="7547610" y="1117579"/>
              <a:ext cx="9495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D</a:t>
              </a:r>
              <a:endParaRPr lang="zh-CN" altLang="en-US" sz="3600" b="1" dirty="0">
                <a:ln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28" name="圆角矩形 40"/>
          <p:cNvSpPr/>
          <p:nvPr/>
        </p:nvSpPr>
        <p:spPr>
          <a:xfrm>
            <a:off x="7074532" y="2365845"/>
            <a:ext cx="1840868" cy="1644682"/>
          </a:xfrm>
          <a:custGeom>
            <a:avLst/>
            <a:gdLst>
              <a:gd name="connsiteX0" fmla="*/ 0 w 8041229"/>
              <a:gd name="connsiteY0" fmla="*/ 677424 h 4064461"/>
              <a:gd name="connsiteX1" fmla="*/ 677424 w 8041229"/>
              <a:gd name="connsiteY1" fmla="*/ 0 h 4064461"/>
              <a:gd name="connsiteX2" fmla="*/ 7363805 w 8041229"/>
              <a:gd name="connsiteY2" fmla="*/ 0 h 4064461"/>
              <a:gd name="connsiteX3" fmla="*/ 8041229 w 8041229"/>
              <a:gd name="connsiteY3" fmla="*/ 677424 h 4064461"/>
              <a:gd name="connsiteX4" fmla="*/ 8041229 w 8041229"/>
              <a:gd name="connsiteY4" fmla="*/ 3387037 h 4064461"/>
              <a:gd name="connsiteX5" fmla="*/ 7363805 w 8041229"/>
              <a:gd name="connsiteY5" fmla="*/ 4064461 h 4064461"/>
              <a:gd name="connsiteX6" fmla="*/ 677424 w 8041229"/>
              <a:gd name="connsiteY6" fmla="*/ 4064461 h 4064461"/>
              <a:gd name="connsiteX7" fmla="*/ 0 w 8041229"/>
              <a:gd name="connsiteY7" fmla="*/ 3387037 h 4064461"/>
              <a:gd name="connsiteX8" fmla="*/ 0 w 8041229"/>
              <a:gd name="connsiteY8" fmla="*/ 677424 h 4064461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363805 w 8041229"/>
              <a:gd name="connsiteY2" fmla="*/ 93519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114423 w 8041229"/>
              <a:gd name="connsiteY2" fmla="*/ 124692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677424 w 8041229"/>
              <a:gd name="connsiteY6" fmla="*/ 4043680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781333 w 8041229"/>
              <a:gd name="connsiteY6" fmla="*/ 4002116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0 w 8041229"/>
              <a:gd name="connsiteY8" fmla="*/ 656643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1229" h="4022896">
                <a:moveTo>
                  <a:pt x="114300" y="708596"/>
                </a:moveTo>
                <a:cubicBezTo>
                  <a:pt x="83127" y="282510"/>
                  <a:pt x="916356" y="41562"/>
                  <a:pt x="1290487" y="20780"/>
                </a:cubicBezTo>
                <a:cubicBezTo>
                  <a:pt x="3127889" y="96980"/>
                  <a:pt x="4902948" y="6927"/>
                  <a:pt x="6709178" y="0"/>
                </a:cubicBezTo>
                <a:cubicBezTo>
                  <a:pt x="7249564" y="31173"/>
                  <a:pt x="7885366" y="292901"/>
                  <a:pt x="8041229" y="677423"/>
                </a:cubicBezTo>
                <a:lnTo>
                  <a:pt x="7926929" y="3418209"/>
                </a:lnTo>
                <a:cubicBezTo>
                  <a:pt x="7926929" y="3792340"/>
                  <a:pt x="7519727" y="3991724"/>
                  <a:pt x="7145596" y="3991724"/>
                </a:cubicBezTo>
                <a:lnTo>
                  <a:pt x="781333" y="4022896"/>
                </a:lnTo>
                <a:cubicBezTo>
                  <a:pt x="407202" y="4022896"/>
                  <a:pt x="0" y="3761167"/>
                  <a:pt x="0" y="3387036"/>
                </a:cubicBezTo>
                <a:lnTo>
                  <a:pt x="114300" y="708596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7268031" y="2387465"/>
            <a:ext cx="15274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neo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84197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200" y="825910"/>
            <a:ext cx="3091950" cy="4317590"/>
          </a:xfrm>
          <a:prstGeom prst="rect">
            <a:avLst/>
          </a:prstGeom>
        </p:spPr>
      </p:pic>
      <p:pic>
        <p:nvPicPr>
          <p:cNvPr id="9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334" y="-30769"/>
            <a:ext cx="5205623" cy="739377"/>
          </a:xfrm>
          <a:prstGeom prst="rect">
            <a:avLst/>
          </a:prstGeom>
        </p:spPr>
      </p:pic>
      <p:sp>
        <p:nvSpPr>
          <p:cNvPr id="10" name="文本框 20">
            <a:extLst>
              <a:ext uri="{FF2B5EF4-FFF2-40B4-BE49-F238E27FC236}">
                <a16:creationId xmlns:a16="http://schemas.microsoft.com/office/drawing/2014/main" xmlns="" id="{41709550-8102-4913-8D78-4D6C8E4600DD}"/>
              </a:ext>
            </a:extLst>
          </p:cNvPr>
          <p:cNvSpPr txBox="1"/>
          <p:nvPr/>
        </p:nvSpPr>
        <p:spPr>
          <a:xfrm>
            <a:off x="1067330" y="84630"/>
            <a:ext cx="2971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*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tình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huống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3477" y="824007"/>
            <a:ext cx="6019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N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sang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AutoNum type="alphaLcParenR"/>
            </a:pP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A? </a:t>
            </a:r>
          </a:p>
          <a:p>
            <a:pPr marL="342900" indent="-342900" algn="just">
              <a:buAutoNum type="alphaLcParenR"/>
            </a:pP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80324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209550"/>
            <a:ext cx="4038600" cy="4038600"/>
          </a:xfrm>
          <a:prstGeom prst="rect">
            <a:avLst/>
          </a:prstGeom>
        </p:spPr>
      </p:pic>
      <p:pic>
        <p:nvPicPr>
          <p:cNvPr id="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334" y="-30769"/>
            <a:ext cx="5205623" cy="739377"/>
          </a:xfrm>
          <a:prstGeom prst="rect">
            <a:avLst/>
          </a:prstGeom>
        </p:spPr>
      </p:pic>
      <p:sp>
        <p:nvSpPr>
          <p:cNvPr id="6" name="文本框 20">
            <a:extLst>
              <a:ext uri="{FF2B5EF4-FFF2-40B4-BE49-F238E27FC236}">
                <a16:creationId xmlns:a16="http://schemas.microsoft.com/office/drawing/2014/main" xmlns="" id="{41709550-8102-4913-8D78-4D6C8E4600DD}"/>
              </a:ext>
            </a:extLst>
          </p:cNvPr>
          <p:cNvSpPr txBox="1"/>
          <p:nvPr/>
        </p:nvSpPr>
        <p:spPr>
          <a:xfrm>
            <a:off x="1067330" y="84630"/>
            <a:ext cx="2971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*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tình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huống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Double Wave 3"/>
          <p:cNvSpPr/>
          <p:nvPr/>
        </p:nvSpPr>
        <p:spPr>
          <a:xfrm>
            <a:off x="0" y="677083"/>
            <a:ext cx="7391400" cy="4256867"/>
          </a:xfrm>
          <a:prstGeom prst="doubleWave">
            <a:avLst>
              <a:gd name="adj1" fmla="val 6250"/>
              <a:gd name="adj2" fmla="val 333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381000" y="1066578"/>
            <a:ext cx="6629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qua.</a:t>
            </a:r>
            <a:endParaRPr lang="vi-V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Ý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thòi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5482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971550"/>
            <a:ext cx="2746170" cy="3335743"/>
          </a:xfrm>
          <a:prstGeom prst="rect">
            <a:avLst/>
          </a:prstGeom>
        </p:spPr>
      </p:pic>
      <p:pic>
        <p:nvPicPr>
          <p:cNvPr id="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334" y="-30769"/>
            <a:ext cx="5205623" cy="739377"/>
          </a:xfrm>
          <a:prstGeom prst="rect">
            <a:avLst/>
          </a:prstGeom>
        </p:spPr>
      </p:pic>
      <p:sp>
        <p:nvSpPr>
          <p:cNvPr id="6" name="文本框 20">
            <a:extLst>
              <a:ext uri="{FF2B5EF4-FFF2-40B4-BE49-F238E27FC236}">
                <a16:creationId xmlns:a16="http://schemas.microsoft.com/office/drawing/2014/main" xmlns="" id="{41709550-8102-4913-8D78-4D6C8E4600DD}"/>
              </a:ext>
            </a:extLst>
          </p:cNvPr>
          <p:cNvSpPr txBox="1"/>
          <p:nvPr/>
        </p:nvSpPr>
        <p:spPr>
          <a:xfrm>
            <a:off x="1067330" y="84630"/>
            <a:ext cx="2971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*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tình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huống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584370" y="687100"/>
            <a:ext cx="5029200" cy="38443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4079935" y="1352550"/>
            <a:ext cx="403807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Theo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69541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209550"/>
            <a:ext cx="4038600" cy="4038600"/>
          </a:xfrm>
          <a:prstGeom prst="rect">
            <a:avLst/>
          </a:prstGeom>
        </p:spPr>
      </p:pic>
      <p:pic>
        <p:nvPicPr>
          <p:cNvPr id="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334" y="-30769"/>
            <a:ext cx="5205623" cy="739377"/>
          </a:xfrm>
          <a:prstGeom prst="rect">
            <a:avLst/>
          </a:prstGeom>
        </p:spPr>
      </p:pic>
      <p:sp>
        <p:nvSpPr>
          <p:cNvPr id="6" name="文本框 20">
            <a:extLst>
              <a:ext uri="{FF2B5EF4-FFF2-40B4-BE49-F238E27FC236}">
                <a16:creationId xmlns:a16="http://schemas.microsoft.com/office/drawing/2014/main" xmlns="" id="{41709550-8102-4913-8D78-4D6C8E4600DD}"/>
              </a:ext>
            </a:extLst>
          </p:cNvPr>
          <p:cNvSpPr txBox="1"/>
          <p:nvPr/>
        </p:nvSpPr>
        <p:spPr>
          <a:xfrm>
            <a:off x="1067330" y="84630"/>
            <a:ext cx="2971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*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tình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huống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Double Wave 3"/>
          <p:cNvSpPr/>
          <p:nvPr/>
        </p:nvSpPr>
        <p:spPr>
          <a:xfrm>
            <a:off x="228600" y="824007"/>
            <a:ext cx="7010400" cy="3886200"/>
          </a:xfrm>
          <a:prstGeom prst="doubleWave">
            <a:avLst>
              <a:gd name="adj1" fmla="val 6250"/>
              <a:gd name="adj2" fmla="val 333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723900" y="1305168"/>
            <a:ext cx="6019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ỷ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H, do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dẫm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H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N. 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33136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7384" y="434485"/>
            <a:ext cx="3326526" cy="130617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4384"/>
          <a:stretch/>
        </p:blipFill>
        <p:spPr>
          <a:xfrm>
            <a:off x="48166" y="2046776"/>
            <a:ext cx="1535640" cy="30967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6603" y="1039753"/>
            <a:ext cx="1567970" cy="312344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F4414CDB-DEA9-4BE9-B9EC-8280B6D87422}"/>
              </a:ext>
            </a:extLst>
          </p:cNvPr>
          <p:cNvSpPr/>
          <p:nvPr/>
        </p:nvSpPr>
        <p:spPr>
          <a:xfrm>
            <a:off x="1241130" y="-923637"/>
            <a:ext cx="184731" cy="646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 b="1" kern="100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康少女文字W5(P)" panose="040F0500000000000000" pitchFamily="82" charset="-122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E3706161-CE7E-4FC1-9AE2-DD4629B8941E}"/>
              </a:ext>
            </a:extLst>
          </p:cNvPr>
          <p:cNvSpPr/>
          <p:nvPr/>
        </p:nvSpPr>
        <p:spPr>
          <a:xfrm>
            <a:off x="3257609" y="762754"/>
            <a:ext cx="25861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III/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Vận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dụng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endParaRPr lang="zh-CN" altLang="en-US" sz="3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1894" y="864107"/>
            <a:ext cx="2462897" cy="402978"/>
            <a:chOff x="990600" y="830807"/>
            <a:chExt cx="2462897" cy="402978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990600" y="1029666"/>
              <a:ext cx="2462897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五角星 27"/>
            <p:cNvSpPr/>
            <p:nvPr/>
          </p:nvSpPr>
          <p:spPr>
            <a:xfrm>
              <a:off x="2569630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五角星 28"/>
            <p:cNvSpPr/>
            <p:nvPr/>
          </p:nvSpPr>
          <p:spPr>
            <a:xfrm>
              <a:off x="1965678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五角星 29"/>
            <p:cNvSpPr/>
            <p:nvPr/>
          </p:nvSpPr>
          <p:spPr>
            <a:xfrm>
              <a:off x="1334692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45419" y="875096"/>
            <a:ext cx="2449696" cy="402978"/>
            <a:chOff x="5475104" y="830807"/>
            <a:chExt cx="2449696" cy="402978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5475104" y="1043285"/>
              <a:ext cx="2449696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五角星 30"/>
            <p:cNvSpPr/>
            <p:nvPr/>
          </p:nvSpPr>
          <p:spPr>
            <a:xfrm>
              <a:off x="7097011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五角星 31"/>
            <p:cNvSpPr/>
            <p:nvPr/>
          </p:nvSpPr>
          <p:spPr>
            <a:xfrm>
              <a:off x="6493059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五角星 32"/>
            <p:cNvSpPr/>
            <p:nvPr/>
          </p:nvSpPr>
          <p:spPr>
            <a:xfrm>
              <a:off x="5862073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Double Wave 7"/>
          <p:cNvSpPr/>
          <p:nvPr/>
        </p:nvSpPr>
        <p:spPr>
          <a:xfrm>
            <a:off x="1444473" y="1839485"/>
            <a:ext cx="6341464" cy="2815618"/>
          </a:xfrm>
          <a:prstGeom prst="doubleWave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/>
          <p:cNvSpPr txBox="1"/>
          <p:nvPr/>
        </p:nvSpPr>
        <p:spPr>
          <a:xfrm>
            <a:off x="1455028" y="2219726"/>
            <a:ext cx="6320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48966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8" grpId="0" animBg="1"/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40"/>
          <p:cNvSpPr/>
          <p:nvPr/>
        </p:nvSpPr>
        <p:spPr>
          <a:xfrm>
            <a:off x="304800" y="300830"/>
            <a:ext cx="7543800" cy="4556920"/>
          </a:xfrm>
          <a:custGeom>
            <a:avLst/>
            <a:gdLst>
              <a:gd name="connsiteX0" fmla="*/ 0 w 8041229"/>
              <a:gd name="connsiteY0" fmla="*/ 677424 h 4064461"/>
              <a:gd name="connsiteX1" fmla="*/ 677424 w 8041229"/>
              <a:gd name="connsiteY1" fmla="*/ 0 h 4064461"/>
              <a:gd name="connsiteX2" fmla="*/ 7363805 w 8041229"/>
              <a:gd name="connsiteY2" fmla="*/ 0 h 4064461"/>
              <a:gd name="connsiteX3" fmla="*/ 8041229 w 8041229"/>
              <a:gd name="connsiteY3" fmla="*/ 677424 h 4064461"/>
              <a:gd name="connsiteX4" fmla="*/ 8041229 w 8041229"/>
              <a:gd name="connsiteY4" fmla="*/ 3387037 h 4064461"/>
              <a:gd name="connsiteX5" fmla="*/ 7363805 w 8041229"/>
              <a:gd name="connsiteY5" fmla="*/ 4064461 h 4064461"/>
              <a:gd name="connsiteX6" fmla="*/ 677424 w 8041229"/>
              <a:gd name="connsiteY6" fmla="*/ 4064461 h 4064461"/>
              <a:gd name="connsiteX7" fmla="*/ 0 w 8041229"/>
              <a:gd name="connsiteY7" fmla="*/ 3387037 h 4064461"/>
              <a:gd name="connsiteX8" fmla="*/ 0 w 8041229"/>
              <a:gd name="connsiteY8" fmla="*/ 677424 h 4064461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363805 w 8041229"/>
              <a:gd name="connsiteY2" fmla="*/ 93519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114423 w 8041229"/>
              <a:gd name="connsiteY2" fmla="*/ 124692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677424 w 8041229"/>
              <a:gd name="connsiteY6" fmla="*/ 4043680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781333 w 8041229"/>
              <a:gd name="connsiteY6" fmla="*/ 4002116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0 w 8041229"/>
              <a:gd name="connsiteY8" fmla="*/ 656643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1229" h="4022896">
                <a:moveTo>
                  <a:pt x="114300" y="708596"/>
                </a:moveTo>
                <a:cubicBezTo>
                  <a:pt x="83127" y="282510"/>
                  <a:pt x="916356" y="41562"/>
                  <a:pt x="1290487" y="20780"/>
                </a:cubicBezTo>
                <a:cubicBezTo>
                  <a:pt x="3127889" y="96980"/>
                  <a:pt x="4902948" y="6927"/>
                  <a:pt x="6709178" y="0"/>
                </a:cubicBezTo>
                <a:cubicBezTo>
                  <a:pt x="7249564" y="31173"/>
                  <a:pt x="7885366" y="292901"/>
                  <a:pt x="8041229" y="677423"/>
                </a:cubicBezTo>
                <a:lnTo>
                  <a:pt x="7926929" y="3418209"/>
                </a:lnTo>
                <a:cubicBezTo>
                  <a:pt x="7926929" y="3792340"/>
                  <a:pt x="7519727" y="3991724"/>
                  <a:pt x="7145596" y="3991724"/>
                </a:cubicBezTo>
                <a:lnTo>
                  <a:pt x="781333" y="4022896"/>
                </a:lnTo>
                <a:cubicBezTo>
                  <a:pt x="407202" y="4022896"/>
                  <a:pt x="0" y="3761167"/>
                  <a:pt x="0" y="3387036"/>
                </a:cubicBezTo>
                <a:lnTo>
                  <a:pt x="114300" y="708596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51D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xmlns="" id="{C3BEC9FD-EA47-45C1-87E2-91CFFCEAAB0A}"/>
              </a:ext>
            </a:extLst>
          </p:cNvPr>
          <p:cNvSpPr txBox="1"/>
          <p:nvPr/>
        </p:nvSpPr>
        <p:spPr>
          <a:xfrm>
            <a:off x="533400" y="1106404"/>
            <a:ext cx="7239000" cy="77713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nl-NL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Lập </a:t>
            </a:r>
            <a:r>
              <a:rPr lang="nl-NL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 hoạch giúp đỡ một HS có hoàn cảnh khó khăn trong lớp với các công việc cụ thể theo PHT sau: 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2086222"/>
            <a:ext cx="3200400" cy="3200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BAB0CAC-06D8-4B58-8F2E-370BE3E6061D}"/>
              </a:ext>
            </a:extLst>
          </p:cNvPr>
          <p:cNvSpPr/>
          <p:nvPr/>
        </p:nvSpPr>
        <p:spPr>
          <a:xfrm>
            <a:off x="304800" y="309098"/>
            <a:ext cx="3810000" cy="368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51203">
            <a:extLst>
              <a:ext uri="{FF2B5EF4-FFF2-40B4-BE49-F238E27FC236}">
                <a16:creationId xmlns:a16="http://schemas.microsoft.com/office/drawing/2014/main" xmlns="" id="{AF858482-317F-418E-ADBC-0C88DD06AC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56852" y="146081"/>
            <a:ext cx="3200183" cy="96032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altLang="zh-CN" sz="2800" b="1" dirty="0" err="1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altLang="zh-CN" sz="2800" b="1" dirty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</a:t>
            </a:r>
            <a:r>
              <a:rPr lang="en-US" altLang="zh-CN" sz="2800" b="1" dirty="0" smtClean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hoạch</a:t>
            </a:r>
            <a:r>
              <a:rPr lang="en-US" altLang="zh-CN" sz="2800" b="1" dirty="0" smtClean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zh-CN" altLang="en-US" sz="2800" b="1" dirty="0">
              <a:ln>
                <a:solidFill>
                  <a:schemeClr val="bg1"/>
                </a:solidFill>
              </a:ln>
              <a:solidFill>
                <a:schemeClr val="accent1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ahoma" panose="020B0604030504040204" pitchFamily="34" charset="0"/>
              <a:ea typeface="迷你简卡通" panose="03000509000000000000" pitchFamily="65" charset="-122"/>
              <a:cs typeface="Tahoma" panose="020B060403050404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9923333"/>
              </p:ext>
            </p:extLst>
          </p:nvPr>
        </p:nvGraphicFramePr>
        <p:xfrm>
          <a:off x="533400" y="1962148"/>
          <a:ext cx="5791200" cy="2514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3072">
                  <a:extLst>
                    <a:ext uri="{9D8B030D-6E8A-4147-A177-3AD203B41FA5}">
                      <a16:colId xmlns:a16="http://schemas.microsoft.com/office/drawing/2014/main" xmlns="" val="3875821697"/>
                    </a:ext>
                  </a:extLst>
                </a:gridCol>
                <a:gridCol w="2548128">
                  <a:extLst>
                    <a:ext uri="{9D8B030D-6E8A-4147-A177-3AD203B41FA5}">
                      <a16:colId xmlns:a16="http://schemas.microsoft.com/office/drawing/2014/main" xmlns="" val="2134727079"/>
                    </a:ext>
                  </a:extLst>
                </a:gridCol>
              </a:tblGrid>
              <a:tr h="6286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Họ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tên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bạn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cần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giúp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đỡ</a:t>
                      </a:r>
                      <a:r>
                        <a:rPr lang="en-US" baseline="0" dirty="0" smtClean="0"/>
                        <a:t> 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2487336"/>
                  </a:ext>
                </a:extLst>
              </a:tr>
              <a:tr h="62865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Những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khó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khăn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của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bạn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3746003"/>
                  </a:ext>
                </a:extLst>
              </a:tr>
              <a:tr h="62865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Những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việc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có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thể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giúp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5909908"/>
                  </a:ext>
                </a:extLst>
              </a:tr>
              <a:tr h="62865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Thời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gian</a:t>
                      </a:r>
                      <a:r>
                        <a:rPr lang="en-US" baseline="0" dirty="0" smtClean="0"/>
                        <a:t> 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36671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24232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0CA36092-9498-4D3B-AEC8-B3891A594852}"/>
              </a:ext>
            </a:extLst>
          </p:cNvPr>
          <p:cNvSpPr/>
          <p:nvPr/>
        </p:nvSpPr>
        <p:spPr>
          <a:xfrm>
            <a:off x="3820973" y="664129"/>
            <a:ext cx="4419600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7200" spc="600" dirty="0" err="1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Cảm</a:t>
            </a:r>
            <a:r>
              <a:rPr lang="en-US" altLang="zh-CN" sz="7200" spc="600" dirty="0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 </a:t>
            </a:r>
            <a:r>
              <a:rPr lang="en-US" altLang="zh-CN" sz="7200" spc="600" dirty="0" err="1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ơn</a:t>
            </a:r>
            <a:r>
              <a:rPr lang="en-US" altLang="zh-CN" sz="7200" spc="600" dirty="0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 </a:t>
            </a:r>
            <a:r>
              <a:rPr lang="en-US" altLang="zh-CN" sz="7200" spc="600" dirty="0" err="1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các</a:t>
            </a:r>
            <a:r>
              <a:rPr lang="en-US" altLang="zh-CN" sz="7200" spc="600" dirty="0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 </a:t>
            </a:r>
            <a:r>
              <a:rPr lang="en-US" altLang="zh-CN" sz="7200" spc="600" dirty="0" err="1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em</a:t>
            </a:r>
            <a:r>
              <a:rPr lang="en-US" altLang="zh-CN" sz="7200" spc="600" dirty="0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! </a:t>
            </a:r>
            <a:endParaRPr lang="en-US" altLang="zh-CN" sz="7200" spc="600" dirty="0">
              <a:ln w="12700">
                <a:solidFill>
                  <a:srgbClr val="5A3312"/>
                </a:solidFill>
              </a:ln>
              <a:solidFill>
                <a:schemeClr val="accent2"/>
              </a:solidFill>
              <a:latin typeface="汉仪铸字木头人W" panose="00020600040101010101" pitchFamily="18" charset="-122"/>
              <a:ea typeface="汉仪铸字木头人W" panose="00020600040101010101" pitchFamily="18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741" y="819150"/>
            <a:ext cx="3060739" cy="37136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4018" y="2343150"/>
            <a:ext cx="169378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3724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2"/>
          </p:nvPr>
        </p:nvSpPr>
        <p:spPr>
          <a:xfrm>
            <a:off x="1950848" y="812151"/>
            <a:ext cx="1228580" cy="713065"/>
          </a:xfrm>
        </p:spPr>
        <p:txBody>
          <a:bodyPr/>
          <a:lstStyle/>
          <a:p>
            <a:r>
              <a:rPr lang="en-US" sz="4400" dirty="0" smtClean="0"/>
              <a:t>01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8F7FC"/>
              </a:clrFrom>
              <a:clrTo>
                <a:srgbClr val="F8F7FC">
                  <a:alpha val="0"/>
                </a:srgbClr>
              </a:clrTo>
            </a:clrChange>
          </a:blip>
          <a:srcRect l="9568" t="91032" r="69237"/>
          <a:stretch/>
        </p:blipFill>
        <p:spPr>
          <a:xfrm>
            <a:off x="3263317" y="721450"/>
            <a:ext cx="3389153" cy="1038817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2"/>
          </p:nvPr>
        </p:nvSpPr>
        <p:spPr>
          <a:xfrm>
            <a:off x="2034737" y="2701411"/>
            <a:ext cx="1228580" cy="713065"/>
          </a:xfrm>
        </p:spPr>
        <p:txBody>
          <a:bodyPr/>
          <a:lstStyle/>
          <a:p>
            <a:r>
              <a:rPr lang="en-US" sz="4400" dirty="0" smtClean="0"/>
              <a:t>02</a:t>
            </a:r>
            <a:endParaRPr lang="en-US" sz="44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2"/>
          </p:nvPr>
        </p:nvSpPr>
        <p:spPr>
          <a:xfrm>
            <a:off x="1372008" y="1879607"/>
            <a:ext cx="6186473" cy="561747"/>
          </a:xfrm>
        </p:spPr>
        <p:txBody>
          <a:bodyPr/>
          <a:lstStyle/>
          <a:p>
            <a:pPr marL="139700" indent="0"/>
            <a:r>
              <a:rPr lang="en-US" sz="3200" dirty="0" smtClean="0">
                <a:solidFill>
                  <a:srgbClr val="FF0000"/>
                </a:solidFill>
              </a:rPr>
              <a:t>1. </a:t>
            </a:r>
            <a:r>
              <a:rPr lang="en-US" sz="3200" dirty="0" err="1" smtClean="0">
                <a:solidFill>
                  <a:srgbClr val="FF0000"/>
                </a:solidFill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đến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chân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mới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nhảy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2"/>
          </p:nvPr>
        </p:nvSpPr>
        <p:spPr>
          <a:xfrm>
            <a:off x="893834" y="3649527"/>
            <a:ext cx="6119361" cy="499045"/>
          </a:xfrm>
        </p:spPr>
        <p:txBody>
          <a:bodyPr/>
          <a:lstStyle/>
          <a:p>
            <a:pPr marL="139700" indent="0"/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2.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M</a:t>
            </a:r>
            <a:r>
              <a:rPr lang="vi-VN" sz="3200" dirty="0" smtClean="0">
                <a:solidFill>
                  <a:schemeClr val="accent3">
                    <a:lumMod val="75000"/>
                  </a:schemeClr>
                </a:solidFill>
              </a:rPr>
              <a:t>ò cua bắt ốc</a:t>
            </a:r>
            <a:endParaRPr lang="en-US" sz="32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12929" t="68000" r="58481" b="25705"/>
          <a:stretch>
            <a:fillRect/>
          </a:stretch>
        </p:blipFill>
        <p:spPr bwMode="auto">
          <a:xfrm>
            <a:off x="3312826" y="2713220"/>
            <a:ext cx="3540174" cy="7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035348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8" grpId="0" build="p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2"/>
          </p:nvPr>
        </p:nvSpPr>
        <p:spPr>
          <a:xfrm>
            <a:off x="1950848" y="812151"/>
            <a:ext cx="1228580" cy="713065"/>
          </a:xfrm>
        </p:spPr>
        <p:txBody>
          <a:bodyPr/>
          <a:lstStyle/>
          <a:p>
            <a:r>
              <a:rPr lang="en-US" sz="4400" dirty="0" smtClean="0"/>
              <a:t>03</a:t>
            </a:r>
            <a:endParaRPr lang="en-US" sz="440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2"/>
          </p:nvPr>
        </p:nvSpPr>
        <p:spPr>
          <a:xfrm>
            <a:off x="2034737" y="2701411"/>
            <a:ext cx="1228580" cy="713065"/>
          </a:xfrm>
        </p:spPr>
        <p:txBody>
          <a:bodyPr/>
          <a:lstStyle/>
          <a:p>
            <a:r>
              <a:rPr lang="en-US" sz="4400" dirty="0" smtClean="0"/>
              <a:t>04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2861" t="75671" r="15143" b="17208"/>
          <a:stretch/>
        </p:blipFill>
        <p:spPr>
          <a:xfrm>
            <a:off x="3456263" y="635983"/>
            <a:ext cx="3229763" cy="1045609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2"/>
          </p:nvPr>
        </p:nvSpPr>
        <p:spPr>
          <a:xfrm>
            <a:off x="1481065" y="1647005"/>
            <a:ext cx="5800579" cy="796454"/>
          </a:xfrm>
        </p:spPr>
        <p:txBody>
          <a:bodyPr/>
          <a:lstStyle/>
          <a:p>
            <a:pPr marL="139700" indent="0"/>
            <a:r>
              <a:rPr lang="en-US" sz="3200" dirty="0" smtClean="0">
                <a:solidFill>
                  <a:srgbClr val="00B050"/>
                </a:solidFill>
              </a:rPr>
              <a:t>3. </a:t>
            </a:r>
            <a:r>
              <a:rPr lang="en-US" sz="3200" dirty="0" err="1" smtClean="0">
                <a:solidFill>
                  <a:srgbClr val="00B050"/>
                </a:solidFill>
              </a:rPr>
              <a:t>Thất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bại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là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mẹ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của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thành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công</a:t>
            </a:r>
            <a:endParaRPr lang="en-US" sz="3200" dirty="0" smtClean="0">
              <a:solidFill>
                <a:srgbClr val="00B050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2"/>
          </p:nvPr>
        </p:nvSpPr>
        <p:spPr>
          <a:xfrm>
            <a:off x="1481065" y="3678985"/>
            <a:ext cx="6480087" cy="977218"/>
          </a:xfrm>
        </p:spPr>
        <p:txBody>
          <a:bodyPr/>
          <a:lstStyle/>
          <a:p>
            <a:pPr marL="139700" indent="0"/>
            <a:r>
              <a:rPr lang="en-US" sz="3200" dirty="0" smtClean="0">
                <a:solidFill>
                  <a:srgbClr val="0070C0"/>
                </a:solidFill>
              </a:rPr>
              <a:t>4. </a:t>
            </a:r>
            <a:r>
              <a:rPr lang="vi-VN" sz="3200" dirty="0" smtClean="0">
                <a:solidFill>
                  <a:srgbClr val="0070C0"/>
                </a:solidFill>
              </a:rPr>
              <a:t>Tháng Giêng là tháng ăn chơi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29" t="45705" r="60929" b="47913"/>
          <a:stretch>
            <a:fillRect/>
          </a:stretch>
        </p:blipFill>
        <p:spPr bwMode="auto">
          <a:xfrm>
            <a:off x="3530183" y="2533339"/>
            <a:ext cx="3612630" cy="86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4981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7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2"/>
          </p:nvPr>
        </p:nvSpPr>
        <p:spPr>
          <a:xfrm>
            <a:off x="2010809" y="242525"/>
            <a:ext cx="1228580" cy="713065"/>
          </a:xfrm>
        </p:spPr>
        <p:txBody>
          <a:bodyPr/>
          <a:lstStyle/>
          <a:p>
            <a:r>
              <a:rPr lang="en-US" sz="4400" dirty="0" smtClean="0"/>
              <a:t>0</a:t>
            </a:r>
            <a:r>
              <a:rPr lang="vi-VN" sz="4400" dirty="0" smtClean="0"/>
              <a:t>5</a:t>
            </a:r>
            <a:endParaRPr lang="en-US" sz="440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2"/>
          </p:nvPr>
        </p:nvSpPr>
        <p:spPr>
          <a:xfrm>
            <a:off x="2034737" y="1802001"/>
            <a:ext cx="1228580" cy="713065"/>
          </a:xfrm>
        </p:spPr>
        <p:txBody>
          <a:bodyPr/>
          <a:lstStyle/>
          <a:p>
            <a:r>
              <a:rPr lang="en-US" sz="4400" dirty="0" smtClean="0"/>
              <a:t>0</a:t>
            </a:r>
            <a:r>
              <a:rPr lang="vi-VN" sz="4400" dirty="0" smtClean="0"/>
              <a:t>6</a:t>
            </a:r>
            <a:endParaRPr lang="en-US" sz="4400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2"/>
          </p:nvPr>
        </p:nvSpPr>
        <p:spPr>
          <a:xfrm>
            <a:off x="1795858" y="1107359"/>
            <a:ext cx="5800579" cy="796454"/>
          </a:xfrm>
        </p:spPr>
        <p:txBody>
          <a:bodyPr/>
          <a:lstStyle/>
          <a:p>
            <a:pPr marL="139700" indent="0"/>
            <a:r>
              <a:rPr lang="en-US" sz="3200" dirty="0" smtClean="0">
                <a:solidFill>
                  <a:srgbClr val="00B050"/>
                </a:solidFill>
              </a:rPr>
              <a:t>.</a:t>
            </a:r>
            <a:r>
              <a:rPr lang="vi-VN" sz="3200" dirty="0" smtClean="0">
                <a:solidFill>
                  <a:srgbClr val="00B050"/>
                </a:solidFill>
              </a:rPr>
              <a:t>5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vi-VN" sz="3200" dirty="0" smtClean="0">
                <a:solidFill>
                  <a:srgbClr val="00B050"/>
                </a:solidFill>
              </a:rPr>
              <a:t>Nằm gai nếm mật</a:t>
            </a:r>
            <a:endParaRPr lang="en-US" sz="3200" dirty="0" smtClean="0">
              <a:solidFill>
                <a:srgbClr val="00B050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2"/>
          </p:nvPr>
        </p:nvSpPr>
        <p:spPr>
          <a:xfrm>
            <a:off x="1645956" y="2554723"/>
            <a:ext cx="6480087" cy="977218"/>
          </a:xfrm>
        </p:spPr>
        <p:txBody>
          <a:bodyPr/>
          <a:lstStyle/>
          <a:p>
            <a:pPr marL="139700" indent="0"/>
            <a:r>
              <a:rPr lang="vi-VN" sz="3200" dirty="0" smtClean="0">
                <a:solidFill>
                  <a:srgbClr val="0070C0"/>
                </a:solidFill>
              </a:rPr>
              <a:t>6</a:t>
            </a:r>
            <a:r>
              <a:rPr lang="en-US" sz="3200" dirty="0" smtClean="0">
                <a:solidFill>
                  <a:srgbClr val="0070C0"/>
                </a:solidFill>
              </a:rPr>
              <a:t>. </a:t>
            </a:r>
            <a:r>
              <a:rPr lang="vi-VN" sz="3200" dirty="0" smtClean="0">
                <a:solidFill>
                  <a:srgbClr val="0070C0"/>
                </a:solidFill>
              </a:rPr>
              <a:t>Con trâu là đầu cơ nghiệp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5377" t="84875" r="58218" b="8918"/>
          <a:stretch>
            <a:fillRect/>
          </a:stretch>
        </p:blipFill>
        <p:spPr bwMode="auto">
          <a:xfrm>
            <a:off x="3395274" y="209242"/>
            <a:ext cx="3605134" cy="84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17578" t="37532" r="64499" b="55036"/>
          <a:stretch>
            <a:fillRect/>
          </a:stretch>
        </p:blipFill>
        <p:spPr bwMode="auto">
          <a:xfrm>
            <a:off x="3665095" y="1633927"/>
            <a:ext cx="2810655" cy="92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 l="17213" t="53051" r="56484" b="39080"/>
          <a:stretch>
            <a:fillRect/>
          </a:stretch>
        </p:blipFill>
        <p:spPr bwMode="auto">
          <a:xfrm>
            <a:off x="3740046" y="3365292"/>
            <a:ext cx="2705725" cy="80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ubtitle 2"/>
          <p:cNvSpPr>
            <a:spLocks noGrp="1"/>
          </p:cNvSpPr>
          <p:nvPr>
            <p:ph type="subTitle" idx="2"/>
          </p:nvPr>
        </p:nvSpPr>
        <p:spPr>
          <a:xfrm>
            <a:off x="2352029" y="3378467"/>
            <a:ext cx="1228580" cy="713065"/>
          </a:xfrm>
        </p:spPr>
        <p:txBody>
          <a:bodyPr/>
          <a:lstStyle/>
          <a:p>
            <a:r>
              <a:rPr lang="en-US" sz="4400" smtClean="0"/>
              <a:t>0</a:t>
            </a:r>
            <a:r>
              <a:rPr lang="vi-VN" sz="4400" dirty="0" smtClean="0"/>
              <a:t>7</a:t>
            </a:r>
            <a:endParaRPr lang="en-US" sz="440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2"/>
          </p:nvPr>
        </p:nvSpPr>
        <p:spPr>
          <a:xfrm>
            <a:off x="1723405" y="4166282"/>
            <a:ext cx="6480087" cy="977218"/>
          </a:xfrm>
        </p:spPr>
        <p:txBody>
          <a:bodyPr/>
          <a:lstStyle/>
          <a:p>
            <a:pPr marL="139700" indent="0"/>
            <a:r>
              <a:rPr lang="vi-VN" sz="3200" dirty="0" smtClean="0">
                <a:solidFill>
                  <a:srgbClr val="0070C0"/>
                </a:solidFill>
              </a:rPr>
              <a:t>7. Cờ bạc là bác thằng bần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81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7" grpId="0" build="p"/>
      <p:bldP spid="8" grpId="0" build="p"/>
      <p:bldP spid="11" grpId="0" build="p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8186" y="84126"/>
            <a:ext cx="1918853" cy="3117509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1A961A3D-42B9-4BE0-A064-95F2478D112E}"/>
              </a:ext>
            </a:extLst>
          </p:cNvPr>
          <p:cNvGrpSpPr/>
          <p:nvPr/>
        </p:nvGrpSpPr>
        <p:grpSpPr>
          <a:xfrm>
            <a:off x="4419600" y="1038820"/>
            <a:ext cx="2971800" cy="923330"/>
            <a:chOff x="6566560" y="1594210"/>
            <a:chExt cx="2201335" cy="1231106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F4414CDB-DEA9-4BE9-B9EC-8280B6D87422}"/>
                </a:ext>
              </a:extLst>
            </p:cNvPr>
            <p:cNvSpPr/>
            <p:nvPr/>
          </p:nvSpPr>
          <p:spPr>
            <a:xfrm>
              <a:off x="7598812" y="1635034"/>
              <a:ext cx="136838" cy="861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3600" b="1" kern="1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康少女文字W5(P)" panose="040F0500000000000000" pitchFamily="82" charset="-122"/>
                <a:ea typeface="华康少女文字W5(P)" panose="040F0500000000000000" pitchFamily="8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E3706161-CE7E-4FC1-9AE2-DD4629B8941E}"/>
                </a:ext>
              </a:extLst>
            </p:cNvPr>
            <p:cNvSpPr/>
            <p:nvPr/>
          </p:nvSpPr>
          <p:spPr>
            <a:xfrm>
              <a:off x="6566560" y="1594210"/>
              <a:ext cx="2201335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zh-CN" altLang="en-US" sz="5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0999" y="361950"/>
            <a:ext cx="6741409" cy="4442265"/>
            <a:chOff x="381000" y="361950"/>
            <a:chExt cx="6505884" cy="444226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000" y="361950"/>
              <a:ext cx="6505884" cy="4442265"/>
            </a:xfrm>
            <a:prstGeom prst="rect">
              <a:avLst/>
            </a:prstGeom>
            <a:noFill/>
          </p:spPr>
        </p:pic>
        <p:sp>
          <p:nvSpPr>
            <p:cNvPr id="2" name="TextBox 1"/>
            <p:cNvSpPr txBox="1"/>
            <p:nvPr/>
          </p:nvSpPr>
          <p:spPr>
            <a:xfrm>
              <a:off x="1460991" y="1123950"/>
              <a:ext cx="434590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3: QUAN TÂM, CẢM THÔNG, CHIA SẺ </a:t>
              </a:r>
            </a:p>
            <a:p>
              <a:pPr algn="ctr"/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GV: ………………..</a:t>
              </a:r>
              <a:endPara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22409" y="3201635"/>
            <a:ext cx="1564391" cy="155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06819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7384" y="434485"/>
            <a:ext cx="3326526" cy="130617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4384"/>
          <a:stretch/>
        </p:blipFill>
        <p:spPr>
          <a:xfrm>
            <a:off x="48166" y="2046776"/>
            <a:ext cx="1535640" cy="30967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6603" y="1039753"/>
            <a:ext cx="1567970" cy="312344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F4414CDB-DEA9-4BE9-B9EC-8280B6D87422}"/>
              </a:ext>
            </a:extLst>
          </p:cNvPr>
          <p:cNvSpPr/>
          <p:nvPr/>
        </p:nvSpPr>
        <p:spPr>
          <a:xfrm>
            <a:off x="1241130" y="-923637"/>
            <a:ext cx="184731" cy="646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 b="1" kern="100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康少女文字W5(P)" panose="040F0500000000000000" pitchFamily="82" charset="-122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E3706161-CE7E-4FC1-9AE2-DD4629B8941E}"/>
              </a:ext>
            </a:extLst>
          </p:cNvPr>
          <p:cNvSpPr/>
          <p:nvPr/>
        </p:nvSpPr>
        <p:spPr>
          <a:xfrm>
            <a:off x="3309317" y="756783"/>
            <a:ext cx="23967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I/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Khám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phá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endParaRPr lang="zh-CN" altLang="en-US" sz="3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18" name="标题 1"/>
          <p:cNvSpPr txBox="1">
            <a:spLocks/>
          </p:cNvSpPr>
          <p:nvPr/>
        </p:nvSpPr>
        <p:spPr>
          <a:xfrm>
            <a:off x="1471092" y="2112593"/>
            <a:ext cx="6296234" cy="2135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54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1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.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Thế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nào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là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quan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tâm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,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cảm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thông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, chia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sẻ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endParaRPr lang="zh-CN" altLang="en-US" sz="4000" b="1" dirty="0">
              <a:solidFill>
                <a:schemeClr val="accent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1894" y="864107"/>
            <a:ext cx="2462897" cy="402978"/>
            <a:chOff x="990600" y="830807"/>
            <a:chExt cx="2462897" cy="402978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990600" y="1029666"/>
              <a:ext cx="2462897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五角星 27"/>
            <p:cNvSpPr/>
            <p:nvPr/>
          </p:nvSpPr>
          <p:spPr>
            <a:xfrm>
              <a:off x="2569630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五角星 28"/>
            <p:cNvSpPr/>
            <p:nvPr/>
          </p:nvSpPr>
          <p:spPr>
            <a:xfrm>
              <a:off x="1965678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五角星 29"/>
            <p:cNvSpPr/>
            <p:nvPr/>
          </p:nvSpPr>
          <p:spPr>
            <a:xfrm>
              <a:off x="1334692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45419" y="875096"/>
            <a:ext cx="2449696" cy="402978"/>
            <a:chOff x="5475104" y="830807"/>
            <a:chExt cx="2449696" cy="402978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5475104" y="1043285"/>
              <a:ext cx="2449696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五角星 30"/>
            <p:cNvSpPr/>
            <p:nvPr/>
          </p:nvSpPr>
          <p:spPr>
            <a:xfrm>
              <a:off x="7097011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五角星 31"/>
            <p:cNvSpPr/>
            <p:nvPr/>
          </p:nvSpPr>
          <p:spPr>
            <a:xfrm>
              <a:off x="6493059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五角星 32"/>
            <p:cNvSpPr/>
            <p:nvPr/>
          </p:nvSpPr>
          <p:spPr>
            <a:xfrm>
              <a:off x="5862073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6344182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400" y="4095750"/>
            <a:ext cx="1216949" cy="1216949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4B5AF6E7-C4D0-4E6E-8F81-CE55DC10F846}"/>
              </a:ext>
            </a:extLst>
          </p:cNvPr>
          <p:cNvSpPr/>
          <p:nvPr/>
        </p:nvSpPr>
        <p:spPr>
          <a:xfrm>
            <a:off x="5924016" y="130696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zh-CN" altLang="en-US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200" y="71143"/>
            <a:ext cx="7563134" cy="651936"/>
          </a:xfrm>
          <a:prstGeom prst="rect">
            <a:avLst/>
          </a:prstGeom>
        </p:spPr>
      </p:pic>
      <p:sp>
        <p:nvSpPr>
          <p:cNvPr id="11" name="文本框 20">
            <a:extLst>
              <a:ext uri="{FF2B5EF4-FFF2-40B4-BE49-F238E27FC236}">
                <a16:creationId xmlns:a16="http://schemas.microsoft.com/office/drawing/2014/main" xmlns="" id="{41709550-8102-4913-8D78-4D6C8E4600DD}"/>
              </a:ext>
            </a:extLst>
          </p:cNvPr>
          <p:cNvSpPr txBox="1"/>
          <p:nvPr/>
        </p:nvSpPr>
        <p:spPr>
          <a:xfrm>
            <a:off x="1143000" y="144114"/>
            <a:ext cx="53697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thông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tin: “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Cây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xanh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bốn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mùa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”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274" y="621168"/>
            <a:ext cx="86106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lững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thững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mỉ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algn="just"/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algn="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Theo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NXB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Nam, HN, 2018)</a:t>
            </a:r>
          </a:p>
          <a:p>
            <a:pPr algn="just"/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26705463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我图VIP设计PPT上传\10月份上传文件\350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6B905916-EC21-4ACF-BC58-BB8799F19323}&quot;/&gt;&lt;isInvalidForFieldText val=&quot;1&quot;/&gt;&lt;Image&gt;&lt;filename val=&quot;C:\Users\TONGXU~1\AppData\Local\Temp\PR\data\asimages\{6B905916-EC21-4ACF-BC58-BB8799F19323}_2_S.png&quot;/&gt;&lt;left val=&quot;79&quot;/&gt;&lt;top val=&quot;17&quot;/&gt;&lt;width val=&quot;634&quot;/&gt;&lt;height val=&quot;109&quot;/&gt;&lt;hasText val=&quot;0&quot;/&gt;&lt;/Image&gt;&lt;Image&gt;&lt;filename val=&quot;C:\Users\TONGXU~1\AppData\Local\Temp\PR\data\asimages\{6B905916-EC21-4ACF-BC58-BB8799F19323}_2_T.png&quot;/&gt;&lt;left val=&quot;82&quot;/&gt;&lt;top val=&quot;15&quot;/&gt;&lt;width val=&quot;604&quot;/&gt;&lt;height val=&quot;10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6B905916-EC21-4ACF-BC58-BB8799F19323}&quot;/&gt;&lt;isInvalidForFieldText val=&quot;1&quot;/&gt;&lt;Image&gt;&lt;filename val=&quot;C:\Users\TONGXU~1\AppData\Local\Temp\PR\data\asimages\{6B905916-EC21-4ACF-BC58-BB8799F19323}_2_S.png&quot;/&gt;&lt;left val=&quot;79&quot;/&gt;&lt;top val=&quot;17&quot;/&gt;&lt;width val=&quot;634&quot;/&gt;&lt;height val=&quot;109&quot;/&gt;&lt;hasText val=&quot;0&quot;/&gt;&lt;/Image&gt;&lt;Image&gt;&lt;filename val=&quot;C:\Users\TONGXU~1\AppData\Local\Temp\PR\data\asimages\{6B905916-EC21-4ACF-BC58-BB8799F19323}_2_T.png&quot;/&gt;&lt;left val=&quot;82&quot;/&gt;&lt;top val=&quot;15&quot;/&gt;&lt;width val=&quot;604&quot;/&gt;&lt;height val=&quot;102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6B905916-EC21-4ACF-BC58-BB8799F19323}&quot;/&gt;&lt;isInvalidForFieldText val=&quot;1&quot;/&gt;&lt;Image&gt;&lt;filename val=&quot;C:\Users\TONGXU~1\AppData\Local\Temp\PR\data\asimages\{6B905916-EC21-4ACF-BC58-BB8799F19323}_2_S.png&quot;/&gt;&lt;left val=&quot;79&quot;/&gt;&lt;top val=&quot;17&quot;/&gt;&lt;width val=&quot;634&quot;/&gt;&lt;height val=&quot;109&quot;/&gt;&lt;hasText val=&quot;0&quot;/&gt;&lt;/Image&gt;&lt;Image&gt;&lt;filename val=&quot;C:\Users\TONGXU~1\AppData\Local\Temp\PR\data\asimages\{6B905916-EC21-4ACF-BC58-BB8799F19323}_2_T.png&quot;/&gt;&lt;left val=&quot;82&quot;/&gt;&lt;top val=&quot;15&quot;/&gt;&lt;width val=&quot;604&quot;/&gt;&lt;height val=&quot;102&quot;/&gt;&lt;hasText val=&quot;1&quot;/&gt;&lt;/Image&gt;&lt;/ThreeDShapeInfo&gt;"/>
</p:tagLst>
</file>

<file path=ppt/theme/theme1.xml><?xml version="1.0" encoding="utf-8"?>
<a:theme xmlns:a="http://schemas.openxmlformats.org/drawingml/2006/main" name="Office 主题">
  <a:themeElements>
    <a:clrScheme name="自定义 109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CCFF"/>
      </a:accent1>
      <a:accent2>
        <a:srgbClr val="FFAE0D"/>
      </a:accent2>
      <a:accent3>
        <a:srgbClr val="00CCFF"/>
      </a:accent3>
      <a:accent4>
        <a:srgbClr val="FFAE0D"/>
      </a:accent4>
      <a:accent5>
        <a:srgbClr val="00CCFF"/>
      </a:accent5>
      <a:accent6>
        <a:srgbClr val="FFAE0D"/>
      </a:accent6>
      <a:hlink>
        <a:srgbClr val="00CCFF"/>
      </a:hlink>
      <a:folHlink>
        <a:srgbClr val="FFAE0D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2478</Words>
  <Application>Microsoft Office PowerPoint</Application>
  <PresentationFormat>On-screen Show (16:9)</PresentationFormat>
  <Paragraphs>195</Paragraphs>
  <Slides>37</Slides>
  <Notes>30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>http://www.ypppt.com/</dc:description>
  <cp:lastModifiedBy/>
  <cp:revision>1</cp:revision>
  <dcterms:created xsi:type="dcterms:W3CDTF">2019-05-08T02:39:47Z</dcterms:created>
  <dcterms:modified xsi:type="dcterms:W3CDTF">2023-10-04T03:16:50Z</dcterms:modified>
</cp:coreProperties>
</file>