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9" r:id="rId1"/>
  </p:sldMasterIdLst>
  <p:notesMasterIdLst>
    <p:notesMasterId r:id="rId32"/>
  </p:notesMasterIdLst>
  <p:sldIdLst>
    <p:sldId id="256" r:id="rId2"/>
    <p:sldId id="477" r:id="rId3"/>
    <p:sldId id="272" r:id="rId4"/>
    <p:sldId id="478" r:id="rId5"/>
    <p:sldId id="267" r:id="rId6"/>
    <p:sldId id="479" r:id="rId7"/>
    <p:sldId id="480" r:id="rId8"/>
    <p:sldId id="481" r:id="rId9"/>
    <p:sldId id="482" r:id="rId10"/>
    <p:sldId id="483" r:id="rId11"/>
    <p:sldId id="485" r:id="rId12"/>
    <p:sldId id="484" r:id="rId13"/>
    <p:sldId id="488" r:id="rId14"/>
    <p:sldId id="486" r:id="rId15"/>
    <p:sldId id="490" r:id="rId16"/>
    <p:sldId id="492" r:id="rId17"/>
    <p:sldId id="294" r:id="rId18"/>
    <p:sldId id="295" r:id="rId19"/>
    <p:sldId id="296" r:id="rId20"/>
    <p:sldId id="297" r:id="rId21"/>
    <p:sldId id="462" r:id="rId22"/>
    <p:sldId id="469" r:id="rId23"/>
    <p:sldId id="471" r:id="rId24"/>
    <p:sldId id="472" r:id="rId25"/>
    <p:sldId id="473" r:id="rId26"/>
    <p:sldId id="474" r:id="rId27"/>
    <p:sldId id="475" r:id="rId28"/>
    <p:sldId id="493" r:id="rId29"/>
    <p:sldId id="494" r:id="rId30"/>
    <p:sldId id="47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7" autoAdjust="0"/>
    <p:restoredTop sz="93231" autoAdjust="0"/>
  </p:normalViewPr>
  <p:slideViewPr>
    <p:cSldViewPr snapToGrid="0">
      <p:cViewPr varScale="1">
        <p:scale>
          <a:sx n="42" d="100"/>
          <a:sy n="42" d="100"/>
        </p:scale>
        <p:origin x="134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98464E-1EB8-43F4-9ED9-C580E048554C}" type="datetimeFigureOut">
              <a:rPr lang="en-US" smtClean="0"/>
              <a:t>8/2/2024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0AFCC1-7B87-4FD6-A80A-0BCEBCAEEA41}" type="slidenum">
              <a:rPr lang="en-US" smtClean="0"/>
              <a:t>‹#›</a:t>
            </a:fld>
            <a:endParaRPr lang="en-US"/>
          </a:p>
        </p:txBody>
      </p:sp>
    </p:spTree>
    <p:extLst>
      <p:ext uri="{BB962C8B-B14F-4D97-AF65-F5344CB8AC3E}">
        <p14:creationId xmlns:p14="http://schemas.microsoft.com/office/powerpoint/2010/main" val="2319041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F5EA65-42C8-4749-A041-34BB82AED346}" type="datetime1">
              <a:rPr lang="en-US" smtClean="0"/>
              <a:t>8/2/2024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0196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20C035-D673-4581-A52B-CC294D346BDD}" type="datetime1">
              <a:rPr lang="en-US" smtClean="0"/>
              <a:t>8/2/2024</a:t>
            </a:fld>
            <a:endParaRPr lang="en-US" dirty="0"/>
          </a:p>
        </p:txBody>
      </p:sp>
      <p:sp>
        <p:nvSpPr>
          <p:cNvPr id="5" name="Footer Placeholder 4"/>
          <p:cNvSpPr>
            <a:spLocks noGrp="1"/>
          </p:cNvSpPr>
          <p:nvPr>
            <p:ph type="ftr" sz="quarter" idx="11"/>
          </p:nvPr>
        </p:nvSpPr>
        <p:spPr/>
        <p:txBody>
          <a:bodyPr/>
          <a:lstStyle/>
          <a:p>
            <a:r>
              <a:rPr lang="en-US"/>
              <a:t>0919574295</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1016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E8BDD7-D420-418E-B7DD-A433891BDAE5}" type="datetime1">
              <a:rPr lang="en-US" smtClean="0"/>
              <a:t>8/2/2024</a:t>
            </a:fld>
            <a:endParaRPr lang="en-US" dirty="0"/>
          </a:p>
        </p:txBody>
      </p:sp>
      <p:sp>
        <p:nvSpPr>
          <p:cNvPr id="5" name="Footer Placeholder 4"/>
          <p:cNvSpPr>
            <a:spLocks noGrp="1"/>
          </p:cNvSpPr>
          <p:nvPr>
            <p:ph type="ftr" sz="quarter" idx="11"/>
          </p:nvPr>
        </p:nvSpPr>
        <p:spPr/>
        <p:txBody>
          <a:bodyPr/>
          <a:lstStyle/>
          <a:p>
            <a:r>
              <a:rPr lang="en-US"/>
              <a:t>0919574295</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A98EE3D-8CD1-4C3F-BD1C-C98C9596463C}"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8584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B8D65F9-32EE-43A0-A074-25D5FB508A35}" type="datetime1">
              <a:rPr lang="en-US" smtClean="0"/>
              <a:t>8/2/2024</a:t>
            </a:fld>
            <a:endParaRPr lang="en-US" dirty="0"/>
          </a:p>
        </p:txBody>
      </p:sp>
      <p:sp>
        <p:nvSpPr>
          <p:cNvPr id="6" name="Footer Placeholder 5"/>
          <p:cNvSpPr>
            <a:spLocks noGrp="1"/>
          </p:cNvSpPr>
          <p:nvPr>
            <p:ph type="ftr" sz="quarter" idx="11"/>
          </p:nvPr>
        </p:nvSpPr>
        <p:spPr/>
        <p:txBody>
          <a:bodyPr/>
          <a:lstStyle/>
          <a:p>
            <a:r>
              <a:rPr lang="en-US"/>
              <a:t>0919574295</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28221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C9C279E-04E7-443A-A637-2EDBBC493CE9}" type="datetime1">
              <a:rPr lang="en-US" smtClean="0"/>
              <a:t>8/2/2024</a:t>
            </a:fld>
            <a:endParaRPr lang="en-US" dirty="0"/>
          </a:p>
        </p:txBody>
      </p:sp>
      <p:sp>
        <p:nvSpPr>
          <p:cNvPr id="6" name="Footer Placeholder 5"/>
          <p:cNvSpPr>
            <a:spLocks noGrp="1"/>
          </p:cNvSpPr>
          <p:nvPr>
            <p:ph type="ftr" sz="quarter" idx="11"/>
          </p:nvPr>
        </p:nvSpPr>
        <p:spPr/>
        <p:txBody>
          <a:bodyPr/>
          <a:lstStyle/>
          <a:p>
            <a:r>
              <a:rPr lang="en-US"/>
              <a:t>0919574295</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A98EE3D-8CD1-4C3F-BD1C-C98C9596463C}"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8635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77DC2F8-80D7-41E0-B725-3C30E565EA66}" type="datetime1">
              <a:rPr lang="en-US" smtClean="0"/>
              <a:t>8/2/2024</a:t>
            </a:fld>
            <a:endParaRPr lang="en-US" dirty="0"/>
          </a:p>
        </p:txBody>
      </p:sp>
      <p:sp>
        <p:nvSpPr>
          <p:cNvPr id="6" name="Footer Placeholder 5"/>
          <p:cNvSpPr>
            <a:spLocks noGrp="1"/>
          </p:cNvSpPr>
          <p:nvPr>
            <p:ph type="ftr" sz="quarter" idx="11"/>
          </p:nvPr>
        </p:nvSpPr>
        <p:spPr/>
        <p:txBody>
          <a:bodyPr/>
          <a:lstStyle/>
          <a:p>
            <a:r>
              <a:rPr lang="en-US"/>
              <a:t>0919574295</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81787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39C486-3830-4B70-B8FD-315A2D76A278}" type="datetime1">
              <a:rPr lang="en-US" smtClean="0"/>
              <a:t>8/2/2024</a:t>
            </a:fld>
            <a:endParaRPr lang="en-US" dirty="0"/>
          </a:p>
        </p:txBody>
      </p:sp>
      <p:sp>
        <p:nvSpPr>
          <p:cNvPr id="5" name="Footer Placeholder 4"/>
          <p:cNvSpPr>
            <a:spLocks noGrp="1"/>
          </p:cNvSpPr>
          <p:nvPr>
            <p:ph type="ftr" sz="quarter" idx="11"/>
          </p:nvPr>
        </p:nvSpPr>
        <p:spPr/>
        <p:txBody>
          <a:bodyPr/>
          <a:lstStyle/>
          <a:p>
            <a:r>
              <a:rPr lang="en-US"/>
              <a:t>0919574295</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65362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F437DA-75EB-494D-B917-2D2E89F4070A}" type="datetime1">
              <a:rPr lang="en-US" smtClean="0"/>
              <a:t>8/2/2024</a:t>
            </a:fld>
            <a:endParaRPr lang="en-US" dirty="0"/>
          </a:p>
        </p:txBody>
      </p:sp>
      <p:sp>
        <p:nvSpPr>
          <p:cNvPr id="5" name="Footer Placeholder 4"/>
          <p:cNvSpPr>
            <a:spLocks noGrp="1"/>
          </p:cNvSpPr>
          <p:nvPr>
            <p:ph type="ftr" sz="quarter" idx="11"/>
          </p:nvPr>
        </p:nvSpPr>
        <p:spPr/>
        <p:txBody>
          <a:bodyPr/>
          <a:lstStyle/>
          <a:p>
            <a:r>
              <a:rPr lang="en-US"/>
              <a:t>0919574295</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96403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DE323A-4FC2-4DCE-93DD-A65E1AC20AD0}" type="datetime1">
              <a:rPr lang="en-US" smtClean="0"/>
              <a:t>8/2/2024</a:t>
            </a:fld>
            <a:endParaRPr lang="en-US" dirty="0"/>
          </a:p>
        </p:txBody>
      </p:sp>
      <p:sp>
        <p:nvSpPr>
          <p:cNvPr id="5" name="Footer Placeholder 4"/>
          <p:cNvSpPr>
            <a:spLocks noGrp="1"/>
          </p:cNvSpPr>
          <p:nvPr>
            <p:ph type="ftr" sz="quarter" idx="11"/>
          </p:nvPr>
        </p:nvSpPr>
        <p:spPr/>
        <p:txBody>
          <a:bodyPr/>
          <a:lstStyle/>
          <a:p>
            <a:r>
              <a:rPr lang="en-US"/>
              <a:t>0919574295</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25841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9A40FE-1988-412D-A658-0DBF9D5F9EE1}" type="datetime1">
              <a:rPr lang="en-US" smtClean="0"/>
              <a:t>8/2/2024</a:t>
            </a:fld>
            <a:endParaRPr lang="en-US" dirty="0"/>
          </a:p>
        </p:txBody>
      </p:sp>
      <p:sp>
        <p:nvSpPr>
          <p:cNvPr id="5" name="Footer Placeholder 4"/>
          <p:cNvSpPr>
            <a:spLocks noGrp="1"/>
          </p:cNvSpPr>
          <p:nvPr>
            <p:ph type="ftr" sz="quarter" idx="11"/>
          </p:nvPr>
        </p:nvSpPr>
        <p:spPr/>
        <p:txBody>
          <a:bodyPr/>
          <a:lstStyle/>
          <a:p>
            <a:r>
              <a:rPr lang="en-US"/>
              <a:t>0919574295</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39232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681238-ABD9-4C78-A19D-19EC173F69C0}" type="datetime1">
              <a:rPr lang="en-US" smtClean="0"/>
              <a:t>8/2/2024</a:t>
            </a:fld>
            <a:endParaRPr lang="en-US" dirty="0"/>
          </a:p>
        </p:txBody>
      </p:sp>
      <p:sp>
        <p:nvSpPr>
          <p:cNvPr id="6" name="Footer Placeholder 5"/>
          <p:cNvSpPr>
            <a:spLocks noGrp="1"/>
          </p:cNvSpPr>
          <p:nvPr>
            <p:ph type="ftr" sz="quarter" idx="11"/>
          </p:nvPr>
        </p:nvSpPr>
        <p:spPr/>
        <p:txBody>
          <a:bodyPr/>
          <a:lstStyle/>
          <a:p>
            <a:r>
              <a:rPr lang="en-US"/>
              <a:t>0919574295</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5653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CB4E19-6E28-4DF5-A893-64FA20648593}" type="datetime1">
              <a:rPr lang="en-US" smtClean="0"/>
              <a:t>8/2/2024</a:t>
            </a:fld>
            <a:endParaRPr lang="en-US" dirty="0"/>
          </a:p>
        </p:txBody>
      </p:sp>
      <p:sp>
        <p:nvSpPr>
          <p:cNvPr id="8" name="Footer Placeholder 7"/>
          <p:cNvSpPr>
            <a:spLocks noGrp="1"/>
          </p:cNvSpPr>
          <p:nvPr>
            <p:ph type="ftr" sz="quarter" idx="11"/>
          </p:nvPr>
        </p:nvSpPr>
        <p:spPr/>
        <p:txBody>
          <a:bodyPr/>
          <a:lstStyle/>
          <a:p>
            <a:r>
              <a:rPr lang="en-US"/>
              <a:t>0919574295</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41107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5C21E5-C7B4-494C-91BA-05568A58AC82}" type="datetime1">
              <a:rPr lang="en-US" smtClean="0"/>
              <a:t>8/2/2024</a:t>
            </a:fld>
            <a:endParaRPr lang="en-US" dirty="0"/>
          </a:p>
        </p:txBody>
      </p:sp>
      <p:sp>
        <p:nvSpPr>
          <p:cNvPr id="4" name="Footer Placeholder 3"/>
          <p:cNvSpPr>
            <a:spLocks noGrp="1"/>
          </p:cNvSpPr>
          <p:nvPr>
            <p:ph type="ftr" sz="quarter" idx="11"/>
          </p:nvPr>
        </p:nvSpPr>
        <p:spPr/>
        <p:txBody>
          <a:bodyPr/>
          <a:lstStyle/>
          <a:p>
            <a:r>
              <a:rPr lang="en-US"/>
              <a:t>0919574295</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57290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60989-1D75-4C04-8E53-1B8FB9458E45}" type="datetime1">
              <a:rPr lang="en-US" smtClean="0"/>
              <a:t>8/2/2024</a:t>
            </a:fld>
            <a:endParaRPr lang="en-US" dirty="0"/>
          </a:p>
        </p:txBody>
      </p:sp>
      <p:sp>
        <p:nvSpPr>
          <p:cNvPr id="3" name="Footer Placeholder 2"/>
          <p:cNvSpPr>
            <a:spLocks noGrp="1"/>
          </p:cNvSpPr>
          <p:nvPr>
            <p:ph type="ftr" sz="quarter" idx="11"/>
          </p:nvPr>
        </p:nvSpPr>
        <p:spPr/>
        <p:txBody>
          <a:bodyPr/>
          <a:lstStyle/>
          <a:p>
            <a:r>
              <a:rPr lang="en-US"/>
              <a:t>0919574295</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9760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6072E1-C892-4EB4-B7F3-C93978710CE3}" type="datetime1">
              <a:rPr lang="en-US" smtClean="0"/>
              <a:t>8/2/2024</a:t>
            </a:fld>
            <a:endParaRPr lang="en-US" dirty="0"/>
          </a:p>
        </p:txBody>
      </p:sp>
      <p:sp>
        <p:nvSpPr>
          <p:cNvPr id="6" name="Footer Placeholder 5"/>
          <p:cNvSpPr>
            <a:spLocks noGrp="1"/>
          </p:cNvSpPr>
          <p:nvPr>
            <p:ph type="ftr" sz="quarter" idx="11"/>
          </p:nvPr>
        </p:nvSpPr>
        <p:spPr/>
        <p:txBody>
          <a:bodyPr/>
          <a:lstStyle/>
          <a:p>
            <a:r>
              <a:rPr lang="en-US"/>
              <a:t>0919574295</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465576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210AD4-BAE1-47AF-99AE-91439BF54EC6}" type="datetime1">
              <a:rPr lang="en-US" smtClean="0"/>
              <a:t>8/2/2024</a:t>
            </a:fld>
            <a:endParaRPr lang="en-US" dirty="0"/>
          </a:p>
        </p:txBody>
      </p:sp>
      <p:sp>
        <p:nvSpPr>
          <p:cNvPr id="6" name="Footer Placeholder 5"/>
          <p:cNvSpPr>
            <a:spLocks noGrp="1"/>
          </p:cNvSpPr>
          <p:nvPr>
            <p:ph type="ftr" sz="quarter" idx="11"/>
          </p:nvPr>
        </p:nvSpPr>
        <p:spPr/>
        <p:txBody>
          <a:bodyPr/>
          <a:lstStyle/>
          <a:p>
            <a:pPr algn="l"/>
            <a:r>
              <a:rPr lang="en-US"/>
              <a:t>0919574295</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04784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84592E8-E0BA-4314-8463-B831137A5AF8}" type="datetime1">
              <a:rPr lang="en-US" smtClean="0"/>
              <a:t>8/2/2024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45723245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hf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hyperlink" Target="https://vi.wikipedia.org/wiki/Muhammad" TargetMode="External"/><Relationship Id="rId3" Type="http://schemas.openxmlformats.org/officeDocument/2006/relationships/hyperlink" Target="https://vi.wikipedia.org/wiki/H%E1%BB%93i_gi%C3%A1o#cite_note-1" TargetMode="External"/><Relationship Id="rId7" Type="http://schemas.openxmlformats.org/officeDocument/2006/relationships/hyperlink" Target="https://vi.wikipedia.org/wiki/Th%C6%B0%E1%BB%A3ng_%C4%90%E1%BA%BF_trong_%C4%91%E1%BA%A1o_Islam"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vi.wikipedia.org/wiki/Thuy%E1%BA%BFt_%C4%91%E1%BB%99c_th%E1%BA%A7n" TargetMode="External"/><Relationship Id="rId11" Type="http://schemas.openxmlformats.org/officeDocument/2006/relationships/hyperlink" Target="https://vi.wikipedia.org/wiki/H%E1%BB%93i_gi%C3%A1o#cite_note-landscape-4" TargetMode="External"/><Relationship Id="rId5" Type="http://schemas.openxmlformats.org/officeDocument/2006/relationships/hyperlink" Target="https://vi.wikipedia.org/wiki/C%C3%A1c_t%C3%B4n_gi%C3%A1o_kh%E1%BB%9Fi_ngu%E1%BB%93n_t%E1%BB%AB_Abraham" TargetMode="External"/><Relationship Id="rId10" Type="http://schemas.openxmlformats.org/officeDocument/2006/relationships/hyperlink" Target="https://vi.wikipedia.org/wiki/H%E1%BB%93i_gi%C3%A1o#cite_note-OEIW-allah-3" TargetMode="External"/><Relationship Id="rId4" Type="http://schemas.openxmlformats.org/officeDocument/2006/relationships/hyperlink" Target="https://vi.wikipedia.org/wiki/T%C3%B4n_gi%C3%A1o" TargetMode="External"/><Relationship Id="rId9" Type="http://schemas.openxmlformats.org/officeDocument/2006/relationships/hyperlink" Target="https://vi.wikipedia.org/wiki/H%E1%BB%93i_gi%C3%A1o#cite_note-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gif"/><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gif"/><Relationship Id="rId10" Type="http://schemas.openxmlformats.org/officeDocument/2006/relationships/image" Target="../media/image51.jpg"/><Relationship Id="rId4" Type="http://schemas.openxmlformats.org/officeDocument/2006/relationships/image" Target="../media/image45.gif"/><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4.gif"/><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6.gif"/><Relationship Id="rId4" Type="http://schemas.openxmlformats.org/officeDocument/2006/relationships/image" Target="../media/image45.gif"/></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4.gif"/><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6.gif"/><Relationship Id="rId10" Type="http://schemas.openxmlformats.org/officeDocument/2006/relationships/image" Target="../media/image51.jpg"/><Relationship Id="rId4" Type="http://schemas.openxmlformats.org/officeDocument/2006/relationships/image" Target="../media/image45.gif"/><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4.gif"/><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6.gif"/><Relationship Id="rId10" Type="http://schemas.openxmlformats.org/officeDocument/2006/relationships/image" Target="../media/image51.jpg"/><Relationship Id="rId4" Type="http://schemas.openxmlformats.org/officeDocument/2006/relationships/image" Target="../media/image45.gif"/><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4.gif"/><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gif"/><Relationship Id="rId10" Type="http://schemas.openxmlformats.org/officeDocument/2006/relationships/image" Target="../media/image51.jpg"/><Relationship Id="rId4" Type="http://schemas.openxmlformats.org/officeDocument/2006/relationships/image" Target="../media/image45.gif"/><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s://www.facebook.com/tam.nguyenthithanh.73997"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Video 3" descr="A fire on a rocky beach&#10;&#10;Description automatically generated with low confidence">
            <a:extLst>
              <a:ext uri="{FF2B5EF4-FFF2-40B4-BE49-F238E27FC236}">
                <a16:creationId xmlns:a16="http://schemas.microsoft.com/office/drawing/2014/main" id="{10A93518-ACA3-CDB6-5DB1-DCA444A06BF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DD864B50-19BE-39B8-C0BE-F2919274857A}"/>
              </a:ext>
            </a:extLst>
          </p:cNvPr>
          <p:cNvSpPr>
            <a:spLocks noGrp="1"/>
          </p:cNvSpPr>
          <p:nvPr>
            <p:ph type="ctrTitle"/>
          </p:nvPr>
        </p:nvSpPr>
        <p:spPr>
          <a:xfrm>
            <a:off x="804336" y="1623412"/>
            <a:ext cx="3503122" cy="2287229"/>
          </a:xfrm>
        </p:spPr>
        <p:txBody>
          <a:bodyPr>
            <a:normAutofit/>
          </a:bodyPr>
          <a:lstStyle/>
          <a:p>
            <a:pPr algn="l"/>
            <a:endParaRPr lang="en-US" sz="4400" dirty="0"/>
          </a:p>
        </p:txBody>
      </p:sp>
      <p:sp>
        <p:nvSpPr>
          <p:cNvPr id="3" name="Subtitle 2">
            <a:extLst>
              <a:ext uri="{FF2B5EF4-FFF2-40B4-BE49-F238E27FC236}">
                <a16:creationId xmlns:a16="http://schemas.microsoft.com/office/drawing/2014/main" id="{AD16E55A-E3FC-4F9E-9761-5B4A91CFC585}"/>
              </a:ext>
            </a:extLst>
          </p:cNvPr>
          <p:cNvSpPr>
            <a:spLocks noGrp="1"/>
          </p:cNvSpPr>
          <p:nvPr>
            <p:ph type="subTitle" idx="1"/>
          </p:nvPr>
        </p:nvSpPr>
        <p:spPr>
          <a:xfrm>
            <a:off x="804335" y="4009771"/>
            <a:ext cx="3503122" cy="1244361"/>
          </a:xfrm>
        </p:spPr>
        <p:txBody>
          <a:bodyPr>
            <a:normAutofit/>
          </a:bodyPr>
          <a:lstStyle/>
          <a:p>
            <a:pPr algn="l"/>
            <a:endParaRPr lang="en-US" sz="1800" dirty="0">
              <a:solidFill>
                <a:srgbClr val="D49626"/>
              </a:solidFill>
            </a:endParaRPr>
          </a:p>
        </p:txBody>
      </p:sp>
    </p:spTree>
    <p:extLst>
      <p:ext uri="{BB962C8B-B14F-4D97-AF65-F5344CB8AC3E}">
        <p14:creationId xmlns:p14="http://schemas.microsoft.com/office/powerpoint/2010/main" val="81459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82;p17">
            <a:extLst>
              <a:ext uri="{FF2B5EF4-FFF2-40B4-BE49-F238E27FC236}">
                <a16:creationId xmlns:a16="http://schemas.microsoft.com/office/drawing/2014/main" id="{32AC274E-2117-27CF-D09F-DA8FD0293765}"/>
              </a:ext>
            </a:extLst>
          </p:cNvPr>
          <p:cNvSpPr txBox="1">
            <a:spLocks noGrp="1"/>
          </p:cNvSpPr>
          <p:nvPr>
            <p:ph type="title"/>
          </p:nvPr>
        </p:nvSpPr>
        <p:spPr>
          <a:xfrm>
            <a:off x="1555532" y="264509"/>
            <a:ext cx="8833945" cy="628771"/>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Clr>
                <a:schemeClr val="dk1"/>
              </a:buClr>
              <a:buSzPts val="4400"/>
            </a:pPr>
            <a:r>
              <a:rPr lang="en-US" sz="3600" b="1" dirty="0">
                <a:solidFill>
                  <a:srgbClr val="FF0000"/>
                </a:solidFill>
                <a:latin typeface="Times New Roman"/>
                <a:ea typeface="Times New Roman"/>
                <a:cs typeface="Times New Roman"/>
                <a:sym typeface="Times New Roman"/>
              </a:rPr>
              <a:t>BÀI 9 VƯƠNG TRIỀU HỒI GIÁO ĐÊ LI</a:t>
            </a:r>
            <a:endParaRPr sz="3600" b="1" dirty="0">
              <a:solidFill>
                <a:srgbClr val="FF0000"/>
              </a:solidFill>
            </a:endParaRPr>
          </a:p>
        </p:txBody>
      </p:sp>
      <p:sp>
        <p:nvSpPr>
          <p:cNvPr id="6" name="TextBox 5">
            <a:extLst>
              <a:ext uri="{FF2B5EF4-FFF2-40B4-BE49-F238E27FC236}">
                <a16:creationId xmlns:a16="http://schemas.microsoft.com/office/drawing/2014/main" id="{98558B62-DD8E-8626-5BDA-2F6DC5CA5599}"/>
              </a:ext>
            </a:extLst>
          </p:cNvPr>
          <p:cNvSpPr txBox="1"/>
          <p:nvPr/>
        </p:nvSpPr>
        <p:spPr>
          <a:xfrm>
            <a:off x="1401962" y="802337"/>
            <a:ext cx="6117020"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B3EB4EE-B6AE-E5EF-ED98-95C26B2EE82F}"/>
              </a:ext>
            </a:extLst>
          </p:cNvPr>
          <p:cNvSpPr txBox="1"/>
          <p:nvPr/>
        </p:nvSpPr>
        <p:spPr>
          <a:xfrm>
            <a:off x="1555532" y="1574154"/>
            <a:ext cx="6117020"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b="1"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FDC01DF-E415-8B28-783E-01B0823764EC}"/>
              </a:ext>
            </a:extLst>
          </p:cNvPr>
          <p:cNvPicPr>
            <a:picLocks noChangeAspect="1"/>
          </p:cNvPicPr>
          <p:nvPr/>
        </p:nvPicPr>
        <p:blipFill>
          <a:blip r:embed="rId2"/>
          <a:stretch>
            <a:fillRect/>
          </a:stretch>
        </p:blipFill>
        <p:spPr>
          <a:xfrm>
            <a:off x="6739467" y="2097373"/>
            <a:ext cx="4809066" cy="3958289"/>
          </a:xfrm>
          <a:prstGeom prst="rect">
            <a:avLst/>
          </a:prstGeom>
        </p:spPr>
      </p:pic>
      <p:sp>
        <p:nvSpPr>
          <p:cNvPr id="19" name="Action Button: Go Home 18">
            <a:hlinkClick r:id="" action="ppaction://hlinkshowjump?jump=firstslide" highlightClick="1"/>
            <a:extLst>
              <a:ext uri="{FF2B5EF4-FFF2-40B4-BE49-F238E27FC236}">
                <a16:creationId xmlns:a16="http://schemas.microsoft.com/office/drawing/2014/main" id="{E33ADF44-756F-9C4B-354C-13FEC83E82A8}"/>
              </a:ext>
            </a:extLst>
          </p:cNvPr>
          <p:cNvSpPr/>
          <p:nvPr/>
        </p:nvSpPr>
        <p:spPr>
          <a:xfrm>
            <a:off x="2094771" y="2304342"/>
            <a:ext cx="3877733" cy="3411362"/>
          </a:xfrm>
          <a:prstGeom prst="actionButtonHome">
            <a:avLst/>
          </a:prstGeom>
          <a:solidFill>
            <a:schemeClr val="bg1"/>
          </a:solidFill>
          <a:ln>
            <a:solidFill>
              <a:srgbClr val="2A2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a:t>
            </a:r>
            <a:r>
              <a:rPr lang="en-US" sz="2800" dirty="0">
                <a:solidFill>
                  <a:schemeClr val="tx1"/>
                </a:solidFill>
                <a:latin typeface="Times New Roman" panose="02020603050405020304" pitchFamily="18" charset="0"/>
                <a:cs typeface="Times New Roman" panose="02020603050405020304" pitchFamily="18" charset="0"/>
              </a:rPr>
              <a:t> La </a:t>
            </a:r>
            <a:r>
              <a:rPr lang="en-US" sz="2800" dirty="0" err="1">
                <a:solidFill>
                  <a:schemeClr val="tx1"/>
                </a:solidFill>
                <a:latin typeface="Times New Roman" panose="02020603050405020304" pitchFamily="18" charset="0"/>
                <a:cs typeface="Times New Roman" panose="02020603050405020304" pitchFamily="18" charset="0"/>
              </a:rPr>
              <a:t>Môn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nằm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giáo</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Ấn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E9A3759D-A7B0-1767-1572-C8441BB6157D}"/>
              </a:ext>
            </a:extLst>
          </p:cNvPr>
          <p:cNvSpPr>
            <a:spLocks noGrp="1"/>
          </p:cNvSpPr>
          <p:nvPr>
            <p:ph type="dt" sz="half" idx="10"/>
          </p:nvPr>
        </p:nvSpPr>
        <p:spPr/>
        <p:txBody>
          <a:bodyPr/>
          <a:lstStyle/>
          <a:p>
            <a:fld id="{357BA74B-1018-46B2-829A-0D3F4664330B}" type="datetime1">
              <a:rPr lang="en-US" smtClean="0"/>
              <a:t>8/2/2024</a:t>
            </a:fld>
            <a:endParaRPr lang="en-US" dirty="0"/>
          </a:p>
        </p:txBody>
      </p:sp>
      <p:sp>
        <p:nvSpPr>
          <p:cNvPr id="3" name="Footer Placeholder 2">
            <a:extLst>
              <a:ext uri="{FF2B5EF4-FFF2-40B4-BE49-F238E27FC236}">
                <a16:creationId xmlns:a16="http://schemas.microsoft.com/office/drawing/2014/main" id="{CBE7BCAC-FA10-54F5-7DA6-8A51CE17046E}"/>
              </a:ext>
            </a:extLst>
          </p:cNvPr>
          <p:cNvSpPr>
            <a:spLocks noGrp="1"/>
          </p:cNvSpPr>
          <p:nvPr>
            <p:ph type="ftr" sz="quarter" idx="11"/>
          </p:nvPr>
        </p:nvSpPr>
        <p:spPr/>
        <p:txBody>
          <a:bodyPr/>
          <a:lstStyle/>
          <a:p>
            <a:r>
              <a:rPr lang="en-US"/>
              <a:t>0919574295</a:t>
            </a:r>
            <a:endParaRPr lang="en-US" dirty="0"/>
          </a:p>
        </p:txBody>
      </p:sp>
      <p:sp>
        <p:nvSpPr>
          <p:cNvPr id="4" name="Slide Number Placeholder 3">
            <a:extLst>
              <a:ext uri="{FF2B5EF4-FFF2-40B4-BE49-F238E27FC236}">
                <a16:creationId xmlns:a16="http://schemas.microsoft.com/office/drawing/2014/main" id="{56FCD37A-1C7A-7BF4-7F5E-C2665CCB9587}"/>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396185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82566B-A60E-4A6B-A1EB-C33033B02A55}"/>
              </a:ext>
            </a:extLst>
          </p:cNvPr>
          <p:cNvSpPr>
            <a:spLocks noGrp="1"/>
          </p:cNvSpPr>
          <p:nvPr>
            <p:ph type="title"/>
          </p:nvPr>
        </p:nvSpPr>
        <p:spPr>
          <a:xfrm>
            <a:off x="2609850" y="891985"/>
            <a:ext cx="6076950" cy="691076"/>
          </a:xfrm>
        </p:spPr>
        <p:txBody>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endParaRPr lang="en-US" sz="2800" dirty="0">
              <a:latin typeface="Times New Roman" panose="02020603050405020304" pitchFamily="18" charset="0"/>
              <a:cs typeface="Times New Roman" panose="02020603050405020304" pitchFamily="18" charset="0"/>
            </a:endParaRPr>
          </a:p>
        </p:txBody>
      </p:sp>
      <p:graphicFrame>
        <p:nvGraphicFramePr>
          <p:cNvPr id="7" name="Table 7">
            <a:extLst>
              <a:ext uri="{FF2B5EF4-FFF2-40B4-BE49-F238E27FC236}">
                <a16:creationId xmlns:a16="http://schemas.microsoft.com/office/drawing/2014/main" id="{4343E037-71A0-693B-0586-15AD1A03468F}"/>
              </a:ext>
            </a:extLst>
          </p:cNvPr>
          <p:cNvGraphicFramePr>
            <a:graphicFrameLocks noGrp="1"/>
          </p:cNvGraphicFramePr>
          <p:nvPr>
            <p:extLst>
              <p:ext uri="{D42A27DB-BD31-4B8C-83A1-F6EECF244321}">
                <p14:modId xmlns:p14="http://schemas.microsoft.com/office/powerpoint/2010/main" val="4187385676"/>
              </p:ext>
            </p:extLst>
          </p:nvPr>
        </p:nvGraphicFramePr>
        <p:xfrm>
          <a:off x="966259" y="2203456"/>
          <a:ext cx="10531474" cy="1828800"/>
        </p:xfrm>
        <a:graphic>
          <a:graphicData uri="http://schemas.openxmlformats.org/drawingml/2006/table">
            <a:tbl>
              <a:tblPr firstRow="1" bandRow="1"/>
              <a:tblGrid>
                <a:gridCol w="2994887">
                  <a:extLst>
                    <a:ext uri="{9D8B030D-6E8A-4147-A177-3AD203B41FA5}">
                      <a16:colId xmlns:a16="http://schemas.microsoft.com/office/drawing/2014/main" val="1974788569"/>
                    </a:ext>
                  </a:extLst>
                </a:gridCol>
                <a:gridCol w="7536587">
                  <a:extLst>
                    <a:ext uri="{9D8B030D-6E8A-4147-A177-3AD203B41FA5}">
                      <a16:colId xmlns:a16="http://schemas.microsoft.com/office/drawing/2014/main" val="3043938484"/>
                    </a:ext>
                  </a:extLst>
                </a:gridCol>
              </a:tblGrid>
              <a:tr h="0">
                <a:tc>
                  <a:txBody>
                    <a:bodyPr/>
                    <a:lstStyle/>
                    <a:p>
                      <a:r>
                        <a:rPr lang="en-US" sz="2400" dirty="0" err="1">
                          <a:solidFill>
                            <a:srgbClr val="2544F4"/>
                          </a:solidFill>
                          <a:latin typeface="Times New Roman" panose="02020603050405020304" pitchFamily="18" charset="0"/>
                          <a:cs typeface="Times New Roman" panose="02020603050405020304" pitchFamily="18" charset="0"/>
                        </a:rPr>
                        <a:t>Lĩnh</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vực</a:t>
                      </a:r>
                      <a:endParaRPr lang="en-US" sz="2400" dirty="0">
                        <a:solidFill>
                          <a:srgbClr val="2544F4"/>
                        </a:solidFill>
                        <a:latin typeface="Times New Roman" panose="02020603050405020304" pitchFamily="18" charset="0"/>
                        <a:cs typeface="Times New Roman" panose="02020603050405020304" pitchFamily="18" charset="0"/>
                      </a:endParaRPr>
                    </a:p>
                  </a:txBody>
                  <a:tcPr/>
                </a:tc>
                <a:tc>
                  <a:txBody>
                    <a:bodyPr/>
                    <a:lstStyle/>
                    <a:p>
                      <a:r>
                        <a:rPr lang="en-US" sz="2400" dirty="0" err="1">
                          <a:solidFill>
                            <a:srgbClr val="2544F4"/>
                          </a:solidFill>
                          <a:latin typeface="Times New Roman" panose="02020603050405020304" pitchFamily="18" charset="0"/>
                          <a:cs typeface="Times New Roman" panose="02020603050405020304" pitchFamily="18" charset="0"/>
                        </a:rPr>
                        <a:t>Thành</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tựu</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tiêu</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biểu</a:t>
                      </a:r>
                      <a:endParaRPr lang="en-US" sz="2400" dirty="0">
                        <a:solidFill>
                          <a:srgbClr val="2544F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2086159"/>
                  </a:ext>
                </a:extLst>
              </a:tr>
              <a:tr h="370840">
                <a:tc>
                  <a:txBody>
                    <a:bodyPr/>
                    <a:lstStyle/>
                    <a:p>
                      <a:endParaRPr lang="en-US" sz="2400">
                        <a:solidFill>
                          <a:srgbClr val="2544F4"/>
                        </a:solidFill>
                        <a:latin typeface="Times New Roman" panose="02020603050405020304" pitchFamily="18" charset="0"/>
                        <a:cs typeface="Times New Roman" panose="02020603050405020304" pitchFamily="18" charset="0"/>
                      </a:endParaRPr>
                    </a:p>
                  </a:txBody>
                  <a:tcPr/>
                </a:tc>
                <a:tc>
                  <a:txBody>
                    <a:bodyPr/>
                    <a:lstStyle/>
                    <a:p>
                      <a:endParaRPr lang="en-US" sz="2400" dirty="0">
                        <a:solidFill>
                          <a:srgbClr val="2544F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59665542"/>
                  </a:ext>
                </a:extLst>
              </a:tr>
              <a:tr h="370840">
                <a:tc>
                  <a:txBody>
                    <a:bodyPr/>
                    <a:lstStyle/>
                    <a:p>
                      <a:endParaRPr lang="en-US" sz="2400">
                        <a:solidFill>
                          <a:srgbClr val="2544F4"/>
                        </a:solidFill>
                        <a:latin typeface="Times New Roman" panose="02020603050405020304" pitchFamily="18" charset="0"/>
                        <a:cs typeface="Times New Roman" panose="02020603050405020304" pitchFamily="18" charset="0"/>
                      </a:endParaRPr>
                    </a:p>
                  </a:txBody>
                  <a:tcPr/>
                </a:tc>
                <a:tc>
                  <a:txBody>
                    <a:bodyPr/>
                    <a:lstStyle/>
                    <a:p>
                      <a:endParaRPr lang="en-US" sz="2400" dirty="0">
                        <a:solidFill>
                          <a:srgbClr val="2544F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0289715"/>
                  </a:ext>
                </a:extLst>
              </a:tr>
              <a:tr h="370840">
                <a:tc>
                  <a:txBody>
                    <a:bodyPr/>
                    <a:lstStyle/>
                    <a:p>
                      <a:endParaRPr lang="en-US" sz="2400">
                        <a:solidFill>
                          <a:srgbClr val="2544F4"/>
                        </a:solidFill>
                        <a:latin typeface="Times New Roman" panose="02020603050405020304" pitchFamily="18" charset="0"/>
                        <a:cs typeface="Times New Roman" panose="02020603050405020304" pitchFamily="18" charset="0"/>
                      </a:endParaRPr>
                    </a:p>
                  </a:txBody>
                  <a:tcPr/>
                </a:tc>
                <a:tc>
                  <a:txBody>
                    <a:bodyPr/>
                    <a:lstStyle/>
                    <a:p>
                      <a:endParaRPr lang="en-US" sz="2400" dirty="0">
                        <a:solidFill>
                          <a:srgbClr val="2544F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19800083"/>
                  </a:ext>
                </a:extLst>
              </a:tr>
            </a:tbl>
          </a:graphicData>
        </a:graphic>
      </p:graphicFrame>
      <p:pic>
        <p:nvPicPr>
          <p:cNvPr id="9" name="Picture 8">
            <a:extLst>
              <a:ext uri="{FF2B5EF4-FFF2-40B4-BE49-F238E27FC236}">
                <a16:creationId xmlns:a16="http://schemas.microsoft.com/office/drawing/2014/main" id="{04F9E11F-DAC4-DCA0-8CD1-0BF178AF1925}"/>
              </a:ext>
            </a:extLst>
          </p:cNvPr>
          <p:cNvPicPr>
            <a:picLocks noChangeAspect="1"/>
          </p:cNvPicPr>
          <p:nvPr/>
        </p:nvPicPr>
        <p:blipFill>
          <a:blip r:embed="rId2"/>
          <a:stretch>
            <a:fillRect/>
          </a:stretch>
        </p:blipFill>
        <p:spPr>
          <a:xfrm>
            <a:off x="5314923" y="3077861"/>
            <a:ext cx="1524106" cy="1042667"/>
          </a:xfrm>
          <a:prstGeom prst="rect">
            <a:avLst/>
          </a:prstGeom>
        </p:spPr>
      </p:pic>
      <p:sp>
        <p:nvSpPr>
          <p:cNvPr id="10" name="Title 1">
            <a:extLst>
              <a:ext uri="{FF2B5EF4-FFF2-40B4-BE49-F238E27FC236}">
                <a16:creationId xmlns:a16="http://schemas.microsoft.com/office/drawing/2014/main" id="{B358D78C-70EE-7710-B2DD-A89F8486D911}"/>
              </a:ext>
            </a:extLst>
          </p:cNvPr>
          <p:cNvSpPr txBox="1">
            <a:spLocks/>
          </p:cNvSpPr>
          <p:nvPr/>
        </p:nvSpPr>
        <p:spPr>
          <a:xfrm>
            <a:off x="2762250" y="1424109"/>
            <a:ext cx="6076950" cy="69107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endParaRPr lang="en-US" sz="28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0D9A13E-BFE2-9F6D-EDE8-9BAFF06A8E3A}"/>
              </a:ext>
            </a:extLst>
          </p:cNvPr>
          <p:cNvSpPr/>
          <p:nvPr/>
        </p:nvSpPr>
        <p:spPr>
          <a:xfrm>
            <a:off x="541867" y="135466"/>
            <a:ext cx="11294533" cy="6417733"/>
          </a:xfrm>
          <a:prstGeom prst="rect">
            <a:avLst/>
          </a:prstGeom>
          <a:noFill/>
          <a:ln w="57150">
            <a:solidFill>
              <a:srgbClr val="2544F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82;p17">
            <a:extLst>
              <a:ext uri="{FF2B5EF4-FFF2-40B4-BE49-F238E27FC236}">
                <a16:creationId xmlns:a16="http://schemas.microsoft.com/office/drawing/2014/main" id="{8FCF69E4-78D3-73D8-4734-D11BB712BA2F}"/>
              </a:ext>
            </a:extLst>
          </p:cNvPr>
          <p:cNvSpPr txBox="1">
            <a:spLocks/>
          </p:cNvSpPr>
          <p:nvPr/>
        </p:nvSpPr>
        <p:spPr>
          <a:xfrm>
            <a:off x="1660003" y="322267"/>
            <a:ext cx="8833945" cy="628771"/>
          </a:xfrm>
          <a:prstGeom prst="rect">
            <a:avLst/>
          </a:prstGeom>
          <a:noFill/>
          <a:ln>
            <a:noFill/>
          </a:ln>
        </p:spPr>
        <p:txBody>
          <a:bodyPr spcFirstLastPara="1" vert="horz" wrap="square" lIns="91425" tIns="45700" rIns="91425" bIns="45700" rtlCol="0" anchor="ctr" anchorCtr="0">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buClr>
                <a:schemeClr val="dk1"/>
              </a:buClr>
              <a:buSzPts val="4400"/>
            </a:pPr>
            <a:r>
              <a:rPr lang="vi-VN" b="1" dirty="0">
                <a:solidFill>
                  <a:srgbClr val="FF0000"/>
                </a:solidFill>
                <a:latin typeface="Times New Roman"/>
                <a:ea typeface="Times New Roman"/>
                <a:cs typeface="Times New Roman"/>
                <a:sym typeface="Times New Roman"/>
              </a:rPr>
              <a:t>BÀI 9 VƯƠNG TRIỀU HỒI GIÁO ĐÊ LI</a:t>
            </a:r>
            <a:endParaRPr lang="vi-VN" b="1" dirty="0">
              <a:solidFill>
                <a:srgbClr val="FF0000"/>
              </a:solidFill>
            </a:endParaRPr>
          </a:p>
        </p:txBody>
      </p:sp>
      <p:pic>
        <p:nvPicPr>
          <p:cNvPr id="3" name="Picture 2">
            <a:extLst>
              <a:ext uri="{FF2B5EF4-FFF2-40B4-BE49-F238E27FC236}">
                <a16:creationId xmlns:a16="http://schemas.microsoft.com/office/drawing/2014/main" id="{F1149BFE-343D-4FFE-A9A4-14EFA96FC55D}"/>
              </a:ext>
            </a:extLst>
          </p:cNvPr>
          <p:cNvPicPr>
            <a:picLocks noChangeAspect="1"/>
          </p:cNvPicPr>
          <p:nvPr/>
        </p:nvPicPr>
        <p:blipFill>
          <a:blip r:embed="rId3"/>
          <a:stretch>
            <a:fillRect/>
          </a:stretch>
        </p:blipFill>
        <p:spPr>
          <a:xfrm>
            <a:off x="966259" y="2930347"/>
            <a:ext cx="4469341" cy="3474424"/>
          </a:xfrm>
          <a:prstGeom prst="rect">
            <a:avLst/>
          </a:prstGeom>
        </p:spPr>
      </p:pic>
      <p:pic>
        <p:nvPicPr>
          <p:cNvPr id="8" name="Picture 7">
            <a:extLst>
              <a:ext uri="{FF2B5EF4-FFF2-40B4-BE49-F238E27FC236}">
                <a16:creationId xmlns:a16="http://schemas.microsoft.com/office/drawing/2014/main" id="{56AC7C75-D53F-9035-0182-F23D1EC96F20}"/>
              </a:ext>
            </a:extLst>
          </p:cNvPr>
          <p:cNvPicPr>
            <a:picLocks noChangeAspect="1"/>
          </p:cNvPicPr>
          <p:nvPr/>
        </p:nvPicPr>
        <p:blipFill>
          <a:blip r:embed="rId4"/>
          <a:stretch>
            <a:fillRect/>
          </a:stretch>
        </p:blipFill>
        <p:spPr>
          <a:xfrm>
            <a:off x="7535333" y="2735580"/>
            <a:ext cx="3962400" cy="3695666"/>
          </a:xfrm>
          <a:prstGeom prst="rect">
            <a:avLst/>
          </a:prstGeom>
        </p:spPr>
      </p:pic>
      <p:sp>
        <p:nvSpPr>
          <p:cNvPr id="2" name="Date Placeholder 1">
            <a:extLst>
              <a:ext uri="{FF2B5EF4-FFF2-40B4-BE49-F238E27FC236}">
                <a16:creationId xmlns:a16="http://schemas.microsoft.com/office/drawing/2014/main" id="{5FE39661-C1BC-72C6-8A91-A4FA29AAB2A6}"/>
              </a:ext>
            </a:extLst>
          </p:cNvPr>
          <p:cNvSpPr>
            <a:spLocks noGrp="1"/>
          </p:cNvSpPr>
          <p:nvPr>
            <p:ph type="dt" sz="half" idx="10"/>
          </p:nvPr>
        </p:nvSpPr>
        <p:spPr/>
        <p:txBody>
          <a:bodyPr/>
          <a:lstStyle/>
          <a:p>
            <a:fld id="{9666A76C-F208-4B1E-A80E-7BB498A7C139}" type="datetime1">
              <a:rPr lang="en-US" smtClean="0"/>
              <a:t>8/2/2024</a:t>
            </a:fld>
            <a:endParaRPr lang="en-US" dirty="0"/>
          </a:p>
        </p:txBody>
      </p:sp>
      <p:sp>
        <p:nvSpPr>
          <p:cNvPr id="4" name="Footer Placeholder 3">
            <a:extLst>
              <a:ext uri="{FF2B5EF4-FFF2-40B4-BE49-F238E27FC236}">
                <a16:creationId xmlns:a16="http://schemas.microsoft.com/office/drawing/2014/main" id="{1974DD00-5BA7-65E5-C599-42F893A84119}"/>
              </a:ext>
            </a:extLst>
          </p:cNvPr>
          <p:cNvSpPr>
            <a:spLocks noGrp="1"/>
          </p:cNvSpPr>
          <p:nvPr>
            <p:ph type="ftr" sz="quarter" idx="11"/>
          </p:nvPr>
        </p:nvSpPr>
        <p:spPr/>
        <p:txBody>
          <a:bodyPr/>
          <a:lstStyle/>
          <a:p>
            <a:r>
              <a:rPr lang="en-US"/>
              <a:t>0919574295</a:t>
            </a:r>
            <a:endParaRPr lang="en-US" dirty="0"/>
          </a:p>
        </p:txBody>
      </p:sp>
      <p:sp>
        <p:nvSpPr>
          <p:cNvPr id="5" name="Slide Number Placeholder 4">
            <a:extLst>
              <a:ext uri="{FF2B5EF4-FFF2-40B4-BE49-F238E27FC236}">
                <a16:creationId xmlns:a16="http://schemas.microsoft.com/office/drawing/2014/main" id="{EE9212E2-CA56-AC50-97E9-EDDD0DB4865B}"/>
              </a:ext>
            </a:extLst>
          </p:cNvPr>
          <p:cNvSpPr>
            <a:spLocks noGrp="1"/>
          </p:cNvSpPr>
          <p:nvPr>
            <p:ph type="sldNum" sz="quarter" idx="12"/>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3183680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7">
            <a:extLst>
              <a:ext uri="{FF2B5EF4-FFF2-40B4-BE49-F238E27FC236}">
                <a16:creationId xmlns:a16="http://schemas.microsoft.com/office/drawing/2014/main" id="{C3CF08A6-2D82-2096-420B-13FBE721973B}"/>
              </a:ext>
            </a:extLst>
          </p:cNvPr>
          <p:cNvGraphicFramePr>
            <a:graphicFrameLocks noGrp="1"/>
          </p:cNvGraphicFramePr>
          <p:nvPr>
            <p:extLst>
              <p:ext uri="{D42A27DB-BD31-4B8C-83A1-F6EECF244321}">
                <p14:modId xmlns:p14="http://schemas.microsoft.com/office/powerpoint/2010/main" val="3842082474"/>
              </p:ext>
            </p:extLst>
          </p:nvPr>
        </p:nvGraphicFramePr>
        <p:xfrm>
          <a:off x="1117442" y="1572946"/>
          <a:ext cx="9668932" cy="2316480"/>
        </p:xfrm>
        <a:graphic>
          <a:graphicData uri="http://schemas.openxmlformats.org/drawingml/2006/table">
            <a:tbl>
              <a:tblPr firstRow="1" bandRow="1"/>
              <a:tblGrid>
                <a:gridCol w="2749602">
                  <a:extLst>
                    <a:ext uri="{9D8B030D-6E8A-4147-A177-3AD203B41FA5}">
                      <a16:colId xmlns:a16="http://schemas.microsoft.com/office/drawing/2014/main" val="1974788569"/>
                    </a:ext>
                  </a:extLst>
                </a:gridCol>
                <a:gridCol w="6919330">
                  <a:extLst>
                    <a:ext uri="{9D8B030D-6E8A-4147-A177-3AD203B41FA5}">
                      <a16:colId xmlns:a16="http://schemas.microsoft.com/office/drawing/2014/main" val="3043938484"/>
                    </a:ext>
                  </a:extLst>
                </a:gridCol>
              </a:tblGrid>
              <a:tr h="0">
                <a:tc>
                  <a:txBody>
                    <a:bodyPr/>
                    <a:lstStyle/>
                    <a:p>
                      <a:r>
                        <a:rPr lang="en-US" sz="2400" dirty="0" err="1">
                          <a:solidFill>
                            <a:srgbClr val="2544F4"/>
                          </a:solidFill>
                          <a:latin typeface="Times New Roman" panose="02020603050405020304" pitchFamily="18" charset="0"/>
                          <a:cs typeface="Times New Roman" panose="02020603050405020304" pitchFamily="18" charset="0"/>
                        </a:rPr>
                        <a:t>Lĩnh</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vực</a:t>
                      </a:r>
                      <a:endParaRPr lang="en-US" sz="2400" dirty="0">
                        <a:solidFill>
                          <a:srgbClr val="2544F4"/>
                        </a:solidFill>
                        <a:latin typeface="Times New Roman" panose="02020603050405020304" pitchFamily="18" charset="0"/>
                        <a:cs typeface="Times New Roman" panose="02020603050405020304" pitchFamily="18" charset="0"/>
                      </a:endParaRPr>
                    </a:p>
                  </a:txBody>
                  <a:tcPr/>
                </a:tc>
                <a:tc>
                  <a:txBody>
                    <a:bodyPr/>
                    <a:lstStyle/>
                    <a:p>
                      <a:r>
                        <a:rPr lang="en-US" sz="2400" dirty="0" err="1">
                          <a:solidFill>
                            <a:srgbClr val="2544F4"/>
                          </a:solidFill>
                          <a:latin typeface="Times New Roman" panose="02020603050405020304" pitchFamily="18" charset="0"/>
                          <a:cs typeface="Times New Roman" panose="02020603050405020304" pitchFamily="18" charset="0"/>
                        </a:rPr>
                        <a:t>Thành</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tựu</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tiêu</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biểu</a:t>
                      </a:r>
                      <a:endParaRPr lang="en-US" sz="2400" dirty="0">
                        <a:solidFill>
                          <a:srgbClr val="2544F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2086159"/>
                  </a:ext>
                </a:extLst>
              </a:tr>
              <a:tr h="370840">
                <a:tc>
                  <a:txBody>
                    <a:bodyPr/>
                    <a:lstStyle/>
                    <a:p>
                      <a:r>
                        <a:rPr lang="en-US" sz="2400" dirty="0" err="1">
                          <a:solidFill>
                            <a:srgbClr val="2544F4"/>
                          </a:solidFill>
                          <a:latin typeface="Times New Roman" panose="02020603050405020304" pitchFamily="18" charset="0"/>
                          <a:cs typeface="Times New Roman" panose="02020603050405020304" pitchFamily="18" charset="0"/>
                        </a:rPr>
                        <a:t>Tôn</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giáo</a:t>
                      </a:r>
                      <a:endParaRPr lang="en-US" sz="2400" dirty="0">
                        <a:solidFill>
                          <a:srgbClr val="2544F4"/>
                        </a:solidFill>
                        <a:latin typeface="Times New Roman" panose="02020603050405020304" pitchFamily="18" charset="0"/>
                        <a:cs typeface="Times New Roman" panose="02020603050405020304" pitchFamily="18" charset="0"/>
                      </a:endParaRPr>
                    </a:p>
                    <a:p>
                      <a:endParaRPr lang="en-US" sz="2400" dirty="0">
                        <a:solidFill>
                          <a:srgbClr val="2544F4"/>
                        </a:solidFill>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 </a:t>
                      </a:r>
                      <a:endParaRPr lang="en-US" sz="2800" dirty="0">
                        <a:solidFill>
                          <a:srgbClr val="2544F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59665542"/>
                  </a:ext>
                </a:extLst>
              </a:tr>
              <a:tr h="370840">
                <a:tc>
                  <a:txBody>
                    <a:bodyPr/>
                    <a:lstStyle/>
                    <a:p>
                      <a:r>
                        <a:rPr lang="en-US" sz="2400" dirty="0" err="1">
                          <a:solidFill>
                            <a:srgbClr val="2544F4"/>
                          </a:solidFill>
                          <a:latin typeface="Times New Roman" panose="02020603050405020304" pitchFamily="18" charset="0"/>
                          <a:cs typeface="Times New Roman" panose="02020603050405020304" pitchFamily="18" charset="0"/>
                        </a:rPr>
                        <a:t>Chữ</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viết</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văn</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học</a:t>
                      </a:r>
                      <a:endParaRPr lang="en-US" sz="2400" dirty="0">
                        <a:solidFill>
                          <a:srgbClr val="2544F4"/>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dirty="0">
                        <a:solidFill>
                          <a:srgbClr val="2544F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0289715"/>
                  </a:ext>
                </a:extLst>
              </a:tr>
              <a:tr h="370840">
                <a:tc>
                  <a:txBody>
                    <a:bodyPr/>
                    <a:lstStyle/>
                    <a:p>
                      <a:r>
                        <a:rPr lang="en-US" sz="2400" dirty="0" err="1">
                          <a:solidFill>
                            <a:srgbClr val="2544F4"/>
                          </a:solidFill>
                          <a:latin typeface="Times New Roman" panose="02020603050405020304" pitchFamily="18" charset="0"/>
                          <a:cs typeface="Times New Roman" panose="02020603050405020304" pitchFamily="18" charset="0"/>
                        </a:rPr>
                        <a:t>Kiến</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trúc</a:t>
                      </a:r>
                      <a:endParaRPr lang="en-US" sz="2400" dirty="0">
                        <a:solidFill>
                          <a:srgbClr val="2544F4"/>
                        </a:solidFill>
                        <a:latin typeface="Times New Roman" panose="02020603050405020304" pitchFamily="18" charset="0"/>
                        <a:cs typeface="Times New Roman" panose="02020603050405020304" pitchFamily="18" charset="0"/>
                      </a:endParaRPr>
                    </a:p>
                  </a:txBody>
                  <a:tcPr/>
                </a:tc>
                <a:tc>
                  <a:txBody>
                    <a:bodyPr/>
                    <a:lstStyle/>
                    <a:p>
                      <a:endParaRPr lang="en-US" sz="2800" dirty="0">
                        <a:solidFill>
                          <a:srgbClr val="2544F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19800083"/>
                  </a:ext>
                </a:extLst>
              </a:tr>
            </a:tbl>
          </a:graphicData>
        </a:graphic>
      </p:graphicFrame>
      <p:pic>
        <p:nvPicPr>
          <p:cNvPr id="18" name="Picture 17">
            <a:extLst>
              <a:ext uri="{FF2B5EF4-FFF2-40B4-BE49-F238E27FC236}">
                <a16:creationId xmlns:a16="http://schemas.microsoft.com/office/drawing/2014/main" id="{45EDC306-E48D-C3C0-57B9-4E8BC73D7847}"/>
              </a:ext>
            </a:extLst>
          </p:cNvPr>
          <p:cNvPicPr>
            <a:picLocks noChangeAspect="1"/>
          </p:cNvPicPr>
          <p:nvPr/>
        </p:nvPicPr>
        <p:blipFill>
          <a:blip r:embed="rId2"/>
          <a:stretch>
            <a:fillRect/>
          </a:stretch>
        </p:blipFill>
        <p:spPr>
          <a:xfrm>
            <a:off x="1117442" y="2954865"/>
            <a:ext cx="9668932" cy="4185443"/>
          </a:xfrm>
          <a:prstGeom prst="rect">
            <a:avLst/>
          </a:prstGeom>
        </p:spPr>
      </p:pic>
      <p:sp>
        <p:nvSpPr>
          <p:cNvPr id="19" name="Title 1">
            <a:extLst>
              <a:ext uri="{FF2B5EF4-FFF2-40B4-BE49-F238E27FC236}">
                <a16:creationId xmlns:a16="http://schemas.microsoft.com/office/drawing/2014/main" id="{1970BDAD-9C43-BB8A-7031-6757728329FF}"/>
              </a:ext>
            </a:extLst>
          </p:cNvPr>
          <p:cNvSpPr>
            <a:spLocks noGrp="1"/>
          </p:cNvSpPr>
          <p:nvPr>
            <p:ph type="title"/>
          </p:nvPr>
        </p:nvSpPr>
        <p:spPr>
          <a:xfrm>
            <a:off x="1660003" y="880733"/>
            <a:ext cx="6076950" cy="691076"/>
          </a:xfrm>
        </p:spPr>
        <p:txBody>
          <a:bodyPr/>
          <a:lstStyle/>
          <a:p>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endParaRPr lang="en-US" sz="2800" b="1" dirty="0">
              <a:latin typeface="Times New Roman" panose="02020603050405020304" pitchFamily="18" charset="0"/>
              <a:cs typeface="Times New Roman" panose="02020603050405020304" pitchFamily="18" charset="0"/>
            </a:endParaRPr>
          </a:p>
        </p:txBody>
      </p:sp>
      <p:sp>
        <p:nvSpPr>
          <p:cNvPr id="20" name="Google Shape;282;p17">
            <a:extLst>
              <a:ext uri="{FF2B5EF4-FFF2-40B4-BE49-F238E27FC236}">
                <a16:creationId xmlns:a16="http://schemas.microsoft.com/office/drawing/2014/main" id="{5C601B90-7917-982D-0C84-81868EA61CD8}"/>
              </a:ext>
            </a:extLst>
          </p:cNvPr>
          <p:cNvSpPr txBox="1">
            <a:spLocks/>
          </p:cNvSpPr>
          <p:nvPr/>
        </p:nvSpPr>
        <p:spPr>
          <a:xfrm>
            <a:off x="1660003" y="322267"/>
            <a:ext cx="8833945" cy="628771"/>
          </a:xfrm>
          <a:prstGeom prst="rect">
            <a:avLst/>
          </a:prstGeom>
          <a:noFill/>
          <a:ln>
            <a:noFill/>
          </a:ln>
        </p:spPr>
        <p:txBody>
          <a:bodyPr spcFirstLastPara="1" vert="horz" wrap="square" lIns="91425" tIns="45700" rIns="91425" bIns="45700" rtlCol="0" anchor="ctr" anchorCtr="0">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buClr>
                <a:schemeClr val="dk1"/>
              </a:buClr>
              <a:buSzPts val="4400"/>
            </a:pPr>
            <a:r>
              <a:rPr lang="vi-VN" b="1" dirty="0">
                <a:solidFill>
                  <a:srgbClr val="FF0000"/>
                </a:solidFill>
                <a:latin typeface="Times New Roman"/>
                <a:ea typeface="Times New Roman"/>
                <a:cs typeface="Times New Roman"/>
                <a:sym typeface="Times New Roman"/>
              </a:rPr>
              <a:t>BÀI 9 VƯƠNG TRIỀU HỒI GIÁO ĐÊ LI</a:t>
            </a:r>
            <a:endParaRPr lang="vi-VN" b="1" dirty="0">
              <a:solidFill>
                <a:srgbClr val="FF0000"/>
              </a:solidFill>
            </a:endParaRPr>
          </a:p>
        </p:txBody>
      </p:sp>
      <p:sp>
        <p:nvSpPr>
          <p:cNvPr id="21" name="TextBox 20">
            <a:extLst>
              <a:ext uri="{FF2B5EF4-FFF2-40B4-BE49-F238E27FC236}">
                <a16:creationId xmlns:a16="http://schemas.microsoft.com/office/drawing/2014/main" id="{836BB856-820A-E46A-F1D3-82CE2F8A03A9}"/>
              </a:ext>
            </a:extLst>
          </p:cNvPr>
          <p:cNvSpPr txBox="1"/>
          <p:nvPr/>
        </p:nvSpPr>
        <p:spPr>
          <a:xfrm>
            <a:off x="1989508" y="5212294"/>
            <a:ext cx="7924800" cy="1323439"/>
          </a:xfrm>
          <a:prstGeom prst="rect">
            <a:avLst/>
          </a:prstGeom>
          <a:noFill/>
        </p:spPr>
        <p:txBody>
          <a:bodyPr wrap="square" rtlCol="0">
            <a:spAutoFit/>
          </a:bodyPr>
          <a:lstStyle/>
          <a:p>
            <a:r>
              <a:rPr lang="vi-VN" sz="2000" b="1" i="0" dirty="0">
                <a:solidFill>
                  <a:schemeClr val="bg1"/>
                </a:solidFill>
                <a:effectLst/>
                <a:latin typeface="Times New Roman" panose="02020603050405020304" pitchFamily="18" charset="0"/>
                <a:cs typeface="Times New Roman" panose="02020603050405020304" pitchFamily="18" charset="0"/>
              </a:rPr>
              <a:t>Hồi giáo</a:t>
            </a:r>
            <a:r>
              <a:rPr lang="vi-VN" sz="2000" b="0" i="0" dirty="0">
                <a:solidFill>
                  <a:schemeClr val="bg1"/>
                </a:solidFill>
                <a:effectLst/>
                <a:latin typeface="Times New Roman" panose="02020603050405020304" pitchFamily="18" charset="0"/>
                <a:cs typeface="Times New Roman" panose="02020603050405020304" pitchFamily="18" charset="0"/>
              </a:rPr>
              <a:t> hay còn gọi là </a:t>
            </a:r>
            <a:r>
              <a:rPr lang="vi-VN" sz="2000" b="1" i="0" dirty="0">
                <a:solidFill>
                  <a:schemeClr val="bg1"/>
                </a:solidFill>
                <a:effectLst/>
                <a:latin typeface="Times New Roman" panose="02020603050405020304" pitchFamily="18" charset="0"/>
                <a:cs typeface="Times New Roman" panose="02020603050405020304" pitchFamily="18" charset="0"/>
              </a:rPr>
              <a:t>đạo Hồi</a:t>
            </a:r>
            <a:r>
              <a:rPr lang="vi-VN" sz="2000" b="0" i="0" dirty="0">
                <a:solidFill>
                  <a:schemeClr val="bg1"/>
                </a:solidFill>
                <a:effectLst/>
                <a:latin typeface="Times New Roman" panose="02020603050405020304" pitchFamily="18" charset="0"/>
                <a:cs typeface="Times New Roman" panose="02020603050405020304" pitchFamily="18" charset="0"/>
              </a:rPr>
              <a:t> hay là </a:t>
            </a:r>
            <a:r>
              <a:rPr lang="vi-VN" sz="2000" b="1" i="0" dirty="0">
                <a:solidFill>
                  <a:schemeClr val="bg1"/>
                </a:solidFill>
                <a:effectLst/>
                <a:latin typeface="Times New Roman" panose="02020603050405020304" pitchFamily="18" charset="0"/>
                <a:cs typeface="Times New Roman" panose="02020603050405020304" pitchFamily="18" charset="0"/>
              </a:rPr>
              <a:t>đạo Islam</a:t>
            </a:r>
            <a:r>
              <a:rPr lang="vi-VN" sz="2000" b="0" i="0" u="none" strike="noStrike" baseline="30000" dirty="0">
                <a:solidFill>
                  <a:schemeClr val="bg1"/>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a:t>
            </a:r>
            <a:r>
              <a:rPr lang="en-US" sz="2000" b="0" i="0" u="none" strike="noStrike" baseline="30000" dirty="0">
                <a:solidFill>
                  <a:schemeClr val="bg1"/>
                </a:solidFill>
                <a:effectLst/>
                <a:latin typeface="Times New Roman" panose="02020603050405020304" pitchFamily="18" charset="0"/>
                <a:cs typeface="Times New Roman" panose="02020603050405020304" pitchFamily="18" charset="0"/>
              </a:rPr>
              <a:t> </a:t>
            </a:r>
            <a:r>
              <a:rPr lang="vi-VN" sz="2000" b="0" i="0" dirty="0">
                <a:solidFill>
                  <a:schemeClr val="bg1"/>
                </a:solidFill>
                <a:effectLst/>
                <a:latin typeface="Times New Roman" panose="02020603050405020304" pitchFamily="18" charset="0"/>
                <a:cs typeface="Times New Roman" panose="02020603050405020304" pitchFamily="18" charset="0"/>
              </a:rPr>
              <a:t>là một </a:t>
            </a:r>
            <a:r>
              <a:rPr lang="vi-VN" sz="2000" b="0" i="0" u="none" strike="noStrike" dirty="0">
                <a:solidFill>
                  <a:schemeClr val="bg1"/>
                </a:solidFill>
                <a:effectLst/>
                <a:latin typeface="Times New Roman" panose="02020603050405020304" pitchFamily="18" charset="0"/>
                <a:cs typeface="Times New Roman" panose="02020603050405020304" pitchFamily="18" charset="0"/>
                <a:hlinkClick r:id="rId4" tooltip="Tôn giáo">
                  <a:extLst>
                    <a:ext uri="{A12FA001-AC4F-418D-AE19-62706E023703}">
                      <ahyp:hlinkClr xmlns:ahyp="http://schemas.microsoft.com/office/drawing/2018/hyperlinkcolor" val="tx"/>
                    </a:ext>
                  </a:extLst>
                </a:hlinkClick>
              </a:rPr>
              <a:t>tôn giáo</a:t>
            </a:r>
            <a:r>
              <a:rPr lang="vi-VN" sz="2000" b="0" i="0" dirty="0">
                <a:solidFill>
                  <a:schemeClr val="bg1"/>
                </a:solidFill>
                <a:effectLst/>
                <a:latin typeface="Times New Roman" panose="02020603050405020304" pitchFamily="18" charset="0"/>
                <a:cs typeface="Times New Roman" panose="02020603050405020304" pitchFamily="18" charset="0"/>
              </a:rPr>
              <a:t> </a:t>
            </a:r>
            <a:r>
              <a:rPr lang="vi-VN" sz="2000" b="0" i="0" u="none" strike="noStrike" dirty="0">
                <a:solidFill>
                  <a:schemeClr val="bg1"/>
                </a:solidFill>
                <a:effectLst/>
                <a:latin typeface="Times New Roman" panose="02020603050405020304" pitchFamily="18" charset="0"/>
                <a:cs typeface="Times New Roman" panose="02020603050405020304" pitchFamily="18" charset="0"/>
                <a:hlinkClick r:id="rId5" tooltip="Các tôn giáo khởi nguồn từ Abraham">
                  <a:extLst>
                    <a:ext uri="{A12FA001-AC4F-418D-AE19-62706E023703}">
                      <ahyp:hlinkClr xmlns:ahyp="http://schemas.microsoft.com/office/drawing/2018/hyperlinkcolor" val="tx"/>
                    </a:ext>
                  </a:extLst>
                </a:hlinkClick>
              </a:rPr>
              <a:t>khởi nguồn từ Abraham</a:t>
            </a:r>
            <a:r>
              <a:rPr lang="vi-VN" sz="2000" b="0" i="0" dirty="0">
                <a:solidFill>
                  <a:schemeClr val="bg1"/>
                </a:solidFill>
                <a:effectLst/>
                <a:latin typeface="Times New Roman" panose="02020603050405020304" pitchFamily="18" charset="0"/>
                <a:cs typeface="Times New Roman" panose="02020603050405020304" pitchFamily="18" charset="0"/>
              </a:rPr>
              <a:t>, </a:t>
            </a:r>
            <a:r>
              <a:rPr lang="vi-VN" sz="2000" b="0" i="0" u="none" strike="noStrike" dirty="0">
                <a:solidFill>
                  <a:schemeClr val="bg1"/>
                </a:solidFill>
                <a:effectLst/>
                <a:latin typeface="Times New Roman" panose="02020603050405020304" pitchFamily="18" charset="0"/>
                <a:cs typeface="Times New Roman" panose="02020603050405020304" pitchFamily="18" charset="0"/>
                <a:hlinkClick r:id="rId6" tooltip="Thuyết độc thần">
                  <a:extLst>
                    <a:ext uri="{A12FA001-AC4F-418D-AE19-62706E023703}">
                      <ahyp:hlinkClr xmlns:ahyp="http://schemas.microsoft.com/office/drawing/2018/hyperlinkcolor" val="tx"/>
                    </a:ext>
                  </a:extLst>
                </a:hlinkClick>
              </a:rPr>
              <a:t>độc thần</a:t>
            </a:r>
            <a:r>
              <a:rPr lang="vi-VN" sz="2000" b="0" i="0" dirty="0">
                <a:solidFill>
                  <a:schemeClr val="bg1"/>
                </a:solidFill>
                <a:effectLst/>
                <a:latin typeface="Times New Roman" panose="02020603050405020304" pitchFamily="18" charset="0"/>
                <a:cs typeface="Times New Roman" panose="02020603050405020304" pitchFamily="18" charset="0"/>
              </a:rPr>
              <a:t>, dạy rằng chỉ có một Thượng Đế (</a:t>
            </a:r>
            <a:r>
              <a:rPr lang="vi-VN" sz="2000" b="0" i="0" u="none" strike="noStrike" dirty="0">
                <a:solidFill>
                  <a:schemeClr val="bg1"/>
                </a:solidFill>
                <a:effectLst/>
                <a:latin typeface="Times New Roman" panose="02020603050405020304" pitchFamily="18" charset="0"/>
                <a:cs typeface="Times New Roman" panose="02020603050405020304" pitchFamily="18" charset="0"/>
                <a:hlinkClick r:id="rId7" tooltip="Thượng Đế trong đạo Islam">
                  <a:extLst>
                    <a:ext uri="{A12FA001-AC4F-418D-AE19-62706E023703}">
                      <ahyp:hlinkClr xmlns:ahyp="http://schemas.microsoft.com/office/drawing/2018/hyperlinkcolor" val="tx"/>
                    </a:ext>
                  </a:extLst>
                </a:hlinkClick>
              </a:rPr>
              <a:t>Allah</a:t>
            </a:r>
            <a:r>
              <a:rPr lang="vi-VN" sz="2000" b="0" i="0" dirty="0">
                <a:solidFill>
                  <a:schemeClr val="bg1"/>
                </a:solidFill>
                <a:effectLst/>
                <a:latin typeface="Times New Roman" panose="02020603050405020304" pitchFamily="18" charset="0"/>
                <a:cs typeface="Times New Roman" panose="02020603050405020304" pitchFamily="18" charset="0"/>
              </a:rPr>
              <a:t>) và </a:t>
            </a:r>
            <a:r>
              <a:rPr lang="vi-VN" sz="2000" b="0" i="0" u="none" strike="noStrike" dirty="0">
                <a:solidFill>
                  <a:schemeClr val="bg1"/>
                </a:solidFill>
                <a:effectLst/>
                <a:latin typeface="Times New Roman" panose="02020603050405020304" pitchFamily="18" charset="0"/>
                <a:cs typeface="Times New Roman" panose="02020603050405020304" pitchFamily="18" charset="0"/>
                <a:hlinkClick r:id="rId8" tooltip="Muhammad">
                  <a:extLst>
                    <a:ext uri="{A12FA001-AC4F-418D-AE19-62706E023703}">
                      <ahyp:hlinkClr xmlns:ahyp="http://schemas.microsoft.com/office/drawing/2018/hyperlinkcolor" val="tx"/>
                    </a:ext>
                  </a:extLst>
                </a:hlinkClick>
              </a:rPr>
              <a:t>Muhammad</a:t>
            </a:r>
            <a:r>
              <a:rPr lang="vi-VN" sz="2000" b="0" i="0" dirty="0">
                <a:solidFill>
                  <a:schemeClr val="bg1"/>
                </a:solidFill>
                <a:effectLst/>
                <a:latin typeface="Times New Roman" panose="02020603050405020304" pitchFamily="18" charset="0"/>
                <a:cs typeface="Times New Roman" panose="02020603050405020304" pitchFamily="18" charset="0"/>
              </a:rPr>
              <a:t> là sứ giả của Thượng đế.</a:t>
            </a:r>
            <a:r>
              <a:rPr lang="vi-VN" sz="2000" b="0" i="0" u="none" strike="noStrike" baseline="30000" dirty="0">
                <a:solidFill>
                  <a:schemeClr val="bg1"/>
                </a:solidFill>
                <a:effectLst/>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[1]</a:t>
            </a:r>
            <a:r>
              <a:rPr lang="vi-VN" sz="2000" b="0" i="0" u="none" strike="noStrike" baseline="30000" dirty="0">
                <a:solidFill>
                  <a:schemeClr val="bg1"/>
                </a:solidFill>
                <a:effectLst/>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[2]</a:t>
            </a:r>
            <a:r>
              <a:rPr lang="vi-VN" sz="2000" b="0" i="0" dirty="0">
                <a:solidFill>
                  <a:schemeClr val="bg1"/>
                </a:solidFill>
                <a:effectLst/>
                <a:latin typeface="Times New Roman" panose="02020603050405020304" pitchFamily="18" charset="0"/>
                <a:cs typeface="Times New Roman" panose="02020603050405020304" pitchFamily="18" charset="0"/>
              </a:rPr>
              <a:t> Đây là tôn giáo lớn thứ hai thế giới</a:t>
            </a:r>
            <a:r>
              <a:rPr lang="vi-VN" sz="2000" b="0" i="0" u="none" strike="noStrike" baseline="30000" dirty="0">
                <a:solidFill>
                  <a:schemeClr val="bg1"/>
                </a:solidFill>
                <a:effectLst/>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[3]</a:t>
            </a:r>
            <a:r>
              <a:rPr lang="vi-VN" sz="2000" b="0" i="0" dirty="0">
                <a:solidFill>
                  <a:schemeClr val="bg1"/>
                </a:solidFill>
                <a:effectLst/>
                <a:latin typeface="Times New Roman" panose="02020603050405020304" pitchFamily="18" charset="0"/>
                <a:cs typeface="Times New Roman" panose="02020603050405020304" pitchFamily="18" charset="0"/>
              </a:rPr>
              <a:t> với hơn 1 tỷ người theo tương đương 15% dân số</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E9787AF-A9E2-DD67-3F96-F079BDD02FA0}"/>
              </a:ext>
            </a:extLst>
          </p:cNvPr>
          <p:cNvSpPr txBox="1"/>
          <p:nvPr/>
        </p:nvSpPr>
        <p:spPr>
          <a:xfrm>
            <a:off x="3962400" y="1980900"/>
            <a:ext cx="6531548"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Hồi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du </a:t>
            </a:r>
            <a:r>
              <a:rPr lang="en-US" sz="2400" dirty="0" err="1">
                <a:latin typeface="Times New Roman" panose="02020603050405020304" pitchFamily="18" charset="0"/>
                <a:cs typeface="Times New Roman" panose="02020603050405020304" pitchFamily="18" charset="0"/>
              </a:rPr>
              <a:t>nhập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endParaRPr lang="en-US" sz="2400" dirty="0"/>
          </a:p>
        </p:txBody>
      </p:sp>
      <p:sp>
        <p:nvSpPr>
          <p:cNvPr id="2" name="Date Placeholder 1">
            <a:extLst>
              <a:ext uri="{FF2B5EF4-FFF2-40B4-BE49-F238E27FC236}">
                <a16:creationId xmlns:a16="http://schemas.microsoft.com/office/drawing/2014/main" id="{8A112C09-08B3-2C0C-5CEC-555AE2EBF7D1}"/>
              </a:ext>
            </a:extLst>
          </p:cNvPr>
          <p:cNvSpPr>
            <a:spLocks noGrp="1"/>
          </p:cNvSpPr>
          <p:nvPr>
            <p:ph type="dt" sz="half" idx="10"/>
          </p:nvPr>
        </p:nvSpPr>
        <p:spPr/>
        <p:txBody>
          <a:bodyPr/>
          <a:lstStyle/>
          <a:p>
            <a:fld id="{C81F4367-AF49-4E59-933C-E89CB32AA5A6}" type="datetime1">
              <a:rPr lang="en-US" smtClean="0"/>
              <a:t>8/2/2024</a:t>
            </a:fld>
            <a:endParaRPr lang="en-US" dirty="0"/>
          </a:p>
        </p:txBody>
      </p:sp>
      <p:sp>
        <p:nvSpPr>
          <p:cNvPr id="3" name="Footer Placeholder 2">
            <a:extLst>
              <a:ext uri="{FF2B5EF4-FFF2-40B4-BE49-F238E27FC236}">
                <a16:creationId xmlns:a16="http://schemas.microsoft.com/office/drawing/2014/main" id="{C58C9AC0-17E5-AE28-BE41-959390A87256}"/>
              </a:ext>
            </a:extLst>
          </p:cNvPr>
          <p:cNvSpPr>
            <a:spLocks noGrp="1"/>
          </p:cNvSpPr>
          <p:nvPr>
            <p:ph type="ftr" sz="quarter" idx="11"/>
          </p:nvPr>
        </p:nvSpPr>
        <p:spPr/>
        <p:txBody>
          <a:bodyPr/>
          <a:lstStyle/>
          <a:p>
            <a:r>
              <a:rPr lang="en-US"/>
              <a:t>0919574295</a:t>
            </a:r>
            <a:endParaRPr lang="en-US" dirty="0"/>
          </a:p>
        </p:txBody>
      </p:sp>
      <p:sp>
        <p:nvSpPr>
          <p:cNvPr id="5" name="Slide Number Placeholder 4">
            <a:extLst>
              <a:ext uri="{FF2B5EF4-FFF2-40B4-BE49-F238E27FC236}">
                <a16:creationId xmlns:a16="http://schemas.microsoft.com/office/drawing/2014/main" id="{A034F53C-5998-0680-79CA-0042A0546E1A}"/>
              </a:ext>
            </a:extLst>
          </p:cNvPr>
          <p:cNvSpPr>
            <a:spLocks noGrp="1"/>
          </p:cNvSpPr>
          <p:nvPr>
            <p:ph type="sldNum" sz="quarter" idx="12"/>
          </p:nvPr>
        </p:nvSpPr>
        <p:spPr/>
        <p:txBody>
          <a:bodyPr/>
          <a:lstStyle/>
          <a:p>
            <a:fld id="{3A98EE3D-8CD1-4C3F-BD1C-C98C9596463C}" type="slidenum">
              <a:rPr lang="en-US" smtClean="0"/>
              <a:t>12</a:t>
            </a:fld>
            <a:endParaRPr lang="en-US" dirty="0"/>
          </a:p>
        </p:txBody>
      </p:sp>
    </p:spTree>
    <p:extLst>
      <p:ext uri="{BB962C8B-B14F-4D97-AF65-F5344CB8AC3E}">
        <p14:creationId xmlns:p14="http://schemas.microsoft.com/office/powerpoint/2010/main" val="198305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7">
            <a:extLst>
              <a:ext uri="{FF2B5EF4-FFF2-40B4-BE49-F238E27FC236}">
                <a16:creationId xmlns:a16="http://schemas.microsoft.com/office/drawing/2014/main" id="{C3CF08A6-2D82-2096-420B-13FBE721973B}"/>
              </a:ext>
            </a:extLst>
          </p:cNvPr>
          <p:cNvGraphicFramePr>
            <a:graphicFrameLocks noGrp="1"/>
          </p:cNvGraphicFramePr>
          <p:nvPr>
            <p:extLst>
              <p:ext uri="{D42A27DB-BD31-4B8C-83A1-F6EECF244321}">
                <p14:modId xmlns:p14="http://schemas.microsoft.com/office/powerpoint/2010/main" val="3158159760"/>
              </p:ext>
            </p:extLst>
          </p:nvPr>
        </p:nvGraphicFramePr>
        <p:xfrm>
          <a:off x="712259" y="1520756"/>
          <a:ext cx="11479741" cy="4206240"/>
        </p:xfrm>
        <a:graphic>
          <a:graphicData uri="http://schemas.openxmlformats.org/drawingml/2006/table">
            <a:tbl>
              <a:tblPr firstRow="1" bandRow="1"/>
              <a:tblGrid>
                <a:gridCol w="3264551">
                  <a:extLst>
                    <a:ext uri="{9D8B030D-6E8A-4147-A177-3AD203B41FA5}">
                      <a16:colId xmlns:a16="http://schemas.microsoft.com/office/drawing/2014/main" val="1974788569"/>
                    </a:ext>
                  </a:extLst>
                </a:gridCol>
                <a:gridCol w="8215190">
                  <a:extLst>
                    <a:ext uri="{9D8B030D-6E8A-4147-A177-3AD203B41FA5}">
                      <a16:colId xmlns:a16="http://schemas.microsoft.com/office/drawing/2014/main" val="3043938484"/>
                    </a:ext>
                  </a:extLst>
                </a:gridCol>
              </a:tblGrid>
              <a:tr h="0">
                <a:tc>
                  <a:txBody>
                    <a:bodyPr/>
                    <a:lstStyle/>
                    <a:p>
                      <a:r>
                        <a:rPr lang="en-US" sz="2400" dirty="0" err="1">
                          <a:solidFill>
                            <a:srgbClr val="2544F4"/>
                          </a:solidFill>
                          <a:latin typeface="Times New Roman" panose="02020603050405020304" pitchFamily="18" charset="0"/>
                          <a:cs typeface="Times New Roman" panose="02020603050405020304" pitchFamily="18" charset="0"/>
                        </a:rPr>
                        <a:t>Lĩnh</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vực</a:t>
                      </a:r>
                      <a:endParaRPr lang="en-US" sz="2400" dirty="0">
                        <a:solidFill>
                          <a:srgbClr val="2544F4"/>
                        </a:solidFill>
                        <a:latin typeface="Times New Roman" panose="02020603050405020304" pitchFamily="18" charset="0"/>
                        <a:cs typeface="Times New Roman" panose="02020603050405020304" pitchFamily="18" charset="0"/>
                      </a:endParaRPr>
                    </a:p>
                  </a:txBody>
                  <a:tcPr/>
                </a:tc>
                <a:tc>
                  <a:txBody>
                    <a:bodyPr/>
                    <a:lstStyle/>
                    <a:p>
                      <a:r>
                        <a:rPr lang="en-US" sz="2400" dirty="0" err="1">
                          <a:solidFill>
                            <a:srgbClr val="2544F4"/>
                          </a:solidFill>
                          <a:latin typeface="Times New Roman" panose="02020603050405020304" pitchFamily="18" charset="0"/>
                          <a:cs typeface="Times New Roman" panose="02020603050405020304" pitchFamily="18" charset="0"/>
                        </a:rPr>
                        <a:t>Thành</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tựu</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tiêu</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biểu</a:t>
                      </a:r>
                      <a:endParaRPr lang="en-US" sz="2400" dirty="0">
                        <a:solidFill>
                          <a:srgbClr val="2544F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2086159"/>
                  </a:ext>
                </a:extLst>
              </a:tr>
              <a:tr h="370840">
                <a:tc>
                  <a:txBody>
                    <a:bodyPr/>
                    <a:lstStyle/>
                    <a:p>
                      <a:r>
                        <a:rPr lang="en-US" sz="2400" dirty="0" err="1">
                          <a:solidFill>
                            <a:srgbClr val="2544F4"/>
                          </a:solidFill>
                          <a:latin typeface="Times New Roman" panose="02020603050405020304" pitchFamily="18" charset="0"/>
                          <a:cs typeface="Times New Roman" panose="02020603050405020304" pitchFamily="18" charset="0"/>
                        </a:rPr>
                        <a:t>Tôn</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giáo</a:t>
                      </a:r>
                      <a:endParaRPr lang="en-US" sz="2400" dirty="0">
                        <a:solidFill>
                          <a:srgbClr val="2544F4"/>
                        </a:solidFill>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du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endParaRPr lang="en-US" sz="2800" dirty="0">
                        <a:solidFill>
                          <a:srgbClr val="2544F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59665542"/>
                  </a:ext>
                </a:extLst>
              </a:tr>
              <a:tr h="370840">
                <a:tc>
                  <a:txBody>
                    <a:bodyPr/>
                    <a:lstStyle/>
                    <a:p>
                      <a:r>
                        <a:rPr lang="en-US" sz="2400" dirty="0" err="1">
                          <a:solidFill>
                            <a:srgbClr val="2544F4"/>
                          </a:solidFill>
                          <a:latin typeface="Times New Roman" panose="02020603050405020304" pitchFamily="18" charset="0"/>
                          <a:cs typeface="Times New Roman" panose="02020603050405020304" pitchFamily="18" charset="0"/>
                        </a:rPr>
                        <a:t>Chữ</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viết</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văn</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học</a:t>
                      </a:r>
                      <a:endParaRPr lang="en-US" sz="2400" dirty="0">
                        <a:solidFill>
                          <a:srgbClr val="2544F4"/>
                        </a:solidFill>
                        <a:latin typeface="Times New Roman" panose="02020603050405020304" pitchFamily="18" charset="0"/>
                        <a:cs typeface="Times New Roman" panose="02020603050405020304" pitchFamily="18" charset="0"/>
                      </a:endParaRPr>
                    </a:p>
                    <a:p>
                      <a:endParaRPr lang="en-US" sz="2400" dirty="0">
                        <a:solidFill>
                          <a:srgbClr val="2544F4"/>
                        </a:solidFill>
                        <a:latin typeface="Times New Roman" panose="02020603050405020304" pitchFamily="18" charset="0"/>
                        <a:cs typeface="Times New Roman" panose="02020603050405020304" pitchFamily="18" charset="0"/>
                      </a:endParaRPr>
                    </a:p>
                    <a:p>
                      <a:endParaRPr lang="en-US" sz="2400" dirty="0">
                        <a:solidFill>
                          <a:srgbClr val="2544F4"/>
                        </a:solidFill>
                        <a:latin typeface="Times New Roman" panose="02020603050405020304" pitchFamily="18" charset="0"/>
                        <a:cs typeface="Times New Roman" panose="02020603050405020304" pitchFamily="18" charset="0"/>
                      </a:endParaRPr>
                    </a:p>
                    <a:p>
                      <a:endParaRPr lang="en-US" sz="2400" dirty="0">
                        <a:solidFill>
                          <a:srgbClr val="2544F4"/>
                        </a:solidFill>
                        <a:latin typeface="Times New Roman" panose="02020603050405020304" pitchFamily="18" charset="0"/>
                        <a:cs typeface="Times New Roman" panose="02020603050405020304" pitchFamily="18" charset="0"/>
                      </a:endParaRPr>
                    </a:p>
                    <a:p>
                      <a:endParaRPr lang="en-US" sz="2400" dirty="0">
                        <a:solidFill>
                          <a:srgbClr val="2544F4"/>
                        </a:solidFill>
                        <a:latin typeface="Times New Roman" panose="02020603050405020304" pitchFamily="18" charset="0"/>
                        <a:cs typeface="Times New Roman" panose="02020603050405020304" pitchFamily="18" charset="0"/>
                      </a:endParaRPr>
                    </a:p>
                    <a:p>
                      <a:endParaRPr lang="en-US" sz="2400" dirty="0">
                        <a:solidFill>
                          <a:srgbClr val="2544F4"/>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dirty="0">
                        <a:solidFill>
                          <a:srgbClr val="2544F4"/>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dirty="0">
                        <a:solidFill>
                          <a:srgbClr val="2544F4"/>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dirty="0">
                        <a:solidFill>
                          <a:srgbClr val="2544F4"/>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dirty="0">
                        <a:solidFill>
                          <a:srgbClr val="2544F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0289715"/>
                  </a:ext>
                </a:extLst>
              </a:tr>
              <a:tr h="370840">
                <a:tc>
                  <a:txBody>
                    <a:bodyPr/>
                    <a:lstStyle/>
                    <a:p>
                      <a:r>
                        <a:rPr lang="en-US" sz="2400" dirty="0" err="1">
                          <a:solidFill>
                            <a:srgbClr val="2544F4"/>
                          </a:solidFill>
                          <a:latin typeface="Times New Roman" panose="02020603050405020304" pitchFamily="18" charset="0"/>
                          <a:cs typeface="Times New Roman" panose="02020603050405020304" pitchFamily="18" charset="0"/>
                        </a:rPr>
                        <a:t>Kiến</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trúc</a:t>
                      </a:r>
                      <a:endParaRPr lang="en-US" sz="2400" dirty="0">
                        <a:solidFill>
                          <a:srgbClr val="2544F4"/>
                        </a:solidFill>
                        <a:latin typeface="Times New Roman" panose="02020603050405020304" pitchFamily="18" charset="0"/>
                        <a:cs typeface="Times New Roman" panose="02020603050405020304" pitchFamily="18" charset="0"/>
                      </a:endParaRPr>
                    </a:p>
                  </a:txBody>
                  <a:tcPr/>
                </a:tc>
                <a:tc>
                  <a:txBody>
                    <a:bodyPr/>
                    <a:lstStyle/>
                    <a:p>
                      <a:endParaRPr lang="en-US" sz="2800" dirty="0">
                        <a:solidFill>
                          <a:srgbClr val="2544F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19800083"/>
                  </a:ext>
                </a:extLst>
              </a:tr>
            </a:tbl>
          </a:graphicData>
        </a:graphic>
      </p:graphicFrame>
      <p:sp>
        <p:nvSpPr>
          <p:cNvPr id="5" name="Title 1">
            <a:extLst>
              <a:ext uri="{FF2B5EF4-FFF2-40B4-BE49-F238E27FC236}">
                <a16:creationId xmlns:a16="http://schemas.microsoft.com/office/drawing/2014/main" id="{70C5E39E-C4C6-74F6-ECFD-8FF570423514}"/>
              </a:ext>
            </a:extLst>
          </p:cNvPr>
          <p:cNvSpPr>
            <a:spLocks noGrp="1"/>
          </p:cNvSpPr>
          <p:nvPr>
            <p:ph type="title"/>
          </p:nvPr>
        </p:nvSpPr>
        <p:spPr>
          <a:xfrm>
            <a:off x="2609850" y="891985"/>
            <a:ext cx="6076950" cy="691076"/>
          </a:xfrm>
        </p:spPr>
        <p:txBody>
          <a:bodyPr/>
          <a:lstStyle/>
          <a:p>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endParaRPr lang="en-US" sz="2800" dirty="0">
              <a:latin typeface="Times New Roman" panose="02020603050405020304" pitchFamily="18" charset="0"/>
              <a:cs typeface="Times New Roman" panose="02020603050405020304" pitchFamily="18" charset="0"/>
            </a:endParaRPr>
          </a:p>
        </p:txBody>
      </p:sp>
      <p:sp>
        <p:nvSpPr>
          <p:cNvPr id="7" name="Google Shape;282;p17">
            <a:extLst>
              <a:ext uri="{FF2B5EF4-FFF2-40B4-BE49-F238E27FC236}">
                <a16:creationId xmlns:a16="http://schemas.microsoft.com/office/drawing/2014/main" id="{C5E47B04-667D-E3D1-52AA-3635E8D2E950}"/>
              </a:ext>
            </a:extLst>
          </p:cNvPr>
          <p:cNvSpPr txBox="1">
            <a:spLocks/>
          </p:cNvSpPr>
          <p:nvPr/>
        </p:nvSpPr>
        <p:spPr>
          <a:xfrm>
            <a:off x="1679027" y="263214"/>
            <a:ext cx="8833945" cy="628771"/>
          </a:xfrm>
          <a:prstGeom prst="rect">
            <a:avLst/>
          </a:prstGeom>
          <a:noFill/>
          <a:ln>
            <a:noFill/>
          </a:ln>
        </p:spPr>
        <p:txBody>
          <a:bodyPr spcFirstLastPara="1" vert="horz" wrap="square" lIns="91425" tIns="45700" rIns="91425" bIns="45700" rtlCol="0" anchor="ctr" anchorCtr="0">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buClr>
                <a:schemeClr val="dk1"/>
              </a:buClr>
              <a:buSzPts val="4400"/>
            </a:pPr>
            <a:r>
              <a:rPr lang="vi-VN" b="1" dirty="0">
                <a:solidFill>
                  <a:srgbClr val="FF0000"/>
                </a:solidFill>
                <a:latin typeface="Times New Roman"/>
                <a:ea typeface="Times New Roman"/>
                <a:cs typeface="Times New Roman"/>
                <a:sym typeface="Times New Roman"/>
              </a:rPr>
              <a:t>BÀI 9 VƯƠNG TRIỀU HỒI GIÁO ĐÊ LI</a:t>
            </a:r>
            <a:endParaRPr lang="vi-VN" b="1" dirty="0">
              <a:solidFill>
                <a:srgbClr val="FF0000"/>
              </a:solidFill>
            </a:endParaRPr>
          </a:p>
        </p:txBody>
      </p:sp>
      <p:sp>
        <p:nvSpPr>
          <p:cNvPr id="2" name="TextBox 1">
            <a:extLst>
              <a:ext uri="{FF2B5EF4-FFF2-40B4-BE49-F238E27FC236}">
                <a16:creationId xmlns:a16="http://schemas.microsoft.com/office/drawing/2014/main" id="{2865C390-D2A7-4062-C465-04766E8360AC}"/>
              </a:ext>
            </a:extLst>
          </p:cNvPr>
          <p:cNvSpPr txBox="1"/>
          <p:nvPr/>
        </p:nvSpPr>
        <p:spPr>
          <a:xfrm>
            <a:off x="4030132" y="2941707"/>
            <a:ext cx="7755467" cy="95410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Chữ Ba Tư được du nhập và trở thành ngôn ngữ chính thức của Ấn Độ thời vương triều Đê-li.</a:t>
            </a:r>
            <a:endParaRPr lang="en-US" sz="28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FD99F89-1A5D-7383-EC6D-A7B625A459BF}"/>
              </a:ext>
            </a:extLst>
          </p:cNvPr>
          <p:cNvPicPr>
            <a:picLocks noChangeAspect="1"/>
          </p:cNvPicPr>
          <p:nvPr/>
        </p:nvPicPr>
        <p:blipFill>
          <a:blip r:embed="rId2"/>
          <a:stretch>
            <a:fillRect/>
          </a:stretch>
        </p:blipFill>
        <p:spPr>
          <a:xfrm>
            <a:off x="863600" y="3429001"/>
            <a:ext cx="2963333" cy="1786466"/>
          </a:xfrm>
          <a:prstGeom prst="rect">
            <a:avLst/>
          </a:prstGeom>
        </p:spPr>
      </p:pic>
      <p:sp>
        <p:nvSpPr>
          <p:cNvPr id="9" name="TextBox 8">
            <a:extLst>
              <a:ext uri="{FF2B5EF4-FFF2-40B4-BE49-F238E27FC236}">
                <a16:creationId xmlns:a16="http://schemas.microsoft.com/office/drawing/2014/main" id="{174DFD4D-2308-206B-6D96-7B0BF5843F75}"/>
              </a:ext>
            </a:extLst>
          </p:cNvPr>
          <p:cNvSpPr txBox="1"/>
          <p:nvPr/>
        </p:nvSpPr>
        <p:spPr>
          <a:xfrm>
            <a:off x="4131733" y="4023354"/>
            <a:ext cx="7755467" cy="1231106"/>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Xuất hiện nhà văn hóa, nhà thơ lớn của dân tộc Ấn Độ</a:t>
            </a:r>
            <a:r>
              <a:rPr lang="en-US" sz="2800" dirty="0">
                <a:latin typeface="Times New Roman" panose="02020603050405020304" pitchFamily="18" charset="0"/>
                <a:cs typeface="Times New Roman" panose="02020603050405020304" pitchFamily="18" charset="0"/>
              </a:rPr>
              <a:t> k</a:t>
            </a:r>
            <a:r>
              <a:rPr lang="vi-VN" sz="2800" dirty="0">
                <a:latin typeface="Times New Roman" panose="02020603050405020304" pitchFamily="18" charset="0"/>
                <a:cs typeface="Times New Roman" panose="02020603050405020304" pitchFamily="18" charset="0"/>
              </a:rPr>
              <a:t>abir với nhiều tác phẩm bằng ngôn ngữ Hin-</a:t>
            </a:r>
            <a:r>
              <a:rPr lang="en-US" sz="2800" dirty="0" err="1">
                <a:latin typeface="Times New Roman" panose="02020603050405020304" pitchFamily="18" charset="0"/>
                <a:cs typeface="Times New Roman" panose="02020603050405020304" pitchFamily="18" charset="0"/>
              </a:rPr>
              <a:t>đu</a:t>
            </a:r>
            <a:endParaRPr lang="en-US" sz="2800" dirty="0">
              <a:solidFill>
                <a:srgbClr val="2544F4"/>
              </a:solidFill>
              <a:latin typeface="Times New Roman" panose="02020603050405020304" pitchFamily="18" charset="0"/>
              <a:cs typeface="Times New Roman" panose="02020603050405020304" pitchFamily="18" charset="0"/>
            </a:endParaRPr>
          </a:p>
          <a:p>
            <a:pPr algn="just"/>
            <a:endParaRPr lang="en-US" dirty="0"/>
          </a:p>
        </p:txBody>
      </p:sp>
      <p:pic>
        <p:nvPicPr>
          <p:cNvPr id="10" name="Picture 9">
            <a:extLst>
              <a:ext uri="{FF2B5EF4-FFF2-40B4-BE49-F238E27FC236}">
                <a16:creationId xmlns:a16="http://schemas.microsoft.com/office/drawing/2014/main" id="{32EC504B-3AA2-EE09-5E66-995057BDEB50}"/>
              </a:ext>
            </a:extLst>
          </p:cNvPr>
          <p:cNvPicPr>
            <a:picLocks noChangeAspect="1"/>
          </p:cNvPicPr>
          <p:nvPr/>
        </p:nvPicPr>
        <p:blipFill>
          <a:blip r:embed="rId3"/>
          <a:stretch>
            <a:fillRect/>
          </a:stretch>
        </p:blipFill>
        <p:spPr>
          <a:xfrm>
            <a:off x="863600" y="3428999"/>
            <a:ext cx="2963333" cy="3106231"/>
          </a:xfrm>
          <a:prstGeom prst="rect">
            <a:avLst/>
          </a:prstGeom>
        </p:spPr>
      </p:pic>
      <p:sp>
        <p:nvSpPr>
          <p:cNvPr id="3" name="Date Placeholder 2">
            <a:extLst>
              <a:ext uri="{FF2B5EF4-FFF2-40B4-BE49-F238E27FC236}">
                <a16:creationId xmlns:a16="http://schemas.microsoft.com/office/drawing/2014/main" id="{79BF545A-C914-F28C-D1F7-38E017873C55}"/>
              </a:ext>
            </a:extLst>
          </p:cNvPr>
          <p:cNvSpPr>
            <a:spLocks noGrp="1"/>
          </p:cNvSpPr>
          <p:nvPr>
            <p:ph type="dt" sz="half" idx="10"/>
          </p:nvPr>
        </p:nvSpPr>
        <p:spPr/>
        <p:txBody>
          <a:bodyPr/>
          <a:lstStyle/>
          <a:p>
            <a:fld id="{4DF5B6F2-6D1E-45AB-AAFC-C932530608C0}" type="datetime1">
              <a:rPr lang="en-US" smtClean="0"/>
              <a:t>8/2/2024</a:t>
            </a:fld>
            <a:endParaRPr lang="en-US" dirty="0"/>
          </a:p>
        </p:txBody>
      </p:sp>
      <p:sp>
        <p:nvSpPr>
          <p:cNvPr id="6" name="Footer Placeholder 5">
            <a:extLst>
              <a:ext uri="{FF2B5EF4-FFF2-40B4-BE49-F238E27FC236}">
                <a16:creationId xmlns:a16="http://schemas.microsoft.com/office/drawing/2014/main" id="{D930B93D-99B3-B956-5AB3-D57A7E45991B}"/>
              </a:ext>
            </a:extLst>
          </p:cNvPr>
          <p:cNvSpPr>
            <a:spLocks noGrp="1"/>
          </p:cNvSpPr>
          <p:nvPr>
            <p:ph type="ftr" sz="quarter" idx="11"/>
          </p:nvPr>
        </p:nvSpPr>
        <p:spPr/>
        <p:txBody>
          <a:bodyPr/>
          <a:lstStyle/>
          <a:p>
            <a:r>
              <a:rPr lang="en-US"/>
              <a:t>0919574295</a:t>
            </a:r>
            <a:endParaRPr lang="en-US" dirty="0"/>
          </a:p>
        </p:txBody>
      </p:sp>
      <p:sp>
        <p:nvSpPr>
          <p:cNvPr id="11" name="Slide Number Placeholder 10">
            <a:extLst>
              <a:ext uri="{FF2B5EF4-FFF2-40B4-BE49-F238E27FC236}">
                <a16:creationId xmlns:a16="http://schemas.microsoft.com/office/drawing/2014/main" id="{4BDA3621-25EF-5D13-9080-89D0B90EE85B}"/>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191368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0D8937-0DA7-4717-8614-6F3C9B65320B}"/>
              </a:ext>
            </a:extLst>
          </p:cNvPr>
          <p:cNvPicPr>
            <a:picLocks noChangeAspect="1"/>
          </p:cNvPicPr>
          <p:nvPr/>
        </p:nvPicPr>
        <p:blipFill rotWithShape="1">
          <a:blip r:embed="rId2"/>
          <a:srcRect t="9536" r="-1" b="12058"/>
          <a:stretch/>
        </p:blipFill>
        <p:spPr>
          <a:xfrm>
            <a:off x="4485555" y="-50790"/>
            <a:ext cx="7706444" cy="3428990"/>
          </a:xfrm>
          <a:prstGeom prst="rect">
            <a:avLst/>
          </a:prstGeom>
        </p:spPr>
      </p:pic>
      <p:pic>
        <p:nvPicPr>
          <p:cNvPr id="5" name="Picture 4">
            <a:extLst>
              <a:ext uri="{FF2B5EF4-FFF2-40B4-BE49-F238E27FC236}">
                <a16:creationId xmlns:a16="http://schemas.microsoft.com/office/drawing/2014/main" id="{6649ABB9-F8CE-9390-ABC3-D8F89A45E325}"/>
              </a:ext>
            </a:extLst>
          </p:cNvPr>
          <p:cNvPicPr>
            <a:picLocks noChangeAspect="1"/>
          </p:cNvPicPr>
          <p:nvPr/>
        </p:nvPicPr>
        <p:blipFill rotWithShape="1">
          <a:blip r:embed="rId3"/>
          <a:srcRect t="43449" r="-2" b="28388"/>
          <a:stretch/>
        </p:blipFill>
        <p:spPr>
          <a:xfrm>
            <a:off x="4485557" y="3496733"/>
            <a:ext cx="7706443" cy="3429000"/>
          </a:xfrm>
          <a:prstGeom prst="rect">
            <a:avLst/>
          </a:prstGeom>
        </p:spPr>
      </p:pic>
      <p:sp useBgFill="1">
        <p:nvSpPr>
          <p:cNvPr id="16" name="Freeform: Shape 9">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17" name="Rectangle 11">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94970D3A-1EA9-F560-F211-9BBD55FDB7B5}"/>
              </a:ext>
            </a:extLst>
          </p:cNvPr>
          <p:cNvSpPr>
            <a:spLocks noGrp="1"/>
          </p:cNvSpPr>
          <p:nvPr>
            <p:ph idx="1"/>
          </p:nvPr>
        </p:nvSpPr>
        <p:spPr>
          <a:xfrm>
            <a:off x="450262" y="1099921"/>
            <a:ext cx="4951472" cy="4267945"/>
          </a:xfrm>
        </p:spPr>
        <p:txBody>
          <a:bodyPr>
            <a:noAutofit/>
          </a:bodyPr>
          <a:lstStyle/>
          <a:p>
            <a:pPr algn="just"/>
            <a:r>
              <a:rPr lang="vi-VN" sz="2400" dirty="0">
                <a:latin typeface="Times New Roman" panose="02020603050405020304" pitchFamily="18" charset="0"/>
                <a:cs typeface="Times New Roman" panose="02020603050405020304" pitchFamily="18" charset="0"/>
              </a:rPr>
              <a:t>Kabir (1440 đến 1518) thánh-nhà thơ là một trong những nhân vật thú vị nhất trong lịch sử của thần bí Ấn Độ. Sinh ra gần Benaras, hay Varanasi, cha 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vi-VN" sz="2400" dirty="0">
                <a:latin typeface="Times New Roman" panose="02020603050405020304" pitchFamily="18" charset="0"/>
                <a:cs typeface="Times New Roman" panose="02020603050405020304" pitchFamily="18" charset="0"/>
              </a:rPr>
              <a:t> Hồi giáo năm 1414 ngài trở thành đệ tử của một vị tu sĩ Hindu nổi tiếng thế kỷ 15, Ramananda, một nhà cải cách tôn giáo vĩ đại và là người sáng lập ra một giáo phái mà hàng triệu người Hindu vẫn thuộc về</a:t>
            </a:r>
            <a:endParaRPr lang="en-US" sz="2400" dirty="0">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B0895EA8-B7E3-D833-BB76-471B2095A63D}"/>
              </a:ext>
            </a:extLst>
          </p:cNvPr>
          <p:cNvSpPr>
            <a:spLocks noGrp="1"/>
          </p:cNvSpPr>
          <p:nvPr>
            <p:ph type="dt" sz="half" idx="10"/>
          </p:nvPr>
        </p:nvSpPr>
        <p:spPr/>
        <p:txBody>
          <a:bodyPr/>
          <a:lstStyle/>
          <a:p>
            <a:fld id="{7334BC12-A7CE-4A6A-B3DF-840BC729A727}" type="datetime1">
              <a:rPr lang="en-US" smtClean="0"/>
              <a:t>8/2/2024</a:t>
            </a:fld>
            <a:endParaRPr lang="en-US" dirty="0"/>
          </a:p>
        </p:txBody>
      </p:sp>
      <p:sp>
        <p:nvSpPr>
          <p:cNvPr id="6" name="Footer Placeholder 5">
            <a:extLst>
              <a:ext uri="{FF2B5EF4-FFF2-40B4-BE49-F238E27FC236}">
                <a16:creationId xmlns:a16="http://schemas.microsoft.com/office/drawing/2014/main" id="{AD5F9A84-5C95-98B1-E213-FACDF5AFF86B}"/>
              </a:ext>
            </a:extLst>
          </p:cNvPr>
          <p:cNvSpPr>
            <a:spLocks noGrp="1"/>
          </p:cNvSpPr>
          <p:nvPr>
            <p:ph type="ftr" sz="quarter" idx="11"/>
          </p:nvPr>
        </p:nvSpPr>
        <p:spPr/>
        <p:txBody>
          <a:bodyPr/>
          <a:lstStyle/>
          <a:p>
            <a:r>
              <a:rPr lang="en-US"/>
              <a:t>0919574295</a:t>
            </a:r>
            <a:endParaRPr lang="en-US" dirty="0"/>
          </a:p>
        </p:txBody>
      </p:sp>
      <p:sp>
        <p:nvSpPr>
          <p:cNvPr id="7" name="Slide Number Placeholder 6">
            <a:extLst>
              <a:ext uri="{FF2B5EF4-FFF2-40B4-BE49-F238E27FC236}">
                <a16:creationId xmlns:a16="http://schemas.microsoft.com/office/drawing/2014/main" id="{8090A72B-310D-D16A-CA5C-35196EAF9537}"/>
              </a:ext>
            </a:extLst>
          </p:cNvPr>
          <p:cNvSpPr>
            <a:spLocks noGrp="1"/>
          </p:cNvSpPr>
          <p:nvPr>
            <p:ph type="sldNum" sz="quarter" idx="12"/>
          </p:nvPr>
        </p:nvSpPr>
        <p:spPr/>
        <p:txBody>
          <a:bodyPr/>
          <a:lstStyle/>
          <a:p>
            <a:fld id="{3A98EE3D-8CD1-4C3F-BD1C-C98C9596463C}" type="slidenum">
              <a:rPr lang="en-US" smtClean="0"/>
              <a:t>14</a:t>
            </a:fld>
            <a:endParaRPr lang="en-US" dirty="0"/>
          </a:p>
        </p:txBody>
      </p:sp>
    </p:spTree>
    <p:extLst>
      <p:ext uri="{BB962C8B-B14F-4D97-AF65-F5344CB8AC3E}">
        <p14:creationId xmlns:p14="http://schemas.microsoft.com/office/powerpoint/2010/main" val="12772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7">
            <a:extLst>
              <a:ext uri="{FF2B5EF4-FFF2-40B4-BE49-F238E27FC236}">
                <a16:creationId xmlns:a16="http://schemas.microsoft.com/office/drawing/2014/main" id="{C3CF08A6-2D82-2096-420B-13FBE721973B}"/>
              </a:ext>
            </a:extLst>
          </p:cNvPr>
          <p:cNvGraphicFramePr>
            <a:graphicFrameLocks noGrp="1"/>
          </p:cNvGraphicFramePr>
          <p:nvPr>
            <p:extLst>
              <p:ext uri="{D42A27DB-BD31-4B8C-83A1-F6EECF244321}">
                <p14:modId xmlns:p14="http://schemas.microsoft.com/office/powerpoint/2010/main" val="138887135"/>
              </p:ext>
            </p:extLst>
          </p:nvPr>
        </p:nvGraphicFramePr>
        <p:xfrm>
          <a:off x="712259" y="1520756"/>
          <a:ext cx="11479741" cy="4572000"/>
        </p:xfrm>
        <a:graphic>
          <a:graphicData uri="http://schemas.openxmlformats.org/drawingml/2006/table">
            <a:tbl>
              <a:tblPr firstRow="1" bandRow="1"/>
              <a:tblGrid>
                <a:gridCol w="3264551">
                  <a:extLst>
                    <a:ext uri="{9D8B030D-6E8A-4147-A177-3AD203B41FA5}">
                      <a16:colId xmlns:a16="http://schemas.microsoft.com/office/drawing/2014/main" val="1974788569"/>
                    </a:ext>
                  </a:extLst>
                </a:gridCol>
                <a:gridCol w="8215190">
                  <a:extLst>
                    <a:ext uri="{9D8B030D-6E8A-4147-A177-3AD203B41FA5}">
                      <a16:colId xmlns:a16="http://schemas.microsoft.com/office/drawing/2014/main" val="3043938484"/>
                    </a:ext>
                  </a:extLst>
                </a:gridCol>
              </a:tblGrid>
              <a:tr h="0">
                <a:tc>
                  <a:txBody>
                    <a:bodyPr/>
                    <a:lstStyle/>
                    <a:p>
                      <a:r>
                        <a:rPr lang="en-US" sz="2400" dirty="0" err="1">
                          <a:solidFill>
                            <a:srgbClr val="2544F4"/>
                          </a:solidFill>
                          <a:latin typeface="Times New Roman" panose="02020603050405020304" pitchFamily="18" charset="0"/>
                          <a:cs typeface="Times New Roman" panose="02020603050405020304" pitchFamily="18" charset="0"/>
                        </a:rPr>
                        <a:t>Lĩnh</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vực</a:t>
                      </a:r>
                      <a:endParaRPr lang="en-US" sz="2400" dirty="0">
                        <a:solidFill>
                          <a:srgbClr val="2544F4"/>
                        </a:solidFill>
                        <a:latin typeface="Times New Roman" panose="02020603050405020304" pitchFamily="18" charset="0"/>
                        <a:cs typeface="Times New Roman" panose="02020603050405020304" pitchFamily="18" charset="0"/>
                      </a:endParaRPr>
                    </a:p>
                  </a:txBody>
                  <a:tcPr/>
                </a:tc>
                <a:tc>
                  <a:txBody>
                    <a:bodyPr/>
                    <a:lstStyle/>
                    <a:p>
                      <a:r>
                        <a:rPr lang="en-US" sz="2400" dirty="0" err="1">
                          <a:solidFill>
                            <a:srgbClr val="2544F4"/>
                          </a:solidFill>
                          <a:latin typeface="Times New Roman" panose="02020603050405020304" pitchFamily="18" charset="0"/>
                          <a:cs typeface="Times New Roman" panose="02020603050405020304" pitchFamily="18" charset="0"/>
                        </a:rPr>
                        <a:t>Thành</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tựu</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tiêu</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biểu</a:t>
                      </a:r>
                      <a:endParaRPr lang="en-US" sz="2400" dirty="0">
                        <a:solidFill>
                          <a:srgbClr val="2544F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2086159"/>
                  </a:ext>
                </a:extLst>
              </a:tr>
              <a:tr h="370840">
                <a:tc>
                  <a:txBody>
                    <a:bodyPr/>
                    <a:lstStyle/>
                    <a:p>
                      <a:r>
                        <a:rPr lang="en-US" sz="2400" dirty="0" err="1">
                          <a:solidFill>
                            <a:srgbClr val="2544F4"/>
                          </a:solidFill>
                          <a:latin typeface="Times New Roman" panose="02020603050405020304" pitchFamily="18" charset="0"/>
                          <a:cs typeface="Times New Roman" panose="02020603050405020304" pitchFamily="18" charset="0"/>
                        </a:rPr>
                        <a:t>Tôn</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giáo</a:t>
                      </a:r>
                      <a:endParaRPr lang="en-US" sz="2400" dirty="0">
                        <a:solidFill>
                          <a:srgbClr val="2544F4"/>
                        </a:solidFill>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du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endParaRPr lang="en-US" sz="2800" dirty="0">
                        <a:solidFill>
                          <a:srgbClr val="2544F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59665542"/>
                  </a:ext>
                </a:extLst>
              </a:tr>
              <a:tr h="370840">
                <a:tc>
                  <a:txBody>
                    <a:bodyPr/>
                    <a:lstStyle/>
                    <a:p>
                      <a:r>
                        <a:rPr lang="en-US" sz="2400" dirty="0" err="1">
                          <a:solidFill>
                            <a:srgbClr val="2544F4"/>
                          </a:solidFill>
                          <a:latin typeface="Times New Roman" panose="02020603050405020304" pitchFamily="18" charset="0"/>
                          <a:cs typeface="Times New Roman" panose="02020603050405020304" pitchFamily="18" charset="0"/>
                        </a:rPr>
                        <a:t>Chữ</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viết</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văn</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học</a:t>
                      </a:r>
                      <a:endParaRPr lang="en-US" sz="2400" dirty="0">
                        <a:solidFill>
                          <a:srgbClr val="2544F4"/>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2800" dirty="0">
                          <a:latin typeface="Times New Roman" panose="02020603050405020304" pitchFamily="18" charset="0"/>
                          <a:cs typeface="Times New Roman" panose="02020603050405020304" pitchFamily="18" charset="0"/>
                        </a:rPr>
                        <a:t>Chữ Ba Tư được du nhập và trở thành ngôn ngữ chính thức của Ấn Độ thời vương triều Đê-li.</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Xuất hiện nhà văn hóa, nhà thơ lớn của dân tộc Ấn Độ</a:t>
                      </a:r>
                      <a:r>
                        <a:rPr lang="en-US" sz="2800" dirty="0">
                          <a:latin typeface="Times New Roman" panose="02020603050405020304" pitchFamily="18" charset="0"/>
                          <a:cs typeface="Times New Roman" panose="02020603050405020304" pitchFamily="18" charset="0"/>
                        </a:rPr>
                        <a:t> k</a:t>
                      </a:r>
                      <a:r>
                        <a:rPr lang="vi-VN" sz="2800" dirty="0">
                          <a:latin typeface="Times New Roman" panose="02020603050405020304" pitchFamily="18" charset="0"/>
                          <a:cs typeface="Times New Roman" panose="02020603050405020304" pitchFamily="18" charset="0"/>
                        </a:rPr>
                        <a:t>abir với nhiều tác phẩm bằng ngôn ngữ Hin-</a:t>
                      </a:r>
                      <a:r>
                        <a:rPr lang="en-US" sz="2800" dirty="0" err="1">
                          <a:latin typeface="Times New Roman" panose="02020603050405020304" pitchFamily="18" charset="0"/>
                          <a:cs typeface="Times New Roman" panose="02020603050405020304" pitchFamily="18" charset="0"/>
                        </a:rPr>
                        <a:t>đu</a:t>
                      </a:r>
                      <a:endParaRPr lang="en-US" sz="2800" dirty="0">
                        <a:solidFill>
                          <a:srgbClr val="2544F4"/>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dirty="0">
                        <a:solidFill>
                          <a:srgbClr val="2544F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0289715"/>
                  </a:ext>
                </a:extLst>
              </a:tr>
              <a:tr h="272484">
                <a:tc>
                  <a:txBody>
                    <a:bodyPr/>
                    <a:lstStyle/>
                    <a:p>
                      <a:r>
                        <a:rPr lang="en-US" sz="2400" dirty="0" err="1">
                          <a:solidFill>
                            <a:srgbClr val="2544F4"/>
                          </a:solidFill>
                          <a:latin typeface="Times New Roman" panose="02020603050405020304" pitchFamily="18" charset="0"/>
                          <a:cs typeface="Times New Roman" panose="02020603050405020304" pitchFamily="18" charset="0"/>
                        </a:rPr>
                        <a:t>Kiến</a:t>
                      </a:r>
                      <a:r>
                        <a:rPr lang="en-US" sz="2400" dirty="0">
                          <a:solidFill>
                            <a:srgbClr val="2544F4"/>
                          </a:solidFill>
                          <a:latin typeface="Times New Roman" panose="02020603050405020304" pitchFamily="18" charset="0"/>
                          <a:cs typeface="Times New Roman" panose="02020603050405020304" pitchFamily="18" charset="0"/>
                        </a:rPr>
                        <a:t> </a:t>
                      </a:r>
                      <a:r>
                        <a:rPr lang="en-US" sz="2400" dirty="0" err="1">
                          <a:solidFill>
                            <a:srgbClr val="2544F4"/>
                          </a:solidFill>
                          <a:latin typeface="Times New Roman" panose="02020603050405020304" pitchFamily="18" charset="0"/>
                          <a:cs typeface="Times New Roman" panose="02020603050405020304" pitchFamily="18" charset="0"/>
                        </a:rPr>
                        <a:t>trúc</a:t>
                      </a:r>
                      <a:endParaRPr lang="en-US" sz="2400" dirty="0">
                        <a:solidFill>
                          <a:srgbClr val="2544F4"/>
                        </a:solidFill>
                        <a:latin typeface="Times New Roman" panose="02020603050405020304" pitchFamily="18" charset="0"/>
                        <a:cs typeface="Times New Roman" panose="02020603050405020304" pitchFamily="18" charset="0"/>
                      </a:endParaRPr>
                    </a:p>
                  </a:txBody>
                  <a:tcPr/>
                </a:tc>
                <a:tc>
                  <a:txBody>
                    <a:bodyPr/>
                    <a:lstStyle/>
                    <a:p>
                      <a:r>
                        <a:rPr lang="vi-VN" sz="2800" dirty="0">
                          <a:latin typeface="Times New Roman" panose="02020603050405020304" pitchFamily="18" charset="0"/>
                          <a:cs typeface="Times New Roman" panose="02020603050405020304" pitchFamily="18" charset="0"/>
                        </a:rPr>
                        <a:t>Nhiều công trình kiến trúc theo kiểu hồi giáo được xây dựng</a:t>
                      </a:r>
                      <a:endParaRPr lang="en-US" sz="2800" dirty="0">
                        <a:solidFill>
                          <a:srgbClr val="2544F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19800083"/>
                  </a:ext>
                </a:extLst>
              </a:tr>
            </a:tbl>
          </a:graphicData>
        </a:graphic>
      </p:graphicFrame>
      <p:sp>
        <p:nvSpPr>
          <p:cNvPr id="5" name="Title 1">
            <a:extLst>
              <a:ext uri="{FF2B5EF4-FFF2-40B4-BE49-F238E27FC236}">
                <a16:creationId xmlns:a16="http://schemas.microsoft.com/office/drawing/2014/main" id="{70C5E39E-C4C6-74F6-ECFD-8FF570423514}"/>
              </a:ext>
            </a:extLst>
          </p:cNvPr>
          <p:cNvSpPr>
            <a:spLocks noGrp="1"/>
          </p:cNvSpPr>
          <p:nvPr>
            <p:ph type="title"/>
          </p:nvPr>
        </p:nvSpPr>
        <p:spPr>
          <a:xfrm>
            <a:off x="2609850" y="891985"/>
            <a:ext cx="6076950" cy="691076"/>
          </a:xfrm>
        </p:spPr>
        <p:txBody>
          <a:bodyPr/>
          <a:lstStyle/>
          <a:p>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endParaRPr lang="en-US" sz="2800" dirty="0">
              <a:latin typeface="Times New Roman" panose="02020603050405020304" pitchFamily="18" charset="0"/>
              <a:cs typeface="Times New Roman" panose="02020603050405020304" pitchFamily="18" charset="0"/>
            </a:endParaRPr>
          </a:p>
        </p:txBody>
      </p:sp>
      <p:sp>
        <p:nvSpPr>
          <p:cNvPr id="7" name="Google Shape;282;p17">
            <a:extLst>
              <a:ext uri="{FF2B5EF4-FFF2-40B4-BE49-F238E27FC236}">
                <a16:creationId xmlns:a16="http://schemas.microsoft.com/office/drawing/2014/main" id="{C5E47B04-667D-E3D1-52AA-3635E8D2E950}"/>
              </a:ext>
            </a:extLst>
          </p:cNvPr>
          <p:cNvSpPr txBox="1">
            <a:spLocks/>
          </p:cNvSpPr>
          <p:nvPr/>
        </p:nvSpPr>
        <p:spPr>
          <a:xfrm>
            <a:off x="1679027" y="263214"/>
            <a:ext cx="8833945" cy="628771"/>
          </a:xfrm>
          <a:prstGeom prst="rect">
            <a:avLst/>
          </a:prstGeom>
          <a:noFill/>
          <a:ln>
            <a:noFill/>
          </a:ln>
        </p:spPr>
        <p:txBody>
          <a:bodyPr spcFirstLastPara="1" vert="horz" wrap="square" lIns="91425" tIns="45700" rIns="91425" bIns="45700" rtlCol="0" anchor="ctr" anchorCtr="0">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buClr>
                <a:schemeClr val="dk1"/>
              </a:buClr>
              <a:buSzPts val="4400"/>
            </a:pPr>
            <a:r>
              <a:rPr lang="vi-VN" b="1" dirty="0">
                <a:solidFill>
                  <a:srgbClr val="FF0000"/>
                </a:solidFill>
                <a:latin typeface="Times New Roman"/>
                <a:ea typeface="Times New Roman"/>
                <a:cs typeface="Times New Roman"/>
                <a:sym typeface="Times New Roman"/>
              </a:rPr>
              <a:t>BÀI 9 VƯƠNG TRIỀU HỒI GIÁO ĐÊ LI</a:t>
            </a:r>
            <a:endParaRPr lang="vi-VN" b="1" dirty="0">
              <a:solidFill>
                <a:srgbClr val="FF0000"/>
              </a:solidFill>
            </a:endParaRPr>
          </a:p>
        </p:txBody>
      </p:sp>
      <p:sp>
        <p:nvSpPr>
          <p:cNvPr id="2" name="Date Placeholder 1">
            <a:extLst>
              <a:ext uri="{FF2B5EF4-FFF2-40B4-BE49-F238E27FC236}">
                <a16:creationId xmlns:a16="http://schemas.microsoft.com/office/drawing/2014/main" id="{8F5E09C1-810E-1BCB-7222-A21332DBD967}"/>
              </a:ext>
            </a:extLst>
          </p:cNvPr>
          <p:cNvSpPr>
            <a:spLocks noGrp="1"/>
          </p:cNvSpPr>
          <p:nvPr>
            <p:ph type="dt" sz="half" idx="10"/>
          </p:nvPr>
        </p:nvSpPr>
        <p:spPr/>
        <p:txBody>
          <a:bodyPr/>
          <a:lstStyle/>
          <a:p>
            <a:fld id="{ACA84000-A19E-4A2F-BA25-DB361E42F9AA}" type="datetime1">
              <a:rPr lang="en-US" smtClean="0"/>
              <a:t>8/2/2024</a:t>
            </a:fld>
            <a:endParaRPr lang="en-US" dirty="0"/>
          </a:p>
        </p:txBody>
      </p:sp>
      <p:sp>
        <p:nvSpPr>
          <p:cNvPr id="3" name="Footer Placeholder 2">
            <a:extLst>
              <a:ext uri="{FF2B5EF4-FFF2-40B4-BE49-F238E27FC236}">
                <a16:creationId xmlns:a16="http://schemas.microsoft.com/office/drawing/2014/main" id="{AEA6B317-8DED-5750-0015-1CCFAB0FF06F}"/>
              </a:ext>
            </a:extLst>
          </p:cNvPr>
          <p:cNvSpPr>
            <a:spLocks noGrp="1"/>
          </p:cNvSpPr>
          <p:nvPr>
            <p:ph type="ftr" sz="quarter" idx="11"/>
          </p:nvPr>
        </p:nvSpPr>
        <p:spPr/>
        <p:txBody>
          <a:bodyPr/>
          <a:lstStyle/>
          <a:p>
            <a:r>
              <a:rPr lang="en-US"/>
              <a:t>0919574295</a:t>
            </a:r>
            <a:endParaRPr lang="en-US" dirty="0"/>
          </a:p>
        </p:txBody>
      </p:sp>
      <p:sp>
        <p:nvSpPr>
          <p:cNvPr id="6" name="Slide Number Placeholder 5">
            <a:extLst>
              <a:ext uri="{FF2B5EF4-FFF2-40B4-BE49-F238E27FC236}">
                <a16:creationId xmlns:a16="http://schemas.microsoft.com/office/drawing/2014/main" id="{7DA0F389-6E13-4EEF-E9FE-330EE774F064}"/>
              </a:ext>
            </a:extLst>
          </p:cNvPr>
          <p:cNvSpPr>
            <a:spLocks noGrp="1"/>
          </p:cNvSpPr>
          <p:nvPr>
            <p:ph type="sldNum" sz="quarter" idx="12"/>
          </p:nvPr>
        </p:nvSpPr>
        <p:spPr/>
        <p:txBody>
          <a:bodyPr/>
          <a:lstStyle/>
          <a:p>
            <a:fld id="{3A98EE3D-8CD1-4C3F-BD1C-C98C9596463C}" type="slidenum">
              <a:rPr lang="en-US" smtClean="0"/>
              <a:t>15</a:t>
            </a:fld>
            <a:endParaRPr lang="en-US" dirty="0"/>
          </a:p>
        </p:txBody>
      </p:sp>
    </p:spTree>
    <p:extLst>
      <p:ext uri="{BB962C8B-B14F-4D97-AF65-F5344CB8AC3E}">
        <p14:creationId xmlns:p14="http://schemas.microsoft.com/office/powerpoint/2010/main" val="3683296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2C3E-49BF-9F56-2E86-BA708BB074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ABCE88-A9D0-D6DC-976A-41E88B070262}"/>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48610F9-0258-9EC3-0D6E-09E5619EE79C}"/>
              </a:ext>
            </a:extLst>
          </p:cNvPr>
          <p:cNvPicPr>
            <a:picLocks noChangeAspect="1"/>
          </p:cNvPicPr>
          <p:nvPr/>
        </p:nvPicPr>
        <p:blipFill>
          <a:blip r:embed="rId2"/>
          <a:stretch>
            <a:fillRect/>
          </a:stretch>
        </p:blipFill>
        <p:spPr>
          <a:xfrm>
            <a:off x="2047079" y="624110"/>
            <a:ext cx="8915401" cy="5911222"/>
          </a:xfrm>
          <a:prstGeom prst="rect">
            <a:avLst/>
          </a:prstGeom>
        </p:spPr>
      </p:pic>
      <p:pic>
        <p:nvPicPr>
          <p:cNvPr id="11" name="Picture 10">
            <a:extLst>
              <a:ext uri="{FF2B5EF4-FFF2-40B4-BE49-F238E27FC236}">
                <a16:creationId xmlns:a16="http://schemas.microsoft.com/office/drawing/2014/main" id="{E518C155-BA92-D053-9E77-1EB897BB6439}"/>
              </a:ext>
            </a:extLst>
          </p:cNvPr>
          <p:cNvPicPr>
            <a:picLocks noChangeAspect="1"/>
          </p:cNvPicPr>
          <p:nvPr/>
        </p:nvPicPr>
        <p:blipFill>
          <a:blip r:embed="rId3"/>
          <a:stretch>
            <a:fillRect/>
          </a:stretch>
        </p:blipFill>
        <p:spPr>
          <a:xfrm>
            <a:off x="2047079" y="624110"/>
            <a:ext cx="10278806" cy="6233890"/>
          </a:xfrm>
          <a:prstGeom prst="rect">
            <a:avLst/>
          </a:prstGeom>
        </p:spPr>
      </p:pic>
      <p:sp>
        <p:nvSpPr>
          <p:cNvPr id="4" name="Date Placeholder 3">
            <a:extLst>
              <a:ext uri="{FF2B5EF4-FFF2-40B4-BE49-F238E27FC236}">
                <a16:creationId xmlns:a16="http://schemas.microsoft.com/office/drawing/2014/main" id="{3ADCCA46-7CF5-2199-536D-E631C7762C58}"/>
              </a:ext>
            </a:extLst>
          </p:cNvPr>
          <p:cNvSpPr>
            <a:spLocks noGrp="1"/>
          </p:cNvSpPr>
          <p:nvPr>
            <p:ph type="dt" sz="half" idx="10"/>
          </p:nvPr>
        </p:nvSpPr>
        <p:spPr/>
        <p:txBody>
          <a:bodyPr/>
          <a:lstStyle/>
          <a:p>
            <a:fld id="{3AEEAF5E-0FD8-41C4-8679-ACF07A975876}" type="datetime1">
              <a:rPr lang="en-US" smtClean="0"/>
              <a:t>8/2/2024</a:t>
            </a:fld>
            <a:endParaRPr lang="en-US" dirty="0"/>
          </a:p>
        </p:txBody>
      </p:sp>
      <p:sp>
        <p:nvSpPr>
          <p:cNvPr id="5" name="Footer Placeholder 4">
            <a:extLst>
              <a:ext uri="{FF2B5EF4-FFF2-40B4-BE49-F238E27FC236}">
                <a16:creationId xmlns:a16="http://schemas.microsoft.com/office/drawing/2014/main" id="{562C103E-3D86-9D33-0833-5027BC39EDD7}"/>
              </a:ext>
            </a:extLst>
          </p:cNvPr>
          <p:cNvSpPr>
            <a:spLocks noGrp="1"/>
          </p:cNvSpPr>
          <p:nvPr>
            <p:ph type="ftr" sz="quarter" idx="11"/>
          </p:nvPr>
        </p:nvSpPr>
        <p:spPr/>
        <p:txBody>
          <a:bodyPr/>
          <a:lstStyle/>
          <a:p>
            <a:r>
              <a:rPr lang="en-US"/>
              <a:t>0919574295</a:t>
            </a:r>
            <a:endParaRPr lang="en-US" dirty="0"/>
          </a:p>
        </p:txBody>
      </p:sp>
      <p:sp>
        <p:nvSpPr>
          <p:cNvPr id="6" name="Slide Number Placeholder 5">
            <a:extLst>
              <a:ext uri="{FF2B5EF4-FFF2-40B4-BE49-F238E27FC236}">
                <a16:creationId xmlns:a16="http://schemas.microsoft.com/office/drawing/2014/main" id="{037BA081-4E19-0CD9-05C1-F885AA75E0F9}"/>
              </a:ext>
            </a:extLst>
          </p:cNvPr>
          <p:cNvSpPr>
            <a:spLocks noGrp="1"/>
          </p:cNvSpPr>
          <p:nvPr>
            <p:ph type="sldNum" sz="quarter" idx="12"/>
          </p:nvPr>
        </p:nvSpPr>
        <p:spPr/>
        <p:txBody>
          <a:bodyPr/>
          <a:lstStyle/>
          <a:p>
            <a:fld id="{3A98EE3D-8CD1-4C3F-BD1C-C98C9596463C}" type="slidenum">
              <a:rPr lang="en-US" smtClean="0"/>
              <a:t>16</a:t>
            </a:fld>
            <a:endParaRPr lang="en-US" dirty="0"/>
          </a:p>
        </p:txBody>
      </p:sp>
    </p:spTree>
    <p:extLst>
      <p:ext uri="{BB962C8B-B14F-4D97-AF65-F5344CB8AC3E}">
        <p14:creationId xmlns:p14="http://schemas.microsoft.com/office/powerpoint/2010/main" val="310996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grpSp>
        <p:nvGrpSpPr>
          <p:cNvPr id="512" name="Google Shape;512;p39"/>
          <p:cNvGrpSpPr/>
          <p:nvPr/>
        </p:nvGrpSpPr>
        <p:grpSpPr>
          <a:xfrm>
            <a:off x="2285999" y="1117599"/>
            <a:ext cx="9042399" cy="5164667"/>
            <a:chOff x="26960" y="2291674"/>
            <a:chExt cx="7198673" cy="4627008"/>
          </a:xfrm>
        </p:grpSpPr>
        <p:pic>
          <p:nvPicPr>
            <p:cNvPr id="513" name="Google Shape;513;p39" descr="S128x128P_599[1]"/>
            <p:cNvPicPr preferRelativeResize="0"/>
            <p:nvPr/>
          </p:nvPicPr>
          <p:blipFill rotWithShape="1">
            <a:blip r:embed="rId3">
              <a:alphaModFix/>
            </a:blip>
            <a:srcRect/>
            <a:stretch/>
          </p:blipFill>
          <p:spPr>
            <a:xfrm>
              <a:off x="26960" y="4567253"/>
              <a:ext cx="2200490" cy="2351429"/>
            </a:xfrm>
            <a:prstGeom prst="rect">
              <a:avLst/>
            </a:prstGeom>
            <a:noFill/>
            <a:ln>
              <a:noFill/>
            </a:ln>
          </p:spPr>
        </p:pic>
        <p:sp>
          <p:nvSpPr>
            <p:cNvPr id="514" name="Google Shape;514;p39"/>
            <p:cNvSpPr/>
            <p:nvPr/>
          </p:nvSpPr>
          <p:spPr>
            <a:xfrm>
              <a:off x="1472533" y="2291674"/>
              <a:ext cx="5753100" cy="2895600"/>
            </a:xfrm>
            <a:prstGeom prst="cloudCallout">
              <a:avLst>
                <a:gd name="adj1" fmla="val -2891"/>
                <a:gd name="adj2" fmla="val 16497"/>
              </a:avLst>
            </a:prstGeom>
            <a:solidFill>
              <a:srgbClr val="9BBB59"/>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noAutofit/>
            </a:bodyPr>
            <a:lstStyle/>
            <a:p>
              <a:pPr algn="ctr">
                <a:buClr>
                  <a:srgbClr val="000000"/>
                </a:buClr>
                <a:buSzPts val="3200"/>
              </a:pPr>
              <a:r>
                <a:rPr lang="en-US" sz="3200" b="1" i="1" dirty="0" err="1">
                  <a:solidFill>
                    <a:srgbClr val="000000"/>
                  </a:solidFill>
                  <a:latin typeface="Times New Roman"/>
                  <a:ea typeface="Times New Roman"/>
                  <a:cs typeface="Times New Roman"/>
                  <a:sym typeface="Times New Roman"/>
                </a:rPr>
                <a:t>Văn</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hóa</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Ấn</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Độ</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ảnh</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hưởng</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như</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thế</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nào</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tới</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các</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nước</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Đông</a:t>
              </a:r>
              <a:r>
                <a:rPr lang="en-US" sz="3200" b="1" i="1" dirty="0">
                  <a:solidFill>
                    <a:srgbClr val="000000"/>
                  </a:solidFill>
                  <a:latin typeface="Times New Roman"/>
                  <a:ea typeface="Times New Roman"/>
                  <a:cs typeface="Times New Roman"/>
                  <a:sym typeface="Times New Roman"/>
                </a:rPr>
                <a:t> Nam Á?</a:t>
              </a:r>
              <a:endParaRPr dirty="0"/>
            </a:p>
          </p:txBody>
        </p:sp>
      </p:grpSp>
      <p:sp>
        <p:nvSpPr>
          <p:cNvPr id="2" name="Date Placeholder 1">
            <a:extLst>
              <a:ext uri="{FF2B5EF4-FFF2-40B4-BE49-F238E27FC236}">
                <a16:creationId xmlns:a16="http://schemas.microsoft.com/office/drawing/2014/main" id="{55876925-8C45-F5F6-E3CD-3ACC1BA6273C}"/>
              </a:ext>
            </a:extLst>
          </p:cNvPr>
          <p:cNvSpPr>
            <a:spLocks noGrp="1"/>
          </p:cNvSpPr>
          <p:nvPr>
            <p:ph type="dt" sz="half" idx="10"/>
          </p:nvPr>
        </p:nvSpPr>
        <p:spPr/>
        <p:txBody>
          <a:bodyPr/>
          <a:lstStyle/>
          <a:p>
            <a:fld id="{FB2AEB61-5A96-4368-B356-F8D835ED1D98}" type="datetime1">
              <a:rPr lang="en-US" smtClean="0"/>
              <a:t>8/2/2024</a:t>
            </a:fld>
            <a:endParaRPr lang="en-US" dirty="0"/>
          </a:p>
        </p:txBody>
      </p:sp>
      <p:sp>
        <p:nvSpPr>
          <p:cNvPr id="3" name="Footer Placeholder 2">
            <a:extLst>
              <a:ext uri="{FF2B5EF4-FFF2-40B4-BE49-F238E27FC236}">
                <a16:creationId xmlns:a16="http://schemas.microsoft.com/office/drawing/2014/main" id="{B447C614-EF07-CA79-7E45-FCD7165B822A}"/>
              </a:ext>
            </a:extLst>
          </p:cNvPr>
          <p:cNvSpPr>
            <a:spLocks noGrp="1"/>
          </p:cNvSpPr>
          <p:nvPr>
            <p:ph type="ftr" sz="quarter" idx="11"/>
          </p:nvPr>
        </p:nvSpPr>
        <p:spPr/>
        <p:txBody>
          <a:bodyPr/>
          <a:lstStyle/>
          <a:p>
            <a:r>
              <a:rPr lang="en-US"/>
              <a:t>0919574295</a:t>
            </a:r>
            <a:endParaRPr lang="en-US" dirty="0"/>
          </a:p>
        </p:txBody>
      </p:sp>
      <p:sp>
        <p:nvSpPr>
          <p:cNvPr id="4" name="Slide Number Placeholder 3">
            <a:extLst>
              <a:ext uri="{FF2B5EF4-FFF2-40B4-BE49-F238E27FC236}">
                <a16:creationId xmlns:a16="http://schemas.microsoft.com/office/drawing/2014/main" id="{6F6ED388-0B0B-186C-700F-BD6719DBB0D4}"/>
              </a:ext>
            </a:extLst>
          </p:cNvPr>
          <p:cNvSpPr>
            <a:spLocks noGrp="1"/>
          </p:cNvSpPr>
          <p:nvPr>
            <p:ph type="sldNum" sz="quarter" idx="12"/>
          </p:nvPr>
        </p:nvSpPr>
        <p:spPr/>
        <p:txBody>
          <a:bodyPr/>
          <a:lstStyle/>
          <a:p>
            <a:fld id="{3A98EE3D-8CD1-4C3F-BD1C-C98C9596463C}" type="slidenum">
              <a:rPr lang="en-US" smtClean="0"/>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40"/>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pPr>
            <a:endParaRPr sz="4400">
              <a:solidFill>
                <a:schemeClr val="dk1"/>
              </a:solidFill>
              <a:latin typeface="Calibri"/>
              <a:ea typeface="Calibri"/>
              <a:cs typeface="Calibri"/>
              <a:sym typeface="Calibri"/>
            </a:endParaRPr>
          </a:p>
        </p:txBody>
      </p:sp>
      <p:pic>
        <p:nvPicPr>
          <p:cNvPr id="520" name="Google Shape;520;p40"/>
          <p:cNvPicPr preferRelativeResize="0">
            <a:picLocks noGrp="1"/>
          </p:cNvPicPr>
          <p:nvPr>
            <p:ph idx="1"/>
          </p:nvPr>
        </p:nvPicPr>
        <p:blipFill rotWithShape="1">
          <a:blip r:embed="rId3">
            <a:alphaModFix/>
          </a:blip>
          <a:srcRect/>
          <a:stretch/>
        </p:blipFill>
        <p:spPr>
          <a:xfrm>
            <a:off x="1508125" y="0"/>
            <a:ext cx="9175750" cy="7086600"/>
          </a:xfrm>
          <a:prstGeom prst="rect">
            <a:avLst/>
          </a:prstGeom>
          <a:noFill/>
          <a:ln>
            <a:noFill/>
          </a:ln>
        </p:spPr>
      </p:pic>
      <p:sp>
        <p:nvSpPr>
          <p:cNvPr id="521" name="Google Shape;521;p40"/>
          <p:cNvSpPr txBox="1"/>
          <p:nvPr/>
        </p:nvSpPr>
        <p:spPr>
          <a:xfrm>
            <a:off x="4945685" y="6396336"/>
            <a:ext cx="2300630" cy="461665"/>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a:buClr>
                <a:srgbClr val="FFFFFF"/>
              </a:buClr>
              <a:buSzPts val="1800"/>
            </a:pPr>
            <a:r>
              <a:rPr lang="en-US">
                <a:solidFill>
                  <a:srgbClr val="FFFFFF"/>
                </a:solidFill>
                <a:latin typeface="Calibri"/>
                <a:ea typeface="Calibri"/>
                <a:cs typeface="Calibri"/>
                <a:sym typeface="Calibri"/>
              </a:rPr>
              <a:t> </a:t>
            </a:r>
            <a:r>
              <a:rPr lang="en-US" sz="2400">
                <a:solidFill>
                  <a:srgbClr val="FFFFFF"/>
                </a:solidFill>
                <a:latin typeface="Calibri"/>
                <a:ea typeface="Calibri"/>
                <a:cs typeface="Calibri"/>
                <a:sym typeface="Calibri"/>
              </a:rPr>
              <a:t>Thạt Luổng - Lào</a:t>
            </a:r>
            <a:endParaRPr>
              <a:solidFill>
                <a:srgbClr val="FFFFFF"/>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741638AA-4178-414E-2A01-6A8090833EFD}"/>
              </a:ext>
            </a:extLst>
          </p:cNvPr>
          <p:cNvSpPr>
            <a:spLocks noGrp="1"/>
          </p:cNvSpPr>
          <p:nvPr>
            <p:ph type="dt" sz="half" idx="10"/>
          </p:nvPr>
        </p:nvSpPr>
        <p:spPr/>
        <p:txBody>
          <a:bodyPr/>
          <a:lstStyle/>
          <a:p>
            <a:fld id="{4147AEB2-EC50-4A66-AA17-FEC0E80EAEE9}" type="datetime1">
              <a:rPr lang="en-US" smtClean="0"/>
              <a:t>8/2/2024</a:t>
            </a:fld>
            <a:endParaRPr lang="en-US" dirty="0"/>
          </a:p>
        </p:txBody>
      </p:sp>
      <p:sp>
        <p:nvSpPr>
          <p:cNvPr id="3" name="Footer Placeholder 2">
            <a:extLst>
              <a:ext uri="{FF2B5EF4-FFF2-40B4-BE49-F238E27FC236}">
                <a16:creationId xmlns:a16="http://schemas.microsoft.com/office/drawing/2014/main" id="{5DE3617E-10BE-BB97-149B-A2983FB9C69C}"/>
              </a:ext>
            </a:extLst>
          </p:cNvPr>
          <p:cNvSpPr>
            <a:spLocks noGrp="1"/>
          </p:cNvSpPr>
          <p:nvPr>
            <p:ph type="ftr" sz="quarter" idx="11"/>
          </p:nvPr>
        </p:nvSpPr>
        <p:spPr/>
        <p:txBody>
          <a:bodyPr/>
          <a:lstStyle/>
          <a:p>
            <a:r>
              <a:rPr lang="en-US"/>
              <a:t>0919574295</a:t>
            </a:r>
            <a:endParaRPr lang="en-US" dirty="0"/>
          </a:p>
        </p:txBody>
      </p:sp>
      <p:sp>
        <p:nvSpPr>
          <p:cNvPr id="4" name="Slide Number Placeholder 3">
            <a:extLst>
              <a:ext uri="{FF2B5EF4-FFF2-40B4-BE49-F238E27FC236}">
                <a16:creationId xmlns:a16="http://schemas.microsoft.com/office/drawing/2014/main" id="{BEDE18FF-95D2-C9C7-4F69-FC659DF2958E}"/>
              </a:ext>
            </a:extLst>
          </p:cNvPr>
          <p:cNvSpPr>
            <a:spLocks noGrp="1"/>
          </p:cNvSpPr>
          <p:nvPr>
            <p:ph type="sldNum" sz="quarter" idx="12"/>
          </p:nvPr>
        </p:nvSpPr>
        <p:spPr/>
        <p:txBody>
          <a:bodyPr/>
          <a:lstStyle/>
          <a:p>
            <a:fld id="{3A98EE3D-8CD1-4C3F-BD1C-C98C9596463C}" type="slidenum">
              <a:rPr lang="en-US" smtClean="0"/>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1"/>
          <p:cNvSpPr txBox="1"/>
          <p:nvPr/>
        </p:nvSpPr>
        <p:spPr>
          <a:xfrm>
            <a:off x="3581401" y="6324601"/>
            <a:ext cx="5286375" cy="376237"/>
          </a:xfrm>
          <a:prstGeom prst="rect">
            <a:avLst/>
          </a:prstGeom>
          <a:solidFill>
            <a:srgbClr val="FFFF00"/>
          </a:solidFill>
          <a:ln w="9525" cap="flat" cmpd="sng">
            <a:solidFill>
              <a:srgbClr val="FF0000"/>
            </a:solidFill>
            <a:prstDash val="solid"/>
            <a:miter lim="800000"/>
            <a:headEnd type="none" w="sm" len="sm"/>
            <a:tailEnd type="none" w="sm" len="sm"/>
          </a:ln>
        </p:spPr>
        <p:txBody>
          <a:bodyPr spcFirstLastPara="1" wrap="square" lIns="91425" tIns="45700" rIns="91425" bIns="45700" anchor="t" anchorCtr="0">
            <a:spAutoFit/>
          </a:bodyPr>
          <a:lstStyle/>
          <a:p>
            <a:pPr>
              <a:buClr>
                <a:schemeClr val="dk1"/>
              </a:buClr>
              <a:buSzPts val="1800"/>
            </a:pPr>
            <a:r>
              <a:rPr lang="en-US" b="1" dirty="0" err="1">
                <a:solidFill>
                  <a:schemeClr val="dk1"/>
                </a:solidFill>
                <a:latin typeface="Times New Roman"/>
                <a:ea typeface="Times New Roman"/>
                <a:cs typeface="Times New Roman"/>
                <a:sym typeface="Times New Roman"/>
              </a:rPr>
              <a:t>Tháp</a:t>
            </a:r>
            <a:r>
              <a:rPr lang="en-US" b="1" dirty="0">
                <a:solidFill>
                  <a:schemeClr val="dk1"/>
                </a:solidFill>
                <a:latin typeface="Times New Roman"/>
                <a:ea typeface="Times New Roman"/>
                <a:cs typeface="Times New Roman"/>
                <a:sym typeface="Times New Roman"/>
              </a:rPr>
              <a:t> </a:t>
            </a:r>
            <a:r>
              <a:rPr lang="en-US" b="1" dirty="0" err="1">
                <a:solidFill>
                  <a:schemeClr val="dk1"/>
                </a:solidFill>
                <a:latin typeface="Times New Roman"/>
                <a:ea typeface="Times New Roman"/>
                <a:cs typeface="Times New Roman"/>
                <a:sym typeface="Times New Roman"/>
              </a:rPr>
              <a:t>Chăm</a:t>
            </a:r>
            <a:r>
              <a:rPr lang="en-US" b="1" dirty="0">
                <a:solidFill>
                  <a:schemeClr val="dk1"/>
                </a:solidFill>
                <a:latin typeface="Times New Roman"/>
                <a:ea typeface="Times New Roman"/>
                <a:cs typeface="Times New Roman"/>
                <a:sym typeface="Times New Roman"/>
              </a:rPr>
              <a:t> </a:t>
            </a:r>
            <a:r>
              <a:rPr lang="en-US" b="1" dirty="0" err="1">
                <a:solidFill>
                  <a:schemeClr val="dk1"/>
                </a:solidFill>
                <a:latin typeface="Times New Roman"/>
                <a:ea typeface="Times New Roman"/>
                <a:cs typeface="Times New Roman"/>
                <a:sym typeface="Times New Roman"/>
              </a:rPr>
              <a:t>của</a:t>
            </a:r>
            <a:r>
              <a:rPr lang="en-US" b="1" dirty="0">
                <a:solidFill>
                  <a:schemeClr val="dk1"/>
                </a:solidFill>
                <a:latin typeface="Times New Roman"/>
                <a:ea typeface="Times New Roman"/>
                <a:cs typeface="Times New Roman"/>
                <a:sym typeface="Times New Roman"/>
              </a:rPr>
              <a:t> </a:t>
            </a:r>
            <a:r>
              <a:rPr lang="en-US" b="1" dirty="0" err="1">
                <a:solidFill>
                  <a:schemeClr val="dk1"/>
                </a:solidFill>
                <a:latin typeface="Times New Roman"/>
                <a:ea typeface="Times New Roman"/>
                <a:cs typeface="Times New Roman"/>
                <a:sym typeface="Times New Roman"/>
              </a:rPr>
              <a:t>người</a:t>
            </a:r>
            <a:r>
              <a:rPr lang="en-US" b="1" dirty="0">
                <a:solidFill>
                  <a:schemeClr val="dk1"/>
                </a:solidFill>
                <a:latin typeface="Times New Roman"/>
                <a:ea typeface="Times New Roman"/>
                <a:cs typeface="Times New Roman"/>
                <a:sym typeface="Times New Roman"/>
              </a:rPr>
              <a:t> </a:t>
            </a:r>
            <a:r>
              <a:rPr lang="en-US" b="1" dirty="0" err="1">
                <a:solidFill>
                  <a:schemeClr val="dk1"/>
                </a:solidFill>
                <a:latin typeface="Times New Roman"/>
                <a:ea typeface="Times New Roman"/>
                <a:cs typeface="Times New Roman"/>
                <a:sym typeface="Times New Roman"/>
              </a:rPr>
              <a:t>Chăm</a:t>
            </a:r>
            <a:r>
              <a:rPr lang="en-US" b="1" dirty="0">
                <a:solidFill>
                  <a:schemeClr val="dk1"/>
                </a:solidFill>
                <a:latin typeface="Times New Roman"/>
                <a:ea typeface="Times New Roman"/>
                <a:cs typeface="Times New Roman"/>
                <a:sym typeface="Times New Roman"/>
              </a:rPr>
              <a:t> </a:t>
            </a:r>
            <a:r>
              <a:rPr lang="en-US" b="1" dirty="0" err="1">
                <a:solidFill>
                  <a:schemeClr val="dk1"/>
                </a:solidFill>
                <a:latin typeface="Times New Roman"/>
                <a:ea typeface="Times New Roman"/>
                <a:cs typeface="Times New Roman"/>
                <a:sym typeface="Times New Roman"/>
              </a:rPr>
              <a:t>ở</a:t>
            </a:r>
            <a:r>
              <a:rPr lang="en-US" b="1" dirty="0">
                <a:solidFill>
                  <a:schemeClr val="dk1"/>
                </a:solidFill>
                <a:latin typeface="Times New Roman"/>
                <a:ea typeface="Times New Roman"/>
                <a:cs typeface="Times New Roman"/>
                <a:sym typeface="Times New Roman"/>
              </a:rPr>
              <a:t> </a:t>
            </a:r>
            <a:r>
              <a:rPr lang="en-US" b="1" dirty="0" err="1">
                <a:solidFill>
                  <a:schemeClr val="dk1"/>
                </a:solidFill>
                <a:latin typeface="Times New Roman"/>
                <a:ea typeface="Times New Roman"/>
                <a:cs typeface="Times New Roman"/>
                <a:sym typeface="Times New Roman"/>
              </a:rPr>
              <a:t>Việt</a:t>
            </a:r>
            <a:r>
              <a:rPr lang="en-US" b="1" dirty="0">
                <a:solidFill>
                  <a:schemeClr val="dk1"/>
                </a:solidFill>
                <a:latin typeface="Times New Roman"/>
                <a:ea typeface="Times New Roman"/>
                <a:cs typeface="Times New Roman"/>
                <a:sym typeface="Times New Roman"/>
              </a:rPr>
              <a:t> Nam</a:t>
            </a:r>
            <a:endParaRPr dirty="0"/>
          </a:p>
        </p:txBody>
      </p:sp>
      <p:pic>
        <p:nvPicPr>
          <p:cNvPr id="527" name="Google Shape;527;p41"/>
          <p:cNvPicPr preferRelativeResize="0"/>
          <p:nvPr/>
        </p:nvPicPr>
        <p:blipFill rotWithShape="1">
          <a:blip r:embed="rId3">
            <a:alphaModFix/>
          </a:blip>
          <a:srcRect/>
          <a:stretch/>
        </p:blipFill>
        <p:spPr>
          <a:xfrm>
            <a:off x="1524000" y="0"/>
            <a:ext cx="9144000" cy="6248400"/>
          </a:xfrm>
          <a:prstGeom prst="rect">
            <a:avLst/>
          </a:prstGeom>
          <a:noFill/>
          <a:ln>
            <a:noFill/>
          </a:ln>
        </p:spPr>
      </p:pic>
      <p:sp>
        <p:nvSpPr>
          <p:cNvPr id="2" name="Date Placeholder 1">
            <a:extLst>
              <a:ext uri="{FF2B5EF4-FFF2-40B4-BE49-F238E27FC236}">
                <a16:creationId xmlns:a16="http://schemas.microsoft.com/office/drawing/2014/main" id="{5D99AE8F-16E8-EA78-A4E1-AD32BFA4FD6B}"/>
              </a:ext>
            </a:extLst>
          </p:cNvPr>
          <p:cNvSpPr>
            <a:spLocks noGrp="1"/>
          </p:cNvSpPr>
          <p:nvPr>
            <p:ph type="dt" sz="half" idx="10"/>
          </p:nvPr>
        </p:nvSpPr>
        <p:spPr/>
        <p:txBody>
          <a:bodyPr/>
          <a:lstStyle/>
          <a:p>
            <a:fld id="{457EEFAD-325B-4183-A9F6-C1C14ECBFB3A}" type="datetime1">
              <a:rPr lang="en-US" smtClean="0"/>
              <a:t>8/2/2024</a:t>
            </a:fld>
            <a:endParaRPr lang="en-US" dirty="0"/>
          </a:p>
        </p:txBody>
      </p:sp>
      <p:sp>
        <p:nvSpPr>
          <p:cNvPr id="3" name="Footer Placeholder 2">
            <a:extLst>
              <a:ext uri="{FF2B5EF4-FFF2-40B4-BE49-F238E27FC236}">
                <a16:creationId xmlns:a16="http://schemas.microsoft.com/office/drawing/2014/main" id="{B8DD9704-CB13-0173-76B8-043CCABDDB87}"/>
              </a:ext>
            </a:extLst>
          </p:cNvPr>
          <p:cNvSpPr>
            <a:spLocks noGrp="1"/>
          </p:cNvSpPr>
          <p:nvPr>
            <p:ph type="ftr" sz="quarter" idx="11"/>
          </p:nvPr>
        </p:nvSpPr>
        <p:spPr/>
        <p:txBody>
          <a:bodyPr/>
          <a:lstStyle/>
          <a:p>
            <a:r>
              <a:rPr lang="en-US"/>
              <a:t>0919574295</a:t>
            </a:r>
            <a:endParaRPr lang="en-US" dirty="0"/>
          </a:p>
        </p:txBody>
      </p:sp>
      <p:sp>
        <p:nvSpPr>
          <p:cNvPr id="4" name="Slide Number Placeholder 3">
            <a:extLst>
              <a:ext uri="{FF2B5EF4-FFF2-40B4-BE49-F238E27FC236}">
                <a16:creationId xmlns:a16="http://schemas.microsoft.com/office/drawing/2014/main" id="{D8D5BB64-E20D-A421-4E8D-671CACF18619}"/>
              </a:ext>
            </a:extLst>
          </p:cNvPr>
          <p:cNvSpPr>
            <a:spLocks noGrp="1"/>
          </p:cNvSpPr>
          <p:nvPr>
            <p:ph type="sldNum" sz="quarter" idx="12"/>
          </p:nvPr>
        </p:nvSpPr>
        <p:spPr/>
        <p:txBody>
          <a:bodyPr/>
          <a:lstStyle/>
          <a:p>
            <a:fld id="{3A98EE3D-8CD1-4C3F-BD1C-C98C9596463C}" type="slidenum">
              <a:rPr lang="en-US" smtClean="0"/>
              <a:t>19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fade">
                                      <p:cBhvr>
                                        <p:cTn id="7" dur="2000"/>
                                        <p:tgtEl>
                                          <p:spTgt spid="5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6"/>
                                        </p:tgtEl>
                                        <p:attrNameLst>
                                          <p:attrName>style.visibility</p:attrName>
                                        </p:attrNameLst>
                                      </p:cBhvr>
                                      <p:to>
                                        <p:strVal val="visible"/>
                                      </p:to>
                                    </p:set>
                                    <p:animEffect transition="in" filter="fade">
                                      <p:cBhvr>
                                        <p:cTn id="12" dur="20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1C0F54-53EB-F2D3-5567-3FFBE723B0B0}"/>
              </a:ext>
            </a:extLst>
          </p:cNvPr>
          <p:cNvPicPr>
            <a:picLocks noChangeAspect="1"/>
          </p:cNvPicPr>
          <p:nvPr/>
        </p:nvPicPr>
        <p:blipFill>
          <a:blip r:embed="rId2"/>
          <a:stretch>
            <a:fillRect/>
          </a:stretch>
        </p:blipFill>
        <p:spPr>
          <a:xfrm>
            <a:off x="622549" y="759459"/>
            <a:ext cx="3708899" cy="2243668"/>
          </a:xfrm>
          <a:prstGeom prst="rect">
            <a:avLst/>
          </a:prstGeom>
        </p:spPr>
      </p:pic>
      <p:pic>
        <p:nvPicPr>
          <p:cNvPr id="7" name="Picture 6">
            <a:extLst>
              <a:ext uri="{FF2B5EF4-FFF2-40B4-BE49-F238E27FC236}">
                <a16:creationId xmlns:a16="http://schemas.microsoft.com/office/drawing/2014/main" id="{DBE05859-8751-0759-6787-1D92F3DF8AC0}"/>
              </a:ext>
            </a:extLst>
          </p:cNvPr>
          <p:cNvPicPr>
            <a:picLocks noChangeAspect="1"/>
          </p:cNvPicPr>
          <p:nvPr/>
        </p:nvPicPr>
        <p:blipFill>
          <a:blip r:embed="rId3"/>
          <a:stretch>
            <a:fillRect/>
          </a:stretch>
        </p:blipFill>
        <p:spPr>
          <a:xfrm>
            <a:off x="8313518" y="759459"/>
            <a:ext cx="3252903" cy="2581267"/>
          </a:xfrm>
          <a:prstGeom prst="rect">
            <a:avLst/>
          </a:prstGeom>
        </p:spPr>
      </p:pic>
      <p:pic>
        <p:nvPicPr>
          <p:cNvPr id="9" name="Picture 8" descr="A group of people standing in front of a large tower&#10;&#10;Description automatically generated with low confidence">
            <a:extLst>
              <a:ext uri="{FF2B5EF4-FFF2-40B4-BE49-F238E27FC236}">
                <a16:creationId xmlns:a16="http://schemas.microsoft.com/office/drawing/2014/main" id="{6D86F2D6-4682-AC9A-28BA-427B579BA0E1}"/>
              </a:ext>
            </a:extLst>
          </p:cNvPr>
          <p:cNvPicPr>
            <a:picLocks noChangeAspect="1"/>
          </p:cNvPicPr>
          <p:nvPr/>
        </p:nvPicPr>
        <p:blipFill>
          <a:blip r:embed="rId4"/>
          <a:stretch>
            <a:fillRect/>
          </a:stretch>
        </p:blipFill>
        <p:spPr>
          <a:xfrm>
            <a:off x="622549" y="3228959"/>
            <a:ext cx="3759127" cy="2903879"/>
          </a:xfrm>
          <a:prstGeom prst="rect">
            <a:avLst/>
          </a:prstGeom>
        </p:spPr>
      </p:pic>
      <p:pic>
        <p:nvPicPr>
          <p:cNvPr id="21" name="Picture 20" descr="Map&#10;&#10;Description automatically generated">
            <a:extLst>
              <a:ext uri="{FF2B5EF4-FFF2-40B4-BE49-F238E27FC236}">
                <a16:creationId xmlns:a16="http://schemas.microsoft.com/office/drawing/2014/main" id="{55E09980-04B6-1B43-A50F-4768586CA38A}"/>
              </a:ext>
            </a:extLst>
          </p:cNvPr>
          <p:cNvPicPr>
            <a:picLocks noChangeAspect="1"/>
          </p:cNvPicPr>
          <p:nvPr/>
        </p:nvPicPr>
        <p:blipFill>
          <a:blip r:embed="rId5"/>
          <a:stretch>
            <a:fillRect/>
          </a:stretch>
        </p:blipFill>
        <p:spPr>
          <a:xfrm>
            <a:off x="4381676" y="1984090"/>
            <a:ext cx="3931842" cy="3470779"/>
          </a:xfrm>
          <a:prstGeom prst="rect">
            <a:avLst/>
          </a:prstGeom>
        </p:spPr>
      </p:pic>
      <p:pic>
        <p:nvPicPr>
          <p:cNvPr id="11" name="Picture 10">
            <a:extLst>
              <a:ext uri="{FF2B5EF4-FFF2-40B4-BE49-F238E27FC236}">
                <a16:creationId xmlns:a16="http://schemas.microsoft.com/office/drawing/2014/main" id="{86347665-2034-2B8B-50BB-E0DBF4DA2F5A}"/>
              </a:ext>
            </a:extLst>
          </p:cNvPr>
          <p:cNvPicPr>
            <a:picLocks noChangeAspect="1"/>
          </p:cNvPicPr>
          <p:nvPr/>
        </p:nvPicPr>
        <p:blipFill>
          <a:blip r:embed="rId6"/>
          <a:stretch>
            <a:fillRect/>
          </a:stretch>
        </p:blipFill>
        <p:spPr>
          <a:xfrm>
            <a:off x="8313518" y="3428998"/>
            <a:ext cx="3416027" cy="2581267"/>
          </a:xfrm>
          <a:prstGeom prst="rect">
            <a:avLst/>
          </a:prstGeom>
        </p:spPr>
      </p:pic>
      <p:sp>
        <p:nvSpPr>
          <p:cNvPr id="29" name="Speech Bubble: Rectangle with Corners Rounded 28">
            <a:extLst>
              <a:ext uri="{FF2B5EF4-FFF2-40B4-BE49-F238E27FC236}">
                <a16:creationId xmlns:a16="http://schemas.microsoft.com/office/drawing/2014/main" id="{23F7A151-16BC-9795-CD32-E3082AA37D17}"/>
              </a:ext>
            </a:extLst>
          </p:cNvPr>
          <p:cNvSpPr/>
          <p:nvPr/>
        </p:nvSpPr>
        <p:spPr>
          <a:xfrm>
            <a:off x="4690241" y="759459"/>
            <a:ext cx="3400334" cy="1224631"/>
          </a:xfrm>
          <a:prstGeom prst="wedgeRoundRectCallout">
            <a:avLst>
              <a:gd name="adj1" fmla="val -23016"/>
              <a:gd name="adj2" fmla="val 129443"/>
              <a:gd name="adj3" fmla="val 16667"/>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Quan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a:t>
            </a:r>
          </a:p>
        </p:txBody>
      </p:sp>
      <p:sp>
        <p:nvSpPr>
          <p:cNvPr id="31" name="TextBox 30">
            <a:extLst>
              <a:ext uri="{FF2B5EF4-FFF2-40B4-BE49-F238E27FC236}">
                <a16:creationId xmlns:a16="http://schemas.microsoft.com/office/drawing/2014/main" id="{BACA3801-6AA3-9B7B-5711-46342953C034}"/>
              </a:ext>
            </a:extLst>
          </p:cNvPr>
          <p:cNvSpPr txBox="1"/>
          <p:nvPr/>
        </p:nvSpPr>
        <p:spPr>
          <a:xfrm>
            <a:off x="4966138" y="2921883"/>
            <a:ext cx="1292772" cy="369332"/>
          </a:xfrm>
          <a:prstGeom prst="rect">
            <a:avLst/>
          </a:prstGeom>
          <a:noFill/>
        </p:spPr>
        <p:txBody>
          <a:bodyPr wrap="square" rtlCol="0">
            <a:spAutoFit/>
          </a:bodyPr>
          <a:lstStyle/>
          <a:p>
            <a:r>
              <a:rPr lang="en-US" dirty="0" err="1"/>
              <a:t>Niu</a:t>
            </a:r>
            <a:r>
              <a:rPr lang="en-US" dirty="0"/>
              <a:t> </a:t>
            </a:r>
            <a:r>
              <a:rPr lang="en-US" dirty="0" err="1"/>
              <a:t>Đê</a:t>
            </a:r>
            <a:r>
              <a:rPr lang="en-US" dirty="0"/>
              <a:t> Li</a:t>
            </a:r>
          </a:p>
        </p:txBody>
      </p:sp>
      <p:sp>
        <p:nvSpPr>
          <p:cNvPr id="2" name="Date Placeholder 1">
            <a:extLst>
              <a:ext uri="{FF2B5EF4-FFF2-40B4-BE49-F238E27FC236}">
                <a16:creationId xmlns:a16="http://schemas.microsoft.com/office/drawing/2014/main" id="{C2D0FB84-F3EC-61BD-5BE8-C08DAA9C51F9}"/>
              </a:ext>
            </a:extLst>
          </p:cNvPr>
          <p:cNvSpPr>
            <a:spLocks noGrp="1"/>
          </p:cNvSpPr>
          <p:nvPr>
            <p:ph type="dt" sz="half" idx="10"/>
          </p:nvPr>
        </p:nvSpPr>
        <p:spPr/>
        <p:txBody>
          <a:bodyPr/>
          <a:lstStyle/>
          <a:p>
            <a:fld id="{8329AB8B-1C8F-450B-B715-3258CD56A089}" type="datetime1">
              <a:rPr lang="en-US" smtClean="0"/>
              <a:t>8/2/2024</a:t>
            </a:fld>
            <a:endParaRPr lang="en-US" dirty="0"/>
          </a:p>
        </p:txBody>
      </p:sp>
      <p:sp>
        <p:nvSpPr>
          <p:cNvPr id="3" name="Footer Placeholder 2">
            <a:extLst>
              <a:ext uri="{FF2B5EF4-FFF2-40B4-BE49-F238E27FC236}">
                <a16:creationId xmlns:a16="http://schemas.microsoft.com/office/drawing/2014/main" id="{678408D7-0F81-70DA-A212-5AF5BBF3CB51}"/>
              </a:ext>
            </a:extLst>
          </p:cNvPr>
          <p:cNvSpPr>
            <a:spLocks noGrp="1"/>
          </p:cNvSpPr>
          <p:nvPr>
            <p:ph type="ftr" sz="quarter" idx="11"/>
          </p:nvPr>
        </p:nvSpPr>
        <p:spPr/>
        <p:txBody>
          <a:bodyPr/>
          <a:lstStyle/>
          <a:p>
            <a:r>
              <a:rPr lang="en-US"/>
              <a:t>0919574295</a:t>
            </a:r>
            <a:endParaRPr lang="en-US" dirty="0"/>
          </a:p>
        </p:txBody>
      </p:sp>
      <p:sp>
        <p:nvSpPr>
          <p:cNvPr id="4" name="Slide Number Placeholder 3">
            <a:extLst>
              <a:ext uri="{FF2B5EF4-FFF2-40B4-BE49-F238E27FC236}">
                <a16:creationId xmlns:a16="http://schemas.microsoft.com/office/drawing/2014/main" id="{2EB2036F-5B53-0CB8-2623-E276379EC4DE}"/>
              </a:ext>
            </a:extLst>
          </p:cNvPr>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171325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42" descr="Ancient Ruin, Angkor Thom, Angkor, Cambodia"/>
          <p:cNvPicPr preferRelativeResize="0"/>
          <p:nvPr/>
        </p:nvPicPr>
        <p:blipFill rotWithShape="1">
          <a:blip r:embed="rId3">
            <a:alphaModFix/>
          </a:blip>
          <a:srcRect/>
          <a:stretch/>
        </p:blipFill>
        <p:spPr>
          <a:xfrm>
            <a:off x="1524000" y="0"/>
            <a:ext cx="9144000" cy="6934200"/>
          </a:xfrm>
          <a:prstGeom prst="rect">
            <a:avLst/>
          </a:prstGeom>
          <a:noFill/>
          <a:ln>
            <a:noFill/>
          </a:ln>
        </p:spPr>
      </p:pic>
      <p:sp>
        <p:nvSpPr>
          <p:cNvPr id="533" name="Google Shape;533;p42"/>
          <p:cNvSpPr txBox="1"/>
          <p:nvPr/>
        </p:nvSpPr>
        <p:spPr>
          <a:xfrm>
            <a:off x="6172200" y="6410326"/>
            <a:ext cx="4495800" cy="523875"/>
          </a:xfrm>
          <a:prstGeom prst="rect">
            <a:avLst/>
          </a:prstGeom>
          <a:solidFill>
            <a:srgbClr val="FFFF00"/>
          </a:solidFill>
          <a:ln w="9525" cap="flat" cmpd="sng">
            <a:solidFill>
              <a:srgbClr val="FF0000"/>
            </a:solidFill>
            <a:prstDash val="solid"/>
            <a:miter lim="800000"/>
            <a:headEnd type="none" w="sm" len="sm"/>
            <a:tailEnd type="none" w="sm" len="sm"/>
          </a:ln>
        </p:spPr>
        <p:txBody>
          <a:bodyPr spcFirstLastPara="1" wrap="square" lIns="91425" tIns="45700" rIns="91425" bIns="45700" anchor="t" anchorCtr="0">
            <a:spAutoFit/>
          </a:bodyPr>
          <a:lstStyle/>
          <a:p>
            <a:pPr>
              <a:buClr>
                <a:schemeClr val="dk1"/>
              </a:buClr>
              <a:buSzPts val="2800"/>
            </a:pPr>
            <a:r>
              <a:rPr lang="en-US" sz="2800" b="1" dirty="0" err="1">
                <a:solidFill>
                  <a:schemeClr val="dk1"/>
                </a:solidFill>
                <a:latin typeface="Times New Roman"/>
                <a:ea typeface="Times New Roman"/>
                <a:cs typeface="Times New Roman"/>
                <a:sym typeface="Times New Roman"/>
              </a:rPr>
              <a:t>Ăng</a:t>
            </a:r>
            <a:r>
              <a:rPr lang="en-US" sz="2800" b="1" dirty="0">
                <a:solidFill>
                  <a:schemeClr val="dk1"/>
                </a:solidFill>
                <a:latin typeface="Times New Roman"/>
                <a:ea typeface="Times New Roman"/>
                <a:cs typeface="Times New Roman"/>
                <a:sym typeface="Times New Roman"/>
              </a:rPr>
              <a:t> co </a:t>
            </a:r>
            <a:r>
              <a:rPr lang="en-US" sz="2800" b="1" dirty="0" err="1">
                <a:solidFill>
                  <a:schemeClr val="dk1"/>
                </a:solidFill>
                <a:latin typeface="Times New Roman"/>
                <a:ea typeface="Times New Roman"/>
                <a:cs typeface="Times New Roman"/>
                <a:sym typeface="Times New Roman"/>
              </a:rPr>
              <a:t>thoom</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Campuchia</a:t>
            </a:r>
            <a:endParaRPr dirty="0"/>
          </a:p>
        </p:txBody>
      </p:sp>
      <p:sp>
        <p:nvSpPr>
          <p:cNvPr id="2" name="Date Placeholder 1">
            <a:extLst>
              <a:ext uri="{FF2B5EF4-FFF2-40B4-BE49-F238E27FC236}">
                <a16:creationId xmlns:a16="http://schemas.microsoft.com/office/drawing/2014/main" id="{CCDF8664-3963-2FD9-14C0-A2C3F97D35CB}"/>
              </a:ext>
            </a:extLst>
          </p:cNvPr>
          <p:cNvSpPr>
            <a:spLocks noGrp="1"/>
          </p:cNvSpPr>
          <p:nvPr>
            <p:ph type="dt" sz="half" idx="10"/>
          </p:nvPr>
        </p:nvSpPr>
        <p:spPr/>
        <p:txBody>
          <a:bodyPr/>
          <a:lstStyle/>
          <a:p>
            <a:fld id="{90388446-1C22-4DB9-AD29-3534FC35332A}" type="datetime1">
              <a:rPr lang="en-US" smtClean="0"/>
              <a:t>8/2/2024</a:t>
            </a:fld>
            <a:endParaRPr lang="en-US" dirty="0"/>
          </a:p>
        </p:txBody>
      </p:sp>
      <p:sp>
        <p:nvSpPr>
          <p:cNvPr id="3" name="Footer Placeholder 2">
            <a:extLst>
              <a:ext uri="{FF2B5EF4-FFF2-40B4-BE49-F238E27FC236}">
                <a16:creationId xmlns:a16="http://schemas.microsoft.com/office/drawing/2014/main" id="{86A495E6-B24D-E682-5A0A-EDF0EB429C75}"/>
              </a:ext>
            </a:extLst>
          </p:cNvPr>
          <p:cNvSpPr>
            <a:spLocks noGrp="1"/>
          </p:cNvSpPr>
          <p:nvPr>
            <p:ph type="ftr" sz="quarter" idx="11"/>
          </p:nvPr>
        </p:nvSpPr>
        <p:spPr/>
        <p:txBody>
          <a:bodyPr/>
          <a:lstStyle/>
          <a:p>
            <a:r>
              <a:rPr lang="en-US"/>
              <a:t>0919574295</a:t>
            </a:r>
            <a:endParaRPr lang="en-US" dirty="0"/>
          </a:p>
        </p:txBody>
      </p:sp>
      <p:sp>
        <p:nvSpPr>
          <p:cNvPr id="4" name="Slide Number Placeholder 3">
            <a:extLst>
              <a:ext uri="{FF2B5EF4-FFF2-40B4-BE49-F238E27FC236}">
                <a16:creationId xmlns:a16="http://schemas.microsoft.com/office/drawing/2014/main" id="{58640F21-FEE5-82A3-3732-8E63193E2B08}"/>
              </a:ext>
            </a:extLst>
          </p:cNvPr>
          <p:cNvSpPr>
            <a:spLocks noGrp="1"/>
          </p:cNvSpPr>
          <p:nvPr>
            <p:ph type="sldNum" sz="quarter" idx="12"/>
          </p:nvPr>
        </p:nvSpPr>
        <p:spPr/>
        <p:txBody>
          <a:bodyPr/>
          <a:lstStyle/>
          <a:p>
            <a:fld id="{3A98EE3D-8CD1-4C3F-BD1C-C98C9596463C}" type="slidenum">
              <a:rPr lang="en-US" smtClean="0"/>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animEffect transition="in" filter="fade">
                                      <p:cBhvr>
                                        <p:cTn id="7" dur="500"/>
                                        <p:tgtEl>
                                          <p:spTgt spid="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D0045E-DEE9-3245-A7B7-50CB187AAC45}"/>
              </a:ext>
            </a:extLst>
          </p:cNvPr>
          <p:cNvPicPr>
            <a:picLocks noChangeAspect="1"/>
          </p:cNvPicPr>
          <p:nvPr/>
        </p:nvPicPr>
        <p:blipFill rotWithShape="1">
          <a:blip r:embed="rId2"/>
          <a:srcRect l="2333"/>
          <a:stretch/>
        </p:blipFill>
        <p:spPr>
          <a:xfrm>
            <a:off x="1583134" y="114310"/>
            <a:ext cx="9143979" cy="6857990"/>
          </a:xfrm>
          <a:prstGeom prst="rect">
            <a:avLst/>
          </a:prstGeom>
        </p:spPr>
      </p:pic>
      <p:sp>
        <p:nvSpPr>
          <p:cNvPr id="2" name="Title 1">
            <a:extLst>
              <a:ext uri="{FF2B5EF4-FFF2-40B4-BE49-F238E27FC236}">
                <a16:creationId xmlns:a16="http://schemas.microsoft.com/office/drawing/2014/main" id="{7083399F-A7BA-0041-8CDA-0BF1114E5CDC}"/>
              </a:ext>
            </a:extLst>
          </p:cNvPr>
          <p:cNvSpPr>
            <a:spLocks noGrp="1"/>
          </p:cNvSpPr>
          <p:nvPr>
            <p:ph type="title"/>
          </p:nvPr>
        </p:nvSpPr>
        <p:spPr>
          <a:xfrm>
            <a:off x="3427685" y="423188"/>
            <a:ext cx="5851781" cy="1342754"/>
          </a:xfrm>
        </p:spPr>
        <p:txBody>
          <a:bodyPr>
            <a:normAutofit/>
          </a:bodyPr>
          <a:lstStyle/>
          <a:p>
            <a:r>
              <a:rPr lang="en-VN" b="1" dirty="0">
                <a:solidFill>
                  <a:srgbClr val="FFFF00"/>
                </a:solidFill>
                <a:latin typeface="Times New Roman" panose="02020603050405020304" pitchFamily="18" charset="0"/>
                <a:cs typeface="Times New Roman" panose="02020603050405020304" pitchFamily="18" charset="0"/>
              </a:rPr>
              <a:t>HOẠT ĐỘNG LUYỆN TẬP</a:t>
            </a:r>
          </a:p>
        </p:txBody>
      </p:sp>
      <p:sp>
        <p:nvSpPr>
          <p:cNvPr id="3" name="Text Placeholder 2">
            <a:extLst>
              <a:ext uri="{FF2B5EF4-FFF2-40B4-BE49-F238E27FC236}">
                <a16:creationId xmlns:a16="http://schemas.microsoft.com/office/drawing/2014/main" id="{CCE34581-4ACD-A248-ACDB-8FFD08D6F008}"/>
              </a:ext>
            </a:extLst>
          </p:cNvPr>
          <p:cNvSpPr>
            <a:spLocks noGrp="1"/>
          </p:cNvSpPr>
          <p:nvPr>
            <p:ph idx="1"/>
          </p:nvPr>
        </p:nvSpPr>
        <p:spPr>
          <a:xfrm>
            <a:off x="4432740" y="1368641"/>
            <a:ext cx="3444765" cy="2619839"/>
          </a:xfrm>
        </p:spPr>
        <p:txBody>
          <a:bodyPr anchor="ctr">
            <a:normAutofit/>
          </a:bodyPr>
          <a:lstStyle/>
          <a:p>
            <a:pPr algn="ctr"/>
            <a:r>
              <a:rPr lang="en-VN" sz="2800" b="1" dirty="0">
                <a:solidFill>
                  <a:srgbClr val="FFFF00"/>
                </a:solidFill>
                <a:latin typeface="Times New Roman" panose="02020603050405020304" pitchFamily="18" charset="0"/>
                <a:cs typeface="Times New Roman" panose="02020603050405020304" pitchFamily="18" charset="0"/>
              </a:rPr>
              <a:t>Trả lời các câu hỏi để vượt qua đại dương</a:t>
            </a:r>
          </a:p>
        </p:txBody>
      </p:sp>
      <p:sp>
        <p:nvSpPr>
          <p:cNvPr id="5" name="Date Placeholder 4">
            <a:extLst>
              <a:ext uri="{FF2B5EF4-FFF2-40B4-BE49-F238E27FC236}">
                <a16:creationId xmlns:a16="http://schemas.microsoft.com/office/drawing/2014/main" id="{F5C9EC40-B606-1F7A-01E6-05595DA845E4}"/>
              </a:ext>
            </a:extLst>
          </p:cNvPr>
          <p:cNvSpPr>
            <a:spLocks noGrp="1"/>
          </p:cNvSpPr>
          <p:nvPr>
            <p:ph type="dt" sz="half" idx="10"/>
          </p:nvPr>
        </p:nvSpPr>
        <p:spPr/>
        <p:txBody>
          <a:bodyPr/>
          <a:lstStyle/>
          <a:p>
            <a:fld id="{ACF49385-BB7D-4220-B47B-5FDB8B84215D}" type="datetime1">
              <a:rPr lang="en-US" smtClean="0"/>
              <a:t>8/2/2024</a:t>
            </a:fld>
            <a:endParaRPr lang="en-US" dirty="0"/>
          </a:p>
        </p:txBody>
      </p:sp>
      <p:sp>
        <p:nvSpPr>
          <p:cNvPr id="6" name="Footer Placeholder 5">
            <a:extLst>
              <a:ext uri="{FF2B5EF4-FFF2-40B4-BE49-F238E27FC236}">
                <a16:creationId xmlns:a16="http://schemas.microsoft.com/office/drawing/2014/main" id="{4FE7030A-7155-DCC7-548B-A53A7B84EF8C}"/>
              </a:ext>
            </a:extLst>
          </p:cNvPr>
          <p:cNvSpPr>
            <a:spLocks noGrp="1"/>
          </p:cNvSpPr>
          <p:nvPr>
            <p:ph type="ftr" sz="quarter" idx="11"/>
          </p:nvPr>
        </p:nvSpPr>
        <p:spPr/>
        <p:txBody>
          <a:bodyPr/>
          <a:lstStyle/>
          <a:p>
            <a:r>
              <a:rPr lang="en-US"/>
              <a:t>0919574295</a:t>
            </a:r>
            <a:endParaRPr lang="en-US" dirty="0"/>
          </a:p>
        </p:txBody>
      </p:sp>
      <p:sp>
        <p:nvSpPr>
          <p:cNvPr id="7" name="Slide Number Placeholder 6">
            <a:extLst>
              <a:ext uri="{FF2B5EF4-FFF2-40B4-BE49-F238E27FC236}">
                <a16:creationId xmlns:a16="http://schemas.microsoft.com/office/drawing/2014/main" id="{FF29409A-03C3-1518-6703-4864D9EF1331}"/>
              </a:ext>
            </a:extLst>
          </p:cNvPr>
          <p:cNvSpPr>
            <a:spLocks noGrp="1"/>
          </p:cNvSpPr>
          <p:nvPr>
            <p:ph type="sldNum" sz="quarter" idx="12"/>
          </p:nvPr>
        </p:nvSpPr>
        <p:spPr/>
        <p:txBody>
          <a:bodyPr/>
          <a:lstStyle/>
          <a:p>
            <a:fld id="{3A98EE3D-8CD1-4C3F-BD1C-C98C9596463C}" type="slidenum">
              <a:rPr lang="en-US" smtClean="0"/>
              <a:t>21</a:t>
            </a:fld>
            <a:endParaRPr lang="en-US" dirty="0"/>
          </a:p>
        </p:txBody>
      </p:sp>
    </p:spTree>
    <p:extLst>
      <p:ext uri="{BB962C8B-B14F-4D97-AF65-F5344CB8AC3E}">
        <p14:creationId xmlns:p14="http://schemas.microsoft.com/office/powerpoint/2010/main" val="2901071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2"/>
          <p:cNvPicPr preferRelativeResize="0"/>
          <p:nvPr/>
        </p:nvPicPr>
        <p:blipFill rotWithShape="1">
          <a:blip r:embed="rId3">
            <a:alphaModFix/>
          </a:blip>
          <a:srcRect/>
          <a:stretch/>
        </p:blipFill>
        <p:spPr>
          <a:xfrm flipH="1">
            <a:off x="1523998" y="8756"/>
            <a:ext cx="9152775" cy="6849244"/>
          </a:xfrm>
          <a:prstGeom prst="rect">
            <a:avLst/>
          </a:prstGeom>
          <a:noFill/>
          <a:ln>
            <a:noFill/>
          </a:ln>
        </p:spPr>
      </p:pic>
      <p:pic>
        <p:nvPicPr>
          <p:cNvPr id="75" name="Google Shape;75;p2"/>
          <p:cNvPicPr preferRelativeResize="0"/>
          <p:nvPr/>
        </p:nvPicPr>
        <p:blipFill rotWithShape="1">
          <a:blip r:embed="rId4">
            <a:alphaModFix/>
          </a:blip>
          <a:srcRect/>
          <a:stretch/>
        </p:blipFill>
        <p:spPr>
          <a:xfrm flipH="1">
            <a:off x="3890980" y="172995"/>
            <a:ext cx="7152133" cy="7684682"/>
          </a:xfrm>
          <a:prstGeom prst="rect">
            <a:avLst/>
          </a:prstGeom>
          <a:noFill/>
          <a:ln>
            <a:noFill/>
          </a:ln>
        </p:spPr>
      </p:pic>
      <p:pic>
        <p:nvPicPr>
          <p:cNvPr id="76" name="Google Shape;76;p2"/>
          <p:cNvPicPr preferRelativeResize="0"/>
          <p:nvPr/>
        </p:nvPicPr>
        <p:blipFill rotWithShape="1">
          <a:blip r:embed="rId5">
            <a:alphaModFix/>
          </a:blip>
          <a:srcRect/>
          <a:stretch/>
        </p:blipFill>
        <p:spPr>
          <a:xfrm>
            <a:off x="5879977" y="3102022"/>
            <a:ext cx="4217923" cy="4308811"/>
          </a:xfrm>
          <a:prstGeom prst="rect">
            <a:avLst/>
          </a:prstGeom>
          <a:noFill/>
          <a:ln>
            <a:noFill/>
          </a:ln>
        </p:spPr>
      </p:pic>
      <p:sp>
        <p:nvSpPr>
          <p:cNvPr id="77" name="Google Shape;77;p2"/>
          <p:cNvSpPr/>
          <p:nvPr/>
        </p:nvSpPr>
        <p:spPr>
          <a:xfrm>
            <a:off x="1201735" y="-168146"/>
            <a:ext cx="5472608" cy="3312368"/>
          </a:xfrm>
          <a:prstGeom prst="cloudCallout">
            <a:avLst>
              <a:gd name="adj1" fmla="val 35559"/>
              <a:gd name="adj2" fmla="val 64225"/>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Chúng</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ta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ở</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hòn</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đảo</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này</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lâu</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rồi</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Tớ</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nghe</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nói</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bên</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kia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đại</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dương</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có</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một</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hòn</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đảo</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rất</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xinh</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đẹp</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Hãy</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đến</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đó</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để</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thám</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hiểm</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nha</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endParaRPr sz="2400"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78" name="Google Shape;78;p2"/>
          <p:cNvSpPr/>
          <p:nvPr/>
        </p:nvSpPr>
        <p:spPr>
          <a:xfrm>
            <a:off x="5399131" y="-232865"/>
            <a:ext cx="5472608" cy="3312368"/>
          </a:xfrm>
          <a:prstGeom prst="cloudCallout">
            <a:avLst>
              <a:gd name="adj1" fmla="val 68280"/>
              <a:gd name="adj2" fmla="val 4869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Được</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thôi</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Nhưng</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trên</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đường</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đi</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tớ</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nghĩ</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chúng</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ta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sẽ</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không</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đủ</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lương</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thực</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để</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duy</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trì</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endParaRPr sz="2400"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79" name="Google Shape;79;p2"/>
          <p:cNvSpPr/>
          <p:nvPr/>
        </p:nvSpPr>
        <p:spPr>
          <a:xfrm>
            <a:off x="707156" y="2886472"/>
            <a:ext cx="5472608" cy="3312368"/>
          </a:xfrm>
          <a:prstGeom prst="cloudCallout">
            <a:avLst>
              <a:gd name="adj1" fmla="val 68280"/>
              <a:gd name="adj2" fmla="val 4869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Chúng</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ta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sẽ</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ghé</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các</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hòn</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đảo</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và</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thuyền</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dọc</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đường</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để</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xin</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lương</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thực</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Nhưng</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để</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xin</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được</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lương</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thực</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tớ</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nghĩ</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họ</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sẽ</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đưa</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ra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những</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thử</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thách</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rất</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dirty="0" err="1">
                <a:solidFill>
                  <a:schemeClr val="dk1"/>
                </a:solidFill>
                <a:latin typeface="Times New Roman" panose="02020603050405020304" pitchFamily="18" charset="0"/>
                <a:ea typeface="Calibri"/>
                <a:cs typeface="Times New Roman" panose="02020603050405020304" pitchFamily="18" charset="0"/>
                <a:sym typeface="Calibri"/>
              </a:rPr>
              <a:t>khó</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a:t>
            </a:r>
            <a:endParaRPr dirty="0">
              <a:latin typeface="Times New Roman" panose="02020603050405020304" pitchFamily="18" charset="0"/>
              <a:cs typeface="Times New Roman" panose="02020603050405020304" pitchFamily="18" charset="0"/>
            </a:endParaRPr>
          </a:p>
        </p:txBody>
      </p:sp>
      <p:pic>
        <p:nvPicPr>
          <p:cNvPr id="80" name="Google Shape;80;p2"/>
          <p:cNvPicPr preferRelativeResize="0"/>
          <p:nvPr/>
        </p:nvPicPr>
        <p:blipFill rotWithShape="1">
          <a:blip r:embed="rId6">
            <a:alphaModFix/>
          </a:blip>
          <a:srcRect/>
          <a:stretch/>
        </p:blipFill>
        <p:spPr>
          <a:xfrm>
            <a:off x="-2196752" y="1890614"/>
            <a:ext cx="609600" cy="609600"/>
          </a:xfrm>
          <a:prstGeom prst="rect">
            <a:avLst/>
          </a:prstGeom>
          <a:noFill/>
          <a:ln>
            <a:noFill/>
          </a:ln>
        </p:spPr>
      </p:pic>
      <p:sp>
        <p:nvSpPr>
          <p:cNvPr id="81" name="Google Shape;81;p2"/>
          <p:cNvSpPr/>
          <p:nvPr/>
        </p:nvSpPr>
        <p:spPr>
          <a:xfrm>
            <a:off x="4588921" y="2704843"/>
            <a:ext cx="3048000" cy="973143"/>
          </a:xfrm>
          <a:prstGeom prst="cloudCallout">
            <a:avLst>
              <a:gd name="adj1" fmla="val 68280"/>
              <a:gd name="adj2" fmla="val 4869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algn="ctr"/>
            <a:r>
              <a:rPr lang="en-US" sz="2400" dirty="0" err="1">
                <a:solidFill>
                  <a:srgbClr val="FF0000"/>
                </a:solidFill>
                <a:latin typeface="Times New Roman" panose="02020603050405020304" pitchFamily="18" charset="0"/>
                <a:ea typeface="Calibri"/>
                <a:cs typeface="Times New Roman" panose="02020603050405020304" pitchFamily="18" charset="0"/>
                <a:sym typeface="Calibri"/>
              </a:rPr>
              <a:t>là</a:t>
            </a:r>
            <a:r>
              <a:rPr lang="en-US" sz="2400" dirty="0">
                <a:solidFill>
                  <a:srgbClr val="FF0000"/>
                </a:solidFill>
                <a:latin typeface="Times New Roman" panose="02020603050405020304" pitchFamily="18" charset="0"/>
                <a:ea typeface="Calibri"/>
                <a:cs typeface="Times New Roman" panose="02020603050405020304" pitchFamily="18" charset="0"/>
                <a:sym typeface="Calibri"/>
              </a:rPr>
              <a:t> </a:t>
            </a:r>
            <a:r>
              <a:rPr lang="en-US" sz="2400" dirty="0" err="1">
                <a:solidFill>
                  <a:srgbClr val="FF0000"/>
                </a:solidFill>
                <a:latin typeface="Times New Roman" panose="02020603050405020304" pitchFamily="18" charset="0"/>
                <a:ea typeface="Calibri"/>
                <a:cs typeface="Times New Roman" panose="02020603050405020304" pitchFamily="18" charset="0"/>
                <a:sym typeface="Calibri"/>
              </a:rPr>
              <a:t>gì</a:t>
            </a:r>
            <a:r>
              <a:rPr lang="en-US" sz="2400" dirty="0">
                <a:solidFill>
                  <a:srgbClr val="FF0000"/>
                </a:solidFill>
                <a:latin typeface="Times New Roman" panose="02020603050405020304" pitchFamily="18" charset="0"/>
                <a:ea typeface="Calibri"/>
                <a:cs typeface="Times New Roman" panose="02020603050405020304" pitchFamily="18" charset="0"/>
                <a:sym typeface="Calibri"/>
              </a:rPr>
              <a:t>? </a:t>
            </a:r>
            <a:endParaRPr sz="2400" dirty="0">
              <a:solidFill>
                <a:srgbClr val="FF0000"/>
              </a:solidFill>
              <a:latin typeface="Times New Roman" panose="02020603050405020304" pitchFamily="18" charset="0"/>
              <a:ea typeface="Calibri"/>
              <a:cs typeface="Times New Roman" panose="02020603050405020304" pitchFamily="18" charset="0"/>
              <a:sym typeface="Calibri"/>
            </a:endParaRPr>
          </a:p>
        </p:txBody>
      </p:sp>
      <p:pic>
        <p:nvPicPr>
          <p:cNvPr id="82" name="Google Shape;82;p2"/>
          <p:cNvPicPr preferRelativeResize="0"/>
          <p:nvPr/>
        </p:nvPicPr>
        <p:blipFill rotWithShape="1">
          <a:blip r:embed="rId6">
            <a:alphaModFix/>
          </a:blip>
          <a:srcRect/>
          <a:stretch/>
        </p:blipFill>
        <p:spPr>
          <a:xfrm>
            <a:off x="-2425352" y="3933056"/>
            <a:ext cx="609600" cy="609600"/>
          </a:xfrm>
          <a:prstGeom prst="rect">
            <a:avLst/>
          </a:prstGeom>
          <a:noFill/>
          <a:ln>
            <a:noFill/>
          </a:ln>
        </p:spPr>
      </p:pic>
      <p:pic>
        <p:nvPicPr>
          <p:cNvPr id="83" name="Google Shape;83;p2"/>
          <p:cNvPicPr preferRelativeResize="0"/>
          <p:nvPr/>
        </p:nvPicPr>
        <p:blipFill rotWithShape="1">
          <a:blip r:embed="rId6">
            <a:alphaModFix/>
          </a:blip>
          <a:srcRect/>
          <a:stretch/>
        </p:blipFill>
        <p:spPr>
          <a:xfrm>
            <a:off x="-2211417" y="5661248"/>
            <a:ext cx="609600" cy="609600"/>
          </a:xfrm>
          <a:prstGeom prst="rect">
            <a:avLst/>
          </a:prstGeom>
          <a:noFill/>
          <a:ln>
            <a:noFill/>
          </a:ln>
        </p:spPr>
      </p:pic>
      <p:pic>
        <p:nvPicPr>
          <p:cNvPr id="84" name="Google Shape;84;p2"/>
          <p:cNvPicPr preferRelativeResize="0"/>
          <p:nvPr/>
        </p:nvPicPr>
        <p:blipFill rotWithShape="1">
          <a:blip r:embed="rId6">
            <a:alphaModFix/>
          </a:blip>
          <a:srcRect/>
          <a:stretch/>
        </p:blipFill>
        <p:spPr>
          <a:xfrm>
            <a:off x="-2440017" y="7410832"/>
            <a:ext cx="609600" cy="609600"/>
          </a:xfrm>
          <a:prstGeom prst="rect">
            <a:avLst/>
          </a:prstGeom>
          <a:noFill/>
          <a:ln>
            <a:noFill/>
          </a:ln>
        </p:spPr>
      </p:pic>
      <p:sp>
        <p:nvSpPr>
          <p:cNvPr id="2" name="Date Placeholder 1">
            <a:extLst>
              <a:ext uri="{FF2B5EF4-FFF2-40B4-BE49-F238E27FC236}">
                <a16:creationId xmlns:a16="http://schemas.microsoft.com/office/drawing/2014/main" id="{A7F28499-BF70-018E-AA5F-333065AF5FA9}"/>
              </a:ext>
            </a:extLst>
          </p:cNvPr>
          <p:cNvSpPr>
            <a:spLocks noGrp="1"/>
          </p:cNvSpPr>
          <p:nvPr>
            <p:ph type="dt" sz="half" idx="10"/>
          </p:nvPr>
        </p:nvSpPr>
        <p:spPr/>
        <p:txBody>
          <a:bodyPr/>
          <a:lstStyle/>
          <a:p>
            <a:fld id="{B5612203-43D4-4224-B8AA-2E39DAA189C1}" type="datetime1">
              <a:rPr lang="en-US" smtClean="0"/>
              <a:t>8/2/2024</a:t>
            </a:fld>
            <a:endParaRPr lang="en-US" dirty="0"/>
          </a:p>
        </p:txBody>
      </p:sp>
      <p:sp>
        <p:nvSpPr>
          <p:cNvPr id="3" name="Footer Placeholder 2">
            <a:extLst>
              <a:ext uri="{FF2B5EF4-FFF2-40B4-BE49-F238E27FC236}">
                <a16:creationId xmlns:a16="http://schemas.microsoft.com/office/drawing/2014/main" id="{224AE444-1378-A570-D4B8-151F4B402E4B}"/>
              </a:ext>
            </a:extLst>
          </p:cNvPr>
          <p:cNvSpPr>
            <a:spLocks noGrp="1"/>
          </p:cNvSpPr>
          <p:nvPr>
            <p:ph type="ftr" sz="quarter" idx="11"/>
          </p:nvPr>
        </p:nvSpPr>
        <p:spPr/>
        <p:txBody>
          <a:bodyPr/>
          <a:lstStyle/>
          <a:p>
            <a:r>
              <a:rPr lang="en-US"/>
              <a:t>0919574295</a:t>
            </a:r>
            <a:endParaRPr lang="en-US" dirty="0"/>
          </a:p>
        </p:txBody>
      </p:sp>
      <p:sp>
        <p:nvSpPr>
          <p:cNvPr id="4" name="Slide Number Placeholder 3">
            <a:extLst>
              <a:ext uri="{FF2B5EF4-FFF2-40B4-BE49-F238E27FC236}">
                <a16:creationId xmlns:a16="http://schemas.microsoft.com/office/drawing/2014/main" id="{DA08FDF4-91C7-940A-8ABC-B5EAE2112CDB}"/>
              </a:ext>
            </a:extLst>
          </p:cNvPr>
          <p:cNvSpPr>
            <a:spLocks noGrp="1"/>
          </p:cNvSpPr>
          <p:nvPr>
            <p:ph type="sldNum" sz="quarter" idx="12"/>
          </p:nvPr>
        </p:nvSpPr>
        <p:spPr/>
        <p:txBody>
          <a:bodyPr/>
          <a:lstStyle/>
          <a:p>
            <a:fld id="{3A98EE3D-8CD1-4C3F-BD1C-C98C9596463C}" type="slidenum">
              <a:rPr lang="en-US" smtClean="0"/>
              <a:t>22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500"/>
                                        <p:tgtEl>
                                          <p:spTgt spid="7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4"/>
          <p:cNvPicPr preferRelativeResize="0"/>
          <p:nvPr/>
        </p:nvPicPr>
        <p:blipFill rotWithShape="1">
          <a:blip r:embed="rId3">
            <a:alphaModFix/>
          </a:blip>
          <a:srcRect/>
          <a:stretch/>
        </p:blipFill>
        <p:spPr>
          <a:xfrm flipH="1">
            <a:off x="1523999" y="3981"/>
            <a:ext cx="9162443" cy="6854019"/>
          </a:xfrm>
          <a:prstGeom prst="rect">
            <a:avLst/>
          </a:prstGeom>
          <a:noFill/>
          <a:ln>
            <a:noFill/>
          </a:ln>
        </p:spPr>
      </p:pic>
      <p:pic>
        <p:nvPicPr>
          <p:cNvPr id="100" name="Google Shape;100;p4"/>
          <p:cNvPicPr preferRelativeResize="0"/>
          <p:nvPr/>
        </p:nvPicPr>
        <p:blipFill rotWithShape="1">
          <a:blip r:embed="rId4">
            <a:alphaModFix/>
          </a:blip>
          <a:srcRect/>
          <a:stretch/>
        </p:blipFill>
        <p:spPr>
          <a:xfrm flipH="1">
            <a:off x="1524000" y="3981"/>
            <a:ext cx="9162442" cy="6854019"/>
          </a:xfrm>
          <a:prstGeom prst="rect">
            <a:avLst/>
          </a:prstGeom>
          <a:noFill/>
          <a:ln>
            <a:noFill/>
          </a:ln>
        </p:spPr>
      </p:pic>
      <p:pic>
        <p:nvPicPr>
          <p:cNvPr id="101" name="Google Shape;101;p4"/>
          <p:cNvPicPr preferRelativeResize="0"/>
          <p:nvPr/>
        </p:nvPicPr>
        <p:blipFill rotWithShape="1">
          <a:blip r:embed="rId5">
            <a:alphaModFix/>
          </a:blip>
          <a:srcRect/>
          <a:stretch/>
        </p:blipFill>
        <p:spPr>
          <a:xfrm flipH="1">
            <a:off x="1524000" y="3981"/>
            <a:ext cx="9162442" cy="6854019"/>
          </a:xfrm>
          <a:prstGeom prst="rect">
            <a:avLst/>
          </a:prstGeom>
          <a:noFill/>
          <a:ln>
            <a:noFill/>
          </a:ln>
        </p:spPr>
      </p:pic>
      <p:pic>
        <p:nvPicPr>
          <p:cNvPr id="102" name="Google Shape;102;p4"/>
          <p:cNvPicPr preferRelativeResize="0"/>
          <p:nvPr/>
        </p:nvPicPr>
        <p:blipFill rotWithShape="1">
          <a:blip r:embed="rId6">
            <a:alphaModFix/>
          </a:blip>
          <a:srcRect/>
          <a:stretch/>
        </p:blipFill>
        <p:spPr>
          <a:xfrm>
            <a:off x="6538242" y="2348881"/>
            <a:ext cx="4284476" cy="4542367"/>
          </a:xfrm>
          <a:prstGeom prst="rect">
            <a:avLst/>
          </a:prstGeom>
          <a:noFill/>
          <a:ln>
            <a:noFill/>
          </a:ln>
        </p:spPr>
      </p:pic>
      <p:pic>
        <p:nvPicPr>
          <p:cNvPr id="103" name="Google Shape;103;p4"/>
          <p:cNvPicPr preferRelativeResize="0"/>
          <p:nvPr/>
        </p:nvPicPr>
        <p:blipFill rotWithShape="1">
          <a:blip r:embed="rId7">
            <a:alphaModFix/>
          </a:blip>
          <a:srcRect/>
          <a:stretch/>
        </p:blipFill>
        <p:spPr>
          <a:xfrm>
            <a:off x="9081043" y="2909969"/>
            <a:ext cx="1771684" cy="3543367"/>
          </a:xfrm>
          <a:prstGeom prst="rect">
            <a:avLst/>
          </a:prstGeom>
          <a:noFill/>
          <a:ln>
            <a:noFill/>
          </a:ln>
        </p:spPr>
      </p:pic>
      <p:grpSp>
        <p:nvGrpSpPr>
          <p:cNvPr id="104" name="Google Shape;104;p4"/>
          <p:cNvGrpSpPr/>
          <p:nvPr/>
        </p:nvGrpSpPr>
        <p:grpSpPr>
          <a:xfrm>
            <a:off x="3952044" y="3096751"/>
            <a:ext cx="5850588" cy="1527988"/>
            <a:chOff x="2011068" y="256762"/>
            <a:chExt cx="9500075" cy="2340789"/>
          </a:xfrm>
        </p:grpSpPr>
        <p:sp>
          <p:nvSpPr>
            <p:cNvPr id="105" name="Google Shape;105;p4"/>
            <p:cNvSpPr/>
            <p:nvPr/>
          </p:nvSpPr>
          <p:spPr>
            <a:xfrm>
              <a:off x="2011068" y="256762"/>
              <a:ext cx="9360423" cy="2340789"/>
            </a:xfrm>
            <a:custGeom>
              <a:avLst/>
              <a:gdLst/>
              <a:ahLst/>
              <a:cxnLst/>
              <a:rect l="l" t="t" r="r" b="b"/>
              <a:pathLst>
                <a:path w="8352928" h="2439101" extrusionOk="0">
                  <a:moveTo>
                    <a:pt x="0" y="300039"/>
                  </a:moveTo>
                  <a:cubicBezTo>
                    <a:pt x="0" y="134332"/>
                    <a:pt x="134332" y="0"/>
                    <a:pt x="300039" y="0"/>
                  </a:cubicBezTo>
                  <a:lnTo>
                    <a:pt x="4872541" y="0"/>
                  </a:lnTo>
                  <a:lnTo>
                    <a:pt x="4872541" y="0"/>
                  </a:lnTo>
                  <a:lnTo>
                    <a:pt x="6960773" y="0"/>
                  </a:lnTo>
                  <a:lnTo>
                    <a:pt x="8052889" y="0"/>
                  </a:lnTo>
                  <a:cubicBezTo>
                    <a:pt x="8218596" y="0"/>
                    <a:pt x="8352928" y="134332"/>
                    <a:pt x="8352928" y="300039"/>
                  </a:cubicBezTo>
                  <a:lnTo>
                    <a:pt x="8352928" y="1050117"/>
                  </a:lnTo>
                  <a:lnTo>
                    <a:pt x="8352928" y="1050117"/>
                  </a:lnTo>
                  <a:lnTo>
                    <a:pt x="8352928" y="1500167"/>
                  </a:lnTo>
                  <a:lnTo>
                    <a:pt x="8352928" y="1500161"/>
                  </a:lnTo>
                  <a:cubicBezTo>
                    <a:pt x="8352928" y="1665868"/>
                    <a:pt x="8218596" y="1800200"/>
                    <a:pt x="8052889" y="1800200"/>
                  </a:cubicBezTo>
                  <a:lnTo>
                    <a:pt x="2312207" y="1717037"/>
                  </a:lnTo>
                  <a:lnTo>
                    <a:pt x="125561" y="2439101"/>
                  </a:lnTo>
                  <a:lnTo>
                    <a:pt x="1735762" y="1719342"/>
                  </a:lnTo>
                  <a:lnTo>
                    <a:pt x="300039" y="1820050"/>
                  </a:lnTo>
                  <a:cubicBezTo>
                    <a:pt x="134332" y="1820050"/>
                    <a:pt x="0" y="1665868"/>
                    <a:pt x="0" y="1500161"/>
                  </a:cubicBezTo>
                  <a:lnTo>
                    <a:pt x="0" y="1500167"/>
                  </a:lnTo>
                  <a:lnTo>
                    <a:pt x="0" y="1050117"/>
                  </a:lnTo>
                  <a:lnTo>
                    <a:pt x="0" y="1050117"/>
                  </a:lnTo>
                  <a:lnTo>
                    <a:pt x="0" y="300039"/>
                  </a:lnTo>
                  <a:close/>
                </a:path>
              </a:pathLst>
            </a:custGeom>
            <a:gradFill>
              <a:gsLst>
                <a:gs pos="0">
                  <a:srgbClr val="BBFF83"/>
                </a:gs>
                <a:gs pos="50000">
                  <a:srgbClr val="D3FFB3"/>
                </a:gs>
                <a:gs pos="100000">
                  <a:srgbClr val="E8FFDA"/>
                </a:gs>
              </a:gsLst>
              <a:lin ang="5400000" scaled="0"/>
            </a:gradFill>
            <a:ln w="25400" cap="flat" cmpd="sng">
              <a:solidFill>
                <a:schemeClr val="lt1"/>
              </a:solidFill>
              <a:prstDash val="solid"/>
              <a:round/>
              <a:headEnd type="none" w="sm" len="sm"/>
              <a:tailEnd type="none" w="sm" len="sm"/>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06" name="Google Shape;106;p4"/>
            <p:cNvSpPr txBox="1"/>
            <p:nvPr/>
          </p:nvSpPr>
          <p:spPr>
            <a:xfrm>
              <a:off x="2150720" y="549273"/>
              <a:ext cx="9360423" cy="895780"/>
            </a:xfrm>
            <a:prstGeom prst="rect">
              <a:avLst/>
            </a:prstGeom>
            <a:gradFill>
              <a:gsLst>
                <a:gs pos="0">
                  <a:srgbClr val="BBFF83"/>
                </a:gs>
                <a:gs pos="50000">
                  <a:srgbClr val="D3FFB3"/>
                </a:gs>
                <a:gs pos="100000">
                  <a:srgbClr val="E8FFDA"/>
                </a:gs>
              </a:gsLst>
              <a:lin ang="5400000" scaled="0"/>
            </a:gradFill>
            <a:ln>
              <a:noFill/>
            </a:ln>
          </p:spPr>
          <p:txBody>
            <a:bodyPr spcFirstLastPara="1" wrap="square" lIns="91425" tIns="45700" rIns="91425" bIns="45700" anchor="t" anchorCtr="0">
              <a:spAutoFit/>
            </a:bodyPr>
            <a:lstStyle/>
            <a:p>
              <a:r>
                <a:rPr lang="en-US" sz="3200" b="1" dirty="0" err="1">
                  <a:solidFill>
                    <a:schemeClr val="dk1"/>
                  </a:solidFill>
                  <a:latin typeface="Calibri"/>
                  <a:ea typeface="Calibri"/>
                  <a:cs typeface="Calibri"/>
                  <a:sym typeface="Calibri"/>
                </a:rPr>
                <a:t>Trả</a:t>
              </a:r>
              <a:r>
                <a:rPr lang="en-US" sz="3200" b="1" dirty="0">
                  <a:solidFill>
                    <a:schemeClr val="dk1"/>
                  </a:solidFill>
                  <a:latin typeface="Calibri"/>
                  <a:ea typeface="Calibri"/>
                  <a:cs typeface="Calibri"/>
                  <a:sym typeface="Calibri"/>
                </a:rPr>
                <a:t> </a:t>
              </a:r>
              <a:r>
                <a:rPr lang="en-US" sz="3200" b="1" dirty="0" err="1">
                  <a:solidFill>
                    <a:schemeClr val="dk1"/>
                  </a:solidFill>
                  <a:latin typeface="Calibri"/>
                  <a:ea typeface="Calibri"/>
                  <a:cs typeface="Calibri"/>
                  <a:sym typeface="Calibri"/>
                </a:rPr>
                <a:t>lời</a:t>
              </a:r>
              <a:r>
                <a:rPr lang="en-US" sz="3200" b="1" dirty="0">
                  <a:solidFill>
                    <a:schemeClr val="dk1"/>
                  </a:solidFill>
                  <a:latin typeface="Calibri"/>
                  <a:ea typeface="Calibri"/>
                  <a:cs typeface="Calibri"/>
                  <a:sym typeface="Calibri"/>
                </a:rPr>
                <a:t>: </a:t>
              </a:r>
              <a:r>
                <a:rPr lang="en-US" sz="3200" b="1" dirty="0" err="1">
                  <a:solidFill>
                    <a:schemeClr val="dk1"/>
                  </a:solidFill>
                  <a:latin typeface="Calibri"/>
                  <a:ea typeface="Calibri"/>
                  <a:cs typeface="Calibri"/>
                  <a:sym typeface="Calibri"/>
                </a:rPr>
                <a:t>Thế</a:t>
              </a:r>
              <a:r>
                <a:rPr lang="en-US" sz="3200" b="1" dirty="0">
                  <a:solidFill>
                    <a:schemeClr val="dk1"/>
                  </a:solidFill>
                  <a:latin typeface="Calibri"/>
                  <a:ea typeface="Calibri"/>
                  <a:cs typeface="Calibri"/>
                  <a:sym typeface="Calibri"/>
                </a:rPr>
                <a:t> </a:t>
              </a:r>
              <a:r>
                <a:rPr lang="en-US" sz="3200" b="1" dirty="0" err="1">
                  <a:solidFill>
                    <a:schemeClr val="dk1"/>
                  </a:solidFill>
                  <a:latin typeface="Calibri"/>
                  <a:ea typeface="Calibri"/>
                  <a:cs typeface="Calibri"/>
                  <a:sym typeface="Calibri"/>
                </a:rPr>
                <a:t>kỉ</a:t>
              </a:r>
              <a:r>
                <a:rPr lang="en-US" sz="3200" b="1" dirty="0">
                  <a:solidFill>
                    <a:schemeClr val="dk1"/>
                  </a:solidFill>
                  <a:latin typeface="Calibri"/>
                  <a:ea typeface="Calibri"/>
                  <a:cs typeface="Calibri"/>
                  <a:sym typeface="Calibri"/>
                </a:rPr>
                <a:t> XIII </a:t>
              </a:r>
              <a:r>
                <a:rPr lang="en-US" sz="3200" b="1" dirty="0" err="1">
                  <a:solidFill>
                    <a:schemeClr val="dk1"/>
                  </a:solidFill>
                  <a:latin typeface="Calibri"/>
                  <a:ea typeface="Calibri"/>
                  <a:cs typeface="Calibri"/>
                  <a:sym typeface="Calibri"/>
                </a:rPr>
                <a:t>đến</a:t>
              </a:r>
              <a:r>
                <a:rPr lang="en-US" sz="3200" b="1" dirty="0">
                  <a:solidFill>
                    <a:schemeClr val="dk1"/>
                  </a:solidFill>
                  <a:latin typeface="Calibri"/>
                  <a:ea typeface="Calibri"/>
                  <a:cs typeface="Calibri"/>
                  <a:sym typeface="Calibri"/>
                </a:rPr>
                <a:t> </a:t>
              </a:r>
              <a:r>
                <a:rPr lang="en-US" sz="3200" b="1" dirty="0" err="1">
                  <a:solidFill>
                    <a:schemeClr val="dk1"/>
                  </a:solidFill>
                  <a:latin typeface="Calibri"/>
                  <a:ea typeface="Calibri"/>
                  <a:cs typeface="Calibri"/>
                  <a:sym typeface="Calibri"/>
                </a:rPr>
                <a:t>thế</a:t>
              </a:r>
              <a:r>
                <a:rPr lang="en-US" sz="3200" b="1" dirty="0">
                  <a:solidFill>
                    <a:schemeClr val="dk1"/>
                  </a:solidFill>
                  <a:latin typeface="Calibri"/>
                  <a:ea typeface="Calibri"/>
                  <a:cs typeface="Calibri"/>
                  <a:sym typeface="Calibri"/>
                </a:rPr>
                <a:t> </a:t>
              </a:r>
              <a:r>
                <a:rPr lang="en-US" sz="3200" b="1" dirty="0" err="1">
                  <a:solidFill>
                    <a:schemeClr val="dk1"/>
                  </a:solidFill>
                  <a:latin typeface="Calibri"/>
                  <a:ea typeface="Calibri"/>
                  <a:cs typeface="Calibri"/>
                  <a:sym typeface="Calibri"/>
                </a:rPr>
                <a:t>kỉ</a:t>
              </a:r>
              <a:r>
                <a:rPr lang="en-US" sz="3200" b="1" dirty="0">
                  <a:solidFill>
                    <a:schemeClr val="dk1"/>
                  </a:solidFill>
                  <a:latin typeface="Calibri"/>
                  <a:ea typeface="Calibri"/>
                  <a:cs typeface="Calibri"/>
                  <a:sym typeface="Calibri"/>
                </a:rPr>
                <a:t> XVI</a:t>
              </a:r>
              <a:endParaRPr sz="3200" b="1" dirty="0">
                <a:solidFill>
                  <a:schemeClr val="dk1"/>
                </a:solidFill>
                <a:latin typeface="Calibri"/>
                <a:ea typeface="Calibri"/>
                <a:cs typeface="Calibri"/>
                <a:sym typeface="Calibri"/>
              </a:endParaRPr>
            </a:p>
          </p:txBody>
        </p:sp>
      </p:grpSp>
      <p:grpSp>
        <p:nvGrpSpPr>
          <p:cNvPr id="107" name="Google Shape;107;p4"/>
          <p:cNvGrpSpPr/>
          <p:nvPr/>
        </p:nvGrpSpPr>
        <p:grpSpPr>
          <a:xfrm>
            <a:off x="8191541" y="5423645"/>
            <a:ext cx="2226463" cy="1318418"/>
            <a:chOff x="6467043" y="5305238"/>
            <a:chExt cx="3102782" cy="1769253"/>
          </a:xfrm>
        </p:grpSpPr>
        <p:pic>
          <p:nvPicPr>
            <p:cNvPr id="108" name="Google Shape;108;p4"/>
            <p:cNvPicPr preferRelativeResize="0"/>
            <p:nvPr/>
          </p:nvPicPr>
          <p:blipFill rotWithShape="1">
            <a:blip r:embed="rId8">
              <a:alphaModFix/>
            </a:blip>
            <a:srcRect/>
            <a:stretch/>
          </p:blipFill>
          <p:spPr>
            <a:xfrm flipH="1">
              <a:off x="6949495" y="5305238"/>
              <a:ext cx="2620330" cy="1682154"/>
            </a:xfrm>
            <a:prstGeom prst="rect">
              <a:avLst/>
            </a:prstGeom>
            <a:noFill/>
            <a:ln>
              <a:noFill/>
            </a:ln>
          </p:spPr>
        </p:pic>
        <p:pic>
          <p:nvPicPr>
            <p:cNvPr id="109" name="Google Shape;109;p4"/>
            <p:cNvPicPr preferRelativeResize="0"/>
            <p:nvPr/>
          </p:nvPicPr>
          <p:blipFill rotWithShape="1">
            <a:blip r:embed="rId9">
              <a:alphaModFix/>
            </a:blip>
            <a:srcRect/>
            <a:stretch/>
          </p:blipFill>
          <p:spPr>
            <a:xfrm>
              <a:off x="6467043" y="5350172"/>
              <a:ext cx="2686011" cy="1724319"/>
            </a:xfrm>
            <a:prstGeom prst="rect">
              <a:avLst/>
            </a:prstGeom>
            <a:noFill/>
            <a:ln>
              <a:noFill/>
            </a:ln>
          </p:spPr>
        </p:pic>
      </p:grpSp>
      <p:pic>
        <p:nvPicPr>
          <p:cNvPr id="110" name="Google Shape;110;p4"/>
          <p:cNvPicPr preferRelativeResize="0"/>
          <p:nvPr/>
        </p:nvPicPr>
        <p:blipFill rotWithShape="1">
          <a:blip r:embed="rId10">
            <a:alphaModFix/>
          </a:blip>
          <a:srcRect l="34700" t="22876" r="32158" b="28700"/>
          <a:stretch/>
        </p:blipFill>
        <p:spPr>
          <a:xfrm>
            <a:off x="1635953" y="58321"/>
            <a:ext cx="1308670" cy="1355431"/>
          </a:xfrm>
          <a:prstGeom prst="rect">
            <a:avLst/>
          </a:prstGeom>
          <a:noFill/>
          <a:ln>
            <a:noFill/>
          </a:ln>
        </p:spPr>
      </p:pic>
      <p:grpSp>
        <p:nvGrpSpPr>
          <p:cNvPr id="111" name="Google Shape;111;p4"/>
          <p:cNvGrpSpPr/>
          <p:nvPr/>
        </p:nvGrpSpPr>
        <p:grpSpPr>
          <a:xfrm>
            <a:off x="1896368" y="112904"/>
            <a:ext cx="7872040" cy="3570012"/>
            <a:chOff x="372368" y="112903"/>
            <a:chExt cx="7872040" cy="3570012"/>
          </a:xfrm>
        </p:grpSpPr>
        <p:sp>
          <p:nvSpPr>
            <p:cNvPr id="112" name="Google Shape;112;p4"/>
            <p:cNvSpPr/>
            <p:nvPr/>
          </p:nvSpPr>
          <p:spPr>
            <a:xfrm>
              <a:off x="372368" y="112903"/>
              <a:ext cx="7872040" cy="3570012"/>
            </a:xfrm>
            <a:custGeom>
              <a:avLst/>
              <a:gdLst/>
              <a:ahLst/>
              <a:cxnLst/>
              <a:rect l="l" t="t" r="r" b="b"/>
              <a:pathLst>
                <a:path w="8352928" h="3194817" extrusionOk="0">
                  <a:moveTo>
                    <a:pt x="0" y="300039"/>
                  </a:moveTo>
                  <a:cubicBezTo>
                    <a:pt x="0" y="134332"/>
                    <a:pt x="134332" y="0"/>
                    <a:pt x="300039" y="0"/>
                  </a:cubicBezTo>
                  <a:lnTo>
                    <a:pt x="4872541" y="0"/>
                  </a:lnTo>
                  <a:lnTo>
                    <a:pt x="4872541" y="0"/>
                  </a:lnTo>
                  <a:lnTo>
                    <a:pt x="6960773" y="0"/>
                  </a:lnTo>
                  <a:lnTo>
                    <a:pt x="8052889" y="0"/>
                  </a:lnTo>
                  <a:cubicBezTo>
                    <a:pt x="8218596" y="0"/>
                    <a:pt x="8352928" y="134332"/>
                    <a:pt x="8352928" y="300039"/>
                  </a:cubicBezTo>
                  <a:lnTo>
                    <a:pt x="8352928" y="1050117"/>
                  </a:lnTo>
                  <a:lnTo>
                    <a:pt x="8352928" y="1050117"/>
                  </a:lnTo>
                  <a:lnTo>
                    <a:pt x="8352928" y="1500167"/>
                  </a:lnTo>
                  <a:lnTo>
                    <a:pt x="8352928" y="1500161"/>
                  </a:lnTo>
                  <a:cubicBezTo>
                    <a:pt x="8352928" y="1665868"/>
                    <a:pt x="8218596" y="1800200"/>
                    <a:pt x="8052889" y="1800200"/>
                  </a:cubicBezTo>
                  <a:lnTo>
                    <a:pt x="6210533" y="1820050"/>
                  </a:lnTo>
                  <a:lnTo>
                    <a:pt x="7142113" y="3194817"/>
                  </a:lnTo>
                  <a:lnTo>
                    <a:pt x="5501191" y="1781150"/>
                  </a:lnTo>
                  <a:lnTo>
                    <a:pt x="300039" y="1820050"/>
                  </a:lnTo>
                  <a:cubicBezTo>
                    <a:pt x="134332" y="1820050"/>
                    <a:pt x="0" y="1665868"/>
                    <a:pt x="0" y="1500161"/>
                  </a:cubicBezTo>
                  <a:lnTo>
                    <a:pt x="0" y="1500167"/>
                  </a:lnTo>
                  <a:lnTo>
                    <a:pt x="0" y="1050117"/>
                  </a:lnTo>
                  <a:lnTo>
                    <a:pt x="0" y="1050117"/>
                  </a:lnTo>
                  <a:lnTo>
                    <a:pt x="0" y="300039"/>
                  </a:lnTo>
                  <a:close/>
                </a:path>
              </a:pathLst>
            </a:custGeom>
            <a:gradFill>
              <a:gsLst>
                <a:gs pos="0">
                  <a:srgbClr val="8CDE9E"/>
                </a:gs>
                <a:gs pos="50000">
                  <a:srgbClr val="BAE8C3"/>
                </a:gs>
                <a:gs pos="100000">
                  <a:srgbClr val="DEF2E1"/>
                </a:gs>
              </a:gsLst>
              <a:lin ang="5400000" scaled="0"/>
            </a:gradFill>
            <a:ln w="25400" cap="flat" cmpd="sng">
              <a:solidFill>
                <a:schemeClr val="lt1"/>
              </a:solidFill>
              <a:prstDash val="solid"/>
              <a:round/>
              <a:headEnd type="none" w="sm" len="sm"/>
              <a:tailEnd type="none" w="sm" len="sm"/>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13" name="Google Shape;113;p4"/>
            <p:cNvSpPr txBox="1"/>
            <p:nvPr/>
          </p:nvSpPr>
          <p:spPr>
            <a:xfrm>
              <a:off x="982133" y="332656"/>
              <a:ext cx="7262275" cy="1569620"/>
            </a:xfrm>
            <a:prstGeom prst="rect">
              <a:avLst/>
            </a:prstGeom>
            <a:gradFill>
              <a:gsLst>
                <a:gs pos="0">
                  <a:srgbClr val="8CDE9E"/>
                </a:gs>
                <a:gs pos="50000">
                  <a:srgbClr val="BAE8C3"/>
                </a:gs>
                <a:gs pos="100000">
                  <a:srgbClr val="DEF2E1"/>
                </a:gs>
              </a:gsLst>
              <a:lin ang="5400000" scaled="0"/>
            </a:gradFill>
            <a:ln>
              <a:noFill/>
            </a:ln>
          </p:spPr>
          <p:txBody>
            <a:bodyPr spcFirstLastPara="1" wrap="square" lIns="91425" tIns="45700" rIns="91425" bIns="45700" anchor="t" anchorCtr="0">
              <a:spAutoFit/>
            </a:bodyPr>
            <a:lstStyle/>
            <a:p>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Câu</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hỏi</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altLang="en-VN" sz="3200" b="1" dirty="0">
                  <a:latin typeface="Times New Roman" panose="02020603050405020304" pitchFamily="18" charset="0"/>
                  <a:cs typeface="Times New Roman" panose="02020603050405020304" pitchFamily="18" charset="0"/>
                </a:rPr>
                <a:t>1.Vương </a:t>
              </a:r>
              <a:r>
                <a:rPr lang="en-US" altLang="en-VN" sz="3200" b="1" dirty="0" err="1">
                  <a:latin typeface="Times New Roman" panose="02020603050405020304" pitchFamily="18" charset="0"/>
                  <a:cs typeface="Times New Roman" panose="02020603050405020304" pitchFamily="18" charset="0"/>
                </a:rPr>
                <a:t>triều</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Hồi</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giáo</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Đê</a:t>
              </a:r>
              <a:r>
                <a:rPr lang="en-US" altLang="en-VN" sz="3200" b="1" dirty="0">
                  <a:latin typeface="Times New Roman" panose="02020603050405020304" pitchFamily="18" charset="0"/>
                  <a:cs typeface="Times New Roman" panose="02020603050405020304" pitchFamily="18" charset="0"/>
                </a:rPr>
                <a:t> li </a:t>
              </a:r>
              <a:r>
                <a:rPr lang="en-US" altLang="en-VN" sz="3200" b="1" dirty="0" err="1">
                  <a:latin typeface="Times New Roman" panose="02020603050405020304" pitchFamily="18" charset="0"/>
                  <a:cs typeface="Times New Roman" panose="02020603050405020304" pitchFamily="18" charset="0"/>
                </a:rPr>
                <a:t>tồn</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tại</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trong</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khoản</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thời</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gian</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nào</a:t>
              </a:r>
              <a:r>
                <a:rPr lang="en-US" altLang="en-VN" sz="3200" b="1" dirty="0">
                  <a:latin typeface="Times New Roman" panose="02020603050405020304" pitchFamily="18" charset="0"/>
                  <a:cs typeface="Times New Roman" panose="02020603050405020304" pitchFamily="18" charset="0"/>
                </a:rPr>
                <a:t>? </a:t>
              </a:r>
            </a:p>
            <a:p>
              <a:endParaRPr sz="3200" b="1" dirty="0">
                <a:solidFill>
                  <a:schemeClr val="dk1"/>
                </a:solidFill>
                <a:latin typeface="Calibri"/>
                <a:ea typeface="Calibri"/>
                <a:cs typeface="Calibri"/>
                <a:sym typeface="Calibri"/>
              </a:endParaRPr>
            </a:p>
          </p:txBody>
        </p:sp>
      </p:grpSp>
      <p:sp>
        <p:nvSpPr>
          <p:cNvPr id="2" name="Date Placeholder 1">
            <a:extLst>
              <a:ext uri="{FF2B5EF4-FFF2-40B4-BE49-F238E27FC236}">
                <a16:creationId xmlns:a16="http://schemas.microsoft.com/office/drawing/2014/main" id="{C690C152-0BF6-4889-194F-FD80DBA30485}"/>
              </a:ext>
            </a:extLst>
          </p:cNvPr>
          <p:cNvSpPr>
            <a:spLocks noGrp="1"/>
          </p:cNvSpPr>
          <p:nvPr>
            <p:ph type="dt" sz="half" idx="10"/>
          </p:nvPr>
        </p:nvSpPr>
        <p:spPr/>
        <p:txBody>
          <a:bodyPr/>
          <a:lstStyle/>
          <a:p>
            <a:fld id="{FA74E86A-646A-47B0-94D5-9859D77ADEA6}" type="datetime1">
              <a:rPr lang="en-US" smtClean="0"/>
              <a:t>8/2/2024</a:t>
            </a:fld>
            <a:endParaRPr lang="en-US" dirty="0"/>
          </a:p>
        </p:txBody>
      </p:sp>
      <p:sp>
        <p:nvSpPr>
          <p:cNvPr id="3" name="Footer Placeholder 2">
            <a:extLst>
              <a:ext uri="{FF2B5EF4-FFF2-40B4-BE49-F238E27FC236}">
                <a16:creationId xmlns:a16="http://schemas.microsoft.com/office/drawing/2014/main" id="{940EF43E-CEA4-A89F-6905-0664FD450989}"/>
              </a:ext>
            </a:extLst>
          </p:cNvPr>
          <p:cNvSpPr>
            <a:spLocks noGrp="1"/>
          </p:cNvSpPr>
          <p:nvPr>
            <p:ph type="ftr" sz="quarter" idx="11"/>
          </p:nvPr>
        </p:nvSpPr>
        <p:spPr/>
        <p:txBody>
          <a:bodyPr/>
          <a:lstStyle/>
          <a:p>
            <a:r>
              <a:rPr lang="en-US"/>
              <a:t>0919574295</a:t>
            </a:r>
            <a:endParaRPr lang="en-US" dirty="0"/>
          </a:p>
        </p:txBody>
      </p:sp>
      <p:sp>
        <p:nvSpPr>
          <p:cNvPr id="4" name="Slide Number Placeholder 3">
            <a:extLst>
              <a:ext uri="{FF2B5EF4-FFF2-40B4-BE49-F238E27FC236}">
                <a16:creationId xmlns:a16="http://schemas.microsoft.com/office/drawing/2014/main" id="{58A1781C-FD42-8198-DDA2-054189791BDF}"/>
              </a:ext>
            </a:extLst>
          </p:cNvPr>
          <p:cNvSpPr>
            <a:spLocks noGrp="1"/>
          </p:cNvSpPr>
          <p:nvPr>
            <p:ph type="sldNum" sz="quarter" idx="12"/>
          </p:nvPr>
        </p:nvSpPr>
        <p:spPr/>
        <p:txBody>
          <a:bodyPr/>
          <a:lstStyle/>
          <a:p>
            <a:fld id="{3A98EE3D-8CD1-4C3F-BD1C-C98C9596463C}" type="slidenum">
              <a:rPr lang="en-US" smtClean="0"/>
              <a:t>23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0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par>
                                <p:cTn id="9" presetID="2" presetClass="entr" presetSubtype="2" fill="hold" nodeType="withEffect">
                                  <p:stCondLst>
                                    <p:cond delay="0"/>
                                  </p:stCondLst>
                                  <p:childTnLst>
                                    <p:set>
                                      <p:cBhvr>
                                        <p:cTn id="10" dur="1" fill="hold">
                                          <p:stCondLst>
                                            <p:cond delay="0"/>
                                          </p:stCondLst>
                                        </p:cTn>
                                        <p:tgtEl>
                                          <p:spTgt spid="103"/>
                                        </p:tgtEl>
                                        <p:attrNameLst>
                                          <p:attrName>style.visibility</p:attrName>
                                        </p:attrNameLst>
                                      </p:cBhvr>
                                      <p:to>
                                        <p:strVal val="visible"/>
                                      </p:to>
                                    </p:set>
                                    <p:anim calcmode="lin" valueType="num">
                                      <p:cBhvr additive="base">
                                        <p:cTn id="11" dur="500"/>
                                        <p:tgtEl>
                                          <p:spTgt spid="103"/>
                                        </p:tgtEl>
                                        <p:attrNameLst>
                                          <p:attrName>ppt_x</p:attrName>
                                        </p:attrNameLst>
                                      </p:cBhvr>
                                      <p:tavLst>
                                        <p:tav tm="0">
                                          <p:val>
                                            <p:strVal val="#ppt_x+1"/>
                                          </p:val>
                                        </p:tav>
                                        <p:tav tm="100000">
                                          <p:val>
                                            <p:strVal val="#ppt_x"/>
                                          </p:val>
                                        </p:tav>
                                      </p:tavLst>
                                    </p:anim>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fade">
                                      <p:cBhvr>
                                        <p:cTn id="15" dur="500"/>
                                        <p:tgtEl>
                                          <p:spTgt spid="1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fade">
                                      <p:cBhvr>
                                        <p:cTn id="20" dur="500"/>
                                        <p:tgtEl>
                                          <p:spTgt spid="10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11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1"/>
                                          </p:stCondLst>
                                        </p:cTn>
                                        <p:tgtEl>
                                          <p:spTgt spid="104"/>
                                        </p:tgtEl>
                                        <p:attrNameLst>
                                          <p:attrName>style.visibility</p:attrName>
                                        </p:attrNameLst>
                                      </p:cBhvr>
                                      <p:to>
                                        <p:strVal val="hidden"/>
                                      </p:to>
                                    </p:set>
                                  </p:childTnLst>
                                </p:cTn>
                              </p:par>
                              <p:par>
                                <p:cTn id="27" presetID="2" presetClass="entr" presetSubtype="2" fill="hold" nodeType="withEffect">
                                  <p:stCondLst>
                                    <p:cond delay="0"/>
                                  </p:stCondLst>
                                  <p:childTnLst>
                                    <p:set>
                                      <p:cBhvr>
                                        <p:cTn id="28" dur="1" fill="hold">
                                          <p:stCondLst>
                                            <p:cond delay="0"/>
                                          </p:stCondLst>
                                        </p:cTn>
                                        <p:tgtEl>
                                          <p:spTgt spid="107"/>
                                        </p:tgtEl>
                                        <p:attrNameLst>
                                          <p:attrName>style.visibility</p:attrName>
                                        </p:attrNameLst>
                                      </p:cBhvr>
                                      <p:to>
                                        <p:strVal val="visible"/>
                                      </p:to>
                                    </p:set>
                                    <p:anim calcmode="lin" valueType="num">
                                      <p:cBhvr additive="base">
                                        <p:cTn id="29" dur="500"/>
                                        <p:tgtEl>
                                          <p:spTgt spid="107"/>
                                        </p:tgtEl>
                                        <p:attrNameLst>
                                          <p:attrName>ppt_x</p:attrName>
                                        </p:attrNameLst>
                                      </p:cBhvr>
                                      <p:tavLst>
                                        <p:tav tm="0">
                                          <p:val>
                                            <p:strVal val="#ppt_x+1"/>
                                          </p:val>
                                        </p:tav>
                                        <p:tav tm="100000">
                                          <p:val>
                                            <p:strVal val="#ppt_x"/>
                                          </p:val>
                                        </p:tav>
                                      </p:tavLst>
                                    </p:anim>
                                  </p:childTnLst>
                                </p:cTn>
                              </p:par>
                            </p:childTnLst>
                          </p:cTn>
                        </p:par>
                        <p:par>
                          <p:cTn id="30" fill="hold">
                            <p:stCondLst>
                              <p:cond delay="500"/>
                            </p:stCondLst>
                            <p:childTnLst>
                              <p:par>
                                <p:cTn id="31" presetID="23" presetClass="exit" presetSubtype="32" fill="hold" nodeType="afterEffect">
                                  <p:stCondLst>
                                    <p:cond delay="0"/>
                                  </p:stCondLst>
                                  <p:childTnLst>
                                    <p:anim calcmode="lin" valueType="num">
                                      <p:cBhvr additive="base">
                                        <p:cTn id="32" dur="500"/>
                                        <p:tgtEl>
                                          <p:spTgt spid="107"/>
                                        </p:tgtEl>
                                        <p:attrNameLst>
                                          <p:attrName>ppt_w</p:attrName>
                                        </p:attrNameLst>
                                      </p:cBhvr>
                                      <p:tavLst>
                                        <p:tav tm="0">
                                          <p:val>
                                            <p:strVal val="#ppt_w"/>
                                          </p:val>
                                        </p:tav>
                                        <p:tav tm="100000">
                                          <p:val>
                                            <p:strVal val="0"/>
                                          </p:val>
                                        </p:tav>
                                      </p:tavLst>
                                    </p:anim>
                                    <p:anim calcmode="lin" valueType="num">
                                      <p:cBhvr additive="base">
                                        <p:cTn id="33" dur="500"/>
                                        <p:tgtEl>
                                          <p:spTgt spid="107"/>
                                        </p:tgtEl>
                                        <p:attrNameLst>
                                          <p:attrName>ppt_h</p:attrName>
                                        </p:attrNameLst>
                                      </p:cBhvr>
                                      <p:tavLst>
                                        <p:tav tm="0">
                                          <p:val>
                                            <p:strVal val="#ppt_h"/>
                                          </p:val>
                                        </p:tav>
                                        <p:tav tm="100000">
                                          <p:val>
                                            <p:strVal val="0"/>
                                          </p:val>
                                        </p:tav>
                                      </p:tavLst>
                                    </p:anim>
                                    <p:set>
                                      <p:cBhvr>
                                        <p:cTn id="34" dur="1" fill="hold">
                                          <p:stCondLst>
                                            <p:cond delay="500"/>
                                          </p:stCondLst>
                                        </p:cTn>
                                        <p:tgtEl>
                                          <p:spTgt spid="107"/>
                                        </p:tgtEl>
                                        <p:attrNameLst>
                                          <p:attrName>style.visibility</p:attrName>
                                        </p:attrNameLst>
                                      </p:cBhvr>
                                      <p:to>
                                        <p:strVal val="hidden"/>
                                      </p:to>
                                    </p:set>
                                  </p:childTnLst>
                                </p:cTn>
                              </p:par>
                              <p:par>
                                <p:cTn id="35" presetID="2" presetClass="exit" presetSubtype="2" fill="hold" nodeType="withEffect">
                                  <p:stCondLst>
                                    <p:cond delay="0"/>
                                  </p:stCondLst>
                                  <p:childTnLst>
                                    <p:anim calcmode="lin" valueType="num">
                                      <p:cBhvr additive="base">
                                        <p:cTn id="36" dur="500"/>
                                        <p:tgtEl>
                                          <p:spTgt spid="103"/>
                                        </p:tgtEl>
                                        <p:attrNameLst>
                                          <p:attrName>ppt_x</p:attrName>
                                        </p:attrNameLst>
                                      </p:cBhvr>
                                      <p:tavLst>
                                        <p:tav tm="0">
                                          <p:val>
                                            <p:strVal val="#ppt_x"/>
                                          </p:val>
                                        </p:tav>
                                        <p:tav tm="100000">
                                          <p:val>
                                            <p:strVal val="#ppt_x+1"/>
                                          </p:val>
                                        </p:tav>
                                      </p:tavLst>
                                    </p:anim>
                                    <p:set>
                                      <p:cBhvr>
                                        <p:cTn id="37" dur="1" fill="hold">
                                          <p:stCondLst>
                                            <p:cond delay="500"/>
                                          </p:stCondLst>
                                        </p:cTn>
                                        <p:tgtEl>
                                          <p:spTgt spid="103"/>
                                        </p:tgtEl>
                                        <p:attrNameLst>
                                          <p:attrName>style.visibility</p:attrName>
                                        </p:attrNameLst>
                                      </p:cBhvr>
                                      <p:to>
                                        <p:strVal val="hidden"/>
                                      </p:to>
                                    </p:set>
                                  </p:childTnLst>
                                </p:cTn>
                              </p:par>
                            </p:childTnLst>
                          </p:cTn>
                        </p:par>
                        <p:par>
                          <p:cTn id="38" fill="hold">
                            <p:stCondLst>
                              <p:cond delay="1000"/>
                            </p:stCondLst>
                            <p:childTnLst>
                              <p:par>
                                <p:cTn id="39" presetID="1" presetClass="exit" presetSubtype="0" fill="hold" nodeType="afterEffect">
                                  <p:stCondLst>
                                    <p:cond delay="0"/>
                                  </p:stCondLst>
                                  <p:childTnLst>
                                    <p:set>
                                      <p:cBhvr>
                                        <p:cTn id="40" dur="1" fill="hold">
                                          <p:stCondLst>
                                            <p:cond delay="1"/>
                                          </p:stCondLst>
                                        </p:cTn>
                                        <p:tgtEl>
                                          <p:spTgt spid="10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5"/>
          <p:cNvPicPr preferRelativeResize="0"/>
          <p:nvPr/>
        </p:nvPicPr>
        <p:blipFill rotWithShape="1">
          <a:blip r:embed="rId3">
            <a:alphaModFix/>
          </a:blip>
          <a:srcRect/>
          <a:stretch/>
        </p:blipFill>
        <p:spPr>
          <a:xfrm flipH="1">
            <a:off x="1523999" y="3981"/>
            <a:ext cx="9162443" cy="6854019"/>
          </a:xfrm>
          <a:prstGeom prst="rect">
            <a:avLst/>
          </a:prstGeom>
          <a:noFill/>
          <a:ln>
            <a:noFill/>
          </a:ln>
        </p:spPr>
      </p:pic>
      <p:pic>
        <p:nvPicPr>
          <p:cNvPr id="119" name="Google Shape;119;p5"/>
          <p:cNvPicPr preferRelativeResize="0"/>
          <p:nvPr/>
        </p:nvPicPr>
        <p:blipFill rotWithShape="1">
          <a:blip r:embed="rId4">
            <a:alphaModFix/>
          </a:blip>
          <a:srcRect/>
          <a:stretch/>
        </p:blipFill>
        <p:spPr>
          <a:xfrm flipH="1">
            <a:off x="1524000" y="3981"/>
            <a:ext cx="9162442" cy="6854019"/>
          </a:xfrm>
          <a:prstGeom prst="rect">
            <a:avLst/>
          </a:prstGeom>
          <a:noFill/>
          <a:ln>
            <a:noFill/>
          </a:ln>
        </p:spPr>
      </p:pic>
      <p:pic>
        <p:nvPicPr>
          <p:cNvPr id="120" name="Google Shape;120;p5"/>
          <p:cNvPicPr preferRelativeResize="0"/>
          <p:nvPr/>
        </p:nvPicPr>
        <p:blipFill rotWithShape="1">
          <a:blip r:embed="rId5">
            <a:alphaModFix/>
          </a:blip>
          <a:srcRect/>
          <a:stretch/>
        </p:blipFill>
        <p:spPr>
          <a:xfrm flipH="1">
            <a:off x="1524000" y="3981"/>
            <a:ext cx="9162442" cy="6854019"/>
          </a:xfrm>
          <a:prstGeom prst="rect">
            <a:avLst/>
          </a:prstGeom>
          <a:noFill/>
          <a:ln>
            <a:noFill/>
          </a:ln>
        </p:spPr>
      </p:pic>
      <p:pic>
        <p:nvPicPr>
          <p:cNvPr id="121" name="Google Shape;121;p5"/>
          <p:cNvPicPr preferRelativeResize="0"/>
          <p:nvPr/>
        </p:nvPicPr>
        <p:blipFill rotWithShape="1">
          <a:blip r:embed="rId6">
            <a:alphaModFix/>
          </a:blip>
          <a:srcRect/>
          <a:stretch/>
        </p:blipFill>
        <p:spPr>
          <a:xfrm>
            <a:off x="4460590" y="917432"/>
            <a:ext cx="6500982" cy="6635771"/>
          </a:xfrm>
          <a:prstGeom prst="rect">
            <a:avLst/>
          </a:prstGeom>
          <a:noFill/>
          <a:ln>
            <a:noFill/>
          </a:ln>
        </p:spPr>
      </p:pic>
      <p:pic>
        <p:nvPicPr>
          <p:cNvPr id="122" name="Google Shape;122;p5"/>
          <p:cNvPicPr preferRelativeResize="0"/>
          <p:nvPr/>
        </p:nvPicPr>
        <p:blipFill rotWithShape="1">
          <a:blip r:embed="rId7">
            <a:alphaModFix/>
          </a:blip>
          <a:srcRect/>
          <a:stretch/>
        </p:blipFill>
        <p:spPr>
          <a:xfrm>
            <a:off x="9151308" y="3033481"/>
            <a:ext cx="1810264" cy="2403670"/>
          </a:xfrm>
          <a:prstGeom prst="rect">
            <a:avLst/>
          </a:prstGeom>
          <a:noFill/>
          <a:ln>
            <a:noFill/>
          </a:ln>
        </p:spPr>
      </p:pic>
      <p:grpSp>
        <p:nvGrpSpPr>
          <p:cNvPr id="123" name="Google Shape;123;p5"/>
          <p:cNvGrpSpPr/>
          <p:nvPr/>
        </p:nvGrpSpPr>
        <p:grpSpPr>
          <a:xfrm>
            <a:off x="4071216" y="2430042"/>
            <a:ext cx="5469466" cy="3510526"/>
            <a:chOff x="2699792" y="188639"/>
            <a:chExt cx="5832648" cy="3418689"/>
          </a:xfrm>
        </p:grpSpPr>
        <p:sp>
          <p:nvSpPr>
            <p:cNvPr id="124" name="Google Shape;124;p5"/>
            <p:cNvSpPr/>
            <p:nvPr/>
          </p:nvSpPr>
          <p:spPr>
            <a:xfrm>
              <a:off x="2699792" y="188639"/>
              <a:ext cx="5832648" cy="3418689"/>
            </a:xfrm>
            <a:custGeom>
              <a:avLst/>
              <a:gdLst/>
              <a:ahLst/>
              <a:cxnLst/>
              <a:rect l="l" t="t" r="r" b="b"/>
              <a:pathLst>
                <a:path w="8352928" h="2439101" extrusionOk="0">
                  <a:moveTo>
                    <a:pt x="0" y="300039"/>
                  </a:moveTo>
                  <a:cubicBezTo>
                    <a:pt x="0" y="134332"/>
                    <a:pt x="134332" y="0"/>
                    <a:pt x="300039" y="0"/>
                  </a:cubicBezTo>
                  <a:lnTo>
                    <a:pt x="4872541" y="0"/>
                  </a:lnTo>
                  <a:lnTo>
                    <a:pt x="4872541" y="0"/>
                  </a:lnTo>
                  <a:lnTo>
                    <a:pt x="6960773" y="0"/>
                  </a:lnTo>
                  <a:lnTo>
                    <a:pt x="8052889" y="0"/>
                  </a:lnTo>
                  <a:cubicBezTo>
                    <a:pt x="8218596" y="0"/>
                    <a:pt x="8352928" y="134332"/>
                    <a:pt x="8352928" y="300039"/>
                  </a:cubicBezTo>
                  <a:lnTo>
                    <a:pt x="8352928" y="1050117"/>
                  </a:lnTo>
                  <a:lnTo>
                    <a:pt x="8352928" y="1050117"/>
                  </a:lnTo>
                  <a:lnTo>
                    <a:pt x="8352928" y="1500167"/>
                  </a:lnTo>
                  <a:lnTo>
                    <a:pt x="8352928" y="1500161"/>
                  </a:lnTo>
                  <a:cubicBezTo>
                    <a:pt x="8352928" y="1665868"/>
                    <a:pt x="8218596" y="1800200"/>
                    <a:pt x="8052889" y="1800200"/>
                  </a:cubicBezTo>
                  <a:lnTo>
                    <a:pt x="2312207" y="1717037"/>
                  </a:lnTo>
                  <a:lnTo>
                    <a:pt x="125561" y="2439101"/>
                  </a:lnTo>
                  <a:lnTo>
                    <a:pt x="1735762" y="1719342"/>
                  </a:lnTo>
                  <a:lnTo>
                    <a:pt x="300039" y="1820050"/>
                  </a:lnTo>
                  <a:cubicBezTo>
                    <a:pt x="134332" y="1820050"/>
                    <a:pt x="0" y="1665868"/>
                    <a:pt x="0" y="1500161"/>
                  </a:cubicBezTo>
                  <a:lnTo>
                    <a:pt x="0" y="1500167"/>
                  </a:lnTo>
                  <a:lnTo>
                    <a:pt x="0" y="1050117"/>
                  </a:lnTo>
                  <a:lnTo>
                    <a:pt x="0" y="1050117"/>
                  </a:lnTo>
                  <a:lnTo>
                    <a:pt x="0" y="300039"/>
                  </a:lnTo>
                  <a:close/>
                </a:path>
              </a:pathLst>
            </a:custGeom>
            <a:gradFill>
              <a:gsLst>
                <a:gs pos="0">
                  <a:srgbClr val="BBFF83"/>
                </a:gs>
                <a:gs pos="50000">
                  <a:srgbClr val="D3FFB3"/>
                </a:gs>
                <a:gs pos="100000">
                  <a:srgbClr val="E8FFDA"/>
                </a:gs>
              </a:gsLst>
              <a:lin ang="5400000" scaled="0"/>
            </a:gradFill>
            <a:ln w="25400" cap="flat" cmpd="sng">
              <a:solidFill>
                <a:schemeClr val="lt1"/>
              </a:solidFill>
              <a:prstDash val="solid"/>
              <a:round/>
              <a:headEnd type="none" w="sm" len="sm"/>
              <a:tailEnd type="none" w="sm" len="sm"/>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25" name="Google Shape;125;p5"/>
            <p:cNvSpPr txBox="1"/>
            <p:nvPr/>
          </p:nvSpPr>
          <p:spPr>
            <a:xfrm>
              <a:off x="2987825" y="332656"/>
              <a:ext cx="5256584" cy="2140248"/>
            </a:xfrm>
            <a:prstGeom prst="rect">
              <a:avLst/>
            </a:prstGeom>
            <a:gradFill>
              <a:gsLst>
                <a:gs pos="0">
                  <a:srgbClr val="BBFF83"/>
                </a:gs>
                <a:gs pos="50000">
                  <a:srgbClr val="D3FFB3"/>
                </a:gs>
                <a:gs pos="100000">
                  <a:srgbClr val="E8FFDA"/>
                </a:gs>
              </a:gsLst>
              <a:lin ang="5400000" scaled="0"/>
            </a:gradFill>
            <a:ln>
              <a:noFill/>
            </a:ln>
          </p:spPr>
          <p:txBody>
            <a:bodyPr spcFirstLastPara="1" wrap="square" lIns="91425" tIns="45700" rIns="91425" bIns="45700" anchor="t" anchorCtr="0">
              <a:spAutoFit/>
            </a:bodyPr>
            <a:lstStyle/>
            <a:p>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Trả</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lời</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Nông</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nghiệp</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thủ</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công</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nhiệp</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và</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thương</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nghiệp</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đều</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phát</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triển</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đặc</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biệt</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là</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ngoại</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thương</a:t>
              </a:r>
              <a:endParaRPr sz="3200" b="1" dirty="0">
                <a:solidFill>
                  <a:schemeClr val="dk1"/>
                </a:solidFill>
                <a:latin typeface="Times New Roman" panose="02020603050405020304" pitchFamily="18" charset="0"/>
                <a:ea typeface="Calibri"/>
                <a:cs typeface="Times New Roman" panose="02020603050405020304" pitchFamily="18" charset="0"/>
                <a:sym typeface="Calibri"/>
              </a:endParaRPr>
            </a:p>
          </p:txBody>
        </p:sp>
      </p:grpSp>
      <p:pic>
        <p:nvPicPr>
          <p:cNvPr id="126" name="Google Shape;126;p5"/>
          <p:cNvPicPr preferRelativeResize="0"/>
          <p:nvPr/>
        </p:nvPicPr>
        <p:blipFill rotWithShape="1">
          <a:blip r:embed="rId8">
            <a:alphaModFix/>
          </a:blip>
          <a:srcRect l="34700" t="22876" r="32158" b="28700"/>
          <a:stretch/>
        </p:blipFill>
        <p:spPr>
          <a:xfrm>
            <a:off x="1655004" y="3981"/>
            <a:ext cx="1308670" cy="1355431"/>
          </a:xfrm>
          <a:prstGeom prst="rect">
            <a:avLst/>
          </a:prstGeom>
          <a:noFill/>
          <a:ln>
            <a:noFill/>
          </a:ln>
        </p:spPr>
      </p:pic>
      <p:grpSp>
        <p:nvGrpSpPr>
          <p:cNvPr id="127" name="Google Shape;127;p5"/>
          <p:cNvGrpSpPr/>
          <p:nvPr/>
        </p:nvGrpSpPr>
        <p:grpSpPr>
          <a:xfrm>
            <a:off x="1603708" y="758881"/>
            <a:ext cx="9397658" cy="2716579"/>
            <a:chOff x="2590104" y="758880"/>
            <a:chExt cx="5914265" cy="2716579"/>
          </a:xfrm>
        </p:grpSpPr>
        <p:sp>
          <p:nvSpPr>
            <p:cNvPr id="128" name="Google Shape;128;p5"/>
            <p:cNvSpPr/>
            <p:nvPr/>
          </p:nvSpPr>
          <p:spPr>
            <a:xfrm>
              <a:off x="2590104" y="758880"/>
              <a:ext cx="5791137" cy="2716579"/>
            </a:xfrm>
            <a:custGeom>
              <a:avLst/>
              <a:gdLst/>
              <a:ahLst/>
              <a:cxnLst/>
              <a:rect l="l" t="t" r="r" b="b"/>
              <a:pathLst>
                <a:path w="8352928" h="3194817" extrusionOk="0">
                  <a:moveTo>
                    <a:pt x="0" y="300039"/>
                  </a:moveTo>
                  <a:cubicBezTo>
                    <a:pt x="0" y="134332"/>
                    <a:pt x="134332" y="0"/>
                    <a:pt x="300039" y="0"/>
                  </a:cubicBezTo>
                  <a:lnTo>
                    <a:pt x="4872541" y="0"/>
                  </a:lnTo>
                  <a:lnTo>
                    <a:pt x="4872541" y="0"/>
                  </a:lnTo>
                  <a:lnTo>
                    <a:pt x="6960773" y="0"/>
                  </a:lnTo>
                  <a:lnTo>
                    <a:pt x="8052889" y="0"/>
                  </a:lnTo>
                  <a:cubicBezTo>
                    <a:pt x="8218596" y="0"/>
                    <a:pt x="8352928" y="134332"/>
                    <a:pt x="8352928" y="300039"/>
                  </a:cubicBezTo>
                  <a:lnTo>
                    <a:pt x="8352928" y="1050117"/>
                  </a:lnTo>
                  <a:lnTo>
                    <a:pt x="8352928" y="1050117"/>
                  </a:lnTo>
                  <a:lnTo>
                    <a:pt x="8352928" y="1500167"/>
                  </a:lnTo>
                  <a:lnTo>
                    <a:pt x="8352928" y="1500161"/>
                  </a:lnTo>
                  <a:cubicBezTo>
                    <a:pt x="8352928" y="1665868"/>
                    <a:pt x="8218596" y="1800200"/>
                    <a:pt x="8052889" y="1800200"/>
                  </a:cubicBezTo>
                  <a:lnTo>
                    <a:pt x="6210533" y="1820050"/>
                  </a:lnTo>
                  <a:lnTo>
                    <a:pt x="7142113" y="3194817"/>
                  </a:lnTo>
                  <a:lnTo>
                    <a:pt x="5501191" y="1781150"/>
                  </a:lnTo>
                  <a:lnTo>
                    <a:pt x="300039" y="1820050"/>
                  </a:lnTo>
                  <a:cubicBezTo>
                    <a:pt x="134332" y="1820050"/>
                    <a:pt x="0" y="1665868"/>
                    <a:pt x="0" y="1500161"/>
                  </a:cubicBezTo>
                  <a:lnTo>
                    <a:pt x="0" y="1500167"/>
                  </a:lnTo>
                  <a:lnTo>
                    <a:pt x="0" y="1050117"/>
                  </a:lnTo>
                  <a:lnTo>
                    <a:pt x="0" y="1050117"/>
                  </a:lnTo>
                  <a:lnTo>
                    <a:pt x="0" y="300039"/>
                  </a:lnTo>
                  <a:close/>
                </a:path>
              </a:pathLst>
            </a:cu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129" name="Google Shape;129;p5"/>
            <p:cNvSpPr txBox="1"/>
            <p:nvPr/>
          </p:nvSpPr>
          <p:spPr>
            <a:xfrm>
              <a:off x="3247785" y="1185372"/>
              <a:ext cx="5256584" cy="1077178"/>
            </a:xfrm>
            <a:prstGeom prst="rect">
              <a:avLst/>
            </a:prstGeom>
            <a:noFill/>
            <a:ln>
              <a:noFill/>
            </a:ln>
          </p:spPr>
          <p:txBody>
            <a:bodyPr spcFirstLastPara="1" wrap="square" lIns="91425" tIns="45700" rIns="91425" bIns="45700" anchor="t" anchorCtr="0">
              <a:spAutoFit/>
            </a:bodyPr>
            <a:lstStyle/>
            <a:p>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Câu</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hỏi</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2: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Tình</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hình</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kinh</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tế</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của</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vương</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triều</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Đê</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li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như</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thế</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nào</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a:t>
              </a:r>
              <a:endParaRPr sz="3200" b="1" dirty="0">
                <a:solidFill>
                  <a:schemeClr val="dk1"/>
                </a:solidFill>
                <a:latin typeface="Times New Roman" panose="02020603050405020304" pitchFamily="18" charset="0"/>
                <a:ea typeface="Calibri"/>
                <a:cs typeface="Times New Roman" panose="02020603050405020304" pitchFamily="18" charset="0"/>
                <a:sym typeface="Calibri"/>
              </a:endParaRPr>
            </a:p>
          </p:txBody>
        </p:sp>
      </p:grpSp>
      <p:sp>
        <p:nvSpPr>
          <p:cNvPr id="2" name="Date Placeholder 1">
            <a:extLst>
              <a:ext uri="{FF2B5EF4-FFF2-40B4-BE49-F238E27FC236}">
                <a16:creationId xmlns:a16="http://schemas.microsoft.com/office/drawing/2014/main" id="{91DA38CC-5316-E75B-E1AB-C9ABA1512070}"/>
              </a:ext>
            </a:extLst>
          </p:cNvPr>
          <p:cNvSpPr>
            <a:spLocks noGrp="1"/>
          </p:cNvSpPr>
          <p:nvPr>
            <p:ph type="dt" sz="half" idx="10"/>
          </p:nvPr>
        </p:nvSpPr>
        <p:spPr/>
        <p:txBody>
          <a:bodyPr/>
          <a:lstStyle/>
          <a:p>
            <a:fld id="{C8A5BFF6-11B2-4D00-8A49-528F334F2B30}" type="datetime1">
              <a:rPr lang="en-US" smtClean="0"/>
              <a:t>8/2/2024</a:t>
            </a:fld>
            <a:endParaRPr lang="en-US" dirty="0"/>
          </a:p>
        </p:txBody>
      </p:sp>
      <p:sp>
        <p:nvSpPr>
          <p:cNvPr id="3" name="Footer Placeholder 2">
            <a:extLst>
              <a:ext uri="{FF2B5EF4-FFF2-40B4-BE49-F238E27FC236}">
                <a16:creationId xmlns:a16="http://schemas.microsoft.com/office/drawing/2014/main" id="{3EEC11AF-E9B4-B7C7-E3B3-42C22C894F26}"/>
              </a:ext>
            </a:extLst>
          </p:cNvPr>
          <p:cNvSpPr>
            <a:spLocks noGrp="1"/>
          </p:cNvSpPr>
          <p:nvPr>
            <p:ph type="ftr" sz="quarter" idx="11"/>
          </p:nvPr>
        </p:nvSpPr>
        <p:spPr/>
        <p:txBody>
          <a:bodyPr/>
          <a:lstStyle/>
          <a:p>
            <a:r>
              <a:rPr lang="en-US"/>
              <a:t>0919574295</a:t>
            </a:r>
            <a:endParaRPr lang="en-US" dirty="0"/>
          </a:p>
        </p:txBody>
      </p:sp>
      <p:sp>
        <p:nvSpPr>
          <p:cNvPr id="4" name="Slide Number Placeholder 3">
            <a:extLst>
              <a:ext uri="{FF2B5EF4-FFF2-40B4-BE49-F238E27FC236}">
                <a16:creationId xmlns:a16="http://schemas.microsoft.com/office/drawing/2014/main" id="{D7D43A5D-FB0F-2701-0B14-D72726AB296E}"/>
              </a:ext>
            </a:extLst>
          </p:cNvPr>
          <p:cNvSpPr>
            <a:spLocks noGrp="1"/>
          </p:cNvSpPr>
          <p:nvPr>
            <p:ph type="sldNum" sz="quarter" idx="12"/>
          </p:nvPr>
        </p:nvSpPr>
        <p:spPr/>
        <p:txBody>
          <a:bodyPr/>
          <a:lstStyle/>
          <a:p>
            <a:fld id="{3A98EE3D-8CD1-4C3F-BD1C-C98C9596463C}" type="slidenum">
              <a:rPr lang="en-US" smtClean="0"/>
              <a:t>24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1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animEffect transition="in" filter="fade">
                                      <p:cBhvr>
                                        <p:cTn id="11" dur="500"/>
                                        <p:tgtEl>
                                          <p:spTgt spid="12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27"/>
                                        </p:tgtEl>
                                        <p:attrNameLst>
                                          <p:attrName>style.visibility</p:attrName>
                                        </p:attrNameLst>
                                      </p:cBhvr>
                                      <p:to>
                                        <p:strVal val="visible"/>
                                      </p:to>
                                    </p:set>
                                    <p:animEffect transition="in" filter="fade">
                                      <p:cBhvr>
                                        <p:cTn id="15" dur="500"/>
                                        <p:tgtEl>
                                          <p:spTgt spid="1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3"/>
                                        </p:tgtEl>
                                        <p:attrNameLst>
                                          <p:attrName>style.visibility</p:attrName>
                                        </p:attrNameLst>
                                      </p:cBhvr>
                                      <p:to>
                                        <p:strVal val="visible"/>
                                      </p:to>
                                    </p:set>
                                    <p:animEffect transition="in" filter="fade">
                                      <p:cBhvr>
                                        <p:cTn id="20" dur="500"/>
                                        <p:tgtEl>
                                          <p:spTgt spid="1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12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1"/>
                                          </p:stCondLst>
                                        </p:cTn>
                                        <p:tgtEl>
                                          <p:spTgt spid="123"/>
                                        </p:tgtEl>
                                        <p:attrNameLst>
                                          <p:attrName>style.visibility</p:attrName>
                                        </p:attrNameLst>
                                      </p:cBhvr>
                                      <p:to>
                                        <p:strVal val="hidden"/>
                                      </p:to>
                                    </p:set>
                                  </p:childTnLst>
                                </p:cTn>
                              </p:par>
                              <p:par>
                                <p:cTn id="27" presetID="23" presetClass="exit" presetSubtype="32" fill="hold" nodeType="withEffect">
                                  <p:stCondLst>
                                    <p:cond delay="0"/>
                                  </p:stCondLst>
                                  <p:childTnLst>
                                    <p:anim calcmode="lin" valueType="num">
                                      <p:cBhvr additive="base">
                                        <p:cTn id="28" dur="500"/>
                                        <p:tgtEl>
                                          <p:spTgt spid="122"/>
                                        </p:tgtEl>
                                        <p:attrNameLst>
                                          <p:attrName>ppt_w</p:attrName>
                                        </p:attrNameLst>
                                      </p:cBhvr>
                                      <p:tavLst>
                                        <p:tav tm="0">
                                          <p:val>
                                            <p:strVal val="#ppt_w"/>
                                          </p:val>
                                        </p:tav>
                                        <p:tav tm="100000">
                                          <p:val>
                                            <p:strVal val="0"/>
                                          </p:val>
                                        </p:tav>
                                      </p:tavLst>
                                    </p:anim>
                                    <p:anim calcmode="lin" valueType="num">
                                      <p:cBhvr additive="base">
                                        <p:cTn id="29" dur="500"/>
                                        <p:tgtEl>
                                          <p:spTgt spid="122"/>
                                        </p:tgtEl>
                                        <p:attrNameLst>
                                          <p:attrName>ppt_h</p:attrName>
                                        </p:attrNameLst>
                                      </p:cBhvr>
                                      <p:tavLst>
                                        <p:tav tm="0">
                                          <p:val>
                                            <p:strVal val="#ppt_h"/>
                                          </p:val>
                                        </p:tav>
                                        <p:tav tm="100000">
                                          <p:val>
                                            <p:strVal val="0"/>
                                          </p:val>
                                        </p:tav>
                                      </p:tavLst>
                                    </p:anim>
                                    <p:set>
                                      <p:cBhvr>
                                        <p:cTn id="30" dur="1" fill="hold">
                                          <p:stCondLst>
                                            <p:cond delay="500"/>
                                          </p:stCondLst>
                                        </p:cTn>
                                        <p:tgtEl>
                                          <p:spTgt spid="122"/>
                                        </p:tgtEl>
                                        <p:attrNameLst>
                                          <p:attrName>style.visibility</p:attrName>
                                        </p:attrNameLst>
                                      </p:cBhvr>
                                      <p:to>
                                        <p:strVal val="hidden"/>
                                      </p:to>
                                    </p:set>
                                  </p:childTnLst>
                                </p:cTn>
                              </p:par>
                            </p:childTnLst>
                          </p:cTn>
                        </p:par>
                        <p:par>
                          <p:cTn id="31" fill="hold">
                            <p:stCondLst>
                              <p:cond delay="500"/>
                            </p:stCondLst>
                            <p:childTnLst>
                              <p:par>
                                <p:cTn id="32" presetID="1" presetClass="exit" presetSubtype="0" fill="hold" nodeType="afterEffect">
                                  <p:stCondLst>
                                    <p:cond delay="0"/>
                                  </p:stCondLst>
                                  <p:childTnLst>
                                    <p:set>
                                      <p:cBhvr>
                                        <p:cTn id="33" dur="1" fill="hold">
                                          <p:stCondLst>
                                            <p:cond delay="1"/>
                                          </p:stCondLst>
                                        </p:cTn>
                                        <p:tgtEl>
                                          <p:spTgt spid="120"/>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6"/>
          <p:cNvPicPr preferRelativeResize="0"/>
          <p:nvPr/>
        </p:nvPicPr>
        <p:blipFill rotWithShape="1">
          <a:blip r:embed="rId3">
            <a:alphaModFix/>
          </a:blip>
          <a:srcRect/>
          <a:stretch/>
        </p:blipFill>
        <p:spPr>
          <a:xfrm flipH="1">
            <a:off x="1523999" y="3981"/>
            <a:ext cx="9162443" cy="6854019"/>
          </a:xfrm>
          <a:prstGeom prst="rect">
            <a:avLst/>
          </a:prstGeom>
          <a:noFill/>
          <a:ln>
            <a:noFill/>
          </a:ln>
        </p:spPr>
      </p:pic>
      <p:pic>
        <p:nvPicPr>
          <p:cNvPr id="135" name="Google Shape;135;p6"/>
          <p:cNvPicPr preferRelativeResize="0"/>
          <p:nvPr/>
        </p:nvPicPr>
        <p:blipFill rotWithShape="1">
          <a:blip r:embed="rId4">
            <a:alphaModFix/>
          </a:blip>
          <a:srcRect/>
          <a:stretch/>
        </p:blipFill>
        <p:spPr>
          <a:xfrm flipH="1">
            <a:off x="1524000" y="3981"/>
            <a:ext cx="9162442" cy="6854019"/>
          </a:xfrm>
          <a:prstGeom prst="rect">
            <a:avLst/>
          </a:prstGeom>
          <a:noFill/>
          <a:ln>
            <a:noFill/>
          </a:ln>
        </p:spPr>
      </p:pic>
      <p:pic>
        <p:nvPicPr>
          <p:cNvPr id="136" name="Google Shape;136;p6"/>
          <p:cNvPicPr preferRelativeResize="0"/>
          <p:nvPr/>
        </p:nvPicPr>
        <p:blipFill rotWithShape="1">
          <a:blip r:embed="rId5">
            <a:alphaModFix/>
          </a:blip>
          <a:srcRect/>
          <a:stretch/>
        </p:blipFill>
        <p:spPr>
          <a:xfrm flipH="1">
            <a:off x="1524000" y="3981"/>
            <a:ext cx="9162442" cy="6854019"/>
          </a:xfrm>
          <a:prstGeom prst="rect">
            <a:avLst/>
          </a:prstGeom>
          <a:noFill/>
          <a:ln>
            <a:noFill/>
          </a:ln>
        </p:spPr>
      </p:pic>
      <p:pic>
        <p:nvPicPr>
          <p:cNvPr id="137" name="Google Shape;137;p6"/>
          <p:cNvPicPr preferRelativeResize="0"/>
          <p:nvPr/>
        </p:nvPicPr>
        <p:blipFill rotWithShape="1">
          <a:blip r:embed="rId6">
            <a:alphaModFix/>
          </a:blip>
          <a:srcRect/>
          <a:stretch/>
        </p:blipFill>
        <p:spPr>
          <a:xfrm flipH="1">
            <a:off x="5879976" y="332656"/>
            <a:ext cx="8684749" cy="7344816"/>
          </a:xfrm>
          <a:prstGeom prst="rect">
            <a:avLst/>
          </a:prstGeom>
          <a:noFill/>
          <a:ln>
            <a:noFill/>
          </a:ln>
        </p:spPr>
      </p:pic>
      <p:pic>
        <p:nvPicPr>
          <p:cNvPr id="138" name="Google Shape;138;p6"/>
          <p:cNvPicPr preferRelativeResize="0"/>
          <p:nvPr/>
        </p:nvPicPr>
        <p:blipFill rotWithShape="1">
          <a:blip r:embed="rId7">
            <a:alphaModFix/>
          </a:blip>
          <a:srcRect/>
          <a:stretch/>
        </p:blipFill>
        <p:spPr>
          <a:xfrm>
            <a:off x="8655872" y="2909969"/>
            <a:ext cx="2252968" cy="2805252"/>
          </a:xfrm>
          <a:prstGeom prst="rect">
            <a:avLst/>
          </a:prstGeom>
          <a:noFill/>
          <a:ln>
            <a:noFill/>
          </a:ln>
        </p:spPr>
      </p:pic>
      <p:grpSp>
        <p:nvGrpSpPr>
          <p:cNvPr id="139" name="Google Shape;139;p6"/>
          <p:cNvGrpSpPr/>
          <p:nvPr/>
        </p:nvGrpSpPr>
        <p:grpSpPr>
          <a:xfrm>
            <a:off x="4376192" y="2303829"/>
            <a:ext cx="6041812" cy="1359505"/>
            <a:chOff x="2699792" y="188639"/>
            <a:chExt cx="5832648" cy="2340789"/>
          </a:xfrm>
        </p:grpSpPr>
        <p:sp>
          <p:nvSpPr>
            <p:cNvPr id="140" name="Google Shape;140;p6"/>
            <p:cNvSpPr/>
            <p:nvPr/>
          </p:nvSpPr>
          <p:spPr>
            <a:xfrm>
              <a:off x="2699792" y="188639"/>
              <a:ext cx="5832648" cy="2340789"/>
            </a:xfrm>
            <a:custGeom>
              <a:avLst/>
              <a:gdLst/>
              <a:ahLst/>
              <a:cxnLst/>
              <a:rect l="l" t="t" r="r" b="b"/>
              <a:pathLst>
                <a:path w="8352928" h="2439101" extrusionOk="0">
                  <a:moveTo>
                    <a:pt x="0" y="300039"/>
                  </a:moveTo>
                  <a:cubicBezTo>
                    <a:pt x="0" y="134332"/>
                    <a:pt x="134332" y="0"/>
                    <a:pt x="300039" y="0"/>
                  </a:cubicBezTo>
                  <a:lnTo>
                    <a:pt x="4872541" y="0"/>
                  </a:lnTo>
                  <a:lnTo>
                    <a:pt x="4872541" y="0"/>
                  </a:lnTo>
                  <a:lnTo>
                    <a:pt x="6960773" y="0"/>
                  </a:lnTo>
                  <a:lnTo>
                    <a:pt x="8052889" y="0"/>
                  </a:lnTo>
                  <a:cubicBezTo>
                    <a:pt x="8218596" y="0"/>
                    <a:pt x="8352928" y="134332"/>
                    <a:pt x="8352928" y="300039"/>
                  </a:cubicBezTo>
                  <a:lnTo>
                    <a:pt x="8352928" y="1050117"/>
                  </a:lnTo>
                  <a:lnTo>
                    <a:pt x="8352928" y="1050117"/>
                  </a:lnTo>
                  <a:lnTo>
                    <a:pt x="8352928" y="1500167"/>
                  </a:lnTo>
                  <a:lnTo>
                    <a:pt x="8352928" y="1500161"/>
                  </a:lnTo>
                  <a:cubicBezTo>
                    <a:pt x="8352928" y="1665868"/>
                    <a:pt x="8218596" y="1800200"/>
                    <a:pt x="8052889" y="1800200"/>
                  </a:cubicBezTo>
                  <a:lnTo>
                    <a:pt x="2312207" y="1717037"/>
                  </a:lnTo>
                  <a:lnTo>
                    <a:pt x="125561" y="2439101"/>
                  </a:lnTo>
                  <a:lnTo>
                    <a:pt x="1735762" y="1719342"/>
                  </a:lnTo>
                  <a:lnTo>
                    <a:pt x="300039" y="1820050"/>
                  </a:lnTo>
                  <a:cubicBezTo>
                    <a:pt x="134332" y="1820050"/>
                    <a:pt x="0" y="1665868"/>
                    <a:pt x="0" y="1500161"/>
                  </a:cubicBezTo>
                  <a:lnTo>
                    <a:pt x="0" y="1500167"/>
                  </a:lnTo>
                  <a:lnTo>
                    <a:pt x="0" y="1050117"/>
                  </a:lnTo>
                  <a:lnTo>
                    <a:pt x="0" y="1050117"/>
                  </a:lnTo>
                  <a:lnTo>
                    <a:pt x="0" y="300039"/>
                  </a:lnTo>
                  <a:close/>
                </a:path>
              </a:pathLst>
            </a:custGeom>
            <a:gradFill>
              <a:gsLst>
                <a:gs pos="0">
                  <a:srgbClr val="BBFF83"/>
                </a:gs>
                <a:gs pos="50000">
                  <a:srgbClr val="D3FFB3"/>
                </a:gs>
                <a:gs pos="100000">
                  <a:srgbClr val="E8FFDA"/>
                </a:gs>
              </a:gsLst>
              <a:lin ang="5400000" scaled="0"/>
            </a:gradFill>
            <a:ln w="25400" cap="flat" cmpd="sng">
              <a:solidFill>
                <a:schemeClr val="lt1"/>
              </a:solidFill>
              <a:prstDash val="solid"/>
              <a:round/>
              <a:headEnd type="none" w="sm" len="sm"/>
              <a:tailEnd type="none" w="sm" len="sm"/>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41" name="Google Shape;141;p6"/>
            <p:cNvSpPr txBox="1"/>
            <p:nvPr/>
          </p:nvSpPr>
          <p:spPr>
            <a:xfrm>
              <a:off x="2987825" y="332655"/>
              <a:ext cx="5256584" cy="1854680"/>
            </a:xfrm>
            <a:prstGeom prst="rect">
              <a:avLst/>
            </a:prstGeom>
            <a:gradFill>
              <a:gsLst>
                <a:gs pos="0">
                  <a:srgbClr val="BBFF83"/>
                </a:gs>
                <a:gs pos="50000">
                  <a:srgbClr val="D3FFB3"/>
                </a:gs>
                <a:gs pos="100000">
                  <a:srgbClr val="E8FFDA"/>
                </a:gs>
              </a:gsLst>
              <a:lin ang="5400000" scaled="0"/>
            </a:gradFill>
            <a:ln>
              <a:noFill/>
            </a:ln>
          </p:spPr>
          <p:txBody>
            <a:bodyPr spcFirstLastPara="1" wrap="square" lIns="91425" tIns="45700" rIns="91425" bIns="45700" anchor="t" anchorCtr="0">
              <a:spAutoFit/>
            </a:bodyPr>
            <a:lstStyle/>
            <a:p>
              <a:pPr lvl="0"/>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Trả</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lời</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a:t>
              </a:r>
              <a:r>
                <a:rPr lang="en-US" altLang="en-VN" sz="3200" b="1" i="1" dirty="0">
                  <a:latin typeface="Times New Roman" panose="02020603050405020304" pitchFamily="18" charset="0"/>
                  <a:cs typeface="Times New Roman" panose="02020603050405020304" pitchFamily="18" charset="0"/>
                </a:rPr>
                <a:t> </a:t>
              </a:r>
              <a:r>
                <a:rPr lang="en-US" altLang="en-VN" sz="3200" b="1" i="1" dirty="0" err="1">
                  <a:latin typeface="Times New Roman" panose="02020603050405020304" pitchFamily="18" charset="0"/>
                  <a:cs typeface="Times New Roman" panose="02020603050405020304" pitchFamily="18" charset="0"/>
                </a:rPr>
                <a:t>Quyền</a:t>
              </a:r>
              <a:r>
                <a:rPr lang="en-US" altLang="en-VN" sz="3200" b="1" i="1" dirty="0">
                  <a:latin typeface="Times New Roman" panose="02020603050405020304" pitchFamily="18" charset="0"/>
                  <a:cs typeface="Times New Roman" panose="02020603050405020304" pitchFamily="18" charset="0"/>
                </a:rPr>
                <a:t> </a:t>
              </a:r>
              <a:r>
                <a:rPr lang="en-US" altLang="en-VN" sz="3200" b="1" i="1" dirty="0" err="1">
                  <a:latin typeface="Times New Roman" panose="02020603050405020304" pitchFamily="18" charset="0"/>
                  <a:cs typeface="Times New Roman" panose="02020603050405020304" pitchFamily="18" charset="0"/>
                </a:rPr>
                <a:t>lực</a:t>
              </a:r>
              <a:r>
                <a:rPr lang="en-US" altLang="en-VN" sz="3200" b="1" i="1" dirty="0">
                  <a:latin typeface="Times New Roman" panose="02020603050405020304" pitchFamily="18" charset="0"/>
                  <a:cs typeface="Times New Roman" panose="02020603050405020304" pitchFamily="18" charset="0"/>
                </a:rPr>
                <a:t> </a:t>
              </a:r>
              <a:r>
                <a:rPr lang="en-US" altLang="en-VN" sz="3200" b="1" i="1" dirty="0" err="1">
                  <a:latin typeface="Times New Roman" panose="02020603050405020304" pitchFamily="18" charset="0"/>
                  <a:cs typeface="Times New Roman" panose="02020603050405020304" pitchFamily="18" charset="0"/>
                </a:rPr>
                <a:t>nằm</a:t>
              </a:r>
              <a:r>
                <a:rPr lang="en-US" altLang="en-VN" sz="3200" b="1" i="1" dirty="0">
                  <a:latin typeface="Times New Roman" panose="02020603050405020304" pitchFamily="18" charset="0"/>
                  <a:cs typeface="Times New Roman" panose="02020603050405020304" pitchFamily="18" charset="0"/>
                </a:rPr>
                <a:t> </a:t>
              </a:r>
              <a:r>
                <a:rPr lang="en-US" altLang="en-VN" sz="3200" b="1" i="1" dirty="0" err="1">
                  <a:latin typeface="Times New Roman" panose="02020603050405020304" pitchFamily="18" charset="0"/>
                  <a:cs typeface="Times New Roman" panose="02020603050405020304" pitchFamily="18" charset="0"/>
                </a:rPr>
                <a:t>trong</a:t>
              </a:r>
              <a:r>
                <a:rPr lang="en-US" altLang="en-VN" sz="3200" b="1" i="1" dirty="0">
                  <a:latin typeface="Times New Roman" panose="02020603050405020304" pitchFamily="18" charset="0"/>
                  <a:cs typeface="Times New Roman" panose="02020603050405020304" pitchFamily="18" charset="0"/>
                </a:rPr>
                <a:t> </a:t>
              </a:r>
              <a:r>
                <a:rPr lang="en-US" altLang="en-VN" sz="3200" b="1" i="1" dirty="0" err="1">
                  <a:latin typeface="Times New Roman" panose="02020603050405020304" pitchFamily="18" charset="0"/>
                  <a:cs typeface="Times New Roman" panose="02020603050405020304" pitchFamily="18" charset="0"/>
                </a:rPr>
                <a:t>tay</a:t>
              </a:r>
              <a:r>
                <a:rPr lang="en-US" altLang="en-VN" sz="3200" b="1" i="1" dirty="0">
                  <a:latin typeface="Times New Roman" panose="02020603050405020304" pitchFamily="18" charset="0"/>
                  <a:cs typeface="Times New Roman" panose="02020603050405020304" pitchFamily="18" charset="0"/>
                </a:rPr>
                <a:t> </a:t>
              </a:r>
              <a:r>
                <a:rPr lang="en-US" altLang="en-VN" sz="3200" b="1" i="1" dirty="0" err="1">
                  <a:latin typeface="Times New Roman" panose="02020603050405020304" pitchFamily="18" charset="0"/>
                  <a:cs typeface="Times New Roman" panose="02020603050405020304" pitchFamily="18" charset="0"/>
                </a:rPr>
                <a:t>người</a:t>
              </a:r>
              <a:r>
                <a:rPr lang="en-US" altLang="en-VN" sz="3200" b="1" i="1" dirty="0">
                  <a:latin typeface="Times New Roman" panose="02020603050405020304" pitchFamily="18" charset="0"/>
                  <a:cs typeface="Times New Roman" panose="02020603050405020304" pitchFamily="18" charset="0"/>
                </a:rPr>
                <a:t> </a:t>
              </a:r>
              <a:r>
                <a:rPr lang="en-US" altLang="en-VN" sz="3200" b="1" i="1" dirty="0" err="1">
                  <a:latin typeface="Times New Roman" panose="02020603050405020304" pitchFamily="18" charset="0"/>
                  <a:cs typeface="Times New Roman" panose="02020603050405020304" pitchFamily="18" charset="0"/>
                </a:rPr>
                <a:t>Hồi</a:t>
              </a:r>
              <a:r>
                <a:rPr lang="en-US" altLang="en-VN" sz="3200" b="1" i="1" dirty="0">
                  <a:latin typeface="Times New Roman" panose="02020603050405020304" pitchFamily="18" charset="0"/>
                  <a:cs typeface="Times New Roman" panose="02020603050405020304" pitchFamily="18" charset="0"/>
                </a:rPr>
                <a:t> </a:t>
              </a:r>
              <a:r>
                <a:rPr lang="en-US" altLang="en-VN" sz="3200" b="1" i="1" dirty="0" err="1">
                  <a:latin typeface="Times New Roman" panose="02020603050405020304" pitchFamily="18" charset="0"/>
                  <a:cs typeface="Times New Roman" panose="02020603050405020304" pitchFamily="18" charset="0"/>
                </a:rPr>
                <a:t>giáo</a:t>
              </a:r>
              <a:endParaRPr sz="3200" b="1" dirty="0">
                <a:solidFill>
                  <a:schemeClr val="dk1"/>
                </a:solidFill>
                <a:latin typeface="Times New Roman" panose="02020603050405020304" pitchFamily="18" charset="0"/>
                <a:ea typeface="Calibri"/>
                <a:cs typeface="Times New Roman" panose="02020603050405020304" pitchFamily="18" charset="0"/>
                <a:sym typeface="Calibri"/>
              </a:endParaRPr>
            </a:p>
          </p:txBody>
        </p:sp>
      </p:grpSp>
      <p:grpSp>
        <p:nvGrpSpPr>
          <p:cNvPr id="142" name="Google Shape;142;p6"/>
          <p:cNvGrpSpPr/>
          <p:nvPr/>
        </p:nvGrpSpPr>
        <p:grpSpPr>
          <a:xfrm>
            <a:off x="8537734" y="5366981"/>
            <a:ext cx="1880270" cy="1366838"/>
            <a:chOff x="6949495" y="5229200"/>
            <a:chExt cx="2620330" cy="1834231"/>
          </a:xfrm>
        </p:grpSpPr>
        <p:pic>
          <p:nvPicPr>
            <p:cNvPr id="143" name="Google Shape;143;p6"/>
            <p:cNvPicPr preferRelativeResize="0"/>
            <p:nvPr/>
          </p:nvPicPr>
          <p:blipFill rotWithShape="1">
            <a:blip r:embed="rId8">
              <a:alphaModFix/>
            </a:blip>
            <a:srcRect/>
            <a:stretch/>
          </p:blipFill>
          <p:spPr>
            <a:xfrm flipH="1">
              <a:off x="6949495" y="5229200"/>
              <a:ext cx="2620330" cy="1834231"/>
            </a:xfrm>
            <a:prstGeom prst="rect">
              <a:avLst/>
            </a:prstGeom>
            <a:noFill/>
            <a:ln>
              <a:noFill/>
            </a:ln>
          </p:spPr>
        </p:pic>
        <p:pic>
          <p:nvPicPr>
            <p:cNvPr id="144" name="Google Shape;144;p6"/>
            <p:cNvPicPr preferRelativeResize="0"/>
            <p:nvPr/>
          </p:nvPicPr>
          <p:blipFill rotWithShape="1">
            <a:blip r:embed="rId9">
              <a:alphaModFix/>
            </a:blip>
            <a:srcRect/>
            <a:stretch/>
          </p:blipFill>
          <p:spPr>
            <a:xfrm>
              <a:off x="6949495" y="5236091"/>
              <a:ext cx="2097274" cy="1223928"/>
            </a:xfrm>
            <a:prstGeom prst="rect">
              <a:avLst/>
            </a:prstGeom>
            <a:noFill/>
            <a:ln>
              <a:noFill/>
            </a:ln>
          </p:spPr>
        </p:pic>
      </p:grpSp>
      <p:pic>
        <p:nvPicPr>
          <p:cNvPr id="145" name="Google Shape;145;p6"/>
          <p:cNvPicPr preferRelativeResize="0"/>
          <p:nvPr/>
        </p:nvPicPr>
        <p:blipFill rotWithShape="1">
          <a:blip r:embed="rId10">
            <a:alphaModFix/>
          </a:blip>
          <a:srcRect l="34700" t="22876" r="32158" b="28700"/>
          <a:stretch/>
        </p:blipFill>
        <p:spPr>
          <a:xfrm>
            <a:off x="1616904" y="77371"/>
            <a:ext cx="1308670" cy="1355431"/>
          </a:xfrm>
          <a:prstGeom prst="rect">
            <a:avLst/>
          </a:prstGeom>
          <a:noFill/>
          <a:ln>
            <a:noFill/>
          </a:ln>
        </p:spPr>
      </p:pic>
      <p:grpSp>
        <p:nvGrpSpPr>
          <p:cNvPr id="146" name="Google Shape;146;p6"/>
          <p:cNvGrpSpPr/>
          <p:nvPr/>
        </p:nvGrpSpPr>
        <p:grpSpPr>
          <a:xfrm>
            <a:off x="4223792" y="188640"/>
            <a:ext cx="5832648" cy="3066045"/>
            <a:chOff x="2699792" y="188639"/>
            <a:chExt cx="5832648" cy="3066045"/>
          </a:xfrm>
        </p:grpSpPr>
        <p:sp>
          <p:nvSpPr>
            <p:cNvPr id="147" name="Google Shape;147;p6"/>
            <p:cNvSpPr/>
            <p:nvPr/>
          </p:nvSpPr>
          <p:spPr>
            <a:xfrm>
              <a:off x="2699792" y="188639"/>
              <a:ext cx="5832648" cy="3066045"/>
            </a:xfrm>
            <a:custGeom>
              <a:avLst/>
              <a:gdLst/>
              <a:ahLst/>
              <a:cxnLst/>
              <a:rect l="l" t="t" r="r" b="b"/>
              <a:pathLst>
                <a:path w="8352928" h="3194817" extrusionOk="0">
                  <a:moveTo>
                    <a:pt x="0" y="300039"/>
                  </a:moveTo>
                  <a:cubicBezTo>
                    <a:pt x="0" y="134332"/>
                    <a:pt x="134332" y="0"/>
                    <a:pt x="300039" y="0"/>
                  </a:cubicBezTo>
                  <a:lnTo>
                    <a:pt x="4872541" y="0"/>
                  </a:lnTo>
                  <a:lnTo>
                    <a:pt x="4872541" y="0"/>
                  </a:lnTo>
                  <a:lnTo>
                    <a:pt x="6960773" y="0"/>
                  </a:lnTo>
                  <a:lnTo>
                    <a:pt x="8052889" y="0"/>
                  </a:lnTo>
                  <a:cubicBezTo>
                    <a:pt x="8218596" y="0"/>
                    <a:pt x="8352928" y="134332"/>
                    <a:pt x="8352928" y="300039"/>
                  </a:cubicBezTo>
                  <a:lnTo>
                    <a:pt x="8352928" y="1050117"/>
                  </a:lnTo>
                  <a:lnTo>
                    <a:pt x="8352928" y="1050117"/>
                  </a:lnTo>
                  <a:lnTo>
                    <a:pt x="8352928" y="1500167"/>
                  </a:lnTo>
                  <a:lnTo>
                    <a:pt x="8352928" y="1500161"/>
                  </a:lnTo>
                  <a:cubicBezTo>
                    <a:pt x="8352928" y="1665868"/>
                    <a:pt x="8218596" y="1800200"/>
                    <a:pt x="8052889" y="1800200"/>
                  </a:cubicBezTo>
                  <a:lnTo>
                    <a:pt x="6210533" y="1820050"/>
                  </a:lnTo>
                  <a:lnTo>
                    <a:pt x="7142113" y="3194817"/>
                  </a:lnTo>
                  <a:lnTo>
                    <a:pt x="5501191" y="1781150"/>
                  </a:lnTo>
                  <a:lnTo>
                    <a:pt x="300039" y="1820050"/>
                  </a:lnTo>
                  <a:cubicBezTo>
                    <a:pt x="134332" y="1820050"/>
                    <a:pt x="0" y="1665868"/>
                    <a:pt x="0" y="1500161"/>
                  </a:cubicBezTo>
                  <a:lnTo>
                    <a:pt x="0" y="1500167"/>
                  </a:lnTo>
                  <a:lnTo>
                    <a:pt x="0" y="1050117"/>
                  </a:lnTo>
                  <a:lnTo>
                    <a:pt x="0" y="1050117"/>
                  </a:lnTo>
                  <a:lnTo>
                    <a:pt x="0" y="300039"/>
                  </a:lnTo>
                  <a:close/>
                </a:path>
              </a:pathLst>
            </a:cu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148" name="Google Shape;148;p6"/>
            <p:cNvSpPr txBox="1"/>
            <p:nvPr/>
          </p:nvSpPr>
          <p:spPr>
            <a:xfrm>
              <a:off x="2987824" y="332656"/>
              <a:ext cx="5256584" cy="2062063"/>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Câu</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hỏi</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altLang="en-VN" sz="3200" b="1" dirty="0">
                  <a:latin typeface="Times New Roman" panose="02020603050405020304" pitchFamily="18" charset="0"/>
                  <a:cs typeface="Times New Roman" panose="02020603050405020304" pitchFamily="18" charset="0"/>
                </a:rPr>
                <a:t>3. </a:t>
              </a:r>
              <a:r>
                <a:rPr lang="en-US" altLang="en-VN" sz="3200" b="1" dirty="0" err="1">
                  <a:latin typeface="Times New Roman" panose="02020603050405020304" pitchFamily="18" charset="0"/>
                  <a:cs typeface="Times New Roman" panose="02020603050405020304" pitchFamily="18" charset="0"/>
                </a:rPr>
                <a:t>Thời</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vương</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triều</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Đê</a:t>
              </a:r>
              <a:r>
                <a:rPr lang="en-US" altLang="en-VN" sz="3200" b="1" dirty="0">
                  <a:latin typeface="Times New Roman" panose="02020603050405020304" pitchFamily="18" charset="0"/>
                  <a:cs typeface="Times New Roman" panose="02020603050405020304" pitchFamily="18" charset="0"/>
                </a:rPr>
                <a:t> li </a:t>
              </a:r>
              <a:r>
                <a:rPr lang="en-US" altLang="en-VN" sz="3200" b="1" dirty="0" err="1">
                  <a:latin typeface="Times New Roman" panose="02020603050405020304" pitchFamily="18" charset="0"/>
                  <a:cs typeface="Times New Roman" panose="02020603050405020304" pitchFamily="18" charset="0"/>
                </a:rPr>
                <a:t>quyền</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lực</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nằm</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trong</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tay</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của</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tầng</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lớp</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nào</a:t>
              </a:r>
              <a:r>
                <a:rPr lang="en-US" altLang="en-VN" sz="3200" b="1" dirty="0">
                  <a:latin typeface="Times New Roman" panose="02020603050405020304" pitchFamily="18" charset="0"/>
                  <a:cs typeface="Times New Roman" panose="02020603050405020304" pitchFamily="18" charset="0"/>
                </a:rPr>
                <a:t>?</a:t>
              </a:r>
            </a:p>
            <a:p>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endParaRPr sz="3200" b="1" dirty="0">
                <a:solidFill>
                  <a:schemeClr val="dk1"/>
                </a:solidFill>
                <a:latin typeface="Times New Roman" panose="02020603050405020304" pitchFamily="18" charset="0"/>
                <a:ea typeface="Calibri"/>
                <a:cs typeface="Times New Roman" panose="02020603050405020304" pitchFamily="18" charset="0"/>
                <a:sym typeface="Calibri"/>
              </a:endParaRPr>
            </a:p>
          </p:txBody>
        </p:sp>
      </p:grpSp>
      <p:sp>
        <p:nvSpPr>
          <p:cNvPr id="2" name="Date Placeholder 1">
            <a:extLst>
              <a:ext uri="{FF2B5EF4-FFF2-40B4-BE49-F238E27FC236}">
                <a16:creationId xmlns:a16="http://schemas.microsoft.com/office/drawing/2014/main" id="{70DDB729-FA48-CB59-7D0D-322A448D6302}"/>
              </a:ext>
            </a:extLst>
          </p:cNvPr>
          <p:cNvSpPr>
            <a:spLocks noGrp="1"/>
          </p:cNvSpPr>
          <p:nvPr>
            <p:ph type="dt" sz="half" idx="10"/>
          </p:nvPr>
        </p:nvSpPr>
        <p:spPr/>
        <p:txBody>
          <a:bodyPr/>
          <a:lstStyle/>
          <a:p>
            <a:fld id="{33E802F1-5060-4E28-BF4B-57D456E15B91}" type="datetime1">
              <a:rPr lang="en-US" smtClean="0"/>
              <a:t>8/2/2024</a:t>
            </a:fld>
            <a:endParaRPr lang="en-US" dirty="0"/>
          </a:p>
        </p:txBody>
      </p:sp>
      <p:sp>
        <p:nvSpPr>
          <p:cNvPr id="3" name="Footer Placeholder 2">
            <a:extLst>
              <a:ext uri="{FF2B5EF4-FFF2-40B4-BE49-F238E27FC236}">
                <a16:creationId xmlns:a16="http://schemas.microsoft.com/office/drawing/2014/main" id="{59B67E0E-9131-3C8A-6AFC-4D880D3B45CB}"/>
              </a:ext>
            </a:extLst>
          </p:cNvPr>
          <p:cNvSpPr>
            <a:spLocks noGrp="1"/>
          </p:cNvSpPr>
          <p:nvPr>
            <p:ph type="ftr" sz="quarter" idx="11"/>
          </p:nvPr>
        </p:nvSpPr>
        <p:spPr/>
        <p:txBody>
          <a:bodyPr/>
          <a:lstStyle/>
          <a:p>
            <a:r>
              <a:rPr lang="en-US"/>
              <a:t>0919574295</a:t>
            </a:r>
            <a:endParaRPr lang="en-US" dirty="0"/>
          </a:p>
        </p:txBody>
      </p:sp>
      <p:sp>
        <p:nvSpPr>
          <p:cNvPr id="4" name="Slide Number Placeholder 3">
            <a:extLst>
              <a:ext uri="{FF2B5EF4-FFF2-40B4-BE49-F238E27FC236}">
                <a16:creationId xmlns:a16="http://schemas.microsoft.com/office/drawing/2014/main" id="{CD675F47-4254-E11A-CEFA-3AB4F6B2216F}"/>
              </a:ext>
            </a:extLst>
          </p:cNvPr>
          <p:cNvSpPr>
            <a:spLocks noGrp="1"/>
          </p:cNvSpPr>
          <p:nvPr>
            <p:ph type="sldNum" sz="quarter" idx="12"/>
          </p:nvPr>
        </p:nvSpPr>
        <p:spPr/>
        <p:txBody>
          <a:bodyPr/>
          <a:lstStyle/>
          <a:p>
            <a:fld id="{3A98EE3D-8CD1-4C3F-BD1C-C98C9596463C}" type="slidenum">
              <a:rPr lang="en-US" smtClean="0"/>
              <a:t>25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3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par>
                                <p:cTn id="9" presetID="2" presetClass="entr" presetSubtype="2" fill="hold" nodeType="withEffect">
                                  <p:stCondLst>
                                    <p:cond delay="0"/>
                                  </p:stCondLst>
                                  <p:childTnLst>
                                    <p:set>
                                      <p:cBhvr>
                                        <p:cTn id="10" dur="1" fill="hold">
                                          <p:stCondLst>
                                            <p:cond delay="0"/>
                                          </p:stCondLst>
                                        </p:cTn>
                                        <p:tgtEl>
                                          <p:spTgt spid="138"/>
                                        </p:tgtEl>
                                        <p:attrNameLst>
                                          <p:attrName>style.visibility</p:attrName>
                                        </p:attrNameLst>
                                      </p:cBhvr>
                                      <p:to>
                                        <p:strVal val="visible"/>
                                      </p:to>
                                    </p:set>
                                    <p:anim calcmode="lin" valueType="num">
                                      <p:cBhvr additive="base">
                                        <p:cTn id="11" dur="500"/>
                                        <p:tgtEl>
                                          <p:spTgt spid="138"/>
                                        </p:tgtEl>
                                        <p:attrNameLst>
                                          <p:attrName>ppt_x</p:attrName>
                                        </p:attrNameLst>
                                      </p:cBhvr>
                                      <p:tavLst>
                                        <p:tav tm="0">
                                          <p:val>
                                            <p:strVal val="#ppt_x+1"/>
                                          </p:val>
                                        </p:tav>
                                        <p:tav tm="100000">
                                          <p:val>
                                            <p:strVal val="#ppt_x"/>
                                          </p:val>
                                        </p:tav>
                                      </p:tavLst>
                                    </p:anim>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46"/>
                                        </p:tgtEl>
                                        <p:attrNameLst>
                                          <p:attrName>style.visibility</p:attrName>
                                        </p:attrNameLst>
                                      </p:cBhvr>
                                      <p:to>
                                        <p:strVal val="visible"/>
                                      </p:to>
                                    </p:set>
                                    <p:animEffect transition="in" filter="fade">
                                      <p:cBhvr>
                                        <p:cTn id="15" dur="500"/>
                                        <p:tgtEl>
                                          <p:spTgt spid="1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fade">
                                      <p:cBhvr>
                                        <p:cTn id="20" dur="500"/>
                                        <p:tgtEl>
                                          <p:spTgt spid="13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14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1"/>
                                          </p:stCondLst>
                                        </p:cTn>
                                        <p:tgtEl>
                                          <p:spTgt spid="139"/>
                                        </p:tgtEl>
                                        <p:attrNameLst>
                                          <p:attrName>style.visibility</p:attrName>
                                        </p:attrNameLst>
                                      </p:cBhvr>
                                      <p:to>
                                        <p:strVal val="hidden"/>
                                      </p:to>
                                    </p:set>
                                  </p:childTnLst>
                                </p:cTn>
                              </p:par>
                              <p:par>
                                <p:cTn id="27" presetID="2" presetClass="entr" presetSubtype="2" fill="hold" nodeType="withEffect">
                                  <p:stCondLst>
                                    <p:cond delay="0"/>
                                  </p:stCondLst>
                                  <p:childTnLst>
                                    <p:set>
                                      <p:cBhvr>
                                        <p:cTn id="28" dur="1" fill="hold">
                                          <p:stCondLst>
                                            <p:cond delay="0"/>
                                          </p:stCondLst>
                                        </p:cTn>
                                        <p:tgtEl>
                                          <p:spTgt spid="142"/>
                                        </p:tgtEl>
                                        <p:attrNameLst>
                                          <p:attrName>style.visibility</p:attrName>
                                        </p:attrNameLst>
                                      </p:cBhvr>
                                      <p:to>
                                        <p:strVal val="visible"/>
                                      </p:to>
                                    </p:set>
                                    <p:anim calcmode="lin" valueType="num">
                                      <p:cBhvr additive="base">
                                        <p:cTn id="29" dur="500"/>
                                        <p:tgtEl>
                                          <p:spTgt spid="142"/>
                                        </p:tgtEl>
                                        <p:attrNameLst>
                                          <p:attrName>ppt_x</p:attrName>
                                        </p:attrNameLst>
                                      </p:cBhvr>
                                      <p:tavLst>
                                        <p:tav tm="0">
                                          <p:val>
                                            <p:strVal val="#ppt_x+1"/>
                                          </p:val>
                                        </p:tav>
                                        <p:tav tm="100000">
                                          <p:val>
                                            <p:strVal val="#ppt_x"/>
                                          </p:val>
                                        </p:tav>
                                      </p:tavLst>
                                    </p:anim>
                                  </p:childTnLst>
                                </p:cTn>
                              </p:par>
                            </p:childTnLst>
                          </p:cTn>
                        </p:par>
                        <p:par>
                          <p:cTn id="30" fill="hold">
                            <p:stCondLst>
                              <p:cond delay="500"/>
                            </p:stCondLst>
                            <p:childTnLst>
                              <p:par>
                                <p:cTn id="31" presetID="23" presetClass="exit" presetSubtype="32" fill="hold" nodeType="afterEffect">
                                  <p:stCondLst>
                                    <p:cond delay="0"/>
                                  </p:stCondLst>
                                  <p:childTnLst>
                                    <p:anim calcmode="lin" valueType="num">
                                      <p:cBhvr additive="base">
                                        <p:cTn id="32" dur="500"/>
                                        <p:tgtEl>
                                          <p:spTgt spid="142"/>
                                        </p:tgtEl>
                                        <p:attrNameLst>
                                          <p:attrName>ppt_w</p:attrName>
                                        </p:attrNameLst>
                                      </p:cBhvr>
                                      <p:tavLst>
                                        <p:tav tm="0">
                                          <p:val>
                                            <p:strVal val="#ppt_w"/>
                                          </p:val>
                                        </p:tav>
                                        <p:tav tm="100000">
                                          <p:val>
                                            <p:strVal val="0"/>
                                          </p:val>
                                        </p:tav>
                                      </p:tavLst>
                                    </p:anim>
                                    <p:anim calcmode="lin" valueType="num">
                                      <p:cBhvr additive="base">
                                        <p:cTn id="33" dur="500"/>
                                        <p:tgtEl>
                                          <p:spTgt spid="142"/>
                                        </p:tgtEl>
                                        <p:attrNameLst>
                                          <p:attrName>ppt_h</p:attrName>
                                        </p:attrNameLst>
                                      </p:cBhvr>
                                      <p:tavLst>
                                        <p:tav tm="0">
                                          <p:val>
                                            <p:strVal val="#ppt_h"/>
                                          </p:val>
                                        </p:tav>
                                        <p:tav tm="100000">
                                          <p:val>
                                            <p:strVal val="0"/>
                                          </p:val>
                                        </p:tav>
                                      </p:tavLst>
                                    </p:anim>
                                    <p:set>
                                      <p:cBhvr>
                                        <p:cTn id="34" dur="1" fill="hold">
                                          <p:stCondLst>
                                            <p:cond delay="500"/>
                                          </p:stCondLst>
                                        </p:cTn>
                                        <p:tgtEl>
                                          <p:spTgt spid="142"/>
                                        </p:tgtEl>
                                        <p:attrNameLst>
                                          <p:attrName>style.visibility</p:attrName>
                                        </p:attrNameLst>
                                      </p:cBhvr>
                                      <p:to>
                                        <p:strVal val="hidden"/>
                                      </p:to>
                                    </p:set>
                                  </p:childTnLst>
                                </p:cTn>
                              </p:par>
                              <p:par>
                                <p:cTn id="35" presetID="2" presetClass="exit" presetSubtype="2" fill="hold" nodeType="withEffect">
                                  <p:stCondLst>
                                    <p:cond delay="0"/>
                                  </p:stCondLst>
                                  <p:childTnLst>
                                    <p:anim calcmode="lin" valueType="num">
                                      <p:cBhvr additive="base">
                                        <p:cTn id="36" dur="500"/>
                                        <p:tgtEl>
                                          <p:spTgt spid="138"/>
                                        </p:tgtEl>
                                        <p:attrNameLst>
                                          <p:attrName>ppt_x</p:attrName>
                                        </p:attrNameLst>
                                      </p:cBhvr>
                                      <p:tavLst>
                                        <p:tav tm="0">
                                          <p:val>
                                            <p:strVal val="#ppt_x"/>
                                          </p:val>
                                        </p:tav>
                                        <p:tav tm="100000">
                                          <p:val>
                                            <p:strVal val="#ppt_x+1"/>
                                          </p:val>
                                        </p:tav>
                                      </p:tavLst>
                                    </p:anim>
                                    <p:set>
                                      <p:cBhvr>
                                        <p:cTn id="37" dur="1" fill="hold">
                                          <p:stCondLst>
                                            <p:cond delay="500"/>
                                          </p:stCondLst>
                                        </p:cTn>
                                        <p:tgtEl>
                                          <p:spTgt spid="138"/>
                                        </p:tgtEl>
                                        <p:attrNameLst>
                                          <p:attrName>style.visibility</p:attrName>
                                        </p:attrNameLst>
                                      </p:cBhvr>
                                      <p:to>
                                        <p:strVal val="hidden"/>
                                      </p:to>
                                    </p:set>
                                  </p:childTnLst>
                                </p:cTn>
                              </p:par>
                            </p:childTnLst>
                          </p:cTn>
                        </p:par>
                        <p:par>
                          <p:cTn id="38" fill="hold">
                            <p:stCondLst>
                              <p:cond delay="1000"/>
                            </p:stCondLst>
                            <p:childTnLst>
                              <p:par>
                                <p:cTn id="39" presetID="1" presetClass="exit" presetSubtype="0" fill="hold" nodeType="afterEffect">
                                  <p:stCondLst>
                                    <p:cond delay="0"/>
                                  </p:stCondLst>
                                  <p:childTnLst>
                                    <p:set>
                                      <p:cBhvr>
                                        <p:cTn id="40" dur="1" fill="hold">
                                          <p:stCondLst>
                                            <p:cond delay="1"/>
                                          </p:stCondLst>
                                        </p:cTn>
                                        <p:tgtEl>
                                          <p:spTgt spid="13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7"/>
          <p:cNvPicPr preferRelativeResize="0"/>
          <p:nvPr/>
        </p:nvPicPr>
        <p:blipFill rotWithShape="1">
          <a:blip r:embed="rId3">
            <a:alphaModFix/>
          </a:blip>
          <a:srcRect/>
          <a:stretch/>
        </p:blipFill>
        <p:spPr>
          <a:xfrm flipH="1">
            <a:off x="1523999" y="3981"/>
            <a:ext cx="9162443" cy="6854019"/>
          </a:xfrm>
          <a:prstGeom prst="rect">
            <a:avLst/>
          </a:prstGeom>
          <a:noFill/>
          <a:ln>
            <a:noFill/>
          </a:ln>
        </p:spPr>
      </p:pic>
      <p:pic>
        <p:nvPicPr>
          <p:cNvPr id="154" name="Google Shape;154;p7"/>
          <p:cNvPicPr preferRelativeResize="0"/>
          <p:nvPr/>
        </p:nvPicPr>
        <p:blipFill rotWithShape="1">
          <a:blip r:embed="rId4">
            <a:alphaModFix/>
          </a:blip>
          <a:srcRect/>
          <a:stretch/>
        </p:blipFill>
        <p:spPr>
          <a:xfrm flipH="1">
            <a:off x="1524000" y="3981"/>
            <a:ext cx="9162442" cy="6854019"/>
          </a:xfrm>
          <a:prstGeom prst="rect">
            <a:avLst/>
          </a:prstGeom>
          <a:noFill/>
          <a:ln>
            <a:noFill/>
          </a:ln>
        </p:spPr>
      </p:pic>
      <p:pic>
        <p:nvPicPr>
          <p:cNvPr id="155" name="Google Shape;155;p7"/>
          <p:cNvPicPr preferRelativeResize="0"/>
          <p:nvPr/>
        </p:nvPicPr>
        <p:blipFill rotWithShape="1">
          <a:blip r:embed="rId5">
            <a:alphaModFix/>
          </a:blip>
          <a:srcRect/>
          <a:stretch/>
        </p:blipFill>
        <p:spPr>
          <a:xfrm flipH="1">
            <a:off x="1524000" y="3981"/>
            <a:ext cx="9162442" cy="6854019"/>
          </a:xfrm>
          <a:prstGeom prst="rect">
            <a:avLst/>
          </a:prstGeom>
          <a:noFill/>
          <a:ln>
            <a:noFill/>
          </a:ln>
        </p:spPr>
      </p:pic>
      <p:pic>
        <p:nvPicPr>
          <p:cNvPr id="156" name="Google Shape;156;p7"/>
          <p:cNvPicPr preferRelativeResize="0"/>
          <p:nvPr/>
        </p:nvPicPr>
        <p:blipFill rotWithShape="1">
          <a:blip r:embed="rId6">
            <a:alphaModFix/>
          </a:blip>
          <a:srcRect/>
          <a:stretch/>
        </p:blipFill>
        <p:spPr>
          <a:xfrm flipH="1">
            <a:off x="4684581" y="-459432"/>
            <a:ext cx="7578591" cy="7899509"/>
          </a:xfrm>
          <a:prstGeom prst="rect">
            <a:avLst/>
          </a:prstGeom>
          <a:noFill/>
          <a:ln>
            <a:noFill/>
          </a:ln>
        </p:spPr>
      </p:pic>
      <p:pic>
        <p:nvPicPr>
          <p:cNvPr id="157" name="Google Shape;157;p7"/>
          <p:cNvPicPr preferRelativeResize="0"/>
          <p:nvPr/>
        </p:nvPicPr>
        <p:blipFill rotWithShape="1">
          <a:blip r:embed="rId7">
            <a:alphaModFix/>
          </a:blip>
          <a:srcRect/>
          <a:stretch/>
        </p:blipFill>
        <p:spPr>
          <a:xfrm>
            <a:off x="6320971" y="2779546"/>
            <a:ext cx="3021923" cy="3300943"/>
          </a:xfrm>
          <a:prstGeom prst="rect">
            <a:avLst/>
          </a:prstGeom>
          <a:noFill/>
          <a:ln>
            <a:noFill/>
          </a:ln>
        </p:spPr>
      </p:pic>
      <p:grpSp>
        <p:nvGrpSpPr>
          <p:cNvPr id="158" name="Google Shape;158;p7"/>
          <p:cNvGrpSpPr/>
          <p:nvPr/>
        </p:nvGrpSpPr>
        <p:grpSpPr>
          <a:xfrm>
            <a:off x="4376192" y="2303828"/>
            <a:ext cx="3592016" cy="2255278"/>
            <a:chOff x="2699792" y="188639"/>
            <a:chExt cx="5832648" cy="2340789"/>
          </a:xfrm>
        </p:grpSpPr>
        <p:sp>
          <p:nvSpPr>
            <p:cNvPr id="159" name="Google Shape;159;p7"/>
            <p:cNvSpPr/>
            <p:nvPr/>
          </p:nvSpPr>
          <p:spPr>
            <a:xfrm>
              <a:off x="2699792" y="188639"/>
              <a:ext cx="5832648" cy="2340789"/>
            </a:xfrm>
            <a:custGeom>
              <a:avLst/>
              <a:gdLst/>
              <a:ahLst/>
              <a:cxnLst/>
              <a:rect l="l" t="t" r="r" b="b"/>
              <a:pathLst>
                <a:path w="8352928" h="2439101" extrusionOk="0">
                  <a:moveTo>
                    <a:pt x="0" y="300039"/>
                  </a:moveTo>
                  <a:cubicBezTo>
                    <a:pt x="0" y="134332"/>
                    <a:pt x="134332" y="0"/>
                    <a:pt x="300039" y="0"/>
                  </a:cubicBezTo>
                  <a:lnTo>
                    <a:pt x="4872541" y="0"/>
                  </a:lnTo>
                  <a:lnTo>
                    <a:pt x="4872541" y="0"/>
                  </a:lnTo>
                  <a:lnTo>
                    <a:pt x="6960773" y="0"/>
                  </a:lnTo>
                  <a:lnTo>
                    <a:pt x="8052889" y="0"/>
                  </a:lnTo>
                  <a:cubicBezTo>
                    <a:pt x="8218596" y="0"/>
                    <a:pt x="8352928" y="134332"/>
                    <a:pt x="8352928" y="300039"/>
                  </a:cubicBezTo>
                  <a:lnTo>
                    <a:pt x="8352928" y="1050117"/>
                  </a:lnTo>
                  <a:lnTo>
                    <a:pt x="8352928" y="1050117"/>
                  </a:lnTo>
                  <a:lnTo>
                    <a:pt x="8352928" y="1500167"/>
                  </a:lnTo>
                  <a:lnTo>
                    <a:pt x="8352928" y="1500161"/>
                  </a:lnTo>
                  <a:cubicBezTo>
                    <a:pt x="8352928" y="1665868"/>
                    <a:pt x="8218596" y="1800200"/>
                    <a:pt x="8052889" y="1800200"/>
                  </a:cubicBezTo>
                  <a:lnTo>
                    <a:pt x="2312207" y="1717037"/>
                  </a:lnTo>
                  <a:lnTo>
                    <a:pt x="125561" y="2439101"/>
                  </a:lnTo>
                  <a:lnTo>
                    <a:pt x="1735762" y="1719342"/>
                  </a:lnTo>
                  <a:lnTo>
                    <a:pt x="300039" y="1820050"/>
                  </a:lnTo>
                  <a:cubicBezTo>
                    <a:pt x="134332" y="1820050"/>
                    <a:pt x="0" y="1665868"/>
                    <a:pt x="0" y="1500161"/>
                  </a:cubicBezTo>
                  <a:lnTo>
                    <a:pt x="0" y="1500167"/>
                  </a:lnTo>
                  <a:lnTo>
                    <a:pt x="0" y="1050117"/>
                  </a:lnTo>
                  <a:lnTo>
                    <a:pt x="0" y="1050117"/>
                  </a:lnTo>
                  <a:lnTo>
                    <a:pt x="0" y="300039"/>
                  </a:lnTo>
                  <a:close/>
                </a:path>
              </a:pathLst>
            </a:custGeom>
            <a:gradFill>
              <a:gsLst>
                <a:gs pos="0">
                  <a:srgbClr val="BBFF83"/>
                </a:gs>
                <a:gs pos="50000">
                  <a:srgbClr val="D3FFB3"/>
                </a:gs>
                <a:gs pos="100000">
                  <a:srgbClr val="E8FFDA"/>
                </a:gs>
              </a:gsLst>
              <a:lin ang="5400000" scaled="0"/>
            </a:gradFill>
            <a:ln w="25400" cap="flat" cmpd="sng">
              <a:solidFill>
                <a:schemeClr val="lt1"/>
              </a:solidFill>
              <a:prstDash val="solid"/>
              <a:round/>
              <a:headEnd type="none" w="sm" len="sm"/>
              <a:tailEnd type="none" w="sm" len="sm"/>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60" name="Google Shape;160;p7"/>
            <p:cNvSpPr txBox="1"/>
            <p:nvPr/>
          </p:nvSpPr>
          <p:spPr>
            <a:xfrm>
              <a:off x="2987825" y="332656"/>
              <a:ext cx="5256584" cy="606906"/>
            </a:xfrm>
            <a:prstGeom prst="rect">
              <a:avLst/>
            </a:prstGeom>
            <a:gradFill>
              <a:gsLst>
                <a:gs pos="0">
                  <a:srgbClr val="BBFF83"/>
                </a:gs>
                <a:gs pos="50000">
                  <a:srgbClr val="D3FFB3"/>
                </a:gs>
                <a:gs pos="100000">
                  <a:srgbClr val="E8FFDA"/>
                </a:gs>
              </a:gsLst>
              <a:lin ang="5400000" scaled="0"/>
            </a:gradFill>
            <a:ln>
              <a:noFill/>
            </a:ln>
          </p:spPr>
          <p:txBody>
            <a:bodyPr spcFirstLastPara="1" wrap="square" lIns="91425" tIns="45700" rIns="91425" bIns="45700" anchor="t" anchorCtr="0">
              <a:spAutoFit/>
            </a:bodyPr>
            <a:lstStyle/>
            <a:p>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Trả</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lời</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Đạo</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Hồi</a:t>
              </a:r>
              <a:endParaRPr sz="3200" b="1" dirty="0">
                <a:solidFill>
                  <a:schemeClr val="dk1"/>
                </a:solidFill>
                <a:latin typeface="Times New Roman" panose="02020603050405020304" pitchFamily="18" charset="0"/>
                <a:ea typeface="Calibri"/>
                <a:cs typeface="Times New Roman" panose="02020603050405020304" pitchFamily="18" charset="0"/>
                <a:sym typeface="Calibri"/>
              </a:endParaRPr>
            </a:p>
          </p:txBody>
        </p:sp>
      </p:grpSp>
      <p:grpSp>
        <p:nvGrpSpPr>
          <p:cNvPr id="161" name="Google Shape;161;p7"/>
          <p:cNvGrpSpPr/>
          <p:nvPr/>
        </p:nvGrpSpPr>
        <p:grpSpPr>
          <a:xfrm>
            <a:off x="8537734" y="5366981"/>
            <a:ext cx="1880270" cy="1366838"/>
            <a:chOff x="6949495" y="5229200"/>
            <a:chExt cx="2620330" cy="1834231"/>
          </a:xfrm>
        </p:grpSpPr>
        <p:pic>
          <p:nvPicPr>
            <p:cNvPr id="162" name="Google Shape;162;p7"/>
            <p:cNvPicPr preferRelativeResize="0"/>
            <p:nvPr/>
          </p:nvPicPr>
          <p:blipFill rotWithShape="1">
            <a:blip r:embed="rId8">
              <a:alphaModFix/>
            </a:blip>
            <a:srcRect/>
            <a:stretch/>
          </p:blipFill>
          <p:spPr>
            <a:xfrm flipH="1">
              <a:off x="6949495" y="5229200"/>
              <a:ext cx="2620330" cy="1834231"/>
            </a:xfrm>
            <a:prstGeom prst="rect">
              <a:avLst/>
            </a:prstGeom>
            <a:noFill/>
            <a:ln>
              <a:noFill/>
            </a:ln>
          </p:spPr>
        </p:pic>
        <p:pic>
          <p:nvPicPr>
            <p:cNvPr id="163" name="Google Shape;163;p7"/>
            <p:cNvPicPr preferRelativeResize="0"/>
            <p:nvPr/>
          </p:nvPicPr>
          <p:blipFill rotWithShape="1">
            <a:blip r:embed="rId9">
              <a:alphaModFix/>
            </a:blip>
            <a:srcRect/>
            <a:stretch/>
          </p:blipFill>
          <p:spPr>
            <a:xfrm>
              <a:off x="6949495" y="5343165"/>
              <a:ext cx="2097274" cy="1009779"/>
            </a:xfrm>
            <a:prstGeom prst="rect">
              <a:avLst/>
            </a:prstGeom>
            <a:noFill/>
            <a:ln>
              <a:noFill/>
            </a:ln>
          </p:spPr>
        </p:pic>
      </p:grpSp>
      <p:pic>
        <p:nvPicPr>
          <p:cNvPr id="164" name="Google Shape;164;p7"/>
          <p:cNvPicPr preferRelativeResize="0"/>
          <p:nvPr/>
        </p:nvPicPr>
        <p:blipFill rotWithShape="1">
          <a:blip r:embed="rId10">
            <a:alphaModFix/>
          </a:blip>
          <a:srcRect l="34700" t="22876" r="32158" b="28700"/>
          <a:stretch/>
        </p:blipFill>
        <p:spPr>
          <a:xfrm>
            <a:off x="1616904" y="77371"/>
            <a:ext cx="1308670" cy="1355431"/>
          </a:xfrm>
          <a:prstGeom prst="rect">
            <a:avLst/>
          </a:prstGeom>
          <a:noFill/>
          <a:ln>
            <a:noFill/>
          </a:ln>
        </p:spPr>
      </p:pic>
      <p:grpSp>
        <p:nvGrpSpPr>
          <p:cNvPr id="165" name="Google Shape;165;p7"/>
          <p:cNvGrpSpPr/>
          <p:nvPr/>
        </p:nvGrpSpPr>
        <p:grpSpPr>
          <a:xfrm>
            <a:off x="4223792" y="188640"/>
            <a:ext cx="6635406" cy="3066045"/>
            <a:chOff x="2699792" y="188639"/>
            <a:chExt cx="6635406" cy="3066045"/>
          </a:xfrm>
        </p:grpSpPr>
        <p:sp>
          <p:nvSpPr>
            <p:cNvPr id="166" name="Google Shape;166;p7"/>
            <p:cNvSpPr/>
            <p:nvPr/>
          </p:nvSpPr>
          <p:spPr>
            <a:xfrm>
              <a:off x="2699792" y="188639"/>
              <a:ext cx="6635406" cy="3066045"/>
            </a:xfrm>
            <a:custGeom>
              <a:avLst/>
              <a:gdLst/>
              <a:ahLst/>
              <a:cxnLst/>
              <a:rect l="l" t="t" r="r" b="b"/>
              <a:pathLst>
                <a:path w="8352928" h="3194817" extrusionOk="0">
                  <a:moveTo>
                    <a:pt x="0" y="300039"/>
                  </a:moveTo>
                  <a:cubicBezTo>
                    <a:pt x="0" y="134332"/>
                    <a:pt x="134332" y="0"/>
                    <a:pt x="300039" y="0"/>
                  </a:cubicBezTo>
                  <a:lnTo>
                    <a:pt x="4872541" y="0"/>
                  </a:lnTo>
                  <a:lnTo>
                    <a:pt x="4872541" y="0"/>
                  </a:lnTo>
                  <a:lnTo>
                    <a:pt x="6960773" y="0"/>
                  </a:lnTo>
                  <a:lnTo>
                    <a:pt x="8052889" y="0"/>
                  </a:lnTo>
                  <a:cubicBezTo>
                    <a:pt x="8218596" y="0"/>
                    <a:pt x="8352928" y="134332"/>
                    <a:pt x="8352928" y="300039"/>
                  </a:cubicBezTo>
                  <a:lnTo>
                    <a:pt x="8352928" y="1050117"/>
                  </a:lnTo>
                  <a:lnTo>
                    <a:pt x="8352928" y="1050117"/>
                  </a:lnTo>
                  <a:lnTo>
                    <a:pt x="8352928" y="1500167"/>
                  </a:lnTo>
                  <a:lnTo>
                    <a:pt x="8352928" y="1500161"/>
                  </a:lnTo>
                  <a:cubicBezTo>
                    <a:pt x="8352928" y="1665868"/>
                    <a:pt x="8218596" y="1800200"/>
                    <a:pt x="8052889" y="1800200"/>
                  </a:cubicBezTo>
                  <a:lnTo>
                    <a:pt x="6210533" y="1820050"/>
                  </a:lnTo>
                  <a:lnTo>
                    <a:pt x="7142113" y="3194817"/>
                  </a:lnTo>
                  <a:lnTo>
                    <a:pt x="5501191" y="1781150"/>
                  </a:lnTo>
                  <a:lnTo>
                    <a:pt x="300039" y="1820050"/>
                  </a:lnTo>
                  <a:cubicBezTo>
                    <a:pt x="134332" y="1820050"/>
                    <a:pt x="0" y="1665868"/>
                    <a:pt x="0" y="1500161"/>
                  </a:cubicBezTo>
                  <a:lnTo>
                    <a:pt x="0" y="1500167"/>
                  </a:lnTo>
                  <a:lnTo>
                    <a:pt x="0" y="1050117"/>
                  </a:lnTo>
                  <a:lnTo>
                    <a:pt x="0" y="1050117"/>
                  </a:lnTo>
                  <a:lnTo>
                    <a:pt x="0" y="300039"/>
                  </a:lnTo>
                  <a:close/>
                </a:path>
              </a:pathLst>
            </a:cu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167" name="Google Shape;167;p7"/>
            <p:cNvSpPr txBox="1"/>
            <p:nvPr/>
          </p:nvSpPr>
          <p:spPr>
            <a:xfrm>
              <a:off x="2987823" y="332656"/>
              <a:ext cx="6327017" cy="107717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Câu</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hỏi</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4: </a:t>
              </a:r>
              <a:r>
                <a:rPr lang="en-US" altLang="en-VN" sz="3200" b="1" dirty="0" err="1">
                  <a:latin typeface="Times New Roman" panose="02020603050405020304" pitchFamily="18" charset="0"/>
                  <a:cs typeface="Times New Roman" panose="02020603050405020304" pitchFamily="18" charset="0"/>
                </a:rPr>
                <a:t>Thời</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vương</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triều</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Đê</a:t>
              </a:r>
              <a:r>
                <a:rPr lang="en-US" altLang="en-VN" sz="3200" b="1" dirty="0">
                  <a:latin typeface="Times New Roman" panose="02020603050405020304" pitchFamily="18" charset="0"/>
                  <a:cs typeface="Times New Roman" panose="02020603050405020304" pitchFamily="18" charset="0"/>
                </a:rPr>
                <a:t> li </a:t>
              </a:r>
              <a:r>
                <a:rPr lang="en-US" altLang="en-VN" sz="3200" b="1" dirty="0" err="1">
                  <a:latin typeface="Times New Roman" panose="02020603050405020304" pitchFamily="18" charset="0"/>
                  <a:cs typeface="Times New Roman" panose="02020603050405020304" pitchFamily="18" charset="0"/>
                </a:rPr>
                <a:t>tôn</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giáo</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nào</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trở</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thành</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quốc</a:t>
              </a:r>
              <a:r>
                <a:rPr lang="en-US" altLang="en-VN" sz="3200" b="1" dirty="0">
                  <a:latin typeface="Times New Roman" panose="02020603050405020304" pitchFamily="18" charset="0"/>
                  <a:cs typeface="Times New Roman" panose="02020603050405020304" pitchFamily="18" charset="0"/>
                </a:rPr>
                <a:t> </a:t>
              </a:r>
              <a:r>
                <a:rPr lang="en-US" altLang="en-VN" sz="3200" b="1" dirty="0" err="1">
                  <a:latin typeface="Times New Roman" panose="02020603050405020304" pitchFamily="18" charset="0"/>
                  <a:cs typeface="Times New Roman" panose="02020603050405020304" pitchFamily="18" charset="0"/>
                </a:rPr>
                <a:t>giáo</a:t>
              </a:r>
              <a:r>
                <a:rPr lang="en-US" altLang="en-VN" sz="3200" b="1" dirty="0">
                  <a:latin typeface="Times New Roman" panose="02020603050405020304" pitchFamily="18" charset="0"/>
                  <a:cs typeface="Times New Roman" panose="02020603050405020304" pitchFamily="18" charset="0"/>
                </a:rPr>
                <a:t>?</a:t>
              </a:r>
              <a:endParaRPr sz="3200" b="1" dirty="0">
                <a:solidFill>
                  <a:schemeClr val="dk1"/>
                </a:solidFill>
                <a:latin typeface="Calibri"/>
                <a:ea typeface="Calibri"/>
                <a:cs typeface="Calibri"/>
                <a:sym typeface="Calibri"/>
              </a:endParaRPr>
            </a:p>
          </p:txBody>
        </p:sp>
      </p:grpSp>
      <p:sp>
        <p:nvSpPr>
          <p:cNvPr id="2" name="Date Placeholder 1">
            <a:extLst>
              <a:ext uri="{FF2B5EF4-FFF2-40B4-BE49-F238E27FC236}">
                <a16:creationId xmlns:a16="http://schemas.microsoft.com/office/drawing/2014/main" id="{9D9B2FA1-6DF8-91D9-549B-2124BDA24153}"/>
              </a:ext>
            </a:extLst>
          </p:cNvPr>
          <p:cNvSpPr>
            <a:spLocks noGrp="1"/>
          </p:cNvSpPr>
          <p:nvPr>
            <p:ph type="dt" sz="half" idx="10"/>
          </p:nvPr>
        </p:nvSpPr>
        <p:spPr/>
        <p:txBody>
          <a:bodyPr/>
          <a:lstStyle/>
          <a:p>
            <a:fld id="{E147BB03-3455-491E-B1B9-DC54D624A5BF}" type="datetime1">
              <a:rPr lang="en-US" smtClean="0"/>
              <a:t>8/2/2024</a:t>
            </a:fld>
            <a:endParaRPr lang="en-US" dirty="0"/>
          </a:p>
        </p:txBody>
      </p:sp>
      <p:sp>
        <p:nvSpPr>
          <p:cNvPr id="3" name="Footer Placeholder 2">
            <a:extLst>
              <a:ext uri="{FF2B5EF4-FFF2-40B4-BE49-F238E27FC236}">
                <a16:creationId xmlns:a16="http://schemas.microsoft.com/office/drawing/2014/main" id="{D2D4DD73-1233-E8EE-2F25-CF708F40E612}"/>
              </a:ext>
            </a:extLst>
          </p:cNvPr>
          <p:cNvSpPr>
            <a:spLocks noGrp="1"/>
          </p:cNvSpPr>
          <p:nvPr>
            <p:ph type="ftr" sz="quarter" idx="11"/>
          </p:nvPr>
        </p:nvSpPr>
        <p:spPr/>
        <p:txBody>
          <a:bodyPr/>
          <a:lstStyle/>
          <a:p>
            <a:r>
              <a:rPr lang="en-US"/>
              <a:t>0919574295</a:t>
            </a:r>
            <a:endParaRPr lang="en-US" dirty="0"/>
          </a:p>
        </p:txBody>
      </p:sp>
      <p:sp>
        <p:nvSpPr>
          <p:cNvPr id="4" name="Slide Number Placeholder 3">
            <a:extLst>
              <a:ext uri="{FF2B5EF4-FFF2-40B4-BE49-F238E27FC236}">
                <a16:creationId xmlns:a16="http://schemas.microsoft.com/office/drawing/2014/main" id="{70884DBF-C91A-75BF-8D83-B0B132FBD084}"/>
              </a:ext>
            </a:extLst>
          </p:cNvPr>
          <p:cNvSpPr>
            <a:spLocks noGrp="1"/>
          </p:cNvSpPr>
          <p:nvPr>
            <p:ph type="sldNum" sz="quarter" idx="12"/>
          </p:nvPr>
        </p:nvSpPr>
        <p:spPr/>
        <p:txBody>
          <a:bodyPr/>
          <a:lstStyle/>
          <a:p>
            <a:fld id="{3A98EE3D-8CD1-4C3F-BD1C-C98C9596463C}" type="slidenum">
              <a:rPr lang="en-US" smtClean="0"/>
              <a:t>26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5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55"/>
                                        </p:tgtEl>
                                        <p:attrNameLst>
                                          <p:attrName>style.visibility</p:attrName>
                                        </p:attrNameLst>
                                      </p:cBhvr>
                                      <p:to>
                                        <p:strVal val="visible"/>
                                      </p:to>
                                    </p:set>
                                  </p:childTnLst>
                                </p:cTn>
                              </p:par>
                              <p:par>
                                <p:cTn id="9" presetID="2" presetClass="entr" presetSubtype="2" fill="hold" nodeType="withEffect">
                                  <p:stCondLst>
                                    <p:cond delay="0"/>
                                  </p:stCondLst>
                                  <p:childTnLst>
                                    <p:set>
                                      <p:cBhvr>
                                        <p:cTn id="10" dur="1" fill="hold">
                                          <p:stCondLst>
                                            <p:cond delay="0"/>
                                          </p:stCondLst>
                                        </p:cTn>
                                        <p:tgtEl>
                                          <p:spTgt spid="157"/>
                                        </p:tgtEl>
                                        <p:attrNameLst>
                                          <p:attrName>style.visibility</p:attrName>
                                        </p:attrNameLst>
                                      </p:cBhvr>
                                      <p:to>
                                        <p:strVal val="visible"/>
                                      </p:to>
                                    </p:set>
                                    <p:anim calcmode="lin" valueType="num">
                                      <p:cBhvr additive="base">
                                        <p:cTn id="11" dur="500"/>
                                        <p:tgtEl>
                                          <p:spTgt spid="157"/>
                                        </p:tgtEl>
                                        <p:attrNameLst>
                                          <p:attrName>ppt_x</p:attrName>
                                        </p:attrNameLst>
                                      </p:cBhvr>
                                      <p:tavLst>
                                        <p:tav tm="0">
                                          <p:val>
                                            <p:strVal val="#ppt_x+1"/>
                                          </p:val>
                                        </p:tav>
                                        <p:tav tm="100000">
                                          <p:val>
                                            <p:strVal val="#ppt_x"/>
                                          </p:val>
                                        </p:tav>
                                      </p:tavLst>
                                    </p:anim>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65"/>
                                        </p:tgtEl>
                                        <p:attrNameLst>
                                          <p:attrName>style.visibility</p:attrName>
                                        </p:attrNameLst>
                                      </p:cBhvr>
                                      <p:to>
                                        <p:strVal val="visible"/>
                                      </p:to>
                                    </p:set>
                                    <p:animEffect transition="in" filter="fade">
                                      <p:cBhvr>
                                        <p:cTn id="15" dur="500"/>
                                        <p:tgtEl>
                                          <p:spTgt spid="1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8"/>
                                        </p:tgtEl>
                                        <p:attrNameLst>
                                          <p:attrName>style.visibility</p:attrName>
                                        </p:attrNameLst>
                                      </p:cBhvr>
                                      <p:to>
                                        <p:strVal val="visible"/>
                                      </p:to>
                                    </p:set>
                                    <p:animEffect transition="in" filter="fade">
                                      <p:cBhvr>
                                        <p:cTn id="20" dur="500"/>
                                        <p:tgtEl>
                                          <p:spTgt spid="15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16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1"/>
                                          </p:stCondLst>
                                        </p:cTn>
                                        <p:tgtEl>
                                          <p:spTgt spid="158"/>
                                        </p:tgtEl>
                                        <p:attrNameLst>
                                          <p:attrName>style.visibility</p:attrName>
                                        </p:attrNameLst>
                                      </p:cBhvr>
                                      <p:to>
                                        <p:strVal val="hidden"/>
                                      </p:to>
                                    </p:set>
                                  </p:childTnLst>
                                </p:cTn>
                              </p:par>
                              <p:par>
                                <p:cTn id="27" presetID="2" presetClass="entr" presetSubtype="2" fill="hold" nodeType="withEffect">
                                  <p:stCondLst>
                                    <p:cond delay="0"/>
                                  </p:stCondLst>
                                  <p:childTnLst>
                                    <p:set>
                                      <p:cBhvr>
                                        <p:cTn id="28" dur="1" fill="hold">
                                          <p:stCondLst>
                                            <p:cond delay="0"/>
                                          </p:stCondLst>
                                        </p:cTn>
                                        <p:tgtEl>
                                          <p:spTgt spid="161"/>
                                        </p:tgtEl>
                                        <p:attrNameLst>
                                          <p:attrName>style.visibility</p:attrName>
                                        </p:attrNameLst>
                                      </p:cBhvr>
                                      <p:to>
                                        <p:strVal val="visible"/>
                                      </p:to>
                                    </p:set>
                                    <p:anim calcmode="lin" valueType="num">
                                      <p:cBhvr additive="base">
                                        <p:cTn id="29" dur="500"/>
                                        <p:tgtEl>
                                          <p:spTgt spid="161"/>
                                        </p:tgtEl>
                                        <p:attrNameLst>
                                          <p:attrName>ppt_x</p:attrName>
                                        </p:attrNameLst>
                                      </p:cBhvr>
                                      <p:tavLst>
                                        <p:tav tm="0">
                                          <p:val>
                                            <p:strVal val="#ppt_x+1"/>
                                          </p:val>
                                        </p:tav>
                                        <p:tav tm="100000">
                                          <p:val>
                                            <p:strVal val="#ppt_x"/>
                                          </p:val>
                                        </p:tav>
                                      </p:tavLst>
                                    </p:anim>
                                  </p:childTnLst>
                                </p:cTn>
                              </p:par>
                            </p:childTnLst>
                          </p:cTn>
                        </p:par>
                        <p:par>
                          <p:cTn id="30" fill="hold">
                            <p:stCondLst>
                              <p:cond delay="500"/>
                            </p:stCondLst>
                            <p:childTnLst>
                              <p:par>
                                <p:cTn id="31" presetID="23" presetClass="exit" presetSubtype="32" fill="hold" nodeType="afterEffect">
                                  <p:stCondLst>
                                    <p:cond delay="0"/>
                                  </p:stCondLst>
                                  <p:childTnLst>
                                    <p:anim calcmode="lin" valueType="num">
                                      <p:cBhvr additive="base">
                                        <p:cTn id="32" dur="500"/>
                                        <p:tgtEl>
                                          <p:spTgt spid="161"/>
                                        </p:tgtEl>
                                        <p:attrNameLst>
                                          <p:attrName>ppt_w</p:attrName>
                                        </p:attrNameLst>
                                      </p:cBhvr>
                                      <p:tavLst>
                                        <p:tav tm="0">
                                          <p:val>
                                            <p:strVal val="#ppt_w"/>
                                          </p:val>
                                        </p:tav>
                                        <p:tav tm="100000">
                                          <p:val>
                                            <p:strVal val="0"/>
                                          </p:val>
                                        </p:tav>
                                      </p:tavLst>
                                    </p:anim>
                                    <p:anim calcmode="lin" valueType="num">
                                      <p:cBhvr additive="base">
                                        <p:cTn id="33" dur="500"/>
                                        <p:tgtEl>
                                          <p:spTgt spid="161"/>
                                        </p:tgtEl>
                                        <p:attrNameLst>
                                          <p:attrName>ppt_h</p:attrName>
                                        </p:attrNameLst>
                                      </p:cBhvr>
                                      <p:tavLst>
                                        <p:tav tm="0">
                                          <p:val>
                                            <p:strVal val="#ppt_h"/>
                                          </p:val>
                                        </p:tav>
                                        <p:tav tm="100000">
                                          <p:val>
                                            <p:strVal val="0"/>
                                          </p:val>
                                        </p:tav>
                                      </p:tavLst>
                                    </p:anim>
                                    <p:set>
                                      <p:cBhvr>
                                        <p:cTn id="34" dur="1" fill="hold">
                                          <p:stCondLst>
                                            <p:cond delay="500"/>
                                          </p:stCondLst>
                                        </p:cTn>
                                        <p:tgtEl>
                                          <p:spTgt spid="161"/>
                                        </p:tgtEl>
                                        <p:attrNameLst>
                                          <p:attrName>style.visibility</p:attrName>
                                        </p:attrNameLst>
                                      </p:cBhvr>
                                      <p:to>
                                        <p:strVal val="hidden"/>
                                      </p:to>
                                    </p:set>
                                  </p:childTnLst>
                                </p:cTn>
                              </p:par>
                              <p:par>
                                <p:cTn id="35" presetID="2" presetClass="exit" presetSubtype="2" fill="hold" nodeType="withEffect">
                                  <p:stCondLst>
                                    <p:cond delay="0"/>
                                  </p:stCondLst>
                                  <p:childTnLst>
                                    <p:anim calcmode="lin" valueType="num">
                                      <p:cBhvr additive="base">
                                        <p:cTn id="36" dur="500"/>
                                        <p:tgtEl>
                                          <p:spTgt spid="157"/>
                                        </p:tgtEl>
                                        <p:attrNameLst>
                                          <p:attrName>ppt_x</p:attrName>
                                        </p:attrNameLst>
                                      </p:cBhvr>
                                      <p:tavLst>
                                        <p:tav tm="0">
                                          <p:val>
                                            <p:strVal val="#ppt_x"/>
                                          </p:val>
                                        </p:tav>
                                        <p:tav tm="100000">
                                          <p:val>
                                            <p:strVal val="#ppt_x+1"/>
                                          </p:val>
                                        </p:tav>
                                      </p:tavLst>
                                    </p:anim>
                                    <p:set>
                                      <p:cBhvr>
                                        <p:cTn id="37" dur="1" fill="hold">
                                          <p:stCondLst>
                                            <p:cond delay="500"/>
                                          </p:stCondLst>
                                        </p:cTn>
                                        <p:tgtEl>
                                          <p:spTgt spid="157"/>
                                        </p:tgtEl>
                                        <p:attrNameLst>
                                          <p:attrName>style.visibility</p:attrName>
                                        </p:attrNameLst>
                                      </p:cBhvr>
                                      <p:to>
                                        <p:strVal val="hidden"/>
                                      </p:to>
                                    </p:set>
                                  </p:childTnLst>
                                </p:cTn>
                              </p:par>
                            </p:childTnLst>
                          </p:cTn>
                        </p:par>
                        <p:par>
                          <p:cTn id="38" fill="hold">
                            <p:stCondLst>
                              <p:cond delay="1000"/>
                            </p:stCondLst>
                            <p:childTnLst>
                              <p:par>
                                <p:cTn id="39" presetID="1" presetClass="exit" presetSubtype="0" fill="hold" nodeType="afterEffect">
                                  <p:stCondLst>
                                    <p:cond delay="0"/>
                                  </p:stCondLst>
                                  <p:childTnLst>
                                    <p:set>
                                      <p:cBhvr>
                                        <p:cTn id="40" dur="1" fill="hold">
                                          <p:stCondLst>
                                            <p:cond delay="1"/>
                                          </p:stCondLst>
                                        </p:cTn>
                                        <p:tgtEl>
                                          <p:spTgt spid="15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8"/>
          <p:cNvPicPr preferRelativeResize="0"/>
          <p:nvPr/>
        </p:nvPicPr>
        <p:blipFill rotWithShape="1">
          <a:blip r:embed="rId3">
            <a:alphaModFix/>
          </a:blip>
          <a:srcRect/>
          <a:stretch/>
        </p:blipFill>
        <p:spPr>
          <a:xfrm flipH="1">
            <a:off x="1523999" y="3981"/>
            <a:ext cx="9162443" cy="6854019"/>
          </a:xfrm>
          <a:prstGeom prst="rect">
            <a:avLst/>
          </a:prstGeom>
          <a:noFill/>
          <a:ln>
            <a:noFill/>
          </a:ln>
        </p:spPr>
      </p:pic>
      <p:pic>
        <p:nvPicPr>
          <p:cNvPr id="173" name="Google Shape;173;p8"/>
          <p:cNvPicPr preferRelativeResize="0"/>
          <p:nvPr/>
        </p:nvPicPr>
        <p:blipFill rotWithShape="1">
          <a:blip r:embed="rId4">
            <a:alphaModFix/>
          </a:blip>
          <a:srcRect/>
          <a:stretch/>
        </p:blipFill>
        <p:spPr>
          <a:xfrm flipH="1">
            <a:off x="1524000" y="3981"/>
            <a:ext cx="9162442" cy="6854019"/>
          </a:xfrm>
          <a:prstGeom prst="rect">
            <a:avLst/>
          </a:prstGeom>
          <a:noFill/>
          <a:ln>
            <a:noFill/>
          </a:ln>
        </p:spPr>
      </p:pic>
      <p:pic>
        <p:nvPicPr>
          <p:cNvPr id="174" name="Google Shape;174;p8"/>
          <p:cNvPicPr preferRelativeResize="0"/>
          <p:nvPr/>
        </p:nvPicPr>
        <p:blipFill rotWithShape="1">
          <a:blip r:embed="rId5">
            <a:alphaModFix/>
          </a:blip>
          <a:srcRect/>
          <a:stretch/>
        </p:blipFill>
        <p:spPr>
          <a:xfrm flipH="1">
            <a:off x="1524000" y="3981"/>
            <a:ext cx="9162442" cy="6854019"/>
          </a:xfrm>
          <a:prstGeom prst="rect">
            <a:avLst/>
          </a:prstGeom>
          <a:noFill/>
          <a:ln>
            <a:noFill/>
          </a:ln>
        </p:spPr>
      </p:pic>
      <p:pic>
        <p:nvPicPr>
          <p:cNvPr id="175" name="Google Shape;175;p8"/>
          <p:cNvPicPr preferRelativeResize="0"/>
          <p:nvPr/>
        </p:nvPicPr>
        <p:blipFill rotWithShape="1">
          <a:blip r:embed="rId6">
            <a:alphaModFix/>
          </a:blip>
          <a:srcRect/>
          <a:stretch/>
        </p:blipFill>
        <p:spPr>
          <a:xfrm>
            <a:off x="6538242" y="2348881"/>
            <a:ext cx="4284476" cy="4542367"/>
          </a:xfrm>
          <a:prstGeom prst="rect">
            <a:avLst/>
          </a:prstGeom>
          <a:noFill/>
          <a:ln>
            <a:noFill/>
          </a:ln>
        </p:spPr>
      </p:pic>
      <p:pic>
        <p:nvPicPr>
          <p:cNvPr id="176" name="Google Shape;176;p8"/>
          <p:cNvPicPr preferRelativeResize="0"/>
          <p:nvPr/>
        </p:nvPicPr>
        <p:blipFill rotWithShape="1">
          <a:blip r:embed="rId7">
            <a:alphaModFix/>
          </a:blip>
          <a:srcRect/>
          <a:stretch/>
        </p:blipFill>
        <p:spPr>
          <a:xfrm>
            <a:off x="8877224" y="2909969"/>
            <a:ext cx="1810264" cy="2805252"/>
          </a:xfrm>
          <a:prstGeom prst="rect">
            <a:avLst/>
          </a:prstGeom>
          <a:noFill/>
          <a:ln>
            <a:noFill/>
          </a:ln>
        </p:spPr>
      </p:pic>
      <p:grpSp>
        <p:nvGrpSpPr>
          <p:cNvPr id="177" name="Google Shape;177;p8"/>
          <p:cNvGrpSpPr/>
          <p:nvPr/>
        </p:nvGrpSpPr>
        <p:grpSpPr>
          <a:xfrm>
            <a:off x="4376192" y="2303828"/>
            <a:ext cx="4161542" cy="2255278"/>
            <a:chOff x="2699792" y="188639"/>
            <a:chExt cx="5832648" cy="2340789"/>
          </a:xfrm>
        </p:grpSpPr>
        <p:sp>
          <p:nvSpPr>
            <p:cNvPr id="178" name="Google Shape;178;p8"/>
            <p:cNvSpPr/>
            <p:nvPr/>
          </p:nvSpPr>
          <p:spPr>
            <a:xfrm>
              <a:off x="2699792" y="188639"/>
              <a:ext cx="5832648" cy="2340789"/>
            </a:xfrm>
            <a:custGeom>
              <a:avLst/>
              <a:gdLst/>
              <a:ahLst/>
              <a:cxnLst/>
              <a:rect l="l" t="t" r="r" b="b"/>
              <a:pathLst>
                <a:path w="8352928" h="2439101" extrusionOk="0">
                  <a:moveTo>
                    <a:pt x="0" y="300039"/>
                  </a:moveTo>
                  <a:cubicBezTo>
                    <a:pt x="0" y="134332"/>
                    <a:pt x="134332" y="0"/>
                    <a:pt x="300039" y="0"/>
                  </a:cubicBezTo>
                  <a:lnTo>
                    <a:pt x="4872541" y="0"/>
                  </a:lnTo>
                  <a:lnTo>
                    <a:pt x="4872541" y="0"/>
                  </a:lnTo>
                  <a:lnTo>
                    <a:pt x="6960773" y="0"/>
                  </a:lnTo>
                  <a:lnTo>
                    <a:pt x="8052889" y="0"/>
                  </a:lnTo>
                  <a:cubicBezTo>
                    <a:pt x="8218596" y="0"/>
                    <a:pt x="8352928" y="134332"/>
                    <a:pt x="8352928" y="300039"/>
                  </a:cubicBezTo>
                  <a:lnTo>
                    <a:pt x="8352928" y="1050117"/>
                  </a:lnTo>
                  <a:lnTo>
                    <a:pt x="8352928" y="1050117"/>
                  </a:lnTo>
                  <a:lnTo>
                    <a:pt x="8352928" y="1500167"/>
                  </a:lnTo>
                  <a:lnTo>
                    <a:pt x="8352928" y="1500161"/>
                  </a:lnTo>
                  <a:cubicBezTo>
                    <a:pt x="8352928" y="1665868"/>
                    <a:pt x="8218596" y="1800200"/>
                    <a:pt x="8052889" y="1800200"/>
                  </a:cubicBezTo>
                  <a:lnTo>
                    <a:pt x="2312207" y="1717037"/>
                  </a:lnTo>
                  <a:lnTo>
                    <a:pt x="125561" y="2439101"/>
                  </a:lnTo>
                  <a:lnTo>
                    <a:pt x="1735762" y="1719342"/>
                  </a:lnTo>
                  <a:lnTo>
                    <a:pt x="300039" y="1820050"/>
                  </a:lnTo>
                  <a:cubicBezTo>
                    <a:pt x="134332" y="1820050"/>
                    <a:pt x="0" y="1665868"/>
                    <a:pt x="0" y="1500161"/>
                  </a:cubicBezTo>
                  <a:lnTo>
                    <a:pt x="0" y="1500167"/>
                  </a:lnTo>
                  <a:lnTo>
                    <a:pt x="0" y="1050117"/>
                  </a:lnTo>
                  <a:lnTo>
                    <a:pt x="0" y="1050117"/>
                  </a:lnTo>
                  <a:lnTo>
                    <a:pt x="0" y="300039"/>
                  </a:lnTo>
                  <a:close/>
                </a:path>
              </a:pathLst>
            </a:custGeom>
            <a:gradFill>
              <a:gsLst>
                <a:gs pos="0">
                  <a:srgbClr val="BBFF83"/>
                </a:gs>
                <a:gs pos="50000">
                  <a:srgbClr val="D3FFB3"/>
                </a:gs>
                <a:gs pos="100000">
                  <a:srgbClr val="E8FFDA"/>
                </a:gs>
              </a:gsLst>
              <a:lin ang="5400000" scaled="0"/>
            </a:gradFill>
            <a:ln w="25400" cap="flat" cmpd="sng">
              <a:solidFill>
                <a:schemeClr val="lt1"/>
              </a:solidFill>
              <a:prstDash val="solid"/>
              <a:round/>
              <a:headEnd type="none" w="sm" len="sm"/>
              <a:tailEnd type="none" w="sm" len="sm"/>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79" name="Google Shape;179;p8"/>
            <p:cNvSpPr txBox="1"/>
            <p:nvPr/>
          </p:nvSpPr>
          <p:spPr>
            <a:xfrm>
              <a:off x="2987825" y="332656"/>
              <a:ext cx="5256584" cy="1118020"/>
            </a:xfrm>
            <a:prstGeom prst="rect">
              <a:avLst/>
            </a:prstGeom>
            <a:gradFill>
              <a:gsLst>
                <a:gs pos="0">
                  <a:srgbClr val="BBFF83"/>
                </a:gs>
                <a:gs pos="50000">
                  <a:srgbClr val="D3FFB3"/>
                </a:gs>
                <a:gs pos="100000">
                  <a:srgbClr val="E8FFDA"/>
                </a:gs>
              </a:gsLst>
              <a:lin ang="5400000" scaled="0"/>
            </a:gradFill>
            <a:ln>
              <a:noFill/>
            </a:ln>
          </p:spPr>
          <p:txBody>
            <a:bodyPr spcFirstLastPara="1" wrap="square" lIns="91425" tIns="45700" rIns="91425" bIns="45700" anchor="t" anchorCtr="0">
              <a:spAutoFit/>
            </a:bodyPr>
            <a:lstStyle/>
            <a:p>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Trả</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lời</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chữ</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Ba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Tư</a:t>
              </a:r>
              <a:endParaRPr sz="3200" b="1" dirty="0">
                <a:solidFill>
                  <a:schemeClr val="dk1"/>
                </a:solidFill>
                <a:latin typeface="Times New Roman" panose="02020603050405020304" pitchFamily="18" charset="0"/>
                <a:ea typeface="Calibri"/>
                <a:cs typeface="Times New Roman" panose="02020603050405020304" pitchFamily="18" charset="0"/>
                <a:sym typeface="Calibri"/>
              </a:endParaRPr>
            </a:p>
          </p:txBody>
        </p:sp>
      </p:grpSp>
      <p:grpSp>
        <p:nvGrpSpPr>
          <p:cNvPr id="180" name="Google Shape;180;p8"/>
          <p:cNvGrpSpPr/>
          <p:nvPr/>
        </p:nvGrpSpPr>
        <p:grpSpPr>
          <a:xfrm>
            <a:off x="8537734" y="5366981"/>
            <a:ext cx="1880270" cy="1366838"/>
            <a:chOff x="6949495" y="5229200"/>
            <a:chExt cx="2620330" cy="1834231"/>
          </a:xfrm>
        </p:grpSpPr>
        <p:pic>
          <p:nvPicPr>
            <p:cNvPr id="181" name="Google Shape;181;p8"/>
            <p:cNvPicPr preferRelativeResize="0"/>
            <p:nvPr/>
          </p:nvPicPr>
          <p:blipFill rotWithShape="1">
            <a:blip r:embed="rId8">
              <a:alphaModFix/>
            </a:blip>
            <a:srcRect/>
            <a:stretch/>
          </p:blipFill>
          <p:spPr>
            <a:xfrm flipH="1">
              <a:off x="6949495" y="5229200"/>
              <a:ext cx="2620330" cy="1834231"/>
            </a:xfrm>
            <a:prstGeom prst="rect">
              <a:avLst/>
            </a:prstGeom>
            <a:noFill/>
            <a:ln>
              <a:noFill/>
            </a:ln>
          </p:spPr>
        </p:pic>
        <p:pic>
          <p:nvPicPr>
            <p:cNvPr id="182" name="Google Shape;182;p8"/>
            <p:cNvPicPr preferRelativeResize="0"/>
            <p:nvPr/>
          </p:nvPicPr>
          <p:blipFill rotWithShape="1">
            <a:blip r:embed="rId9">
              <a:alphaModFix/>
            </a:blip>
            <a:srcRect/>
            <a:stretch/>
          </p:blipFill>
          <p:spPr>
            <a:xfrm>
              <a:off x="6949495" y="5236091"/>
              <a:ext cx="2097274" cy="1223928"/>
            </a:xfrm>
            <a:prstGeom prst="rect">
              <a:avLst/>
            </a:prstGeom>
            <a:noFill/>
            <a:ln>
              <a:noFill/>
            </a:ln>
          </p:spPr>
        </p:pic>
      </p:grpSp>
      <p:pic>
        <p:nvPicPr>
          <p:cNvPr id="183" name="Google Shape;183;p8"/>
          <p:cNvPicPr preferRelativeResize="0"/>
          <p:nvPr/>
        </p:nvPicPr>
        <p:blipFill rotWithShape="1">
          <a:blip r:embed="rId10">
            <a:alphaModFix/>
          </a:blip>
          <a:srcRect l="34700" t="22876" r="32158" b="28700"/>
          <a:stretch/>
        </p:blipFill>
        <p:spPr>
          <a:xfrm>
            <a:off x="1655004" y="3981"/>
            <a:ext cx="1308670" cy="1355431"/>
          </a:xfrm>
          <a:prstGeom prst="rect">
            <a:avLst/>
          </a:prstGeom>
          <a:noFill/>
          <a:ln>
            <a:noFill/>
          </a:ln>
        </p:spPr>
      </p:pic>
      <p:grpSp>
        <p:nvGrpSpPr>
          <p:cNvPr id="184" name="Google Shape;184;p8"/>
          <p:cNvGrpSpPr/>
          <p:nvPr/>
        </p:nvGrpSpPr>
        <p:grpSpPr>
          <a:xfrm>
            <a:off x="1998133" y="188640"/>
            <a:ext cx="8058307" cy="3066045"/>
            <a:chOff x="474133" y="188639"/>
            <a:chExt cx="8058307" cy="3066045"/>
          </a:xfrm>
        </p:grpSpPr>
        <p:sp>
          <p:nvSpPr>
            <p:cNvPr id="185" name="Google Shape;185;p8"/>
            <p:cNvSpPr/>
            <p:nvPr/>
          </p:nvSpPr>
          <p:spPr>
            <a:xfrm>
              <a:off x="474133" y="188639"/>
              <a:ext cx="8058307" cy="3066045"/>
            </a:xfrm>
            <a:custGeom>
              <a:avLst/>
              <a:gdLst/>
              <a:ahLst/>
              <a:cxnLst/>
              <a:rect l="l" t="t" r="r" b="b"/>
              <a:pathLst>
                <a:path w="8352928" h="3194817" extrusionOk="0">
                  <a:moveTo>
                    <a:pt x="0" y="300039"/>
                  </a:moveTo>
                  <a:cubicBezTo>
                    <a:pt x="0" y="134332"/>
                    <a:pt x="134332" y="0"/>
                    <a:pt x="300039" y="0"/>
                  </a:cubicBezTo>
                  <a:lnTo>
                    <a:pt x="4872541" y="0"/>
                  </a:lnTo>
                  <a:lnTo>
                    <a:pt x="4872541" y="0"/>
                  </a:lnTo>
                  <a:lnTo>
                    <a:pt x="6960773" y="0"/>
                  </a:lnTo>
                  <a:lnTo>
                    <a:pt x="8052889" y="0"/>
                  </a:lnTo>
                  <a:cubicBezTo>
                    <a:pt x="8218596" y="0"/>
                    <a:pt x="8352928" y="134332"/>
                    <a:pt x="8352928" y="300039"/>
                  </a:cubicBezTo>
                  <a:lnTo>
                    <a:pt x="8352928" y="1050117"/>
                  </a:lnTo>
                  <a:lnTo>
                    <a:pt x="8352928" y="1050117"/>
                  </a:lnTo>
                  <a:lnTo>
                    <a:pt x="8352928" y="1500167"/>
                  </a:lnTo>
                  <a:lnTo>
                    <a:pt x="8352928" y="1500161"/>
                  </a:lnTo>
                  <a:cubicBezTo>
                    <a:pt x="8352928" y="1665868"/>
                    <a:pt x="8218596" y="1800200"/>
                    <a:pt x="8052889" y="1800200"/>
                  </a:cubicBezTo>
                  <a:lnTo>
                    <a:pt x="6210533" y="1820050"/>
                  </a:lnTo>
                  <a:lnTo>
                    <a:pt x="7142113" y="3194817"/>
                  </a:lnTo>
                  <a:lnTo>
                    <a:pt x="5501191" y="1781150"/>
                  </a:lnTo>
                  <a:lnTo>
                    <a:pt x="300039" y="1820050"/>
                  </a:lnTo>
                  <a:cubicBezTo>
                    <a:pt x="134332" y="1820050"/>
                    <a:pt x="0" y="1665868"/>
                    <a:pt x="0" y="1500161"/>
                  </a:cubicBezTo>
                  <a:lnTo>
                    <a:pt x="0" y="1500167"/>
                  </a:lnTo>
                  <a:lnTo>
                    <a:pt x="0" y="1050117"/>
                  </a:lnTo>
                  <a:lnTo>
                    <a:pt x="0" y="1050117"/>
                  </a:lnTo>
                  <a:lnTo>
                    <a:pt x="0" y="300039"/>
                  </a:lnTo>
                  <a:close/>
                </a:path>
              </a:pathLst>
            </a:cu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186" name="Google Shape;186;p8"/>
            <p:cNvSpPr txBox="1"/>
            <p:nvPr/>
          </p:nvSpPr>
          <p:spPr>
            <a:xfrm>
              <a:off x="1016000" y="332656"/>
              <a:ext cx="7228408" cy="1569620"/>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Câu</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hỏi</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5: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Chữ</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viết</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nào</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được</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du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nhập</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và</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trở</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thành</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ngôn</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ngữ</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chính</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thức</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dưới</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vương</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triều</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Hồi</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giáo</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dk1"/>
                  </a:solidFill>
                  <a:latin typeface="Times New Roman" panose="02020603050405020304" pitchFamily="18" charset="0"/>
                  <a:ea typeface="Calibri"/>
                  <a:cs typeface="Times New Roman" panose="02020603050405020304" pitchFamily="18" charset="0"/>
                  <a:sym typeface="Calibri"/>
                </a:rPr>
                <a:t>Đê</a:t>
              </a: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 li?</a:t>
              </a:r>
              <a:endParaRPr sz="3200" b="1" dirty="0">
                <a:solidFill>
                  <a:schemeClr val="dk1"/>
                </a:solidFill>
                <a:latin typeface="Times New Roman" panose="02020603050405020304" pitchFamily="18" charset="0"/>
                <a:ea typeface="Calibri"/>
                <a:cs typeface="Times New Roman" panose="02020603050405020304" pitchFamily="18" charset="0"/>
                <a:sym typeface="Calibri"/>
              </a:endParaRPr>
            </a:p>
          </p:txBody>
        </p:sp>
      </p:grpSp>
      <p:sp>
        <p:nvSpPr>
          <p:cNvPr id="2" name="Date Placeholder 1">
            <a:extLst>
              <a:ext uri="{FF2B5EF4-FFF2-40B4-BE49-F238E27FC236}">
                <a16:creationId xmlns:a16="http://schemas.microsoft.com/office/drawing/2014/main" id="{61745CEB-071F-C4E3-69D2-45DC1B9B0A9C}"/>
              </a:ext>
            </a:extLst>
          </p:cNvPr>
          <p:cNvSpPr>
            <a:spLocks noGrp="1"/>
          </p:cNvSpPr>
          <p:nvPr>
            <p:ph type="dt" sz="half" idx="10"/>
          </p:nvPr>
        </p:nvSpPr>
        <p:spPr/>
        <p:txBody>
          <a:bodyPr/>
          <a:lstStyle/>
          <a:p>
            <a:fld id="{223A609B-1CE5-488C-BD1F-B6853D1E688C}" type="datetime1">
              <a:rPr lang="en-US" smtClean="0"/>
              <a:t>8/2/2024</a:t>
            </a:fld>
            <a:endParaRPr lang="en-US" dirty="0"/>
          </a:p>
        </p:txBody>
      </p:sp>
      <p:sp>
        <p:nvSpPr>
          <p:cNvPr id="3" name="Footer Placeholder 2">
            <a:extLst>
              <a:ext uri="{FF2B5EF4-FFF2-40B4-BE49-F238E27FC236}">
                <a16:creationId xmlns:a16="http://schemas.microsoft.com/office/drawing/2014/main" id="{E90AE8D1-B3C6-6CBA-B499-CC9663D5AFD1}"/>
              </a:ext>
            </a:extLst>
          </p:cNvPr>
          <p:cNvSpPr>
            <a:spLocks noGrp="1"/>
          </p:cNvSpPr>
          <p:nvPr>
            <p:ph type="ftr" sz="quarter" idx="11"/>
          </p:nvPr>
        </p:nvSpPr>
        <p:spPr/>
        <p:txBody>
          <a:bodyPr/>
          <a:lstStyle/>
          <a:p>
            <a:r>
              <a:rPr lang="en-US"/>
              <a:t>0919574295</a:t>
            </a:r>
            <a:endParaRPr lang="en-US" dirty="0"/>
          </a:p>
        </p:txBody>
      </p:sp>
      <p:sp>
        <p:nvSpPr>
          <p:cNvPr id="4" name="Slide Number Placeholder 3">
            <a:extLst>
              <a:ext uri="{FF2B5EF4-FFF2-40B4-BE49-F238E27FC236}">
                <a16:creationId xmlns:a16="http://schemas.microsoft.com/office/drawing/2014/main" id="{BD274E51-6FEE-9508-940F-DC8F650656BE}"/>
              </a:ext>
            </a:extLst>
          </p:cNvPr>
          <p:cNvSpPr>
            <a:spLocks noGrp="1"/>
          </p:cNvSpPr>
          <p:nvPr>
            <p:ph type="sldNum" sz="quarter" idx="12"/>
          </p:nvPr>
        </p:nvSpPr>
        <p:spPr/>
        <p:txBody>
          <a:bodyPr/>
          <a:lstStyle/>
          <a:p>
            <a:fld id="{3A98EE3D-8CD1-4C3F-BD1C-C98C9596463C}" type="slidenum">
              <a:rPr lang="en-US" smtClean="0"/>
              <a:t>27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7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4"/>
                                        </p:tgtEl>
                                        <p:attrNameLst>
                                          <p:attrName>style.visibility</p:attrName>
                                        </p:attrNameLst>
                                      </p:cBhvr>
                                      <p:to>
                                        <p:strVal val="visible"/>
                                      </p:to>
                                    </p:set>
                                  </p:childTnLst>
                                </p:cTn>
                              </p:par>
                              <p:par>
                                <p:cTn id="9" presetID="2" presetClass="entr" presetSubtype="2" fill="hold" nodeType="withEffect">
                                  <p:stCondLst>
                                    <p:cond delay="0"/>
                                  </p:stCondLst>
                                  <p:childTnLst>
                                    <p:set>
                                      <p:cBhvr>
                                        <p:cTn id="10" dur="1" fill="hold">
                                          <p:stCondLst>
                                            <p:cond delay="0"/>
                                          </p:stCondLst>
                                        </p:cTn>
                                        <p:tgtEl>
                                          <p:spTgt spid="176"/>
                                        </p:tgtEl>
                                        <p:attrNameLst>
                                          <p:attrName>style.visibility</p:attrName>
                                        </p:attrNameLst>
                                      </p:cBhvr>
                                      <p:to>
                                        <p:strVal val="visible"/>
                                      </p:to>
                                    </p:set>
                                    <p:anim calcmode="lin" valueType="num">
                                      <p:cBhvr additive="base">
                                        <p:cTn id="11" dur="500"/>
                                        <p:tgtEl>
                                          <p:spTgt spid="176"/>
                                        </p:tgtEl>
                                        <p:attrNameLst>
                                          <p:attrName>ppt_x</p:attrName>
                                        </p:attrNameLst>
                                      </p:cBhvr>
                                      <p:tavLst>
                                        <p:tav tm="0">
                                          <p:val>
                                            <p:strVal val="#ppt_x+1"/>
                                          </p:val>
                                        </p:tav>
                                        <p:tav tm="100000">
                                          <p:val>
                                            <p:strVal val="#ppt_x"/>
                                          </p:val>
                                        </p:tav>
                                      </p:tavLst>
                                    </p:anim>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84"/>
                                        </p:tgtEl>
                                        <p:attrNameLst>
                                          <p:attrName>style.visibility</p:attrName>
                                        </p:attrNameLst>
                                      </p:cBhvr>
                                      <p:to>
                                        <p:strVal val="visible"/>
                                      </p:to>
                                    </p:set>
                                    <p:animEffect transition="in" filter="fade">
                                      <p:cBhvr>
                                        <p:cTn id="15" dur="500"/>
                                        <p:tgtEl>
                                          <p:spTgt spid="18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18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1"/>
                                          </p:stCondLst>
                                        </p:cTn>
                                        <p:tgtEl>
                                          <p:spTgt spid="177"/>
                                        </p:tgtEl>
                                        <p:attrNameLst>
                                          <p:attrName>style.visibility</p:attrName>
                                        </p:attrNameLst>
                                      </p:cBhvr>
                                      <p:to>
                                        <p:strVal val="hidden"/>
                                      </p:to>
                                    </p:set>
                                  </p:childTnLst>
                                </p:cTn>
                              </p:par>
                              <p:par>
                                <p:cTn id="27" presetID="2" presetClass="entr" presetSubtype="2" fill="hold" nodeType="withEffect">
                                  <p:stCondLst>
                                    <p:cond delay="0"/>
                                  </p:stCondLst>
                                  <p:childTnLst>
                                    <p:set>
                                      <p:cBhvr>
                                        <p:cTn id="28" dur="1" fill="hold">
                                          <p:stCondLst>
                                            <p:cond delay="0"/>
                                          </p:stCondLst>
                                        </p:cTn>
                                        <p:tgtEl>
                                          <p:spTgt spid="180"/>
                                        </p:tgtEl>
                                        <p:attrNameLst>
                                          <p:attrName>style.visibility</p:attrName>
                                        </p:attrNameLst>
                                      </p:cBhvr>
                                      <p:to>
                                        <p:strVal val="visible"/>
                                      </p:to>
                                    </p:set>
                                    <p:anim calcmode="lin" valueType="num">
                                      <p:cBhvr additive="base">
                                        <p:cTn id="29" dur="500"/>
                                        <p:tgtEl>
                                          <p:spTgt spid="180"/>
                                        </p:tgtEl>
                                        <p:attrNameLst>
                                          <p:attrName>ppt_x</p:attrName>
                                        </p:attrNameLst>
                                      </p:cBhvr>
                                      <p:tavLst>
                                        <p:tav tm="0">
                                          <p:val>
                                            <p:strVal val="#ppt_x+1"/>
                                          </p:val>
                                        </p:tav>
                                        <p:tav tm="100000">
                                          <p:val>
                                            <p:strVal val="#ppt_x"/>
                                          </p:val>
                                        </p:tav>
                                      </p:tavLst>
                                    </p:anim>
                                  </p:childTnLst>
                                </p:cTn>
                              </p:par>
                            </p:childTnLst>
                          </p:cTn>
                        </p:par>
                        <p:par>
                          <p:cTn id="30" fill="hold">
                            <p:stCondLst>
                              <p:cond delay="500"/>
                            </p:stCondLst>
                            <p:childTnLst>
                              <p:par>
                                <p:cTn id="31" presetID="23" presetClass="exit" presetSubtype="32" fill="hold" nodeType="afterEffect">
                                  <p:stCondLst>
                                    <p:cond delay="0"/>
                                  </p:stCondLst>
                                  <p:childTnLst>
                                    <p:anim calcmode="lin" valueType="num">
                                      <p:cBhvr additive="base">
                                        <p:cTn id="32" dur="500"/>
                                        <p:tgtEl>
                                          <p:spTgt spid="180"/>
                                        </p:tgtEl>
                                        <p:attrNameLst>
                                          <p:attrName>ppt_w</p:attrName>
                                        </p:attrNameLst>
                                      </p:cBhvr>
                                      <p:tavLst>
                                        <p:tav tm="0">
                                          <p:val>
                                            <p:strVal val="#ppt_w"/>
                                          </p:val>
                                        </p:tav>
                                        <p:tav tm="100000">
                                          <p:val>
                                            <p:strVal val="0"/>
                                          </p:val>
                                        </p:tav>
                                      </p:tavLst>
                                    </p:anim>
                                    <p:anim calcmode="lin" valueType="num">
                                      <p:cBhvr additive="base">
                                        <p:cTn id="33" dur="500"/>
                                        <p:tgtEl>
                                          <p:spTgt spid="180"/>
                                        </p:tgtEl>
                                        <p:attrNameLst>
                                          <p:attrName>ppt_h</p:attrName>
                                        </p:attrNameLst>
                                      </p:cBhvr>
                                      <p:tavLst>
                                        <p:tav tm="0">
                                          <p:val>
                                            <p:strVal val="#ppt_h"/>
                                          </p:val>
                                        </p:tav>
                                        <p:tav tm="100000">
                                          <p:val>
                                            <p:strVal val="0"/>
                                          </p:val>
                                        </p:tav>
                                      </p:tavLst>
                                    </p:anim>
                                    <p:set>
                                      <p:cBhvr>
                                        <p:cTn id="34" dur="1" fill="hold">
                                          <p:stCondLst>
                                            <p:cond delay="500"/>
                                          </p:stCondLst>
                                        </p:cTn>
                                        <p:tgtEl>
                                          <p:spTgt spid="180"/>
                                        </p:tgtEl>
                                        <p:attrNameLst>
                                          <p:attrName>style.visibility</p:attrName>
                                        </p:attrNameLst>
                                      </p:cBhvr>
                                      <p:to>
                                        <p:strVal val="hidden"/>
                                      </p:to>
                                    </p:set>
                                  </p:childTnLst>
                                </p:cTn>
                              </p:par>
                              <p:par>
                                <p:cTn id="35" presetID="2" presetClass="exit" presetSubtype="2" fill="hold" nodeType="withEffect">
                                  <p:stCondLst>
                                    <p:cond delay="0"/>
                                  </p:stCondLst>
                                  <p:childTnLst>
                                    <p:anim calcmode="lin" valueType="num">
                                      <p:cBhvr additive="base">
                                        <p:cTn id="36" dur="500"/>
                                        <p:tgtEl>
                                          <p:spTgt spid="176"/>
                                        </p:tgtEl>
                                        <p:attrNameLst>
                                          <p:attrName>ppt_x</p:attrName>
                                        </p:attrNameLst>
                                      </p:cBhvr>
                                      <p:tavLst>
                                        <p:tav tm="0">
                                          <p:val>
                                            <p:strVal val="#ppt_x"/>
                                          </p:val>
                                        </p:tav>
                                        <p:tav tm="100000">
                                          <p:val>
                                            <p:strVal val="#ppt_x+1"/>
                                          </p:val>
                                        </p:tav>
                                      </p:tavLst>
                                    </p:anim>
                                    <p:set>
                                      <p:cBhvr>
                                        <p:cTn id="37" dur="1" fill="hold">
                                          <p:stCondLst>
                                            <p:cond delay="500"/>
                                          </p:stCondLst>
                                        </p:cTn>
                                        <p:tgtEl>
                                          <p:spTgt spid="176"/>
                                        </p:tgtEl>
                                        <p:attrNameLst>
                                          <p:attrName>style.visibility</p:attrName>
                                        </p:attrNameLst>
                                      </p:cBhvr>
                                      <p:to>
                                        <p:strVal val="hidden"/>
                                      </p:to>
                                    </p:set>
                                  </p:childTnLst>
                                </p:cTn>
                              </p:par>
                            </p:childTnLst>
                          </p:cTn>
                        </p:par>
                        <p:par>
                          <p:cTn id="38" fill="hold">
                            <p:stCondLst>
                              <p:cond delay="1000"/>
                            </p:stCondLst>
                            <p:childTnLst>
                              <p:par>
                                <p:cTn id="39" presetID="1" presetClass="exit" presetSubtype="0" fill="hold" nodeType="afterEffect">
                                  <p:stCondLst>
                                    <p:cond delay="0"/>
                                  </p:stCondLst>
                                  <p:childTnLst>
                                    <p:set>
                                      <p:cBhvr>
                                        <p:cTn id="40" dur="1" fill="hold">
                                          <p:stCondLst>
                                            <p:cond delay="1"/>
                                          </p:stCondLst>
                                        </p:cTn>
                                        <p:tgtEl>
                                          <p:spTgt spid="17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C87FED5-ADA5-15FB-F658-F97C28E5A183}"/>
              </a:ext>
            </a:extLst>
          </p:cNvPr>
          <p:cNvGraphicFramePr>
            <a:graphicFrameLocks noGrp="1"/>
          </p:cNvGraphicFramePr>
          <p:nvPr>
            <p:extLst>
              <p:ext uri="{D42A27DB-BD31-4B8C-83A1-F6EECF244321}">
                <p14:modId xmlns:p14="http://schemas.microsoft.com/office/powerpoint/2010/main" val="3308233684"/>
              </p:ext>
            </p:extLst>
          </p:nvPr>
        </p:nvGraphicFramePr>
        <p:xfrm>
          <a:off x="1044223" y="983262"/>
          <a:ext cx="10645420" cy="2011680"/>
        </p:xfrm>
        <a:graphic>
          <a:graphicData uri="http://schemas.openxmlformats.org/drawingml/2006/table">
            <a:tbl>
              <a:tblPr firstRow="1" bandRow="1">
                <a:tableStyleId>{5C22544A-7EE6-4342-B048-85BDC9FD1C3A}</a:tableStyleId>
              </a:tblPr>
              <a:tblGrid>
                <a:gridCol w="1253065">
                  <a:extLst>
                    <a:ext uri="{9D8B030D-6E8A-4147-A177-3AD203B41FA5}">
                      <a16:colId xmlns:a16="http://schemas.microsoft.com/office/drawing/2014/main" val="2422185788"/>
                    </a:ext>
                  </a:extLst>
                </a:gridCol>
                <a:gridCol w="970844">
                  <a:extLst>
                    <a:ext uri="{9D8B030D-6E8A-4147-A177-3AD203B41FA5}">
                      <a16:colId xmlns:a16="http://schemas.microsoft.com/office/drawing/2014/main" val="3539279757"/>
                    </a:ext>
                  </a:extLst>
                </a:gridCol>
                <a:gridCol w="1941689">
                  <a:extLst>
                    <a:ext uri="{9D8B030D-6E8A-4147-A177-3AD203B41FA5}">
                      <a16:colId xmlns:a16="http://schemas.microsoft.com/office/drawing/2014/main" val="683051103"/>
                    </a:ext>
                  </a:extLst>
                </a:gridCol>
                <a:gridCol w="1614311">
                  <a:extLst>
                    <a:ext uri="{9D8B030D-6E8A-4147-A177-3AD203B41FA5}">
                      <a16:colId xmlns:a16="http://schemas.microsoft.com/office/drawing/2014/main" val="506634363"/>
                    </a:ext>
                  </a:extLst>
                </a:gridCol>
                <a:gridCol w="2156178">
                  <a:extLst>
                    <a:ext uri="{9D8B030D-6E8A-4147-A177-3AD203B41FA5}">
                      <a16:colId xmlns:a16="http://schemas.microsoft.com/office/drawing/2014/main" val="3927811035"/>
                    </a:ext>
                  </a:extLst>
                </a:gridCol>
                <a:gridCol w="2709333">
                  <a:extLst>
                    <a:ext uri="{9D8B030D-6E8A-4147-A177-3AD203B41FA5}">
                      <a16:colId xmlns:a16="http://schemas.microsoft.com/office/drawing/2014/main" val="2517641670"/>
                    </a:ext>
                  </a:extLst>
                </a:gridCol>
              </a:tblGrid>
              <a:tr h="207010">
                <a:tc>
                  <a:txBody>
                    <a:bodyPr/>
                    <a:lstStyle/>
                    <a:p>
                      <a:pPr marL="0" marR="32385" indent="-1905" algn="just">
                        <a:spcBef>
                          <a:spcPts val="0"/>
                        </a:spcBef>
                        <a:spcAft>
                          <a:spcPts val="0"/>
                        </a:spcAft>
                        <a:tabLst>
                          <a:tab pos="5850890" algn="l"/>
                        </a:tabLst>
                      </a:pPr>
                      <a:r>
                        <a:rPr lang="vi-VN" sz="2400" dirty="0">
                          <a:effectLst/>
                          <a:latin typeface="Times New Roman" panose="02020603050405020304" pitchFamily="18" charset="0"/>
                          <a:cs typeface="Times New Roman" panose="02020603050405020304" pitchFamily="18" charset="0"/>
                        </a:rPr>
                        <a:t>Vương triều</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32385" indent="-1905" algn="just">
                        <a:spcBef>
                          <a:spcPts val="0"/>
                        </a:spcBef>
                        <a:spcAft>
                          <a:spcPts val="0"/>
                        </a:spcAft>
                        <a:tabLst>
                          <a:tab pos="5850890" algn="l"/>
                        </a:tabLst>
                      </a:pPr>
                      <a:r>
                        <a:rPr lang="en-US" sz="2400">
                          <a:effectLst/>
                          <a:latin typeface="Times New Roman" panose="02020603050405020304" pitchFamily="18" charset="0"/>
                          <a:cs typeface="Times New Roman" panose="02020603050405020304" pitchFamily="18" charset="0"/>
                        </a:rPr>
                        <a:t>Thời gian</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32385" indent="-1905" algn="just">
                        <a:spcBef>
                          <a:spcPts val="0"/>
                        </a:spcBef>
                        <a:spcAft>
                          <a:spcPts val="0"/>
                        </a:spcAft>
                        <a:tabLst>
                          <a:tab pos="5850890" algn="l"/>
                        </a:tabLst>
                      </a:pPr>
                      <a:r>
                        <a:rPr lang="en-US" sz="2400">
                          <a:effectLst/>
                          <a:latin typeface="Times New Roman" panose="02020603050405020304" pitchFamily="18" charset="0"/>
                          <a:cs typeface="Times New Roman" panose="02020603050405020304" pitchFamily="18" charset="0"/>
                        </a:rPr>
                        <a:t>Tình hình chính trị</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32385" indent="-1905" algn="just">
                        <a:spcBef>
                          <a:spcPts val="0"/>
                        </a:spcBef>
                        <a:spcAft>
                          <a:spcPts val="0"/>
                        </a:spcAft>
                        <a:tabLst>
                          <a:tab pos="5850890" algn="l"/>
                        </a:tabLst>
                      </a:pPr>
                      <a:r>
                        <a:rPr lang="en-US" sz="2400">
                          <a:effectLst/>
                          <a:latin typeface="Times New Roman" panose="02020603050405020304" pitchFamily="18" charset="0"/>
                          <a:cs typeface="Times New Roman" panose="02020603050405020304" pitchFamily="18" charset="0"/>
                        </a:rPr>
                        <a:t>Tình hình kinh tế</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32385" indent="-1905" algn="just">
                        <a:spcBef>
                          <a:spcPts val="0"/>
                        </a:spcBef>
                        <a:spcAft>
                          <a:spcPts val="0"/>
                        </a:spcAft>
                        <a:tabLst>
                          <a:tab pos="5850890" algn="l"/>
                        </a:tabLst>
                      </a:pPr>
                      <a:r>
                        <a:rPr lang="en-US" sz="2400">
                          <a:effectLst/>
                          <a:latin typeface="Times New Roman" panose="02020603050405020304" pitchFamily="18" charset="0"/>
                          <a:cs typeface="Times New Roman" panose="02020603050405020304" pitchFamily="18" charset="0"/>
                        </a:rPr>
                        <a:t>Tình hình xã hội</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32385" indent="-1905" algn="just">
                        <a:spcBef>
                          <a:spcPts val="0"/>
                        </a:spcBef>
                        <a:spcAft>
                          <a:spcPts val="0"/>
                        </a:spcAft>
                        <a:tabLst>
                          <a:tab pos="5850890" algn="l"/>
                        </a:tabLst>
                      </a:pPr>
                      <a:r>
                        <a:rPr lang="en-US" sz="2400">
                          <a:effectLst/>
                          <a:latin typeface="Times New Roman" panose="02020603050405020304" pitchFamily="18" charset="0"/>
                          <a:cs typeface="Times New Roman" panose="02020603050405020304" pitchFamily="18" charset="0"/>
                        </a:rPr>
                        <a:t>Thành tựu văn hóa</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816117231"/>
                  </a:ext>
                </a:extLst>
              </a:tr>
              <a:tr h="170180">
                <a:tc>
                  <a:txBody>
                    <a:bodyPr/>
                    <a:lstStyle/>
                    <a:p>
                      <a:pPr marL="0" marR="32385" indent="-1905" algn="just">
                        <a:spcBef>
                          <a:spcPts val="0"/>
                        </a:spcBef>
                        <a:spcAft>
                          <a:spcPts val="0"/>
                        </a:spcAft>
                        <a:tabLst>
                          <a:tab pos="5850890" algn="l"/>
                        </a:tabLst>
                      </a:pPr>
                      <a:r>
                        <a:rPr lang="en-US" sz="2400" dirty="0" err="1">
                          <a:effectLst/>
                          <a:latin typeface="Times New Roman" panose="02020603050405020304" pitchFamily="18" charset="0"/>
                          <a:cs typeface="Times New Roman" panose="02020603050405020304" pitchFamily="18" charset="0"/>
                        </a:rPr>
                        <a:t>Vương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Đê</a:t>
                      </a:r>
                      <a:r>
                        <a:rPr lang="en-US" sz="2400" dirty="0">
                          <a:effectLst/>
                          <a:latin typeface="Times New Roman" panose="02020603050405020304" pitchFamily="18" charset="0"/>
                          <a:cs typeface="Times New Roman" panose="02020603050405020304" pitchFamily="18" charset="0"/>
                        </a:rPr>
                        <a:t> li</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32385" indent="-1905" algn="just">
                        <a:spcBef>
                          <a:spcPts val="0"/>
                        </a:spcBef>
                        <a:spcAft>
                          <a:spcPts val="0"/>
                        </a:spcAft>
                        <a:tabLst>
                          <a:tab pos="5850890" algn="l"/>
                        </a:tabLst>
                      </a:pP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32385" algn="just">
                        <a:spcBef>
                          <a:spcPts val="0"/>
                        </a:spcBef>
                        <a:spcAft>
                          <a:spcPts val="0"/>
                        </a:spcAft>
                        <a:tabLst>
                          <a:tab pos="5850890" algn="l"/>
                        </a:tabLst>
                      </a:pP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32385" indent="-1905" algn="just">
                        <a:spcBef>
                          <a:spcPts val="0"/>
                        </a:spcBef>
                        <a:spcAft>
                          <a:spcPts val="0"/>
                        </a:spcAft>
                        <a:tabLst>
                          <a:tab pos="5850890" algn="l"/>
                        </a:tabLst>
                      </a:pP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32385" indent="-1905" algn="just">
                        <a:spcBef>
                          <a:spcPts val="0"/>
                        </a:spcBef>
                        <a:spcAft>
                          <a:spcPts val="0"/>
                        </a:spcAft>
                        <a:tabLst>
                          <a:tab pos="5850890" algn="l"/>
                        </a:tabLst>
                      </a:pP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32385" algn="just">
                        <a:spcBef>
                          <a:spcPts val="0"/>
                        </a:spcBef>
                        <a:spcAft>
                          <a:spcPts val="0"/>
                        </a:spcAft>
                        <a:tabLst>
                          <a:tab pos="5850890" algn="l"/>
                        </a:tabLst>
                      </a:pP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964632332"/>
                  </a:ext>
                </a:extLst>
              </a:tr>
            </a:tbl>
          </a:graphicData>
        </a:graphic>
      </p:graphicFrame>
      <p:sp>
        <p:nvSpPr>
          <p:cNvPr id="3" name="TextBox 2">
            <a:extLst>
              <a:ext uri="{FF2B5EF4-FFF2-40B4-BE49-F238E27FC236}">
                <a16:creationId xmlns:a16="http://schemas.microsoft.com/office/drawing/2014/main" id="{47816998-4016-E8FA-46C5-3471A1257A6A}"/>
              </a:ext>
            </a:extLst>
          </p:cNvPr>
          <p:cNvSpPr txBox="1"/>
          <p:nvPr/>
        </p:nvSpPr>
        <p:spPr>
          <a:xfrm>
            <a:off x="2494844" y="417689"/>
            <a:ext cx="802640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LẬP BẢNG THỐNG KÊ THEO MẪU</a:t>
            </a:r>
          </a:p>
        </p:txBody>
      </p:sp>
      <p:sp>
        <p:nvSpPr>
          <p:cNvPr id="4" name="Date Placeholder 3">
            <a:extLst>
              <a:ext uri="{FF2B5EF4-FFF2-40B4-BE49-F238E27FC236}">
                <a16:creationId xmlns:a16="http://schemas.microsoft.com/office/drawing/2014/main" id="{532248A2-4AF5-2858-C167-2DA1244E320C}"/>
              </a:ext>
            </a:extLst>
          </p:cNvPr>
          <p:cNvSpPr>
            <a:spLocks noGrp="1"/>
          </p:cNvSpPr>
          <p:nvPr>
            <p:ph type="dt" sz="half" idx="10"/>
          </p:nvPr>
        </p:nvSpPr>
        <p:spPr/>
        <p:txBody>
          <a:bodyPr/>
          <a:lstStyle/>
          <a:p>
            <a:fld id="{D3A42EBF-3E00-4B30-8D6B-DA14B7DEB737}" type="datetime1">
              <a:rPr lang="en-US" smtClean="0"/>
              <a:t>8/2/2024</a:t>
            </a:fld>
            <a:endParaRPr lang="en-US" dirty="0"/>
          </a:p>
        </p:txBody>
      </p:sp>
      <p:sp>
        <p:nvSpPr>
          <p:cNvPr id="5" name="Footer Placeholder 4">
            <a:extLst>
              <a:ext uri="{FF2B5EF4-FFF2-40B4-BE49-F238E27FC236}">
                <a16:creationId xmlns:a16="http://schemas.microsoft.com/office/drawing/2014/main" id="{F587433F-DF53-EEC8-41A0-E3D5438235BE}"/>
              </a:ext>
            </a:extLst>
          </p:cNvPr>
          <p:cNvSpPr>
            <a:spLocks noGrp="1"/>
          </p:cNvSpPr>
          <p:nvPr>
            <p:ph type="ftr" sz="quarter" idx="11"/>
          </p:nvPr>
        </p:nvSpPr>
        <p:spPr/>
        <p:txBody>
          <a:bodyPr/>
          <a:lstStyle/>
          <a:p>
            <a:r>
              <a:rPr lang="en-US"/>
              <a:t>0919574295</a:t>
            </a:r>
            <a:endParaRPr lang="en-US" dirty="0"/>
          </a:p>
        </p:txBody>
      </p:sp>
      <p:sp>
        <p:nvSpPr>
          <p:cNvPr id="6" name="Slide Number Placeholder 5">
            <a:extLst>
              <a:ext uri="{FF2B5EF4-FFF2-40B4-BE49-F238E27FC236}">
                <a16:creationId xmlns:a16="http://schemas.microsoft.com/office/drawing/2014/main" id="{7C4D7AB7-6EDD-D7BF-7106-31BB4864DEF9}"/>
              </a:ext>
            </a:extLst>
          </p:cNvPr>
          <p:cNvSpPr>
            <a:spLocks noGrp="1"/>
          </p:cNvSpPr>
          <p:nvPr>
            <p:ph type="sldNum" sz="quarter" idx="12"/>
          </p:nvPr>
        </p:nvSpPr>
        <p:spPr/>
        <p:txBody>
          <a:bodyPr/>
          <a:lstStyle/>
          <a:p>
            <a:fld id="{3A98EE3D-8CD1-4C3F-BD1C-C98C9596463C}" type="slidenum">
              <a:rPr lang="en-US" smtClean="0"/>
              <a:t>28</a:t>
            </a:fld>
            <a:endParaRPr lang="en-US" dirty="0"/>
          </a:p>
        </p:txBody>
      </p:sp>
    </p:spTree>
    <p:extLst>
      <p:ext uri="{BB962C8B-B14F-4D97-AF65-F5344CB8AC3E}">
        <p14:creationId xmlns:p14="http://schemas.microsoft.com/office/powerpoint/2010/main" val="808777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C87FED5-ADA5-15FB-F658-F97C28E5A183}"/>
              </a:ext>
            </a:extLst>
          </p:cNvPr>
          <p:cNvGraphicFramePr>
            <a:graphicFrameLocks noGrp="1"/>
          </p:cNvGraphicFramePr>
          <p:nvPr/>
        </p:nvGraphicFramePr>
        <p:xfrm>
          <a:off x="773290" y="1005840"/>
          <a:ext cx="10645420" cy="4846320"/>
        </p:xfrm>
        <a:graphic>
          <a:graphicData uri="http://schemas.openxmlformats.org/drawingml/2006/table">
            <a:tbl>
              <a:tblPr firstRow="1" bandRow="1">
                <a:tableStyleId>{5C22544A-7EE6-4342-B048-85BDC9FD1C3A}</a:tableStyleId>
              </a:tblPr>
              <a:tblGrid>
                <a:gridCol w="1253065">
                  <a:extLst>
                    <a:ext uri="{9D8B030D-6E8A-4147-A177-3AD203B41FA5}">
                      <a16:colId xmlns:a16="http://schemas.microsoft.com/office/drawing/2014/main" val="2422185788"/>
                    </a:ext>
                  </a:extLst>
                </a:gridCol>
                <a:gridCol w="970844">
                  <a:extLst>
                    <a:ext uri="{9D8B030D-6E8A-4147-A177-3AD203B41FA5}">
                      <a16:colId xmlns:a16="http://schemas.microsoft.com/office/drawing/2014/main" val="3539279757"/>
                    </a:ext>
                  </a:extLst>
                </a:gridCol>
                <a:gridCol w="1941689">
                  <a:extLst>
                    <a:ext uri="{9D8B030D-6E8A-4147-A177-3AD203B41FA5}">
                      <a16:colId xmlns:a16="http://schemas.microsoft.com/office/drawing/2014/main" val="683051103"/>
                    </a:ext>
                  </a:extLst>
                </a:gridCol>
                <a:gridCol w="1614311">
                  <a:extLst>
                    <a:ext uri="{9D8B030D-6E8A-4147-A177-3AD203B41FA5}">
                      <a16:colId xmlns:a16="http://schemas.microsoft.com/office/drawing/2014/main" val="506634363"/>
                    </a:ext>
                  </a:extLst>
                </a:gridCol>
                <a:gridCol w="2156178">
                  <a:extLst>
                    <a:ext uri="{9D8B030D-6E8A-4147-A177-3AD203B41FA5}">
                      <a16:colId xmlns:a16="http://schemas.microsoft.com/office/drawing/2014/main" val="3927811035"/>
                    </a:ext>
                  </a:extLst>
                </a:gridCol>
                <a:gridCol w="2709333">
                  <a:extLst>
                    <a:ext uri="{9D8B030D-6E8A-4147-A177-3AD203B41FA5}">
                      <a16:colId xmlns:a16="http://schemas.microsoft.com/office/drawing/2014/main" val="2517641670"/>
                    </a:ext>
                  </a:extLst>
                </a:gridCol>
              </a:tblGrid>
              <a:tr h="207010">
                <a:tc>
                  <a:txBody>
                    <a:bodyPr/>
                    <a:lstStyle/>
                    <a:p>
                      <a:pPr marL="0" marR="32385" indent="-1905" algn="just">
                        <a:spcBef>
                          <a:spcPts val="0"/>
                        </a:spcBef>
                        <a:spcAft>
                          <a:spcPts val="0"/>
                        </a:spcAft>
                        <a:tabLst>
                          <a:tab pos="5850890" algn="l"/>
                        </a:tabLst>
                      </a:pPr>
                      <a:r>
                        <a:rPr lang="vi-VN" sz="2400" dirty="0">
                          <a:effectLst/>
                          <a:latin typeface="Times New Roman" panose="02020603050405020304" pitchFamily="18" charset="0"/>
                          <a:cs typeface="Times New Roman" panose="02020603050405020304" pitchFamily="18" charset="0"/>
                        </a:rPr>
                        <a:t>Vương triều</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32385" indent="-1905" algn="just">
                        <a:spcBef>
                          <a:spcPts val="0"/>
                        </a:spcBef>
                        <a:spcAft>
                          <a:spcPts val="0"/>
                        </a:spcAft>
                        <a:tabLst>
                          <a:tab pos="5850890" algn="l"/>
                        </a:tabLst>
                      </a:pPr>
                      <a:r>
                        <a:rPr lang="en-US" sz="2400">
                          <a:effectLst/>
                          <a:latin typeface="Times New Roman" panose="02020603050405020304" pitchFamily="18" charset="0"/>
                          <a:cs typeface="Times New Roman" panose="02020603050405020304" pitchFamily="18" charset="0"/>
                        </a:rPr>
                        <a:t>Thời gian</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32385" indent="-1905" algn="just">
                        <a:spcBef>
                          <a:spcPts val="0"/>
                        </a:spcBef>
                        <a:spcAft>
                          <a:spcPts val="0"/>
                        </a:spcAft>
                        <a:tabLst>
                          <a:tab pos="5850890" algn="l"/>
                        </a:tabLst>
                      </a:pPr>
                      <a:r>
                        <a:rPr lang="en-US" sz="2400">
                          <a:effectLst/>
                          <a:latin typeface="Times New Roman" panose="02020603050405020304" pitchFamily="18" charset="0"/>
                          <a:cs typeface="Times New Roman" panose="02020603050405020304" pitchFamily="18" charset="0"/>
                        </a:rPr>
                        <a:t>Tình hình chính trị</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32385" indent="-1905" algn="just">
                        <a:spcBef>
                          <a:spcPts val="0"/>
                        </a:spcBef>
                        <a:spcAft>
                          <a:spcPts val="0"/>
                        </a:spcAft>
                        <a:tabLst>
                          <a:tab pos="5850890" algn="l"/>
                        </a:tabLst>
                      </a:pPr>
                      <a:r>
                        <a:rPr lang="en-US" sz="2400">
                          <a:effectLst/>
                          <a:latin typeface="Times New Roman" panose="02020603050405020304" pitchFamily="18" charset="0"/>
                          <a:cs typeface="Times New Roman" panose="02020603050405020304" pitchFamily="18" charset="0"/>
                        </a:rPr>
                        <a:t>Tình hình kinh tế</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32385" indent="-1905" algn="just">
                        <a:spcBef>
                          <a:spcPts val="0"/>
                        </a:spcBef>
                        <a:spcAft>
                          <a:spcPts val="0"/>
                        </a:spcAft>
                        <a:tabLst>
                          <a:tab pos="5850890" algn="l"/>
                        </a:tabLst>
                      </a:pPr>
                      <a:r>
                        <a:rPr lang="en-US" sz="2400">
                          <a:effectLst/>
                          <a:latin typeface="Times New Roman" panose="02020603050405020304" pitchFamily="18" charset="0"/>
                          <a:cs typeface="Times New Roman" panose="02020603050405020304" pitchFamily="18" charset="0"/>
                        </a:rPr>
                        <a:t>Tình hình xã hội</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32385" indent="-1905" algn="just">
                        <a:spcBef>
                          <a:spcPts val="0"/>
                        </a:spcBef>
                        <a:spcAft>
                          <a:spcPts val="0"/>
                        </a:spcAft>
                        <a:tabLst>
                          <a:tab pos="5850890" algn="l"/>
                        </a:tabLst>
                      </a:pPr>
                      <a:r>
                        <a:rPr lang="en-US" sz="2400">
                          <a:effectLst/>
                          <a:latin typeface="Times New Roman" panose="02020603050405020304" pitchFamily="18" charset="0"/>
                          <a:cs typeface="Times New Roman" panose="02020603050405020304" pitchFamily="18" charset="0"/>
                        </a:rPr>
                        <a:t>Thành tựu văn hóa</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816117231"/>
                  </a:ext>
                </a:extLst>
              </a:tr>
              <a:tr h="170180">
                <a:tc>
                  <a:txBody>
                    <a:bodyPr/>
                    <a:lstStyle/>
                    <a:p>
                      <a:pPr marL="0" marR="32385" indent="-1905" algn="just">
                        <a:spcBef>
                          <a:spcPts val="0"/>
                        </a:spcBef>
                        <a:spcAft>
                          <a:spcPts val="0"/>
                        </a:spcAft>
                        <a:tabLst>
                          <a:tab pos="5850890" algn="l"/>
                        </a:tabLst>
                      </a:pPr>
                      <a:r>
                        <a:rPr lang="en-US" sz="2400" dirty="0" err="1">
                          <a:effectLst/>
                          <a:latin typeface="Times New Roman" panose="02020603050405020304" pitchFamily="18" charset="0"/>
                          <a:cs typeface="Times New Roman" panose="02020603050405020304" pitchFamily="18" charset="0"/>
                        </a:rPr>
                        <a:t>Vương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Đê</a:t>
                      </a:r>
                      <a:r>
                        <a:rPr lang="en-US" sz="2400" dirty="0">
                          <a:effectLst/>
                          <a:latin typeface="Times New Roman" panose="02020603050405020304" pitchFamily="18" charset="0"/>
                          <a:cs typeface="Times New Roman" panose="02020603050405020304" pitchFamily="18" charset="0"/>
                        </a:rPr>
                        <a:t> li</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32385" indent="-1905" algn="just">
                        <a:spcBef>
                          <a:spcPts val="0"/>
                        </a:spcBef>
                        <a:spcAft>
                          <a:spcPts val="0"/>
                        </a:spcAft>
                        <a:tabLst>
                          <a:tab pos="5850890" algn="l"/>
                        </a:tabLst>
                      </a:pPr>
                      <a:r>
                        <a:rPr lang="en-US" sz="2400" dirty="0" err="1">
                          <a:effectLst/>
                          <a:latin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kỉ</a:t>
                      </a:r>
                      <a:r>
                        <a:rPr lang="en-US" sz="2400" dirty="0">
                          <a:effectLst/>
                          <a:latin typeface="Times New Roman" panose="02020603050405020304" pitchFamily="18" charset="0"/>
                          <a:cs typeface="Times New Roman" panose="02020603050405020304" pitchFamily="18" charset="0"/>
                        </a:rPr>
                        <a:t> XIII </a:t>
                      </a:r>
                      <a:r>
                        <a:rPr lang="en-US" sz="2400" dirty="0" err="1">
                          <a:effectLst/>
                          <a:latin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cs typeface="Times New Roman" panose="02020603050405020304" pitchFamily="18" charset="0"/>
                        </a:rPr>
                        <a:t> XVI</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32385" algn="just">
                        <a:spcBef>
                          <a:spcPts val="0"/>
                        </a:spcBef>
                        <a:spcAft>
                          <a:spcPts val="0"/>
                        </a:spcAft>
                        <a:tabLst>
                          <a:tab pos="5850890" algn="l"/>
                        </a:tabLst>
                      </a:pP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vương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ngoại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tộc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tiên</a:t>
                      </a:r>
                      <a:endParaRPr lang="en-US" sz="2400" dirty="0">
                        <a:effectLst/>
                        <a:latin typeface="Times New Roman" panose="02020603050405020304" pitchFamily="18" charset="0"/>
                        <a:cs typeface="Times New Roman" panose="02020603050405020304" pitchFamily="18" charset="0"/>
                      </a:endParaRPr>
                    </a:p>
                    <a:p>
                      <a:pPr marL="0" marR="32385" algn="just">
                        <a:spcBef>
                          <a:spcPts val="0"/>
                        </a:spcBef>
                        <a:spcAft>
                          <a:spcPts val="0"/>
                        </a:spcAft>
                        <a:tabLst>
                          <a:tab pos="5850890" algn="l"/>
                        </a:tabLs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Ấn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nhất</a:t>
                      </a:r>
                      <a:r>
                        <a:rPr lang="en-US" sz="2400" dirty="0">
                          <a:effectLst/>
                          <a:latin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cs typeface="Times New Roman" panose="02020603050405020304" pitchFamily="18" charset="0"/>
                        </a:rPr>
                        <a:t>chiến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tranh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phục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Hồi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Giáo</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32385" indent="-1905" algn="just">
                        <a:spcBef>
                          <a:spcPts val="0"/>
                        </a:spcBef>
                        <a:spcAft>
                          <a:spcPts val="0"/>
                        </a:spcAft>
                        <a:tabLst>
                          <a:tab pos="5850890" algn="l"/>
                        </a:tabLst>
                      </a:pPr>
                      <a:r>
                        <a:rPr lang="en-US" sz="2400" dirty="0" err="1">
                          <a:effectLst/>
                          <a:latin typeface="Times New Roman" panose="02020603050405020304" pitchFamily="18" charset="0"/>
                          <a:cs typeface="Times New Roman" panose="02020603050405020304" pitchFamily="18" charset="0"/>
                        </a:rPr>
                        <a:t>Nông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nghiệp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thủ</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nghiệp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thương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triển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biệt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ngoại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thương</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32385" indent="-1905" algn="just">
                        <a:spcBef>
                          <a:spcPts val="0"/>
                        </a:spcBef>
                        <a:spcAft>
                          <a:spcPts val="0"/>
                        </a:spcAft>
                        <a:tabLst>
                          <a:tab pos="5850890" algn="l"/>
                        </a:tabLs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a:t>
                      </a:r>
                      <a:r>
                        <a:rPr lang="en-US" sz="2400" dirty="0">
                          <a:effectLst/>
                          <a:latin typeface="Times New Roman" panose="02020603050405020304" pitchFamily="18" charset="0"/>
                          <a:cs typeface="Times New Roman" panose="02020603050405020304" pitchFamily="18" charset="0"/>
                        </a:rPr>
                        <a:t> la </a:t>
                      </a:r>
                      <a:r>
                        <a:rPr lang="en-US" sz="2400" dirty="0" err="1">
                          <a:effectLst/>
                          <a:latin typeface="Times New Roman" panose="02020603050405020304" pitchFamily="18" charset="0"/>
                          <a:cs typeface="Times New Roman" panose="02020603050405020304" pitchFamily="18" charset="0"/>
                        </a:rPr>
                        <a:t>Môn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vẫn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đẳng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cấp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cao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thực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quyền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nằm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tay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Hồi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giáo</a:t>
                      </a:r>
                      <a:endParaRPr lang="en-US" sz="2400" dirty="0">
                        <a:effectLst/>
                        <a:latin typeface="Times New Roman" panose="02020603050405020304" pitchFamily="18" charset="0"/>
                        <a:cs typeface="Times New Roman" panose="02020603050405020304" pitchFamily="18" charset="0"/>
                      </a:endParaRPr>
                    </a:p>
                    <a:p>
                      <a:pPr marL="0" marR="32385" indent="-1905" algn="just">
                        <a:spcBef>
                          <a:spcPts val="0"/>
                        </a:spcBef>
                        <a:spcAft>
                          <a:spcPts val="0"/>
                        </a:spcAft>
                        <a:tabLst>
                          <a:tab pos="5850890" algn="l"/>
                        </a:tabLs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Cư</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Ấn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theo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Hồi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biệt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32385" algn="just">
                        <a:spcBef>
                          <a:spcPts val="0"/>
                        </a:spcBef>
                        <a:spcAft>
                          <a:spcPts val="0"/>
                        </a:spcAft>
                        <a:tabLst>
                          <a:tab pos="5850890" algn="l"/>
                        </a:tabLst>
                      </a:pPr>
                      <a:r>
                        <a:rPr lang="en-US" sz="2400" dirty="0" err="1">
                          <a:effectLst/>
                          <a:latin typeface="Times New Roman" panose="02020603050405020304" pitchFamily="18" charset="0"/>
                          <a:cs typeface="Times New Roman" panose="02020603050405020304" pitchFamily="18" charset="0"/>
                        </a:rPr>
                        <a:t>Đạo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Hồi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xâm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trở</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quốc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giáo</a:t>
                      </a:r>
                      <a:endParaRPr lang="en-US" sz="2400" dirty="0">
                        <a:effectLst/>
                        <a:latin typeface="Times New Roman" panose="02020603050405020304" pitchFamily="18" charset="0"/>
                        <a:cs typeface="Times New Roman" panose="02020603050405020304" pitchFamily="18" charset="0"/>
                      </a:endParaRPr>
                    </a:p>
                    <a:p>
                      <a:pPr marL="0" marR="32385" algn="just">
                        <a:spcBef>
                          <a:spcPts val="0"/>
                        </a:spcBef>
                        <a:spcAft>
                          <a:spcPts val="0"/>
                        </a:spcAft>
                        <a:tabLst>
                          <a:tab pos="5850890" algn="l"/>
                        </a:tabLst>
                      </a:pPr>
                      <a:r>
                        <a:rPr lang="en-US" sz="2400" dirty="0" err="1">
                          <a:effectLst/>
                          <a:latin typeface="Times New Roman" panose="02020603050405020304" pitchFamily="18" charset="0"/>
                          <a:cs typeface="Times New Roman" panose="02020603050405020304" pitchFamily="18" charset="0"/>
                        </a:rPr>
                        <a:t>Mặc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chữ</a:t>
                      </a:r>
                      <a:r>
                        <a:rPr lang="en-US" sz="2400" dirty="0">
                          <a:effectLst/>
                          <a:latin typeface="Times New Roman" panose="02020603050405020304" pitchFamily="18" charset="0"/>
                          <a:cs typeface="Times New Roman" panose="02020603050405020304" pitchFamily="18" charset="0"/>
                        </a:rPr>
                        <a:t> Ba </a:t>
                      </a:r>
                      <a:r>
                        <a:rPr lang="en-US" sz="2400" dirty="0" err="1">
                          <a:effectLst/>
                          <a:latin typeface="Times New Roman" panose="02020603050405020304" pitchFamily="18" charset="0"/>
                          <a:cs typeface="Times New Roman" panose="02020603050405020304" pitchFamily="18" charset="0"/>
                        </a:rPr>
                        <a:t>tư</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ngôn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cs typeface="Times New Roman" panose="02020603050405020304" pitchFamily="18" charset="0"/>
                        </a:rPr>
                        <a:t> song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ngôn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Hin-đi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yếu</a:t>
                      </a:r>
                      <a:endParaRPr lang="en-US" sz="2400" dirty="0">
                        <a:effectLst/>
                        <a:latin typeface="Times New Roman" panose="02020603050405020304" pitchFamily="18" charset="0"/>
                        <a:cs typeface="Times New Roman" panose="02020603050405020304" pitchFamily="18" charset="0"/>
                      </a:endParaRPr>
                    </a:p>
                    <a:p>
                      <a:pPr marL="0" marR="32385" algn="just">
                        <a:spcBef>
                          <a:spcPts val="0"/>
                        </a:spcBef>
                        <a:spcAft>
                          <a:spcPts val="0"/>
                        </a:spcAft>
                        <a:tabLst>
                          <a:tab pos="5850890" algn="l"/>
                        </a:tabLst>
                      </a:pPr>
                      <a:r>
                        <a:rPr lang="en-US" sz="2400" dirty="0" err="1">
                          <a:effectLst/>
                          <a:latin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Hồi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trưng</a:t>
                      </a:r>
                      <a:r>
                        <a:rPr lang="en-US" sz="2400" dirty="0">
                          <a:effectLst/>
                          <a:latin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964632332"/>
                  </a:ext>
                </a:extLst>
              </a:tr>
            </a:tbl>
          </a:graphicData>
        </a:graphic>
      </p:graphicFrame>
      <p:sp>
        <p:nvSpPr>
          <p:cNvPr id="3" name="Date Placeholder 2">
            <a:extLst>
              <a:ext uri="{FF2B5EF4-FFF2-40B4-BE49-F238E27FC236}">
                <a16:creationId xmlns:a16="http://schemas.microsoft.com/office/drawing/2014/main" id="{6AD850F7-9039-EBB8-6F93-96D22F4218AB}"/>
              </a:ext>
            </a:extLst>
          </p:cNvPr>
          <p:cNvSpPr>
            <a:spLocks noGrp="1"/>
          </p:cNvSpPr>
          <p:nvPr>
            <p:ph type="dt" sz="half" idx="10"/>
          </p:nvPr>
        </p:nvSpPr>
        <p:spPr/>
        <p:txBody>
          <a:bodyPr/>
          <a:lstStyle/>
          <a:p>
            <a:fld id="{617C00DF-4F7E-40C4-8A72-7C03D47C4255}" type="datetime1">
              <a:rPr lang="en-US" smtClean="0"/>
              <a:t>8/2/2024</a:t>
            </a:fld>
            <a:endParaRPr lang="en-US" dirty="0"/>
          </a:p>
        </p:txBody>
      </p:sp>
      <p:sp>
        <p:nvSpPr>
          <p:cNvPr id="4" name="Footer Placeholder 3">
            <a:extLst>
              <a:ext uri="{FF2B5EF4-FFF2-40B4-BE49-F238E27FC236}">
                <a16:creationId xmlns:a16="http://schemas.microsoft.com/office/drawing/2014/main" id="{BD3EA4BB-FAE4-5731-2DB2-0A37ED9FD016}"/>
              </a:ext>
            </a:extLst>
          </p:cNvPr>
          <p:cNvSpPr>
            <a:spLocks noGrp="1"/>
          </p:cNvSpPr>
          <p:nvPr>
            <p:ph type="ftr" sz="quarter" idx="11"/>
          </p:nvPr>
        </p:nvSpPr>
        <p:spPr/>
        <p:txBody>
          <a:bodyPr/>
          <a:lstStyle/>
          <a:p>
            <a:r>
              <a:rPr lang="en-US"/>
              <a:t>0919574295</a:t>
            </a:r>
            <a:endParaRPr lang="en-US" dirty="0"/>
          </a:p>
        </p:txBody>
      </p:sp>
      <p:sp>
        <p:nvSpPr>
          <p:cNvPr id="5" name="Slide Number Placeholder 4">
            <a:extLst>
              <a:ext uri="{FF2B5EF4-FFF2-40B4-BE49-F238E27FC236}">
                <a16:creationId xmlns:a16="http://schemas.microsoft.com/office/drawing/2014/main" id="{10D5E9C7-5494-FED1-8F10-2D9EE8538AFE}"/>
              </a:ext>
            </a:extLst>
          </p:cNvPr>
          <p:cNvSpPr>
            <a:spLocks noGrp="1"/>
          </p:cNvSpPr>
          <p:nvPr>
            <p:ph type="sldNum" sz="quarter" idx="12"/>
          </p:nvPr>
        </p:nvSpPr>
        <p:spPr/>
        <p:txBody>
          <a:bodyPr/>
          <a:lstStyle/>
          <a:p>
            <a:fld id="{3A98EE3D-8CD1-4C3F-BD1C-C98C9596463C}" type="slidenum">
              <a:rPr lang="en-US" smtClean="0"/>
              <a:t>29</a:t>
            </a:fld>
            <a:endParaRPr lang="en-US" dirty="0"/>
          </a:p>
        </p:txBody>
      </p:sp>
    </p:spTree>
    <p:extLst>
      <p:ext uri="{BB962C8B-B14F-4D97-AF65-F5344CB8AC3E}">
        <p14:creationId xmlns:p14="http://schemas.microsoft.com/office/powerpoint/2010/main" val="4151635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7"/>
          <p:cNvSpPr txBox="1">
            <a:spLocks noGrp="1"/>
          </p:cNvSpPr>
          <p:nvPr>
            <p:ph type="title"/>
          </p:nvPr>
        </p:nvSpPr>
        <p:spPr>
          <a:xfrm>
            <a:off x="583325" y="0"/>
            <a:ext cx="11445766" cy="979487"/>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Clr>
                <a:schemeClr val="dk1"/>
              </a:buClr>
              <a:buSzPts val="4400"/>
            </a:pPr>
            <a:r>
              <a:rPr lang="en-US" sz="4400" b="1" dirty="0">
                <a:solidFill>
                  <a:srgbClr val="FF0000"/>
                </a:solidFill>
                <a:latin typeface="Times New Roman"/>
                <a:ea typeface="Times New Roman"/>
                <a:cs typeface="Times New Roman"/>
                <a:sym typeface="Times New Roman"/>
              </a:rPr>
              <a:t>BÀI 9 VƯƠNG TRIỀU HỒI GIÁO ĐÊ LI</a:t>
            </a:r>
            <a:endParaRPr b="1" dirty="0">
              <a:solidFill>
                <a:srgbClr val="FF0000"/>
              </a:solidFill>
            </a:endParaRPr>
          </a:p>
        </p:txBody>
      </p:sp>
      <p:pic>
        <p:nvPicPr>
          <p:cNvPr id="283" name="Google Shape;283;p17"/>
          <p:cNvPicPr preferRelativeResize="0"/>
          <p:nvPr/>
        </p:nvPicPr>
        <p:blipFill rotWithShape="1">
          <a:blip r:embed="rId3">
            <a:alphaModFix/>
          </a:blip>
          <a:srcRect/>
          <a:stretch/>
        </p:blipFill>
        <p:spPr>
          <a:xfrm>
            <a:off x="0" y="1306923"/>
            <a:ext cx="5655332" cy="4831529"/>
          </a:xfrm>
          <a:prstGeom prst="rect">
            <a:avLst/>
          </a:prstGeom>
          <a:noFill/>
          <a:ln>
            <a:noFill/>
          </a:ln>
        </p:spPr>
      </p:pic>
      <p:pic>
        <p:nvPicPr>
          <p:cNvPr id="284" name="Google Shape;284;p17"/>
          <p:cNvPicPr preferRelativeResize="0"/>
          <p:nvPr/>
        </p:nvPicPr>
        <p:blipFill rotWithShape="1">
          <a:blip r:embed="rId4">
            <a:alphaModFix/>
          </a:blip>
          <a:srcRect/>
          <a:stretch/>
        </p:blipFill>
        <p:spPr>
          <a:xfrm>
            <a:off x="5655332" y="1306923"/>
            <a:ext cx="6536668" cy="4715505"/>
          </a:xfrm>
          <a:prstGeom prst="rect">
            <a:avLst/>
          </a:prstGeom>
          <a:noFill/>
          <a:ln>
            <a:noFill/>
          </a:ln>
        </p:spPr>
      </p:pic>
      <p:sp>
        <p:nvSpPr>
          <p:cNvPr id="2" name="Date Placeholder 1">
            <a:extLst>
              <a:ext uri="{FF2B5EF4-FFF2-40B4-BE49-F238E27FC236}">
                <a16:creationId xmlns:a16="http://schemas.microsoft.com/office/drawing/2014/main" id="{2C2EF327-96B2-75B4-7630-DF1AB87338D0}"/>
              </a:ext>
            </a:extLst>
          </p:cNvPr>
          <p:cNvSpPr>
            <a:spLocks noGrp="1"/>
          </p:cNvSpPr>
          <p:nvPr>
            <p:ph type="dt" sz="half" idx="10"/>
          </p:nvPr>
        </p:nvSpPr>
        <p:spPr/>
        <p:txBody>
          <a:bodyPr/>
          <a:lstStyle/>
          <a:p>
            <a:fld id="{0E1CF056-2FE6-40C5-BE8A-07864EBB0711}" type="datetime1">
              <a:rPr lang="en-US" smtClean="0"/>
              <a:t>8/2/2024</a:t>
            </a:fld>
            <a:endParaRPr lang="en-US" dirty="0"/>
          </a:p>
        </p:txBody>
      </p:sp>
      <p:sp>
        <p:nvSpPr>
          <p:cNvPr id="3" name="Footer Placeholder 2">
            <a:extLst>
              <a:ext uri="{FF2B5EF4-FFF2-40B4-BE49-F238E27FC236}">
                <a16:creationId xmlns:a16="http://schemas.microsoft.com/office/drawing/2014/main" id="{64C74110-FBBC-0CAD-EC89-5F8B2751B86E}"/>
              </a:ext>
            </a:extLst>
          </p:cNvPr>
          <p:cNvSpPr>
            <a:spLocks noGrp="1"/>
          </p:cNvSpPr>
          <p:nvPr>
            <p:ph type="ftr" sz="quarter" idx="11"/>
          </p:nvPr>
        </p:nvSpPr>
        <p:spPr/>
        <p:txBody>
          <a:bodyPr/>
          <a:lstStyle/>
          <a:p>
            <a:r>
              <a:rPr lang="en-US"/>
              <a:t>0919574295</a:t>
            </a:r>
            <a:endParaRPr lang="en-US" dirty="0"/>
          </a:p>
        </p:txBody>
      </p:sp>
      <p:sp>
        <p:nvSpPr>
          <p:cNvPr id="4" name="Slide Number Placeholder 3">
            <a:extLst>
              <a:ext uri="{FF2B5EF4-FFF2-40B4-BE49-F238E27FC236}">
                <a16:creationId xmlns:a16="http://schemas.microsoft.com/office/drawing/2014/main" id="{AAFDDB01-ACAF-3D4E-AB4B-6018C144506E}"/>
              </a:ext>
            </a:extLst>
          </p:cNvPr>
          <p:cNvSpPr>
            <a:spLocks noGrp="1"/>
          </p:cNvSpPr>
          <p:nvPr>
            <p:ph type="sldNum" sz="quarter" idx="12"/>
          </p:nvPr>
        </p:nvSpPr>
        <p:spPr/>
        <p:txBody>
          <a:bodyPr/>
          <a:lstStyle/>
          <a:p>
            <a:fld id="{3A98EE3D-8CD1-4C3F-BD1C-C98C9596463C}" type="slidenum">
              <a:rPr lang="en-US" smtClean="0"/>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3399F-A7BA-0041-8CDA-0BF1114E5CDC}"/>
              </a:ext>
            </a:extLst>
          </p:cNvPr>
          <p:cNvSpPr>
            <a:spLocks noGrp="1"/>
          </p:cNvSpPr>
          <p:nvPr>
            <p:ph type="title"/>
          </p:nvPr>
        </p:nvSpPr>
        <p:spPr>
          <a:xfrm>
            <a:off x="2309460" y="759806"/>
            <a:ext cx="7729890" cy="1325563"/>
          </a:xfrm>
        </p:spPr>
        <p:txBody>
          <a:bodyPr>
            <a:normAutofit/>
          </a:bodyPr>
          <a:lstStyle/>
          <a:p>
            <a:pPr algn="ctr"/>
            <a:r>
              <a:rPr lang="en-VN" sz="3500" dirty="0">
                <a:solidFill>
                  <a:srgbClr val="FF0000"/>
                </a:solidFill>
                <a:latin typeface="Times New Roman" panose="02020603050405020304" pitchFamily="18" charset="0"/>
                <a:cs typeface="Times New Roman" panose="02020603050405020304" pitchFamily="18" charset="0"/>
              </a:rPr>
              <a:t>HOẠT ĐỘNG VẬN DỤNG</a:t>
            </a:r>
          </a:p>
        </p:txBody>
      </p:sp>
      <p:sp>
        <p:nvSpPr>
          <p:cNvPr id="3" name="Text Placeholder 2">
            <a:extLst>
              <a:ext uri="{FF2B5EF4-FFF2-40B4-BE49-F238E27FC236}">
                <a16:creationId xmlns:a16="http://schemas.microsoft.com/office/drawing/2014/main" id="{CCE34581-4ACD-A248-ACDB-8FFD08D6F008}"/>
              </a:ext>
            </a:extLst>
          </p:cNvPr>
          <p:cNvSpPr>
            <a:spLocks noGrp="1"/>
          </p:cNvSpPr>
          <p:nvPr>
            <p:ph idx="1"/>
          </p:nvPr>
        </p:nvSpPr>
        <p:spPr>
          <a:xfrm>
            <a:off x="2592678" y="2494451"/>
            <a:ext cx="3040158" cy="3563159"/>
          </a:xfrm>
          <a:ln>
            <a:solidFill>
              <a:schemeClr val="accent1"/>
            </a:solidFill>
          </a:ln>
        </p:spPr>
        <p:txBody>
          <a:bodyPr>
            <a:normAutofit/>
          </a:bodyPr>
          <a:lstStyle/>
          <a:p>
            <a:pPr algn="just"/>
            <a:r>
              <a:rPr lang="en-VN" sz="2400" dirty="0">
                <a:latin typeface="Times New Roman" panose="02020603050405020304" pitchFamily="18" charset="0"/>
                <a:cs typeface="Times New Roman" panose="02020603050405020304" pitchFamily="18" charset="0"/>
              </a:rPr>
              <a:t>Tìm kiếm thông tin và hình ảnh từ sách báo, intenet, hãy viết một đoạn văn ngắn giới thiệu về một công trình kiến trúc của Ấn Độ thời phong kiến mà em ấn tượng nhất</a:t>
            </a:r>
          </a:p>
        </p:txBody>
      </p:sp>
      <p:pic>
        <p:nvPicPr>
          <p:cNvPr id="4" name="Picture 3">
            <a:extLst>
              <a:ext uri="{FF2B5EF4-FFF2-40B4-BE49-F238E27FC236}">
                <a16:creationId xmlns:a16="http://schemas.microsoft.com/office/drawing/2014/main" id="{D6D0045E-DEE9-3245-A7B7-50CB187AAC45}"/>
              </a:ext>
            </a:extLst>
          </p:cNvPr>
          <p:cNvPicPr>
            <a:picLocks noChangeAspect="1"/>
          </p:cNvPicPr>
          <p:nvPr/>
        </p:nvPicPr>
        <p:blipFill rotWithShape="1">
          <a:blip r:embed="rId2"/>
          <a:srcRect l="16872" r="9090" b="3"/>
          <a:stretch/>
        </p:blipFill>
        <p:spPr>
          <a:xfrm>
            <a:off x="6098170" y="2492376"/>
            <a:ext cx="3601803" cy="3563372"/>
          </a:xfrm>
          <a:prstGeom prst="rect">
            <a:avLst/>
          </a:prstGeom>
        </p:spPr>
      </p:pic>
      <p:sp>
        <p:nvSpPr>
          <p:cNvPr id="5" name="Date Placeholder 4">
            <a:extLst>
              <a:ext uri="{FF2B5EF4-FFF2-40B4-BE49-F238E27FC236}">
                <a16:creationId xmlns:a16="http://schemas.microsoft.com/office/drawing/2014/main" id="{1CBED4E6-A35E-2CE4-493A-613011BF9B54}"/>
              </a:ext>
            </a:extLst>
          </p:cNvPr>
          <p:cNvSpPr>
            <a:spLocks noGrp="1"/>
          </p:cNvSpPr>
          <p:nvPr>
            <p:ph type="dt" sz="half" idx="10"/>
          </p:nvPr>
        </p:nvSpPr>
        <p:spPr/>
        <p:txBody>
          <a:bodyPr/>
          <a:lstStyle/>
          <a:p>
            <a:fld id="{461B2D9D-296A-4F1C-B3E2-447116A5BE22}" type="datetime1">
              <a:rPr lang="en-US" smtClean="0"/>
              <a:t>8/2/2024</a:t>
            </a:fld>
            <a:endParaRPr lang="en-US" dirty="0"/>
          </a:p>
        </p:txBody>
      </p:sp>
      <p:sp>
        <p:nvSpPr>
          <p:cNvPr id="6" name="Footer Placeholder 5">
            <a:extLst>
              <a:ext uri="{FF2B5EF4-FFF2-40B4-BE49-F238E27FC236}">
                <a16:creationId xmlns:a16="http://schemas.microsoft.com/office/drawing/2014/main" id="{BA8D236B-13C9-4058-06EB-23243FA61997}"/>
              </a:ext>
            </a:extLst>
          </p:cNvPr>
          <p:cNvSpPr>
            <a:spLocks noGrp="1"/>
          </p:cNvSpPr>
          <p:nvPr>
            <p:ph type="ftr" sz="quarter" idx="11"/>
          </p:nvPr>
        </p:nvSpPr>
        <p:spPr/>
        <p:txBody>
          <a:bodyPr/>
          <a:lstStyle/>
          <a:p>
            <a:r>
              <a:rPr lang="en-US"/>
              <a:t>0919574295</a:t>
            </a:r>
            <a:endParaRPr lang="en-US" dirty="0"/>
          </a:p>
        </p:txBody>
      </p:sp>
      <p:sp>
        <p:nvSpPr>
          <p:cNvPr id="7" name="Slide Number Placeholder 6">
            <a:extLst>
              <a:ext uri="{FF2B5EF4-FFF2-40B4-BE49-F238E27FC236}">
                <a16:creationId xmlns:a16="http://schemas.microsoft.com/office/drawing/2014/main" id="{11CB774F-B75F-AEC1-288D-4D2022E3CDC8}"/>
              </a:ext>
            </a:extLst>
          </p:cNvPr>
          <p:cNvSpPr>
            <a:spLocks noGrp="1"/>
          </p:cNvSpPr>
          <p:nvPr>
            <p:ph type="sldNum" sz="quarter" idx="12"/>
          </p:nvPr>
        </p:nvSpPr>
        <p:spPr/>
        <p:txBody>
          <a:bodyPr/>
          <a:lstStyle/>
          <a:p>
            <a:fld id="{3A98EE3D-8CD1-4C3F-BD1C-C98C9596463C}" type="slidenum">
              <a:rPr lang="en-US" smtClean="0"/>
              <a:t>30</a:t>
            </a:fld>
            <a:endParaRPr lang="en-US" dirty="0"/>
          </a:p>
        </p:txBody>
      </p:sp>
    </p:spTree>
    <p:extLst>
      <p:ext uri="{BB962C8B-B14F-4D97-AF65-F5344CB8AC3E}">
        <p14:creationId xmlns:p14="http://schemas.microsoft.com/office/powerpoint/2010/main" val="116522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82;p17">
            <a:extLst>
              <a:ext uri="{FF2B5EF4-FFF2-40B4-BE49-F238E27FC236}">
                <a16:creationId xmlns:a16="http://schemas.microsoft.com/office/drawing/2014/main" id="{E016D814-4B49-3BA8-651A-FCCC8B0B04BC}"/>
              </a:ext>
            </a:extLst>
          </p:cNvPr>
          <p:cNvSpPr txBox="1">
            <a:spLocks noGrp="1"/>
          </p:cNvSpPr>
          <p:nvPr>
            <p:ph type="title"/>
          </p:nvPr>
        </p:nvSpPr>
        <p:spPr>
          <a:xfrm>
            <a:off x="578069" y="236482"/>
            <a:ext cx="11445766" cy="979487"/>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Clr>
                <a:schemeClr val="dk1"/>
              </a:buClr>
              <a:buSzPts val="4400"/>
            </a:pPr>
            <a:r>
              <a:rPr lang="en-US" sz="4400" b="1" dirty="0">
                <a:solidFill>
                  <a:srgbClr val="FF0000"/>
                </a:solidFill>
                <a:latin typeface="Times New Roman"/>
                <a:ea typeface="Times New Roman"/>
                <a:cs typeface="Times New Roman"/>
                <a:sym typeface="Times New Roman"/>
              </a:rPr>
              <a:t>BÀI 9 VƯƠNG TRIỀU HỒI GIÁO ĐÊ LI</a:t>
            </a:r>
            <a:endParaRPr b="1" dirty="0">
              <a:solidFill>
                <a:srgbClr val="FF0000"/>
              </a:solidFill>
            </a:endParaRPr>
          </a:p>
        </p:txBody>
      </p:sp>
      <p:sp>
        <p:nvSpPr>
          <p:cNvPr id="9" name="Oval 8">
            <a:extLst>
              <a:ext uri="{FF2B5EF4-FFF2-40B4-BE49-F238E27FC236}">
                <a16:creationId xmlns:a16="http://schemas.microsoft.com/office/drawing/2014/main" id="{2FC35219-B834-D932-C03E-5AE2845D7C2D}"/>
              </a:ext>
            </a:extLst>
          </p:cNvPr>
          <p:cNvSpPr/>
          <p:nvPr/>
        </p:nvSpPr>
        <p:spPr>
          <a:xfrm>
            <a:off x="4427482" y="1170523"/>
            <a:ext cx="3746939" cy="97948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MỤC TIÊU</a:t>
            </a:r>
          </a:p>
        </p:txBody>
      </p:sp>
      <p:sp>
        <p:nvSpPr>
          <p:cNvPr id="10" name="TextBox 9">
            <a:extLst>
              <a:ext uri="{FF2B5EF4-FFF2-40B4-BE49-F238E27FC236}">
                <a16:creationId xmlns:a16="http://schemas.microsoft.com/office/drawing/2014/main" id="{A0FFC9E9-BCC4-1D67-DD42-308E187229A0}"/>
              </a:ext>
            </a:extLst>
          </p:cNvPr>
          <p:cNvSpPr txBox="1"/>
          <p:nvPr/>
        </p:nvSpPr>
        <p:spPr>
          <a:xfrm>
            <a:off x="1939814" y="1862290"/>
            <a:ext cx="9195239" cy="1569660"/>
          </a:xfrm>
          <a:prstGeom prst="rect">
            <a:avLst/>
          </a:prstGeom>
          <a:solidFill>
            <a:srgbClr val="92D050"/>
          </a:solidFill>
        </p:spPr>
        <p:txBody>
          <a:bodyPr wrap="square">
            <a:spAutoFit/>
          </a:bodyPr>
          <a:lstStyle/>
          <a:p>
            <a:pPr marL="342900" indent="-342900" algn="just">
              <a:buFontTx/>
              <a:buChar char="-"/>
            </a:pPr>
            <a:r>
              <a:rPr lang="vi-VN" sz="2400" dirty="0">
                <a:latin typeface="Times New Roman" panose="02020603050405020304" pitchFamily="18" charset="0"/>
                <a:cs typeface="Times New Roman" panose="02020603050405020304" pitchFamily="18" charset="0"/>
              </a:rPr>
              <a:t>Trình bày khái quát được sự ra đời và tình hình chính trị, kinh tế, xã hội của Ấn Độ dưới thời vương triều H</a:t>
            </a:r>
            <a:r>
              <a:rPr lang="en-US" sz="2400" dirty="0">
                <a:latin typeface="Times New Roman" panose="02020603050405020304" pitchFamily="18" charset="0"/>
                <a:cs typeface="Times New Roman" panose="02020603050405020304" pitchFamily="18" charset="0"/>
              </a:rPr>
              <a:t>ồ</a:t>
            </a:r>
            <a:r>
              <a:rPr lang="vi-VN" sz="2400" dirty="0">
                <a:latin typeface="Times New Roman" panose="02020603050405020304" pitchFamily="18" charset="0"/>
                <a:cs typeface="Times New Roman" panose="02020603050405020304" pitchFamily="18" charset="0"/>
              </a:rPr>
              <a:t>i giáo Đê-li. </a:t>
            </a:r>
            <a:endParaRPr lang="en-US" sz="2400" dirty="0">
              <a:latin typeface="Times New Roman" panose="02020603050405020304" pitchFamily="18" charset="0"/>
              <a:cs typeface="Times New Roman" panose="02020603050405020304" pitchFamily="18" charset="0"/>
            </a:endParaRPr>
          </a:p>
          <a:p>
            <a:pPr marL="342900" indent="-342900" algn="just">
              <a:buFontTx/>
              <a:buChar char="-"/>
            </a:pPr>
            <a:r>
              <a:rPr lang="vi-VN" sz="2400" dirty="0">
                <a:latin typeface="Times New Roman" panose="02020603050405020304" pitchFamily="18" charset="0"/>
                <a:cs typeface="Times New Roman" panose="02020603050405020304" pitchFamily="18" charset="0"/>
              </a:rPr>
              <a:t> Giới thiệu và nhận xét được một số thành tựu tiêu biểu về văn hoá của Ấn Độ dưới thời vương triếu H</a:t>
            </a:r>
            <a:r>
              <a:rPr lang="en-US" sz="2400" dirty="0">
                <a:latin typeface="Times New Roman" panose="02020603050405020304" pitchFamily="18" charset="0"/>
                <a:cs typeface="Times New Roman" panose="02020603050405020304" pitchFamily="18" charset="0"/>
              </a:rPr>
              <a:t>ồ</a:t>
            </a:r>
            <a:r>
              <a:rPr lang="vi-VN" sz="2400" dirty="0">
                <a:latin typeface="Times New Roman" panose="02020603050405020304" pitchFamily="18" charset="0"/>
                <a:cs typeface="Times New Roman" panose="02020603050405020304" pitchFamily="18" charset="0"/>
              </a:rPr>
              <a:t>i giáo Đê-li</a:t>
            </a:r>
            <a:endParaRPr lang="en-US" sz="24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8CD647B5-9893-0ADF-E618-C46E74C39676}"/>
              </a:ext>
            </a:extLst>
          </p:cNvPr>
          <p:cNvPicPr>
            <a:picLocks noChangeAspect="1"/>
          </p:cNvPicPr>
          <p:nvPr/>
        </p:nvPicPr>
        <p:blipFill>
          <a:blip r:embed="rId2"/>
          <a:stretch>
            <a:fillRect/>
          </a:stretch>
        </p:blipFill>
        <p:spPr>
          <a:xfrm>
            <a:off x="4972028" y="3482131"/>
            <a:ext cx="2657846" cy="1762371"/>
          </a:xfrm>
          <a:prstGeom prst="rect">
            <a:avLst/>
          </a:prstGeom>
        </p:spPr>
      </p:pic>
      <p:sp>
        <p:nvSpPr>
          <p:cNvPr id="13" name="TextBox 12">
            <a:extLst>
              <a:ext uri="{FF2B5EF4-FFF2-40B4-BE49-F238E27FC236}">
                <a16:creationId xmlns:a16="http://schemas.microsoft.com/office/drawing/2014/main" id="{0951F00F-762A-E0DD-1797-BD19365FE69D}"/>
              </a:ext>
            </a:extLst>
          </p:cNvPr>
          <p:cNvSpPr txBox="1"/>
          <p:nvPr/>
        </p:nvSpPr>
        <p:spPr>
          <a:xfrm>
            <a:off x="5580993" y="4666593"/>
            <a:ext cx="1797269" cy="369332"/>
          </a:xfrm>
          <a:prstGeom prst="rect">
            <a:avLst/>
          </a:prstGeom>
          <a:noFill/>
        </p:spPr>
        <p:txBody>
          <a:bodyPr wrap="square" rtlCol="0">
            <a:spAutoFit/>
          </a:bodyPr>
          <a:lstStyle/>
          <a:p>
            <a:r>
              <a:rPr lang="en-US" b="1" dirty="0">
                <a:solidFill>
                  <a:srgbClr val="FFFF00"/>
                </a:solidFill>
                <a:latin typeface="Times New Roman" panose="02020603050405020304" pitchFamily="18" charset="0"/>
                <a:cs typeface="Times New Roman" panose="02020603050405020304" pitchFamily="18" charset="0"/>
              </a:rPr>
              <a:t>NỘI DUNG</a:t>
            </a:r>
          </a:p>
        </p:txBody>
      </p:sp>
      <p:sp>
        <p:nvSpPr>
          <p:cNvPr id="14" name="Star: 16 Points 13">
            <a:extLst>
              <a:ext uri="{FF2B5EF4-FFF2-40B4-BE49-F238E27FC236}">
                <a16:creationId xmlns:a16="http://schemas.microsoft.com/office/drawing/2014/main" id="{0A59EDCC-F388-7A03-2C0C-2C487A81058E}"/>
              </a:ext>
            </a:extLst>
          </p:cNvPr>
          <p:cNvSpPr/>
          <p:nvPr/>
        </p:nvSpPr>
        <p:spPr>
          <a:xfrm>
            <a:off x="8739350" y="4606893"/>
            <a:ext cx="1324303" cy="488731"/>
          </a:xfrm>
          <a:prstGeom prst="star1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5" name="Star: 16 Points 14">
            <a:extLst>
              <a:ext uri="{FF2B5EF4-FFF2-40B4-BE49-F238E27FC236}">
                <a16:creationId xmlns:a16="http://schemas.microsoft.com/office/drawing/2014/main" id="{B9B240E8-77FC-3D1B-F5B2-BFDABBC9B273}"/>
              </a:ext>
            </a:extLst>
          </p:cNvPr>
          <p:cNvSpPr/>
          <p:nvPr/>
        </p:nvSpPr>
        <p:spPr>
          <a:xfrm>
            <a:off x="2317531" y="4700591"/>
            <a:ext cx="1324303" cy="488731"/>
          </a:xfrm>
          <a:prstGeom prst="star1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7" name="TextBox 16">
            <a:extLst>
              <a:ext uri="{FF2B5EF4-FFF2-40B4-BE49-F238E27FC236}">
                <a16:creationId xmlns:a16="http://schemas.microsoft.com/office/drawing/2014/main" id="{0644F9FC-115C-F61D-B371-5E9DBDF03AF8}"/>
              </a:ext>
            </a:extLst>
          </p:cNvPr>
          <p:cNvSpPr txBox="1"/>
          <p:nvPr/>
        </p:nvSpPr>
        <p:spPr>
          <a:xfrm>
            <a:off x="1129863" y="5518110"/>
            <a:ext cx="4608786" cy="461665"/>
          </a:xfrm>
          <a:prstGeom prst="rect">
            <a:avLst/>
          </a:prstGeom>
          <a:noFill/>
          <a:ln w="38100">
            <a:solidFill>
              <a:srgbClr val="FF0000"/>
            </a:solidFill>
            <a:prstDash val="dash"/>
          </a:ln>
        </p:spPr>
        <p:txBody>
          <a:bodyPr wrap="square">
            <a:spAutoFit/>
          </a:bodyPr>
          <a:lstStyle/>
          <a:p>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endParaRPr lang="en-US" sz="2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6D5F755-D757-1376-4B14-CA2E1406F83C}"/>
              </a:ext>
            </a:extLst>
          </p:cNvPr>
          <p:cNvSpPr txBox="1"/>
          <p:nvPr/>
        </p:nvSpPr>
        <p:spPr>
          <a:xfrm>
            <a:off x="7338849" y="5471344"/>
            <a:ext cx="4131202" cy="461665"/>
          </a:xfrm>
          <a:prstGeom prst="rect">
            <a:avLst/>
          </a:prstGeom>
          <a:noFill/>
          <a:ln w="38100">
            <a:solidFill>
              <a:srgbClr val="FF0000"/>
            </a:solidFill>
            <a:prstDash val="dash"/>
          </a:ln>
        </p:spPr>
        <p:txBody>
          <a:bodyPr wrap="square">
            <a:spAutoFit/>
          </a:bodyPr>
          <a:lstStyle/>
          <a:p>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endParaRPr lang="en-US" sz="2400"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1994A392-A5C2-5F51-C897-D1AB0AD86CAE}"/>
              </a:ext>
            </a:extLst>
          </p:cNvPr>
          <p:cNvSpPr/>
          <p:nvPr/>
        </p:nvSpPr>
        <p:spPr>
          <a:xfrm>
            <a:off x="362607" y="236482"/>
            <a:ext cx="11445766" cy="638503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780499C3-CA3D-6C6E-C1EE-A55F3B87A89C}"/>
              </a:ext>
            </a:extLst>
          </p:cNvPr>
          <p:cNvSpPr>
            <a:spLocks noGrp="1"/>
          </p:cNvSpPr>
          <p:nvPr>
            <p:ph type="dt" sz="half" idx="10"/>
          </p:nvPr>
        </p:nvSpPr>
        <p:spPr/>
        <p:txBody>
          <a:bodyPr/>
          <a:lstStyle/>
          <a:p>
            <a:fld id="{0F3483BF-BAF0-4B63-AB5D-E7967338322A}" type="datetime1">
              <a:rPr lang="en-US" smtClean="0"/>
              <a:t>8/2/2024</a:t>
            </a:fld>
            <a:endParaRPr lang="en-US" dirty="0"/>
          </a:p>
        </p:txBody>
      </p:sp>
      <p:sp>
        <p:nvSpPr>
          <p:cNvPr id="3" name="Footer Placeholder 2">
            <a:extLst>
              <a:ext uri="{FF2B5EF4-FFF2-40B4-BE49-F238E27FC236}">
                <a16:creationId xmlns:a16="http://schemas.microsoft.com/office/drawing/2014/main" id="{87509C5E-9DFD-D981-2E0D-93BCDB448026}"/>
              </a:ext>
            </a:extLst>
          </p:cNvPr>
          <p:cNvSpPr>
            <a:spLocks noGrp="1"/>
          </p:cNvSpPr>
          <p:nvPr>
            <p:ph type="ftr" sz="quarter" idx="11"/>
          </p:nvPr>
        </p:nvSpPr>
        <p:spPr/>
        <p:txBody>
          <a:bodyPr/>
          <a:lstStyle/>
          <a:p>
            <a:r>
              <a:rPr lang="en-US"/>
              <a:t>0919574295</a:t>
            </a:r>
            <a:endParaRPr lang="en-US" dirty="0"/>
          </a:p>
        </p:txBody>
      </p:sp>
      <p:sp>
        <p:nvSpPr>
          <p:cNvPr id="4" name="Slide Number Placeholder 3">
            <a:extLst>
              <a:ext uri="{FF2B5EF4-FFF2-40B4-BE49-F238E27FC236}">
                <a16:creationId xmlns:a16="http://schemas.microsoft.com/office/drawing/2014/main" id="{2099E218-20A9-E60A-A7DE-474B44D85E68}"/>
              </a:ext>
            </a:extLst>
          </p:cNvPr>
          <p:cNvSpPr>
            <a:spLocks noGrp="1"/>
          </p:cNvSpPr>
          <p:nvPr>
            <p:ph type="sldNum" sz="quarter" idx="12"/>
          </p:nvPr>
        </p:nvSpPr>
        <p:spPr/>
        <p:txBody>
          <a:bodyPr/>
          <a:lstStyle/>
          <a:p>
            <a:fld id="{3A98EE3D-8CD1-4C3F-BD1C-C98C9596463C}" type="slidenum">
              <a:rPr lang="en-US" smtClean="0"/>
              <a:t>4</a:t>
            </a:fld>
            <a:endParaRPr lang="en-US" dirty="0"/>
          </a:p>
        </p:txBody>
      </p:sp>
    </p:spTree>
    <p:extLst>
      <p:ext uri="{BB962C8B-B14F-4D97-AF65-F5344CB8AC3E}">
        <p14:creationId xmlns:p14="http://schemas.microsoft.com/office/powerpoint/2010/main" val="87216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p:bldP spid="14" grpId="0" animBg="1"/>
      <p:bldP spid="15"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p:nvPr/>
        </p:nvSpPr>
        <p:spPr>
          <a:xfrm>
            <a:off x="5029200" y="2057400"/>
            <a:ext cx="2209800" cy="366712"/>
          </a:xfrm>
          <a:prstGeom prst="rect">
            <a:avLst/>
          </a:prstGeom>
          <a:noFill/>
          <a:ln>
            <a:noFill/>
          </a:ln>
        </p:spPr>
        <p:txBody>
          <a:bodyPr spcFirstLastPara="1" wrap="square" lIns="91425" tIns="45700" rIns="91425" bIns="45700" anchor="t" anchorCtr="0">
            <a:spAutoFit/>
          </a:bodyPr>
          <a:lstStyle/>
          <a:p>
            <a:endParaRPr>
              <a:solidFill>
                <a:schemeClr val="dk1"/>
              </a:solidFill>
              <a:latin typeface="Arial"/>
              <a:ea typeface="Arial"/>
              <a:cs typeface="Arial"/>
              <a:sym typeface="Arial"/>
            </a:endParaRPr>
          </a:p>
        </p:txBody>
      </p:sp>
      <p:sp>
        <p:nvSpPr>
          <p:cNvPr id="193" name="Google Shape;193;p12"/>
          <p:cNvSpPr txBox="1"/>
          <p:nvPr/>
        </p:nvSpPr>
        <p:spPr>
          <a:xfrm>
            <a:off x="1676400" y="2199291"/>
            <a:ext cx="5715000" cy="738187"/>
          </a:xfrm>
          <a:prstGeom prst="rect">
            <a:avLst/>
          </a:prstGeom>
          <a:gradFill>
            <a:gsLst>
              <a:gs pos="0">
                <a:srgbClr val="FDD1B3"/>
              </a:gs>
              <a:gs pos="50000">
                <a:srgbClr val="FFFFFF"/>
              </a:gs>
              <a:gs pos="100000">
                <a:srgbClr val="FDD1B3"/>
              </a:gs>
            </a:gsLst>
            <a:lin ang="5400000" scaled="0"/>
          </a:gradFill>
          <a:ln>
            <a:noFill/>
          </a:ln>
        </p:spPr>
        <p:txBody>
          <a:bodyPr spcFirstLastPara="1" wrap="square" lIns="91425" tIns="45700" rIns="91425" bIns="45700" anchor="ctr" anchorCtr="0">
            <a:noAutofit/>
          </a:bodyPr>
          <a:lstStyle/>
          <a:p>
            <a:pPr>
              <a:buClr>
                <a:schemeClr val="dk1"/>
              </a:buClr>
              <a:buSzPts val="2800"/>
            </a:pPr>
            <a:r>
              <a:rPr lang="en-US" sz="2800" b="1" i="1" dirty="0" err="1">
                <a:solidFill>
                  <a:schemeClr val="dk1"/>
                </a:solidFill>
                <a:latin typeface="Times New Roman"/>
                <a:ea typeface="Times New Roman"/>
                <a:cs typeface="Times New Roman"/>
                <a:sym typeface="Times New Roman"/>
              </a:rPr>
              <a:t>Nhóm</a:t>
            </a:r>
            <a:r>
              <a:rPr lang="en-US" sz="2800" b="1" i="1" dirty="0">
                <a:solidFill>
                  <a:schemeClr val="dk1"/>
                </a:solidFill>
                <a:latin typeface="Times New Roman"/>
                <a:ea typeface="Times New Roman"/>
                <a:cs typeface="Times New Roman"/>
                <a:sym typeface="Times New Roman"/>
              </a:rPr>
              <a:t> 1: </a:t>
            </a:r>
            <a:r>
              <a:rPr lang="en-US" sz="2800" b="1" i="1" dirty="0" err="1">
                <a:solidFill>
                  <a:schemeClr val="dk1"/>
                </a:solidFill>
                <a:latin typeface="Times New Roman"/>
                <a:ea typeface="Times New Roman"/>
                <a:cs typeface="Times New Roman"/>
                <a:sym typeface="Times New Roman"/>
              </a:rPr>
              <a:t>tình</a:t>
            </a:r>
            <a:r>
              <a:rPr lang="en-US" sz="2800" b="1" i="1" dirty="0">
                <a:solidFill>
                  <a:schemeClr val="dk1"/>
                </a:solidFill>
                <a:latin typeface="Times New Roman"/>
                <a:ea typeface="Times New Roman"/>
                <a:cs typeface="Times New Roman"/>
                <a:sym typeface="Times New Roman"/>
              </a:rPr>
              <a:t> </a:t>
            </a:r>
            <a:r>
              <a:rPr lang="en-US" sz="2800" b="1" i="1" dirty="0" err="1">
                <a:solidFill>
                  <a:schemeClr val="dk1"/>
                </a:solidFill>
                <a:latin typeface="Times New Roman"/>
                <a:ea typeface="Times New Roman"/>
                <a:cs typeface="Times New Roman"/>
                <a:sym typeface="Times New Roman"/>
              </a:rPr>
              <a:t>hình</a:t>
            </a:r>
            <a:r>
              <a:rPr lang="en-US" sz="2800" b="1" i="1" dirty="0">
                <a:solidFill>
                  <a:schemeClr val="dk1"/>
                </a:solidFill>
                <a:latin typeface="Times New Roman"/>
                <a:ea typeface="Times New Roman"/>
                <a:cs typeface="Times New Roman"/>
                <a:sym typeface="Times New Roman"/>
              </a:rPr>
              <a:t> </a:t>
            </a:r>
            <a:r>
              <a:rPr lang="en-US" sz="2800" b="1" i="1" dirty="0" err="1">
                <a:solidFill>
                  <a:schemeClr val="dk1"/>
                </a:solidFill>
                <a:latin typeface="Times New Roman"/>
                <a:ea typeface="Times New Roman"/>
                <a:cs typeface="Times New Roman"/>
                <a:sym typeface="Times New Roman"/>
              </a:rPr>
              <a:t>chính</a:t>
            </a:r>
            <a:r>
              <a:rPr lang="en-US" sz="2800" b="1" i="1" dirty="0">
                <a:solidFill>
                  <a:schemeClr val="dk1"/>
                </a:solidFill>
                <a:latin typeface="Times New Roman"/>
                <a:ea typeface="Times New Roman"/>
                <a:cs typeface="Times New Roman"/>
                <a:sym typeface="Times New Roman"/>
              </a:rPr>
              <a:t> </a:t>
            </a:r>
            <a:r>
              <a:rPr lang="en-US" sz="2800" b="1" i="1" dirty="0" err="1">
                <a:solidFill>
                  <a:schemeClr val="dk1"/>
                </a:solidFill>
                <a:latin typeface="Times New Roman"/>
                <a:ea typeface="Times New Roman"/>
                <a:cs typeface="Times New Roman"/>
                <a:sym typeface="Times New Roman"/>
              </a:rPr>
              <a:t>trị</a:t>
            </a:r>
            <a:endParaRPr dirty="0"/>
          </a:p>
        </p:txBody>
      </p:sp>
      <p:sp>
        <p:nvSpPr>
          <p:cNvPr id="194" name="Google Shape;194;p12"/>
          <p:cNvSpPr txBox="1"/>
          <p:nvPr/>
        </p:nvSpPr>
        <p:spPr>
          <a:xfrm>
            <a:off x="1676400" y="3220053"/>
            <a:ext cx="5715000" cy="674687"/>
          </a:xfrm>
          <a:prstGeom prst="rect">
            <a:avLst/>
          </a:prstGeom>
          <a:gradFill>
            <a:gsLst>
              <a:gs pos="0">
                <a:srgbClr val="FDD1B3"/>
              </a:gs>
              <a:gs pos="50000">
                <a:srgbClr val="FFFFFF"/>
              </a:gs>
              <a:gs pos="100000">
                <a:srgbClr val="FDD1B3"/>
              </a:gs>
            </a:gsLst>
            <a:lin ang="5400000" scaled="0"/>
          </a:gradFill>
          <a:ln>
            <a:noFill/>
          </a:ln>
        </p:spPr>
        <p:txBody>
          <a:bodyPr spcFirstLastPara="1" wrap="square" lIns="91425" tIns="45700" rIns="91425" bIns="45700" anchor="ctr" anchorCtr="0">
            <a:noAutofit/>
          </a:bodyPr>
          <a:lstStyle/>
          <a:p>
            <a:pPr>
              <a:buClr>
                <a:schemeClr val="dk1"/>
              </a:buClr>
              <a:buSzPts val="2800"/>
            </a:pPr>
            <a:r>
              <a:rPr lang="en-US" sz="2800" b="1" i="1" dirty="0" err="1">
                <a:solidFill>
                  <a:schemeClr val="dk1"/>
                </a:solidFill>
                <a:latin typeface="Times New Roman"/>
                <a:ea typeface="Times New Roman"/>
                <a:cs typeface="Times New Roman"/>
                <a:sym typeface="Times New Roman"/>
              </a:rPr>
              <a:t>Nhóm</a:t>
            </a:r>
            <a:r>
              <a:rPr lang="en-US" sz="2800" b="1" i="1" dirty="0">
                <a:solidFill>
                  <a:schemeClr val="dk1"/>
                </a:solidFill>
                <a:latin typeface="Times New Roman"/>
                <a:ea typeface="Times New Roman"/>
                <a:cs typeface="Times New Roman"/>
                <a:sym typeface="Times New Roman"/>
              </a:rPr>
              <a:t> 2: </a:t>
            </a:r>
            <a:r>
              <a:rPr lang="en-US" sz="2800" b="1" i="1" dirty="0" err="1">
                <a:solidFill>
                  <a:schemeClr val="dk1"/>
                </a:solidFill>
                <a:latin typeface="Times New Roman"/>
                <a:ea typeface="Times New Roman"/>
                <a:cs typeface="Times New Roman"/>
                <a:sym typeface="Times New Roman"/>
              </a:rPr>
              <a:t>tình</a:t>
            </a:r>
            <a:r>
              <a:rPr lang="en-US" sz="2800" b="1" i="1" dirty="0">
                <a:solidFill>
                  <a:schemeClr val="dk1"/>
                </a:solidFill>
                <a:latin typeface="Times New Roman"/>
                <a:ea typeface="Times New Roman"/>
                <a:cs typeface="Times New Roman"/>
                <a:sym typeface="Times New Roman"/>
              </a:rPr>
              <a:t> </a:t>
            </a:r>
            <a:r>
              <a:rPr lang="en-US" sz="2800" b="1" i="1" dirty="0" err="1">
                <a:solidFill>
                  <a:schemeClr val="dk1"/>
                </a:solidFill>
                <a:latin typeface="Times New Roman"/>
                <a:ea typeface="Times New Roman"/>
                <a:cs typeface="Times New Roman"/>
                <a:sym typeface="Times New Roman"/>
              </a:rPr>
              <a:t>hình</a:t>
            </a:r>
            <a:r>
              <a:rPr lang="en-US" sz="2800" b="1" i="1" dirty="0">
                <a:solidFill>
                  <a:schemeClr val="dk1"/>
                </a:solidFill>
                <a:latin typeface="Times New Roman"/>
                <a:ea typeface="Times New Roman"/>
                <a:cs typeface="Times New Roman"/>
                <a:sym typeface="Times New Roman"/>
              </a:rPr>
              <a:t> </a:t>
            </a:r>
            <a:r>
              <a:rPr lang="en-US" sz="2800" b="1" i="1" dirty="0" err="1">
                <a:solidFill>
                  <a:schemeClr val="dk1"/>
                </a:solidFill>
                <a:latin typeface="Times New Roman"/>
                <a:ea typeface="Times New Roman"/>
                <a:cs typeface="Times New Roman"/>
                <a:sym typeface="Times New Roman"/>
              </a:rPr>
              <a:t>kinh</a:t>
            </a:r>
            <a:r>
              <a:rPr lang="en-US" sz="2800" b="1" i="1" dirty="0">
                <a:solidFill>
                  <a:schemeClr val="dk1"/>
                </a:solidFill>
                <a:latin typeface="Times New Roman"/>
                <a:ea typeface="Times New Roman"/>
                <a:cs typeface="Times New Roman"/>
                <a:sym typeface="Times New Roman"/>
              </a:rPr>
              <a:t> </a:t>
            </a:r>
            <a:r>
              <a:rPr lang="en-US" sz="2800" b="1" i="1" dirty="0" err="1">
                <a:solidFill>
                  <a:schemeClr val="dk1"/>
                </a:solidFill>
                <a:latin typeface="Times New Roman"/>
                <a:ea typeface="Times New Roman"/>
                <a:cs typeface="Times New Roman"/>
                <a:sym typeface="Times New Roman"/>
              </a:rPr>
              <a:t>tế</a:t>
            </a:r>
            <a:endParaRPr dirty="0"/>
          </a:p>
        </p:txBody>
      </p:sp>
      <p:sp>
        <p:nvSpPr>
          <p:cNvPr id="195" name="Google Shape;195;p12"/>
          <p:cNvSpPr txBox="1"/>
          <p:nvPr/>
        </p:nvSpPr>
        <p:spPr>
          <a:xfrm>
            <a:off x="1676400" y="4022554"/>
            <a:ext cx="5715000" cy="655637"/>
          </a:xfrm>
          <a:prstGeom prst="rect">
            <a:avLst/>
          </a:prstGeom>
          <a:gradFill>
            <a:gsLst>
              <a:gs pos="0">
                <a:srgbClr val="FDD1B3"/>
              </a:gs>
              <a:gs pos="50000">
                <a:srgbClr val="FFFFFF"/>
              </a:gs>
              <a:gs pos="100000">
                <a:srgbClr val="FDD1B3"/>
              </a:gs>
            </a:gsLst>
            <a:lin ang="5400000" scaled="0"/>
          </a:gradFill>
          <a:ln>
            <a:noFill/>
          </a:ln>
        </p:spPr>
        <p:txBody>
          <a:bodyPr spcFirstLastPara="1" wrap="square" lIns="91425" tIns="45700" rIns="91425" bIns="45700" anchor="ctr" anchorCtr="0">
            <a:noAutofit/>
          </a:bodyPr>
          <a:lstStyle/>
          <a:p>
            <a:pPr>
              <a:buClr>
                <a:schemeClr val="dk1"/>
              </a:buClr>
              <a:buSzPts val="2800"/>
            </a:pPr>
            <a:r>
              <a:rPr lang="en-US" sz="2800" b="1" i="1" dirty="0" err="1">
                <a:solidFill>
                  <a:schemeClr val="dk1"/>
                </a:solidFill>
                <a:latin typeface="Times New Roman"/>
                <a:ea typeface="Times New Roman"/>
                <a:cs typeface="Times New Roman"/>
                <a:sym typeface="Times New Roman"/>
              </a:rPr>
              <a:t>Nhóm</a:t>
            </a:r>
            <a:r>
              <a:rPr lang="en-US" sz="2800" b="1" i="1" dirty="0">
                <a:solidFill>
                  <a:schemeClr val="dk1"/>
                </a:solidFill>
                <a:latin typeface="Times New Roman"/>
                <a:ea typeface="Times New Roman"/>
                <a:cs typeface="Times New Roman"/>
                <a:sym typeface="Times New Roman"/>
              </a:rPr>
              <a:t> 3: </a:t>
            </a:r>
            <a:r>
              <a:rPr lang="en-US" sz="2800" b="1" i="1" dirty="0" err="1">
                <a:solidFill>
                  <a:schemeClr val="dk1"/>
                </a:solidFill>
                <a:latin typeface="Times New Roman"/>
                <a:ea typeface="Times New Roman"/>
                <a:cs typeface="Times New Roman"/>
                <a:sym typeface="Times New Roman"/>
              </a:rPr>
              <a:t>tình</a:t>
            </a:r>
            <a:r>
              <a:rPr lang="en-US" sz="2800" b="1" i="1" dirty="0">
                <a:solidFill>
                  <a:schemeClr val="dk1"/>
                </a:solidFill>
                <a:latin typeface="Times New Roman"/>
                <a:ea typeface="Times New Roman"/>
                <a:cs typeface="Times New Roman"/>
                <a:sym typeface="Times New Roman"/>
              </a:rPr>
              <a:t> </a:t>
            </a:r>
            <a:r>
              <a:rPr lang="en-US" sz="2800" b="1" i="1" dirty="0" err="1">
                <a:solidFill>
                  <a:schemeClr val="dk1"/>
                </a:solidFill>
                <a:latin typeface="Times New Roman"/>
                <a:ea typeface="Times New Roman"/>
                <a:cs typeface="Times New Roman"/>
                <a:sym typeface="Times New Roman"/>
              </a:rPr>
              <a:t>hình</a:t>
            </a:r>
            <a:r>
              <a:rPr lang="en-US" sz="2800" b="1" i="1" dirty="0">
                <a:solidFill>
                  <a:schemeClr val="dk1"/>
                </a:solidFill>
                <a:latin typeface="Times New Roman"/>
                <a:ea typeface="Times New Roman"/>
                <a:cs typeface="Times New Roman"/>
                <a:sym typeface="Times New Roman"/>
              </a:rPr>
              <a:t> </a:t>
            </a:r>
            <a:r>
              <a:rPr lang="en-US" sz="2800" b="1" i="1" dirty="0" err="1">
                <a:solidFill>
                  <a:schemeClr val="dk1"/>
                </a:solidFill>
                <a:latin typeface="Times New Roman"/>
                <a:ea typeface="Times New Roman"/>
                <a:cs typeface="Times New Roman"/>
                <a:sym typeface="Times New Roman"/>
              </a:rPr>
              <a:t>xã</a:t>
            </a:r>
            <a:r>
              <a:rPr lang="en-US" sz="2800" b="1" i="1" dirty="0">
                <a:solidFill>
                  <a:schemeClr val="dk1"/>
                </a:solidFill>
                <a:latin typeface="Times New Roman"/>
                <a:ea typeface="Times New Roman"/>
                <a:cs typeface="Times New Roman"/>
                <a:sym typeface="Times New Roman"/>
              </a:rPr>
              <a:t> </a:t>
            </a:r>
            <a:r>
              <a:rPr lang="en-US" sz="2800" b="1" i="1" dirty="0" err="1">
                <a:solidFill>
                  <a:schemeClr val="dk1"/>
                </a:solidFill>
                <a:latin typeface="Times New Roman"/>
                <a:ea typeface="Times New Roman"/>
                <a:cs typeface="Times New Roman"/>
                <a:sym typeface="Times New Roman"/>
              </a:rPr>
              <a:t>hội</a:t>
            </a:r>
            <a:endParaRPr dirty="0"/>
          </a:p>
        </p:txBody>
      </p:sp>
      <p:pic>
        <p:nvPicPr>
          <p:cNvPr id="196" name="Google Shape;196;p12" descr="Digit 180"/>
          <p:cNvPicPr preferRelativeResize="0"/>
          <p:nvPr/>
        </p:nvPicPr>
        <p:blipFill rotWithShape="1">
          <a:blip r:embed="rId3">
            <a:alphaModFix/>
          </a:blip>
          <a:srcRect/>
          <a:stretch/>
        </p:blipFill>
        <p:spPr>
          <a:xfrm>
            <a:off x="8782870" y="4972050"/>
            <a:ext cx="2667000" cy="1219200"/>
          </a:xfrm>
          <a:prstGeom prst="rect">
            <a:avLst/>
          </a:prstGeom>
          <a:noFill/>
          <a:ln>
            <a:noFill/>
          </a:ln>
        </p:spPr>
      </p:pic>
      <p:sp>
        <p:nvSpPr>
          <p:cNvPr id="197" name="Google Shape;197;p12"/>
          <p:cNvSpPr/>
          <p:nvPr/>
        </p:nvSpPr>
        <p:spPr>
          <a:xfrm>
            <a:off x="7758112" y="1712250"/>
            <a:ext cx="4343400" cy="1611312"/>
          </a:xfrm>
          <a:prstGeom prst="ellipse">
            <a:avLst/>
          </a:prstGeom>
          <a:solidFill>
            <a:schemeClr val="lt1"/>
          </a:solidFill>
          <a:ln w="25400" cap="flat" cmpd="sng">
            <a:solidFill>
              <a:srgbClr val="9BBB59"/>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C00000"/>
              </a:buClr>
              <a:buSzPts val="2800"/>
            </a:pPr>
            <a:r>
              <a:rPr lang="en-US" sz="2800" b="1">
                <a:solidFill>
                  <a:srgbClr val="C00000"/>
                </a:solidFill>
                <a:latin typeface="Calibri"/>
                <a:ea typeface="Calibri"/>
                <a:cs typeface="Calibri"/>
                <a:sym typeface="Calibri"/>
              </a:rPr>
              <a:t>THẢO LUẬN NHÓM</a:t>
            </a:r>
            <a:endParaRPr/>
          </a:p>
        </p:txBody>
      </p:sp>
      <p:sp>
        <p:nvSpPr>
          <p:cNvPr id="12" name="TextBox 11">
            <a:extLst>
              <a:ext uri="{FF2B5EF4-FFF2-40B4-BE49-F238E27FC236}">
                <a16:creationId xmlns:a16="http://schemas.microsoft.com/office/drawing/2014/main" id="{55DF2D3C-F760-AA4E-8393-8F8FD310D7B6}"/>
              </a:ext>
            </a:extLst>
          </p:cNvPr>
          <p:cNvSpPr txBox="1"/>
          <p:nvPr/>
        </p:nvSpPr>
        <p:spPr>
          <a:xfrm>
            <a:off x="1676400" y="911224"/>
            <a:ext cx="9714023"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p>
        </p:txBody>
      </p:sp>
      <p:pic>
        <p:nvPicPr>
          <p:cNvPr id="10"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472B68A2-5D3B-5643-9BA0-DBB90D6BE2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4943" y="2900564"/>
            <a:ext cx="3289738" cy="1971274"/>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282;p17">
            <a:extLst>
              <a:ext uri="{FF2B5EF4-FFF2-40B4-BE49-F238E27FC236}">
                <a16:creationId xmlns:a16="http://schemas.microsoft.com/office/drawing/2014/main" id="{3A4AC784-1965-7A53-E81D-0FC266D96B22}"/>
              </a:ext>
            </a:extLst>
          </p:cNvPr>
          <p:cNvSpPr txBox="1">
            <a:spLocks/>
          </p:cNvSpPr>
          <p:nvPr/>
        </p:nvSpPr>
        <p:spPr>
          <a:xfrm>
            <a:off x="1676400" y="176130"/>
            <a:ext cx="8833945" cy="628771"/>
          </a:xfrm>
          <a:prstGeom prst="rect">
            <a:avLst/>
          </a:prstGeom>
          <a:noFill/>
          <a:ln>
            <a:noFill/>
          </a:ln>
        </p:spPr>
        <p:txBody>
          <a:bodyPr spcFirstLastPara="1" vert="horz" wrap="square" lIns="91425" tIns="45700" rIns="91425" bIns="45700" rtlCol="0" anchor="ctr" anchorCtr="0">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buClr>
                <a:schemeClr val="dk1"/>
              </a:buClr>
              <a:buSzPts val="4400"/>
            </a:pPr>
            <a:r>
              <a:rPr lang="vi-VN" sz="3600" b="1" dirty="0">
                <a:solidFill>
                  <a:srgbClr val="FF0000"/>
                </a:solidFill>
                <a:latin typeface="Times New Roman"/>
                <a:ea typeface="Times New Roman"/>
                <a:cs typeface="Times New Roman"/>
                <a:sym typeface="Times New Roman"/>
              </a:rPr>
              <a:t>BÀI 9 VƯƠNG TRIỀU HỒI GIÁO ĐÊ LI</a:t>
            </a:r>
            <a:endParaRPr lang="vi-VN" sz="3600" b="1" dirty="0">
              <a:solidFill>
                <a:srgbClr val="FF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2000"/>
                                        <p:tgtEl>
                                          <p:spTgt spid="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
                                        </p:tgtEl>
                                        <p:attrNameLst>
                                          <p:attrName>style.visibility</p:attrName>
                                        </p:attrNameLst>
                                      </p:cBhvr>
                                      <p:to>
                                        <p:strVal val="visible"/>
                                      </p:to>
                                    </p:set>
                                    <p:animEffect transition="in" filter="fade">
                                      <p:cBhvr>
                                        <p:cTn id="12" dur="500"/>
                                        <p:tgtEl>
                                          <p:spTgt spid="1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fade">
                                      <p:cBhvr>
                                        <p:cTn id="17" dur="500"/>
                                        <p:tgtEl>
                                          <p:spTgt spid="1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5"/>
                                        </p:tgtEl>
                                        <p:attrNameLst>
                                          <p:attrName>style.visibility</p:attrName>
                                        </p:attrNameLst>
                                      </p:cBhvr>
                                      <p:to>
                                        <p:strVal val="visible"/>
                                      </p:to>
                                    </p:set>
                                    <p:animEffect transition="in" filter="fade">
                                      <p:cBhvr>
                                        <p:cTn id="22" dur="500"/>
                                        <p:tgtEl>
                                          <p:spTgt spid="1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fade">
                                      <p:cBhvr>
                                        <p:cTn id="27" dur="500"/>
                                        <p:tgtEl>
                                          <p:spTgt spid="196"/>
                                        </p:tgtEl>
                                      </p:cBhvr>
                                    </p:animEffect>
                                  </p:childTnLst>
                                </p:cTn>
                              </p:par>
                              <p:par>
                                <p:cTn id="28" presetID="10" presetClass="exit" presetSubtype="0" fill="hold" nodeType="withEffect">
                                  <p:stCondLst>
                                    <p:cond delay="183000"/>
                                  </p:stCondLst>
                                  <p:childTnLst>
                                    <p:animEffect transition="out" filter="fade">
                                      <p:cBhvr>
                                        <p:cTn id="29" dur="1000"/>
                                        <p:tgtEl>
                                          <p:spTgt spid="196"/>
                                        </p:tgtEl>
                                      </p:cBhvr>
                                    </p:animEffect>
                                    <p:set>
                                      <p:cBhvr>
                                        <p:cTn id="30" dur="1" fill="hold">
                                          <p:stCondLst>
                                            <p:cond delay="1000"/>
                                          </p:stCondLst>
                                        </p:cTn>
                                        <p:tgtEl>
                                          <p:spTgt spid="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82;p17">
            <a:extLst>
              <a:ext uri="{FF2B5EF4-FFF2-40B4-BE49-F238E27FC236}">
                <a16:creationId xmlns:a16="http://schemas.microsoft.com/office/drawing/2014/main" id="{E016D814-4B49-3BA8-651A-FCCC8B0B04BC}"/>
              </a:ext>
            </a:extLst>
          </p:cNvPr>
          <p:cNvSpPr txBox="1">
            <a:spLocks noGrp="1"/>
          </p:cNvSpPr>
          <p:nvPr>
            <p:ph type="title"/>
          </p:nvPr>
        </p:nvSpPr>
        <p:spPr>
          <a:xfrm>
            <a:off x="1555532" y="315309"/>
            <a:ext cx="8833945" cy="628771"/>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Clr>
                <a:schemeClr val="dk1"/>
              </a:buClr>
              <a:buSzPts val="4400"/>
            </a:pPr>
            <a:r>
              <a:rPr lang="en-US" sz="3600" b="1" dirty="0">
                <a:solidFill>
                  <a:srgbClr val="FF0000"/>
                </a:solidFill>
                <a:latin typeface="Times New Roman"/>
                <a:ea typeface="Times New Roman"/>
                <a:cs typeface="Times New Roman"/>
                <a:sym typeface="Times New Roman"/>
              </a:rPr>
              <a:t>BÀI 9 VƯƠNG TRIỀU HỒI GIÁO ĐÊ LI</a:t>
            </a:r>
            <a:endParaRPr sz="3600" b="1" dirty="0">
              <a:solidFill>
                <a:srgbClr val="FF0000"/>
              </a:solidFill>
            </a:endParaRPr>
          </a:p>
        </p:txBody>
      </p:sp>
      <p:sp>
        <p:nvSpPr>
          <p:cNvPr id="20" name="Rectangle: Rounded Corners 19">
            <a:extLst>
              <a:ext uri="{FF2B5EF4-FFF2-40B4-BE49-F238E27FC236}">
                <a16:creationId xmlns:a16="http://schemas.microsoft.com/office/drawing/2014/main" id="{1994A392-A5C2-5F51-C897-D1AB0AD86CAE}"/>
              </a:ext>
            </a:extLst>
          </p:cNvPr>
          <p:cNvSpPr/>
          <p:nvPr/>
        </p:nvSpPr>
        <p:spPr>
          <a:xfrm>
            <a:off x="0" y="189186"/>
            <a:ext cx="12192000" cy="666881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DD67EA9-2F3D-ED37-37D0-B8A8006B3E6B}"/>
              </a:ext>
            </a:extLst>
          </p:cNvPr>
          <p:cNvSpPr txBox="1"/>
          <p:nvPr/>
        </p:nvSpPr>
        <p:spPr>
          <a:xfrm>
            <a:off x="1418896" y="1022907"/>
            <a:ext cx="6117020"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b="1" dirty="0">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ED4663EA-4A76-7D44-C99A-0F55DF6BE971}"/>
              </a:ext>
            </a:extLst>
          </p:cNvPr>
          <p:cNvPicPr>
            <a:picLocks noChangeAspect="1"/>
          </p:cNvPicPr>
          <p:nvPr/>
        </p:nvPicPr>
        <p:blipFill>
          <a:blip r:embed="rId2"/>
          <a:stretch>
            <a:fillRect/>
          </a:stretch>
        </p:blipFill>
        <p:spPr>
          <a:xfrm>
            <a:off x="4878070" y="2065630"/>
            <a:ext cx="2657846" cy="1762371"/>
          </a:xfrm>
          <a:prstGeom prst="rect">
            <a:avLst/>
          </a:prstGeom>
        </p:spPr>
      </p:pic>
      <p:sp>
        <p:nvSpPr>
          <p:cNvPr id="21" name="TextBox 20">
            <a:extLst>
              <a:ext uri="{FF2B5EF4-FFF2-40B4-BE49-F238E27FC236}">
                <a16:creationId xmlns:a16="http://schemas.microsoft.com/office/drawing/2014/main" id="{5C506EEF-7DBE-69E0-87DA-F8191477A25C}"/>
              </a:ext>
            </a:extLst>
          </p:cNvPr>
          <p:cNvSpPr txBox="1"/>
          <p:nvPr/>
        </p:nvSpPr>
        <p:spPr>
          <a:xfrm>
            <a:off x="1418896" y="1624954"/>
            <a:ext cx="6117020"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trị</a:t>
            </a:r>
            <a:endParaRPr lang="en-US" sz="28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2A3C9042-CA35-286D-C38F-6A24387C2C39}"/>
              </a:ext>
            </a:extLst>
          </p:cNvPr>
          <p:cNvSpPr txBox="1"/>
          <p:nvPr/>
        </p:nvSpPr>
        <p:spPr>
          <a:xfrm>
            <a:off x="1555532" y="2212265"/>
            <a:ext cx="2394365" cy="523220"/>
          </a:xfrm>
          <a:prstGeom prst="rect">
            <a:avLst/>
          </a:prstGeom>
          <a:noFill/>
        </p:spPr>
        <p:txBody>
          <a:bodyPr wrap="square">
            <a:spAutoFit/>
          </a:bodyPr>
          <a:lstStyle/>
          <a:p>
            <a:r>
              <a:rPr lang="en-US" sz="2800" dirty="0" err="1">
                <a:solidFill>
                  <a:srgbClr val="2A20F0"/>
                </a:solidFill>
                <a:latin typeface="Times New Roman" panose="02020603050405020304" pitchFamily="18" charset="0"/>
                <a:cs typeface="Times New Roman" panose="02020603050405020304" pitchFamily="18" charset="0"/>
              </a:rPr>
              <a:t>Sự</a:t>
            </a:r>
            <a:r>
              <a:rPr lang="en-US" sz="2800" dirty="0">
                <a:solidFill>
                  <a:srgbClr val="2A20F0"/>
                </a:solidFill>
                <a:latin typeface="Times New Roman" panose="02020603050405020304" pitchFamily="18" charset="0"/>
                <a:cs typeface="Times New Roman" panose="02020603050405020304" pitchFamily="18" charset="0"/>
              </a:rPr>
              <a:t> </a:t>
            </a:r>
            <a:r>
              <a:rPr lang="en-US" sz="2800" dirty="0" err="1">
                <a:solidFill>
                  <a:srgbClr val="2A20F0"/>
                </a:solidFill>
                <a:latin typeface="Times New Roman" panose="02020603050405020304" pitchFamily="18" charset="0"/>
                <a:cs typeface="Times New Roman" panose="02020603050405020304" pitchFamily="18" charset="0"/>
              </a:rPr>
              <a:t>hình</a:t>
            </a:r>
            <a:r>
              <a:rPr lang="en-US" sz="2800" dirty="0">
                <a:solidFill>
                  <a:srgbClr val="2A20F0"/>
                </a:solidFill>
                <a:latin typeface="Times New Roman" panose="02020603050405020304" pitchFamily="18" charset="0"/>
                <a:cs typeface="Times New Roman" panose="02020603050405020304" pitchFamily="18" charset="0"/>
              </a:rPr>
              <a:t> </a:t>
            </a:r>
            <a:r>
              <a:rPr lang="en-US" sz="2800" dirty="0" err="1">
                <a:solidFill>
                  <a:srgbClr val="2A20F0"/>
                </a:solidFill>
                <a:latin typeface="Times New Roman" panose="02020603050405020304" pitchFamily="18" charset="0"/>
                <a:cs typeface="Times New Roman" panose="02020603050405020304" pitchFamily="18" charset="0"/>
              </a:rPr>
              <a:t>thành</a:t>
            </a:r>
            <a:endParaRPr lang="en-US" sz="2800" dirty="0">
              <a:solidFill>
                <a:srgbClr val="2A20F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4C4629FF-9EFF-E919-1EBA-EB40D093B7A7}"/>
              </a:ext>
            </a:extLst>
          </p:cNvPr>
          <p:cNvSpPr txBox="1"/>
          <p:nvPr/>
        </p:nvSpPr>
        <p:spPr>
          <a:xfrm>
            <a:off x="8238821" y="3888035"/>
            <a:ext cx="2394365" cy="523220"/>
          </a:xfrm>
          <a:prstGeom prst="rect">
            <a:avLst/>
          </a:prstGeom>
          <a:noFill/>
        </p:spPr>
        <p:txBody>
          <a:bodyPr wrap="square">
            <a:spAutoFit/>
          </a:bodyPr>
          <a:lstStyle/>
          <a:p>
            <a:r>
              <a:rPr lang="en-US" sz="2800" dirty="0" err="1">
                <a:solidFill>
                  <a:srgbClr val="2A20F0"/>
                </a:solidFill>
                <a:latin typeface="Times New Roman" panose="02020603050405020304" pitchFamily="18" charset="0"/>
                <a:cs typeface="Times New Roman" panose="02020603050405020304" pitchFamily="18" charset="0"/>
              </a:rPr>
              <a:t>Sự</a:t>
            </a:r>
            <a:r>
              <a:rPr lang="en-US" sz="2800" dirty="0">
                <a:solidFill>
                  <a:srgbClr val="2A20F0"/>
                </a:solidFill>
                <a:latin typeface="Times New Roman" panose="02020603050405020304" pitchFamily="18" charset="0"/>
                <a:cs typeface="Times New Roman" panose="02020603050405020304" pitchFamily="18" charset="0"/>
              </a:rPr>
              <a:t> </a:t>
            </a:r>
            <a:r>
              <a:rPr lang="en-US" sz="2800" dirty="0" err="1">
                <a:solidFill>
                  <a:srgbClr val="2A20F0"/>
                </a:solidFill>
                <a:latin typeface="Times New Roman" panose="02020603050405020304" pitchFamily="18" charset="0"/>
                <a:cs typeface="Times New Roman" panose="02020603050405020304" pitchFamily="18" charset="0"/>
              </a:rPr>
              <a:t>sụp</a:t>
            </a:r>
            <a:r>
              <a:rPr lang="en-US" sz="2800" dirty="0">
                <a:solidFill>
                  <a:srgbClr val="2A20F0"/>
                </a:solidFill>
                <a:latin typeface="Times New Roman" panose="02020603050405020304" pitchFamily="18" charset="0"/>
                <a:cs typeface="Times New Roman" panose="02020603050405020304" pitchFamily="18" charset="0"/>
              </a:rPr>
              <a:t> </a:t>
            </a:r>
            <a:r>
              <a:rPr lang="en-US" sz="2800" dirty="0" err="1">
                <a:solidFill>
                  <a:srgbClr val="2A20F0"/>
                </a:solidFill>
                <a:latin typeface="Times New Roman" panose="02020603050405020304" pitchFamily="18" charset="0"/>
                <a:cs typeface="Times New Roman" panose="02020603050405020304" pitchFamily="18" charset="0"/>
              </a:rPr>
              <a:t>đổ</a:t>
            </a:r>
            <a:endParaRPr lang="en-US" sz="2800" dirty="0">
              <a:solidFill>
                <a:srgbClr val="2A20F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3FFC481-5E3A-3749-B4C9-5B662682B5EA}"/>
              </a:ext>
            </a:extLst>
          </p:cNvPr>
          <p:cNvSpPr txBox="1"/>
          <p:nvPr/>
        </p:nvSpPr>
        <p:spPr>
          <a:xfrm>
            <a:off x="8265753" y="2194159"/>
            <a:ext cx="2394365" cy="523220"/>
          </a:xfrm>
          <a:prstGeom prst="rect">
            <a:avLst/>
          </a:prstGeom>
          <a:noFill/>
        </p:spPr>
        <p:txBody>
          <a:bodyPr wrap="square">
            <a:spAutoFit/>
          </a:bodyPr>
          <a:lstStyle/>
          <a:p>
            <a:r>
              <a:rPr lang="en-US" sz="2800" dirty="0" err="1">
                <a:solidFill>
                  <a:srgbClr val="2A20F0"/>
                </a:solidFill>
                <a:latin typeface="Times New Roman" panose="02020603050405020304" pitchFamily="18" charset="0"/>
                <a:cs typeface="Times New Roman" panose="02020603050405020304" pitchFamily="18" charset="0"/>
              </a:rPr>
              <a:t>Sự</a:t>
            </a:r>
            <a:r>
              <a:rPr lang="en-US" sz="2800" dirty="0">
                <a:solidFill>
                  <a:srgbClr val="2A20F0"/>
                </a:solidFill>
                <a:latin typeface="Times New Roman" panose="02020603050405020304" pitchFamily="18" charset="0"/>
                <a:cs typeface="Times New Roman" panose="02020603050405020304" pitchFamily="18" charset="0"/>
              </a:rPr>
              <a:t> </a:t>
            </a:r>
            <a:r>
              <a:rPr lang="en-US" sz="2800" dirty="0" err="1">
                <a:solidFill>
                  <a:srgbClr val="2A20F0"/>
                </a:solidFill>
                <a:latin typeface="Times New Roman" panose="02020603050405020304" pitchFamily="18" charset="0"/>
                <a:cs typeface="Times New Roman" panose="02020603050405020304" pitchFamily="18" charset="0"/>
              </a:rPr>
              <a:t>phát</a:t>
            </a:r>
            <a:r>
              <a:rPr lang="en-US" sz="2800" dirty="0">
                <a:solidFill>
                  <a:srgbClr val="2A20F0"/>
                </a:solidFill>
                <a:latin typeface="Times New Roman" panose="02020603050405020304" pitchFamily="18" charset="0"/>
                <a:cs typeface="Times New Roman" panose="02020603050405020304" pitchFamily="18" charset="0"/>
              </a:rPr>
              <a:t> </a:t>
            </a:r>
            <a:r>
              <a:rPr lang="en-US" sz="2800" dirty="0" err="1">
                <a:solidFill>
                  <a:srgbClr val="2A20F0"/>
                </a:solidFill>
                <a:latin typeface="Times New Roman" panose="02020603050405020304" pitchFamily="18" charset="0"/>
                <a:cs typeface="Times New Roman" panose="02020603050405020304" pitchFamily="18" charset="0"/>
              </a:rPr>
              <a:t>triển</a:t>
            </a:r>
            <a:endParaRPr lang="en-US" sz="2800" dirty="0">
              <a:solidFill>
                <a:srgbClr val="2A20F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8C98C18-622A-CF38-9DA5-BB4BB384A6C2}"/>
              </a:ext>
            </a:extLst>
          </p:cNvPr>
          <p:cNvSpPr txBox="1"/>
          <p:nvPr/>
        </p:nvSpPr>
        <p:spPr>
          <a:xfrm>
            <a:off x="1275014" y="2735485"/>
            <a:ext cx="2921875" cy="2677656"/>
          </a:xfrm>
          <a:prstGeom prst="rect">
            <a:avLst/>
          </a:prstGeom>
          <a:noFill/>
          <a:ln w="57150">
            <a:solidFill>
              <a:srgbClr val="2A20F0"/>
            </a:solidFill>
            <a:prstDash val="sysDash"/>
          </a:ln>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1206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Đê</a:t>
            </a:r>
            <a:r>
              <a:rPr lang="en-US" sz="2400" dirty="0">
                <a:latin typeface="Times New Roman" panose="02020603050405020304" pitchFamily="18" charset="0"/>
                <a:cs typeface="Times New Roman" panose="02020603050405020304" pitchFamily="18" charset="0"/>
              </a:rPr>
              <a:t> Li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endParaRPr lang="en-US" sz="24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78A9CCD-141C-AD4C-0320-F37FC1667288}"/>
              </a:ext>
            </a:extLst>
          </p:cNvPr>
          <p:cNvSpPr txBox="1"/>
          <p:nvPr/>
        </p:nvSpPr>
        <p:spPr>
          <a:xfrm>
            <a:off x="8265753" y="2727883"/>
            <a:ext cx="3511088" cy="1200329"/>
          </a:xfrm>
          <a:prstGeom prst="rect">
            <a:avLst/>
          </a:prstGeom>
          <a:noFill/>
          <a:ln w="57150">
            <a:solidFill>
              <a:srgbClr val="2A20F0"/>
            </a:solidFill>
            <a:prstDash val="sysDash"/>
          </a:ln>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XIV </a:t>
            </a:r>
            <a:r>
              <a:rPr lang="en-US" sz="2400" dirty="0" err="1">
                <a:latin typeface="Times New Roman" panose="02020603050405020304" pitchFamily="18" charset="0"/>
                <a:cs typeface="Times New Roman" panose="02020603050405020304" pitchFamily="18" charset="0"/>
              </a:rPr>
              <a:t>vương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Đê</a:t>
            </a:r>
            <a:r>
              <a:rPr lang="en-US" sz="2400" dirty="0">
                <a:latin typeface="Times New Roman" panose="02020603050405020304" pitchFamily="18" charset="0"/>
                <a:cs typeface="Times New Roman" panose="02020603050405020304" pitchFamily="18" charset="0"/>
              </a:rPr>
              <a:t> li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vượng</a:t>
            </a:r>
            <a:endParaRPr lang="en-US" sz="2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B6CD11B0-7599-982A-EB61-64B7A0E2C006}"/>
              </a:ext>
            </a:extLst>
          </p:cNvPr>
          <p:cNvSpPr txBox="1"/>
          <p:nvPr/>
        </p:nvSpPr>
        <p:spPr>
          <a:xfrm>
            <a:off x="8339325" y="4500541"/>
            <a:ext cx="3357055" cy="830997"/>
          </a:xfrm>
          <a:prstGeom prst="rect">
            <a:avLst/>
          </a:prstGeom>
          <a:noFill/>
          <a:ln w="57150">
            <a:solidFill>
              <a:srgbClr val="2A20F0"/>
            </a:solidFill>
            <a:prstDash val="sysDash"/>
          </a:ln>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XVI </a:t>
            </a:r>
            <a:r>
              <a:rPr lang="en-US" sz="2400" dirty="0" err="1">
                <a:latin typeface="Times New Roman" panose="02020603050405020304" pitchFamily="18" charset="0"/>
                <a:cs typeface="Times New Roman" panose="02020603050405020304" pitchFamily="18" charset="0"/>
              </a:rPr>
              <a:t>vương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Đêli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endParaRPr lang="en-US" sz="2400" dirty="0">
              <a:latin typeface="Times New Roman" panose="02020603050405020304" pitchFamily="18" charset="0"/>
              <a:cs typeface="Times New Roman" panose="02020603050405020304" pitchFamily="18" charset="0"/>
            </a:endParaRPr>
          </a:p>
        </p:txBody>
      </p:sp>
      <p:sp>
        <p:nvSpPr>
          <p:cNvPr id="7" name="Thought Bubble: Cloud 6">
            <a:extLst>
              <a:ext uri="{FF2B5EF4-FFF2-40B4-BE49-F238E27FC236}">
                <a16:creationId xmlns:a16="http://schemas.microsoft.com/office/drawing/2014/main" id="{D15F06BE-78D5-A008-EFFC-40005F539D25}"/>
              </a:ext>
            </a:extLst>
          </p:cNvPr>
          <p:cNvSpPr/>
          <p:nvPr/>
        </p:nvSpPr>
        <p:spPr>
          <a:xfrm>
            <a:off x="2505722" y="3583613"/>
            <a:ext cx="6684579" cy="1674540"/>
          </a:xfrm>
          <a:prstGeom prst="cloudCallou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triển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hồi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Đê</a:t>
            </a:r>
            <a:r>
              <a:rPr lang="en-US" sz="2400" dirty="0">
                <a:solidFill>
                  <a:schemeClr val="tx1"/>
                </a:solidFill>
                <a:latin typeface="Times New Roman" panose="02020603050405020304" pitchFamily="18" charset="0"/>
                <a:cs typeface="Times New Roman" panose="02020603050405020304" pitchFamily="18" charset="0"/>
              </a:rPr>
              <a:t> li?</a:t>
            </a:r>
          </a:p>
        </p:txBody>
      </p:sp>
      <p:sp>
        <p:nvSpPr>
          <p:cNvPr id="27" name="Arrow: Chevron 26">
            <a:extLst>
              <a:ext uri="{FF2B5EF4-FFF2-40B4-BE49-F238E27FC236}">
                <a16:creationId xmlns:a16="http://schemas.microsoft.com/office/drawing/2014/main" id="{4F3FA8A3-3952-93E9-2DDD-C52E192AB7FA}"/>
              </a:ext>
            </a:extLst>
          </p:cNvPr>
          <p:cNvSpPr/>
          <p:nvPr/>
        </p:nvSpPr>
        <p:spPr>
          <a:xfrm>
            <a:off x="2249609" y="5331904"/>
            <a:ext cx="7963424" cy="1077451"/>
          </a:xfrm>
          <a:prstGeom prst="chevron">
            <a:avLst/>
          </a:prstGeom>
          <a:solidFill>
            <a:srgbClr val="FF0000">
              <a:alpha val="20000"/>
            </a:srgbClr>
          </a:solidFill>
          <a:effectLst>
            <a:outerShdw blurRad="495300" dist="1130300" dir="4500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nhất</a:t>
            </a:r>
            <a:r>
              <a:rPr lang="en-US" sz="2400" dirty="0">
                <a:solidFill>
                  <a:schemeClr val="tx1"/>
                </a:solidFill>
                <a:latin typeface="Times New Roman" panose="02020603050405020304" pitchFamily="18" charset="0"/>
                <a:cs typeface="Times New Roman" panose="02020603050405020304" pitchFamily="18" charset="0"/>
              </a:rPr>
              <a:t> qua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Hồi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giáo</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60E53F22-868D-44EB-1C62-F8B9263B7BED}"/>
              </a:ext>
            </a:extLst>
          </p:cNvPr>
          <p:cNvSpPr>
            <a:spLocks noGrp="1"/>
          </p:cNvSpPr>
          <p:nvPr>
            <p:ph type="dt" sz="half" idx="10"/>
          </p:nvPr>
        </p:nvSpPr>
        <p:spPr/>
        <p:txBody>
          <a:bodyPr/>
          <a:lstStyle/>
          <a:p>
            <a:fld id="{EC5DAEB7-28D2-4BA7-BE16-FC32ADCFF3AC}" type="datetime1">
              <a:rPr lang="en-US" smtClean="0"/>
              <a:t>8/2/2024</a:t>
            </a:fld>
            <a:endParaRPr lang="en-US" dirty="0"/>
          </a:p>
        </p:txBody>
      </p:sp>
      <p:sp>
        <p:nvSpPr>
          <p:cNvPr id="4" name="Footer Placeholder 3">
            <a:extLst>
              <a:ext uri="{FF2B5EF4-FFF2-40B4-BE49-F238E27FC236}">
                <a16:creationId xmlns:a16="http://schemas.microsoft.com/office/drawing/2014/main" id="{C92FBD97-E850-BDF0-0975-D9294F739593}"/>
              </a:ext>
            </a:extLst>
          </p:cNvPr>
          <p:cNvSpPr>
            <a:spLocks noGrp="1"/>
          </p:cNvSpPr>
          <p:nvPr>
            <p:ph type="ftr" sz="quarter" idx="11"/>
          </p:nvPr>
        </p:nvSpPr>
        <p:spPr/>
        <p:txBody>
          <a:bodyPr/>
          <a:lstStyle/>
          <a:p>
            <a:r>
              <a:rPr lang="en-US"/>
              <a:t>0919574295</a:t>
            </a:r>
            <a:endParaRPr lang="en-US" dirty="0"/>
          </a:p>
        </p:txBody>
      </p:sp>
      <p:sp>
        <p:nvSpPr>
          <p:cNvPr id="5" name="Slide Number Placeholder 4">
            <a:extLst>
              <a:ext uri="{FF2B5EF4-FFF2-40B4-BE49-F238E27FC236}">
                <a16:creationId xmlns:a16="http://schemas.microsoft.com/office/drawing/2014/main" id="{43CE05A6-104B-EEA0-969E-6D8DAE55CA6B}"/>
              </a:ext>
            </a:extLst>
          </p:cNvPr>
          <p:cNvSpPr>
            <a:spLocks noGrp="1"/>
          </p:cNvSpPr>
          <p:nvPr>
            <p:ph type="sldNum" sz="quarter" idx="12"/>
          </p:nvPr>
        </p:nvSpPr>
        <p:spPr/>
        <p:txBody>
          <a:bodyPr/>
          <a:lstStyle/>
          <a:p>
            <a:fld id="{3A98EE3D-8CD1-4C3F-BD1C-C98C9596463C}" type="slidenum">
              <a:rPr lang="en-US" smtClean="0"/>
              <a:t>6</a:t>
            </a:fld>
            <a:endParaRPr lang="en-US" dirty="0"/>
          </a:p>
        </p:txBody>
      </p:sp>
    </p:spTree>
    <p:extLst>
      <p:ext uri="{BB962C8B-B14F-4D97-AF65-F5344CB8AC3E}">
        <p14:creationId xmlns:p14="http://schemas.microsoft.com/office/powerpoint/2010/main" val="367046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3" grpId="0" animBg="1"/>
      <p:bldP spid="25" grpId="0" animBg="1"/>
      <p:bldP spid="26" grpId="0" animBg="1"/>
      <p:bldP spid="7" grpId="0" animBg="1"/>
      <p:bldP spid="7" grpId="1"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82;p17">
            <a:extLst>
              <a:ext uri="{FF2B5EF4-FFF2-40B4-BE49-F238E27FC236}">
                <a16:creationId xmlns:a16="http://schemas.microsoft.com/office/drawing/2014/main" id="{E016D814-4B49-3BA8-651A-FCCC8B0B04BC}"/>
              </a:ext>
            </a:extLst>
          </p:cNvPr>
          <p:cNvSpPr txBox="1">
            <a:spLocks noGrp="1"/>
          </p:cNvSpPr>
          <p:nvPr>
            <p:ph type="title"/>
          </p:nvPr>
        </p:nvSpPr>
        <p:spPr>
          <a:xfrm>
            <a:off x="1555532" y="315309"/>
            <a:ext cx="8833945" cy="628771"/>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Clr>
                <a:schemeClr val="dk1"/>
              </a:buClr>
              <a:buSzPts val="4400"/>
            </a:pPr>
            <a:r>
              <a:rPr lang="en-US" sz="3600" b="1" dirty="0">
                <a:solidFill>
                  <a:srgbClr val="FF0000"/>
                </a:solidFill>
                <a:latin typeface="Times New Roman"/>
                <a:ea typeface="Times New Roman"/>
                <a:cs typeface="Times New Roman"/>
                <a:sym typeface="Times New Roman"/>
              </a:rPr>
              <a:t>BÀI 9 VƯƠNG TRIỀU HỒI GIÁO ĐÊ LI</a:t>
            </a:r>
            <a:endParaRPr sz="3600" b="1" dirty="0">
              <a:solidFill>
                <a:srgbClr val="FF0000"/>
              </a:solidFill>
            </a:endParaRPr>
          </a:p>
        </p:txBody>
      </p:sp>
      <p:sp>
        <p:nvSpPr>
          <p:cNvPr id="20" name="Rectangle: Rounded Corners 19">
            <a:extLst>
              <a:ext uri="{FF2B5EF4-FFF2-40B4-BE49-F238E27FC236}">
                <a16:creationId xmlns:a16="http://schemas.microsoft.com/office/drawing/2014/main" id="{1994A392-A5C2-5F51-C897-D1AB0AD86CAE}"/>
              </a:ext>
            </a:extLst>
          </p:cNvPr>
          <p:cNvSpPr/>
          <p:nvPr/>
        </p:nvSpPr>
        <p:spPr>
          <a:xfrm>
            <a:off x="0" y="236482"/>
            <a:ext cx="12192000" cy="647962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9FF51D-17F7-7D66-371F-F5D2C530E66D}"/>
              </a:ext>
            </a:extLst>
          </p:cNvPr>
          <p:cNvPicPr>
            <a:picLocks noChangeAspect="1"/>
          </p:cNvPicPr>
          <p:nvPr/>
        </p:nvPicPr>
        <p:blipFill>
          <a:blip r:embed="rId2"/>
          <a:stretch>
            <a:fillRect/>
          </a:stretch>
        </p:blipFill>
        <p:spPr>
          <a:xfrm>
            <a:off x="477262" y="1291439"/>
            <a:ext cx="4820323" cy="4134427"/>
          </a:xfrm>
          <a:prstGeom prst="rect">
            <a:avLst/>
          </a:prstGeom>
        </p:spPr>
      </p:pic>
      <p:pic>
        <p:nvPicPr>
          <p:cNvPr id="3" name="Picture 2">
            <a:extLst>
              <a:ext uri="{FF2B5EF4-FFF2-40B4-BE49-F238E27FC236}">
                <a16:creationId xmlns:a16="http://schemas.microsoft.com/office/drawing/2014/main" id="{398FEA4E-CA33-7E9B-717C-7950EEEF387C}"/>
              </a:ext>
            </a:extLst>
          </p:cNvPr>
          <p:cNvPicPr>
            <a:picLocks noChangeAspect="1"/>
          </p:cNvPicPr>
          <p:nvPr/>
        </p:nvPicPr>
        <p:blipFill>
          <a:blip r:embed="rId3"/>
          <a:stretch>
            <a:fillRect/>
          </a:stretch>
        </p:blipFill>
        <p:spPr>
          <a:xfrm>
            <a:off x="5416120" y="1291439"/>
            <a:ext cx="3045922" cy="4465894"/>
          </a:xfrm>
          <a:prstGeom prst="rect">
            <a:avLst/>
          </a:prstGeom>
        </p:spPr>
      </p:pic>
      <p:pic>
        <p:nvPicPr>
          <p:cNvPr id="7" name="Picture 6">
            <a:extLst>
              <a:ext uri="{FF2B5EF4-FFF2-40B4-BE49-F238E27FC236}">
                <a16:creationId xmlns:a16="http://schemas.microsoft.com/office/drawing/2014/main" id="{70549F4D-092C-1D15-A0F7-24E9CC125B83}"/>
              </a:ext>
            </a:extLst>
          </p:cNvPr>
          <p:cNvPicPr>
            <a:picLocks noChangeAspect="1"/>
          </p:cNvPicPr>
          <p:nvPr/>
        </p:nvPicPr>
        <p:blipFill>
          <a:blip r:embed="rId4"/>
          <a:stretch>
            <a:fillRect/>
          </a:stretch>
        </p:blipFill>
        <p:spPr>
          <a:xfrm>
            <a:off x="8462041" y="1348596"/>
            <a:ext cx="3611425" cy="4408737"/>
          </a:xfrm>
          <a:prstGeom prst="rect">
            <a:avLst/>
          </a:prstGeom>
        </p:spPr>
      </p:pic>
      <p:pic>
        <p:nvPicPr>
          <p:cNvPr id="13" name="Picture 12">
            <a:extLst>
              <a:ext uri="{FF2B5EF4-FFF2-40B4-BE49-F238E27FC236}">
                <a16:creationId xmlns:a16="http://schemas.microsoft.com/office/drawing/2014/main" id="{CF784D30-446E-E126-D6FD-1DB9BE618872}"/>
              </a:ext>
            </a:extLst>
          </p:cNvPr>
          <p:cNvPicPr>
            <a:picLocks noChangeAspect="1"/>
          </p:cNvPicPr>
          <p:nvPr/>
        </p:nvPicPr>
        <p:blipFill>
          <a:blip r:embed="rId5"/>
          <a:stretch>
            <a:fillRect/>
          </a:stretch>
        </p:blipFill>
        <p:spPr>
          <a:xfrm>
            <a:off x="4196749" y="3301495"/>
            <a:ext cx="1219370" cy="2124371"/>
          </a:xfrm>
          <a:prstGeom prst="rect">
            <a:avLst/>
          </a:prstGeom>
        </p:spPr>
      </p:pic>
      <p:pic>
        <p:nvPicPr>
          <p:cNvPr id="15" name="Picture 14">
            <a:extLst>
              <a:ext uri="{FF2B5EF4-FFF2-40B4-BE49-F238E27FC236}">
                <a16:creationId xmlns:a16="http://schemas.microsoft.com/office/drawing/2014/main" id="{800DF852-2059-4634-24FC-E6C47C608D68}"/>
              </a:ext>
            </a:extLst>
          </p:cNvPr>
          <p:cNvPicPr>
            <a:picLocks noChangeAspect="1"/>
          </p:cNvPicPr>
          <p:nvPr/>
        </p:nvPicPr>
        <p:blipFill>
          <a:blip r:embed="rId6"/>
          <a:stretch>
            <a:fillRect/>
          </a:stretch>
        </p:blipFill>
        <p:spPr>
          <a:xfrm>
            <a:off x="5297585" y="1312071"/>
            <a:ext cx="6657347" cy="4481786"/>
          </a:xfrm>
          <a:prstGeom prst="rect">
            <a:avLst/>
          </a:prstGeom>
        </p:spPr>
      </p:pic>
      <p:sp>
        <p:nvSpPr>
          <p:cNvPr id="2" name="Date Placeholder 1">
            <a:extLst>
              <a:ext uri="{FF2B5EF4-FFF2-40B4-BE49-F238E27FC236}">
                <a16:creationId xmlns:a16="http://schemas.microsoft.com/office/drawing/2014/main" id="{673B9CB9-366C-63EA-358A-63CDF05EED75}"/>
              </a:ext>
            </a:extLst>
          </p:cNvPr>
          <p:cNvSpPr>
            <a:spLocks noGrp="1"/>
          </p:cNvSpPr>
          <p:nvPr>
            <p:ph type="dt" sz="half" idx="10"/>
          </p:nvPr>
        </p:nvSpPr>
        <p:spPr/>
        <p:txBody>
          <a:bodyPr/>
          <a:lstStyle/>
          <a:p>
            <a:fld id="{05534A04-2EC4-405F-B3E2-28BFC097A17A}" type="datetime1">
              <a:rPr lang="en-US" smtClean="0"/>
              <a:t>8/2/2024</a:t>
            </a:fld>
            <a:endParaRPr lang="en-US" dirty="0"/>
          </a:p>
        </p:txBody>
      </p:sp>
      <p:sp>
        <p:nvSpPr>
          <p:cNvPr id="5" name="Footer Placeholder 4">
            <a:extLst>
              <a:ext uri="{FF2B5EF4-FFF2-40B4-BE49-F238E27FC236}">
                <a16:creationId xmlns:a16="http://schemas.microsoft.com/office/drawing/2014/main" id="{FF6FBAE2-6B4E-DFFC-F548-0B9D261D768F}"/>
              </a:ext>
            </a:extLst>
          </p:cNvPr>
          <p:cNvSpPr>
            <a:spLocks noGrp="1"/>
          </p:cNvSpPr>
          <p:nvPr>
            <p:ph type="ftr" sz="quarter" idx="11"/>
          </p:nvPr>
        </p:nvSpPr>
        <p:spPr/>
        <p:txBody>
          <a:bodyPr/>
          <a:lstStyle/>
          <a:p>
            <a:r>
              <a:rPr lang="en-US"/>
              <a:t>0919574295</a:t>
            </a:r>
            <a:endParaRPr lang="en-US" dirty="0"/>
          </a:p>
        </p:txBody>
      </p:sp>
      <p:sp>
        <p:nvSpPr>
          <p:cNvPr id="8" name="Slide Number Placeholder 7">
            <a:extLst>
              <a:ext uri="{FF2B5EF4-FFF2-40B4-BE49-F238E27FC236}">
                <a16:creationId xmlns:a16="http://schemas.microsoft.com/office/drawing/2014/main" id="{7F77F85C-821A-1544-30F6-E9159010F29F}"/>
              </a:ext>
            </a:extLst>
          </p:cNvPr>
          <p:cNvSpPr>
            <a:spLocks noGrp="1"/>
          </p:cNvSpPr>
          <p:nvPr>
            <p:ph type="sldNum" sz="quarter" idx="12"/>
          </p:nvPr>
        </p:nvSpPr>
        <p:spPr/>
        <p:txBody>
          <a:bodyPr/>
          <a:lstStyle/>
          <a:p>
            <a:fld id="{3A98EE3D-8CD1-4C3F-BD1C-C98C9596463C}" type="slidenum">
              <a:rPr lang="en-US" smtClean="0"/>
              <a:t>7</a:t>
            </a:fld>
            <a:endParaRPr lang="en-US" dirty="0"/>
          </a:p>
        </p:txBody>
      </p:sp>
    </p:spTree>
    <p:extLst>
      <p:ext uri="{BB962C8B-B14F-4D97-AF65-F5344CB8AC3E}">
        <p14:creationId xmlns:p14="http://schemas.microsoft.com/office/powerpoint/2010/main" val="420399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82;p17">
            <a:extLst>
              <a:ext uri="{FF2B5EF4-FFF2-40B4-BE49-F238E27FC236}">
                <a16:creationId xmlns:a16="http://schemas.microsoft.com/office/drawing/2014/main" id="{E016D814-4B49-3BA8-651A-FCCC8B0B04BC}"/>
              </a:ext>
            </a:extLst>
          </p:cNvPr>
          <p:cNvSpPr txBox="1">
            <a:spLocks noGrp="1"/>
          </p:cNvSpPr>
          <p:nvPr>
            <p:ph type="title"/>
          </p:nvPr>
        </p:nvSpPr>
        <p:spPr>
          <a:xfrm>
            <a:off x="1555532" y="264509"/>
            <a:ext cx="8833945" cy="628771"/>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Clr>
                <a:schemeClr val="dk1"/>
              </a:buClr>
              <a:buSzPts val="4400"/>
            </a:pPr>
            <a:r>
              <a:rPr lang="en-US" sz="3600" b="1" dirty="0">
                <a:solidFill>
                  <a:srgbClr val="FF0000"/>
                </a:solidFill>
                <a:latin typeface="Times New Roman"/>
                <a:ea typeface="Times New Roman"/>
                <a:cs typeface="Times New Roman"/>
                <a:sym typeface="Times New Roman"/>
              </a:rPr>
              <a:t>BÀI 9 VƯƠNG TRIỀU HỒI GIÁO ĐÊ LI</a:t>
            </a:r>
            <a:endParaRPr sz="3600" b="1" dirty="0">
              <a:solidFill>
                <a:srgbClr val="FF0000"/>
              </a:solidFill>
            </a:endParaRPr>
          </a:p>
        </p:txBody>
      </p:sp>
      <p:sp>
        <p:nvSpPr>
          <p:cNvPr id="20" name="Rectangle: Rounded Corners 19">
            <a:extLst>
              <a:ext uri="{FF2B5EF4-FFF2-40B4-BE49-F238E27FC236}">
                <a16:creationId xmlns:a16="http://schemas.microsoft.com/office/drawing/2014/main" id="{1994A392-A5C2-5F51-C897-D1AB0AD86CAE}"/>
              </a:ext>
            </a:extLst>
          </p:cNvPr>
          <p:cNvSpPr/>
          <p:nvPr/>
        </p:nvSpPr>
        <p:spPr>
          <a:xfrm>
            <a:off x="0" y="236482"/>
            <a:ext cx="12192000" cy="647962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5ADD0F7-C04C-1062-97D7-DAA8DAADDA35}"/>
              </a:ext>
            </a:extLst>
          </p:cNvPr>
          <p:cNvSpPr txBox="1"/>
          <p:nvPr/>
        </p:nvSpPr>
        <p:spPr>
          <a:xfrm>
            <a:off x="1418896" y="972107"/>
            <a:ext cx="6117020"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8223583-AD27-6DE3-C311-E91DBB34D73E}"/>
              </a:ext>
            </a:extLst>
          </p:cNvPr>
          <p:cNvSpPr txBox="1"/>
          <p:nvPr/>
        </p:nvSpPr>
        <p:spPr>
          <a:xfrm>
            <a:off x="1418896" y="1624954"/>
            <a:ext cx="6117020"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endParaRPr lang="en-US" sz="28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4CAFD67-D9C1-9342-1F66-C98B25C439CD}"/>
              </a:ext>
            </a:extLst>
          </p:cNvPr>
          <p:cNvPicPr>
            <a:picLocks noChangeAspect="1"/>
          </p:cNvPicPr>
          <p:nvPr/>
        </p:nvPicPr>
        <p:blipFill>
          <a:blip r:embed="rId2"/>
          <a:stretch>
            <a:fillRect/>
          </a:stretch>
        </p:blipFill>
        <p:spPr>
          <a:xfrm>
            <a:off x="8486015" y="2174734"/>
            <a:ext cx="3570519" cy="2834413"/>
          </a:xfrm>
          <a:prstGeom prst="rect">
            <a:avLst/>
          </a:prstGeom>
        </p:spPr>
      </p:pic>
      <p:pic>
        <p:nvPicPr>
          <p:cNvPr id="10" name="Picture 9">
            <a:extLst>
              <a:ext uri="{FF2B5EF4-FFF2-40B4-BE49-F238E27FC236}">
                <a16:creationId xmlns:a16="http://schemas.microsoft.com/office/drawing/2014/main" id="{24379D33-11A0-5F3D-CA68-76145D294A99}"/>
              </a:ext>
            </a:extLst>
          </p:cNvPr>
          <p:cNvPicPr>
            <a:picLocks noChangeAspect="1"/>
          </p:cNvPicPr>
          <p:nvPr/>
        </p:nvPicPr>
        <p:blipFill>
          <a:blip r:embed="rId3"/>
          <a:stretch>
            <a:fillRect/>
          </a:stretch>
        </p:blipFill>
        <p:spPr>
          <a:xfrm>
            <a:off x="614642" y="2178046"/>
            <a:ext cx="3164045" cy="3054999"/>
          </a:xfrm>
          <a:prstGeom prst="rect">
            <a:avLst/>
          </a:prstGeom>
        </p:spPr>
      </p:pic>
      <p:pic>
        <p:nvPicPr>
          <p:cNvPr id="18" name="Picture 17">
            <a:extLst>
              <a:ext uri="{FF2B5EF4-FFF2-40B4-BE49-F238E27FC236}">
                <a16:creationId xmlns:a16="http://schemas.microsoft.com/office/drawing/2014/main" id="{B6DF3F8E-EE64-7240-6326-7552D4008C14}"/>
              </a:ext>
            </a:extLst>
          </p:cNvPr>
          <p:cNvPicPr>
            <a:picLocks noChangeAspect="1"/>
          </p:cNvPicPr>
          <p:nvPr/>
        </p:nvPicPr>
        <p:blipFill>
          <a:blip r:embed="rId4"/>
          <a:stretch>
            <a:fillRect/>
          </a:stretch>
        </p:blipFill>
        <p:spPr>
          <a:xfrm>
            <a:off x="3437467" y="2164708"/>
            <a:ext cx="5181600" cy="3054999"/>
          </a:xfrm>
          <a:prstGeom prst="rect">
            <a:avLst/>
          </a:prstGeom>
        </p:spPr>
      </p:pic>
      <p:sp>
        <p:nvSpPr>
          <p:cNvPr id="2" name="Date Placeholder 1">
            <a:extLst>
              <a:ext uri="{FF2B5EF4-FFF2-40B4-BE49-F238E27FC236}">
                <a16:creationId xmlns:a16="http://schemas.microsoft.com/office/drawing/2014/main" id="{8F01BF70-4950-352B-BCC0-32E049B797A4}"/>
              </a:ext>
            </a:extLst>
          </p:cNvPr>
          <p:cNvSpPr>
            <a:spLocks noGrp="1"/>
          </p:cNvSpPr>
          <p:nvPr>
            <p:ph type="dt" sz="half" idx="10"/>
          </p:nvPr>
        </p:nvSpPr>
        <p:spPr/>
        <p:txBody>
          <a:bodyPr/>
          <a:lstStyle/>
          <a:p>
            <a:fld id="{CC489990-7846-4510-896D-91DD394A4F74}" type="datetime1">
              <a:rPr lang="en-US" smtClean="0"/>
              <a:t>8/2/2024</a:t>
            </a:fld>
            <a:endParaRPr lang="en-US" dirty="0"/>
          </a:p>
        </p:txBody>
      </p:sp>
      <p:sp>
        <p:nvSpPr>
          <p:cNvPr id="3" name="Footer Placeholder 2">
            <a:extLst>
              <a:ext uri="{FF2B5EF4-FFF2-40B4-BE49-F238E27FC236}">
                <a16:creationId xmlns:a16="http://schemas.microsoft.com/office/drawing/2014/main" id="{12FE0E23-F413-A163-6983-038A4B171EA8}"/>
              </a:ext>
            </a:extLst>
          </p:cNvPr>
          <p:cNvSpPr>
            <a:spLocks noGrp="1"/>
          </p:cNvSpPr>
          <p:nvPr>
            <p:ph type="ftr" sz="quarter" idx="11"/>
          </p:nvPr>
        </p:nvSpPr>
        <p:spPr/>
        <p:txBody>
          <a:bodyPr/>
          <a:lstStyle/>
          <a:p>
            <a:r>
              <a:rPr lang="en-US"/>
              <a:t>0919574295</a:t>
            </a:r>
            <a:endParaRPr lang="en-US" dirty="0"/>
          </a:p>
        </p:txBody>
      </p:sp>
      <p:sp>
        <p:nvSpPr>
          <p:cNvPr id="7" name="Slide Number Placeholder 6">
            <a:extLst>
              <a:ext uri="{FF2B5EF4-FFF2-40B4-BE49-F238E27FC236}">
                <a16:creationId xmlns:a16="http://schemas.microsoft.com/office/drawing/2014/main" id="{71CEEF87-5ECA-3581-8587-D9FFC8A1C331}"/>
              </a:ext>
            </a:extLst>
          </p:cNvPr>
          <p:cNvSpPr>
            <a:spLocks noGrp="1"/>
          </p:cNvSpPr>
          <p:nvPr>
            <p:ph type="sldNum" sz="quarter" idx="12"/>
          </p:nvPr>
        </p:nvSpPr>
        <p:spPr/>
        <p:txBody>
          <a:bodyPr/>
          <a:lstStyle/>
          <a:p>
            <a:fld id="{3A98EE3D-8CD1-4C3F-BD1C-C98C9596463C}" type="slidenum">
              <a:rPr lang="en-US" smtClean="0"/>
              <a:t>8</a:t>
            </a:fld>
            <a:endParaRPr lang="en-US" dirty="0"/>
          </a:p>
        </p:txBody>
      </p:sp>
      <p:sp>
        <p:nvSpPr>
          <p:cNvPr id="9" name="TextBox 5">
            <a:extLst>
              <a:ext uri="{FF2B5EF4-FFF2-40B4-BE49-F238E27FC236}">
                <a16:creationId xmlns:a16="http://schemas.microsoft.com/office/drawing/2014/main" id="{477ABEB0-506A-51F1-56DA-3BA1F4AE0DD2}"/>
              </a:ext>
            </a:extLst>
          </p:cNvPr>
          <p:cNvSpPr txBox="1"/>
          <p:nvPr/>
        </p:nvSpPr>
        <p:spPr>
          <a:xfrm>
            <a:off x="-3142806" y="1349100"/>
            <a:ext cx="3048000" cy="163121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cap="none" spc="0" dirty="0" err="1">
                <a:ln w="0"/>
                <a:solidFill>
                  <a:srgbClr val="FF0000"/>
                </a:solidFill>
                <a:effectLst/>
                <a:latin typeface="Times New Roman" panose="02020603050405020304" pitchFamily="18" charset="0"/>
                <a:cs typeface="Times New Roman" panose="02020603050405020304" pitchFamily="18" charset="0"/>
              </a:rPr>
              <a:t>Nguyễn</a:t>
            </a:r>
            <a:r>
              <a:rPr lang="en-US" sz="2000" b="1" cap="none" spc="0" dirty="0">
                <a:ln w="0"/>
                <a:solidFill>
                  <a:srgbClr val="FF0000"/>
                </a:solidFill>
                <a:effectLst/>
                <a:latin typeface="Times New Roman" panose="02020603050405020304" pitchFamily="18" charset="0"/>
                <a:cs typeface="Times New Roman" panose="02020603050405020304" pitchFamily="18" charset="0"/>
              </a:rPr>
              <a:t> </a:t>
            </a:r>
            <a:r>
              <a:rPr lang="en-US" sz="2000" b="1" cap="none" spc="0" dirty="0" err="1">
                <a:ln w="0"/>
                <a:solidFill>
                  <a:srgbClr val="FF0000"/>
                </a:solidFill>
                <a:effectLst/>
                <a:latin typeface="Times New Roman" panose="02020603050405020304" pitchFamily="18" charset="0"/>
                <a:cs typeface="Times New Roman" panose="02020603050405020304" pitchFamily="18" charset="0"/>
              </a:rPr>
              <a:t>Thị</a:t>
            </a:r>
            <a:r>
              <a:rPr lang="en-US" sz="2000" b="1" cap="none" spc="0" dirty="0">
                <a:ln w="0"/>
                <a:solidFill>
                  <a:srgbClr val="FF0000"/>
                </a:solidFill>
                <a:effectLst/>
                <a:latin typeface="Times New Roman" panose="02020603050405020304" pitchFamily="18" charset="0"/>
                <a:cs typeface="Times New Roman" panose="02020603050405020304" pitchFamily="18" charset="0"/>
              </a:rPr>
              <a:t> Thanh </a:t>
            </a:r>
            <a:r>
              <a:rPr lang="en-US" sz="2000" b="1" cap="none" spc="0" dirty="0" err="1">
                <a:ln w="0"/>
                <a:solidFill>
                  <a:srgbClr val="FF0000"/>
                </a:solidFill>
                <a:effectLst/>
                <a:latin typeface="Times New Roman" panose="02020603050405020304" pitchFamily="18" charset="0"/>
                <a:cs typeface="Times New Roman" panose="02020603050405020304" pitchFamily="18" charset="0"/>
              </a:rPr>
              <a:t>Tâm</a:t>
            </a:r>
            <a:endParaRPr lang="en-US" sz="2000" b="1" cap="none" spc="0" dirty="0">
              <a:ln w="0"/>
              <a:solidFill>
                <a:srgbClr val="FF0000"/>
              </a:solidFill>
              <a:effectLst/>
              <a:latin typeface="Times New Roman" panose="02020603050405020304" pitchFamily="18" charset="0"/>
              <a:cs typeface="Times New Roman" panose="02020603050405020304" pitchFamily="18" charset="0"/>
            </a:endParaRPr>
          </a:p>
          <a:p>
            <a:pPr algn="ctr"/>
            <a:r>
              <a:rPr lang="en-US" sz="2000" b="1" cap="none" spc="0" dirty="0">
                <a:ln w="0"/>
                <a:solidFill>
                  <a:srgbClr val="FF0000"/>
                </a:solidFill>
                <a:effectLst/>
                <a:latin typeface="Times New Roman" panose="02020603050405020304" pitchFamily="18" charset="0"/>
                <a:cs typeface="Times New Roman" panose="02020603050405020304" pitchFamily="18" charset="0"/>
              </a:rPr>
              <a:t>ĐT: 0919574295</a:t>
            </a:r>
          </a:p>
          <a:p>
            <a:pPr algn="ctr"/>
            <a:r>
              <a:rPr lang="en-US" sz="2000" b="1" cap="none" spc="0" dirty="0">
                <a:ln w="0"/>
                <a:solidFill>
                  <a:schemeClr val="tx1">
                    <a:lumMod val="75000"/>
                    <a:lumOff val="25000"/>
                  </a:schemeClr>
                </a:solidFill>
                <a:effectLst/>
                <a:latin typeface="Times New Roman" panose="02020603050405020304" pitchFamily="18" charset="0"/>
                <a:cs typeface="Times New Roman" panose="02020603050405020304" pitchFamily="18" charset="0"/>
                <a:hlinkClick r:id="rId5"/>
              </a:rPr>
              <a:t>https://www.facebook.com/tam.nguyenthithanh.73997</a:t>
            </a:r>
            <a:endParaRPr lang="en-US" sz="2000" b="1" cap="none" spc="0" dirty="0">
              <a:ln w="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0536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2;p17">
            <a:extLst>
              <a:ext uri="{FF2B5EF4-FFF2-40B4-BE49-F238E27FC236}">
                <a16:creationId xmlns:a16="http://schemas.microsoft.com/office/drawing/2014/main" id="{DFEB220F-45A1-9E23-590D-ADF25CD9156E}"/>
              </a:ext>
            </a:extLst>
          </p:cNvPr>
          <p:cNvSpPr txBox="1">
            <a:spLocks noGrp="1"/>
          </p:cNvSpPr>
          <p:nvPr>
            <p:ph type="title"/>
          </p:nvPr>
        </p:nvSpPr>
        <p:spPr>
          <a:xfrm>
            <a:off x="1555532" y="264509"/>
            <a:ext cx="8833945" cy="628771"/>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Clr>
                <a:schemeClr val="dk1"/>
              </a:buClr>
              <a:buSzPts val="4400"/>
            </a:pPr>
            <a:r>
              <a:rPr lang="en-US" sz="3600" b="1" dirty="0">
                <a:solidFill>
                  <a:srgbClr val="FF0000"/>
                </a:solidFill>
                <a:latin typeface="Times New Roman"/>
                <a:ea typeface="Times New Roman"/>
                <a:cs typeface="Times New Roman"/>
                <a:sym typeface="Times New Roman"/>
              </a:rPr>
              <a:t>BÀI 9 VƯƠNG TRIỀU HỒI GIÁO ĐÊ LI</a:t>
            </a:r>
            <a:endParaRPr sz="3600" b="1" dirty="0">
              <a:solidFill>
                <a:srgbClr val="FF0000"/>
              </a:solidFill>
            </a:endParaRPr>
          </a:p>
        </p:txBody>
      </p:sp>
      <p:sp>
        <p:nvSpPr>
          <p:cNvPr id="5" name="TextBox 4">
            <a:extLst>
              <a:ext uri="{FF2B5EF4-FFF2-40B4-BE49-F238E27FC236}">
                <a16:creationId xmlns:a16="http://schemas.microsoft.com/office/drawing/2014/main" id="{29548FB5-E092-95B1-125C-83989573D538}"/>
              </a:ext>
            </a:extLst>
          </p:cNvPr>
          <p:cNvSpPr txBox="1"/>
          <p:nvPr/>
        </p:nvSpPr>
        <p:spPr>
          <a:xfrm>
            <a:off x="1401962" y="802337"/>
            <a:ext cx="6117020"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4CB2BC1-5BB9-75C2-1C7C-3A3AA5E24309}"/>
              </a:ext>
            </a:extLst>
          </p:cNvPr>
          <p:cNvSpPr txBox="1"/>
          <p:nvPr/>
        </p:nvSpPr>
        <p:spPr>
          <a:xfrm>
            <a:off x="1555532" y="1574154"/>
            <a:ext cx="6117020"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endParaRPr lang="en-US" sz="2800" b="1" dirty="0">
              <a:latin typeface="Times New Roman" panose="02020603050405020304" pitchFamily="18" charset="0"/>
              <a:cs typeface="Times New Roman" panose="02020603050405020304" pitchFamily="18" charset="0"/>
            </a:endParaRPr>
          </a:p>
        </p:txBody>
      </p:sp>
      <p:sp>
        <p:nvSpPr>
          <p:cNvPr id="7" name="Diamond 6">
            <a:extLst>
              <a:ext uri="{FF2B5EF4-FFF2-40B4-BE49-F238E27FC236}">
                <a16:creationId xmlns:a16="http://schemas.microsoft.com/office/drawing/2014/main" id="{C10653F8-A25C-0615-AD10-48C29B2E3C4C}"/>
              </a:ext>
            </a:extLst>
          </p:cNvPr>
          <p:cNvSpPr/>
          <p:nvPr/>
        </p:nvSpPr>
        <p:spPr>
          <a:xfrm>
            <a:off x="3962400" y="1352517"/>
            <a:ext cx="4267200" cy="2608378"/>
          </a:xfrm>
          <a:prstGeom prst="diamond">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2A20F0"/>
                </a:solidFill>
                <a:latin typeface="Times New Roman" panose="02020603050405020304" pitchFamily="18" charset="0"/>
                <a:cs typeface="Times New Roman" panose="02020603050405020304" pitchFamily="18" charset="0"/>
              </a:rPr>
              <a:t>Nông</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nghiệp</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giữ</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vai</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trò</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quan</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trọng</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trồng</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lúa</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năng</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suất</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cao</a:t>
            </a:r>
            <a:endParaRPr lang="en-US" sz="2400" dirty="0">
              <a:solidFill>
                <a:srgbClr val="2A20F0"/>
              </a:solidFill>
              <a:latin typeface="Times New Roman" panose="02020603050405020304" pitchFamily="18" charset="0"/>
              <a:cs typeface="Times New Roman" panose="02020603050405020304" pitchFamily="18" charset="0"/>
            </a:endParaRPr>
          </a:p>
        </p:txBody>
      </p:sp>
      <p:sp>
        <p:nvSpPr>
          <p:cNvPr id="8" name="Diamond 7">
            <a:extLst>
              <a:ext uri="{FF2B5EF4-FFF2-40B4-BE49-F238E27FC236}">
                <a16:creationId xmlns:a16="http://schemas.microsoft.com/office/drawing/2014/main" id="{9D6F6016-39B8-255C-6800-7E8CAE2AC98B}"/>
              </a:ext>
            </a:extLst>
          </p:cNvPr>
          <p:cNvSpPr/>
          <p:nvPr/>
        </p:nvSpPr>
        <p:spPr>
          <a:xfrm>
            <a:off x="2300600" y="4226425"/>
            <a:ext cx="4842933" cy="2732691"/>
          </a:xfrm>
          <a:prstGeom prst="diamond">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2A20F0"/>
                </a:solidFill>
                <a:latin typeface="Times New Roman" panose="02020603050405020304" pitchFamily="18" charset="0"/>
                <a:cs typeface="Times New Roman" panose="02020603050405020304" pitchFamily="18" charset="0"/>
              </a:rPr>
              <a:t>Thủ</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công</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nghiệp</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phát</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triển</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nhiều</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ngành</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nghề</a:t>
            </a:r>
            <a:endParaRPr lang="en-US" sz="2400" dirty="0">
              <a:solidFill>
                <a:srgbClr val="2A20F0"/>
              </a:solidFill>
              <a:latin typeface="Times New Roman" panose="02020603050405020304" pitchFamily="18" charset="0"/>
              <a:cs typeface="Times New Roman" panose="02020603050405020304" pitchFamily="18" charset="0"/>
            </a:endParaRPr>
          </a:p>
        </p:txBody>
      </p:sp>
      <p:sp>
        <p:nvSpPr>
          <p:cNvPr id="9" name="Diamond 8">
            <a:extLst>
              <a:ext uri="{FF2B5EF4-FFF2-40B4-BE49-F238E27FC236}">
                <a16:creationId xmlns:a16="http://schemas.microsoft.com/office/drawing/2014/main" id="{2ED92959-4108-CB63-92DA-A9C536E38A8A}"/>
              </a:ext>
            </a:extLst>
          </p:cNvPr>
          <p:cNvSpPr/>
          <p:nvPr/>
        </p:nvSpPr>
        <p:spPr>
          <a:xfrm>
            <a:off x="6918352" y="3115733"/>
            <a:ext cx="4267200" cy="3014779"/>
          </a:xfrm>
          <a:prstGeom prst="diamond">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2A20F0"/>
                </a:solidFill>
                <a:latin typeface="Times New Roman" panose="02020603050405020304" pitchFamily="18" charset="0"/>
                <a:cs typeface="Times New Roman" panose="02020603050405020304" pitchFamily="18" charset="0"/>
              </a:rPr>
              <a:t>Thương</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nghiệp</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phát</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triển</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đặc</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biệt</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là</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ngoại</a:t>
            </a:r>
            <a:r>
              <a:rPr lang="en-US" sz="2400" dirty="0">
                <a:solidFill>
                  <a:srgbClr val="2A20F0"/>
                </a:solidFill>
                <a:latin typeface="Times New Roman" panose="02020603050405020304" pitchFamily="18" charset="0"/>
                <a:cs typeface="Times New Roman" panose="02020603050405020304" pitchFamily="18" charset="0"/>
              </a:rPr>
              <a:t> </a:t>
            </a:r>
            <a:r>
              <a:rPr lang="en-US" sz="2400" dirty="0" err="1">
                <a:solidFill>
                  <a:srgbClr val="2A20F0"/>
                </a:solidFill>
                <a:latin typeface="Times New Roman" panose="02020603050405020304" pitchFamily="18" charset="0"/>
                <a:cs typeface="Times New Roman" panose="02020603050405020304" pitchFamily="18" charset="0"/>
              </a:rPr>
              <a:t>thương</a:t>
            </a:r>
            <a:endParaRPr lang="en-US" sz="2400" dirty="0"/>
          </a:p>
        </p:txBody>
      </p:sp>
      <p:pic>
        <p:nvPicPr>
          <p:cNvPr id="10" name="Picture 9">
            <a:extLst>
              <a:ext uri="{FF2B5EF4-FFF2-40B4-BE49-F238E27FC236}">
                <a16:creationId xmlns:a16="http://schemas.microsoft.com/office/drawing/2014/main" id="{F59DFA19-F10B-67BF-5D25-7A05E229DCDF}"/>
              </a:ext>
            </a:extLst>
          </p:cNvPr>
          <p:cNvPicPr>
            <a:picLocks noChangeAspect="1"/>
          </p:cNvPicPr>
          <p:nvPr/>
        </p:nvPicPr>
        <p:blipFill>
          <a:blip r:embed="rId2"/>
          <a:stretch>
            <a:fillRect/>
          </a:stretch>
        </p:blipFill>
        <p:spPr>
          <a:xfrm>
            <a:off x="492818" y="2097374"/>
            <a:ext cx="2912534" cy="2080688"/>
          </a:xfrm>
          <a:prstGeom prst="rect">
            <a:avLst/>
          </a:prstGeom>
        </p:spPr>
      </p:pic>
      <p:pic>
        <p:nvPicPr>
          <p:cNvPr id="11" name="Picture 10">
            <a:extLst>
              <a:ext uri="{FF2B5EF4-FFF2-40B4-BE49-F238E27FC236}">
                <a16:creationId xmlns:a16="http://schemas.microsoft.com/office/drawing/2014/main" id="{1DDF9543-5543-B655-8817-E355777C9B21}"/>
              </a:ext>
            </a:extLst>
          </p:cNvPr>
          <p:cNvPicPr>
            <a:picLocks noChangeAspect="1"/>
          </p:cNvPicPr>
          <p:nvPr/>
        </p:nvPicPr>
        <p:blipFill>
          <a:blip r:embed="rId3"/>
          <a:stretch>
            <a:fillRect/>
          </a:stretch>
        </p:blipFill>
        <p:spPr>
          <a:xfrm>
            <a:off x="9756840" y="841842"/>
            <a:ext cx="2115388" cy="1935225"/>
          </a:xfrm>
          <a:prstGeom prst="rect">
            <a:avLst/>
          </a:prstGeom>
        </p:spPr>
      </p:pic>
      <p:cxnSp>
        <p:nvCxnSpPr>
          <p:cNvPr id="13" name="Straight Arrow Connector 12">
            <a:extLst>
              <a:ext uri="{FF2B5EF4-FFF2-40B4-BE49-F238E27FC236}">
                <a16:creationId xmlns:a16="http://schemas.microsoft.com/office/drawing/2014/main" id="{E194657A-2995-CFF2-ACC4-D17752129A79}"/>
              </a:ext>
            </a:extLst>
          </p:cNvPr>
          <p:cNvCxnSpPr>
            <a:cxnSpLocks/>
            <a:endCxn id="8" idx="0"/>
          </p:cNvCxnSpPr>
          <p:nvPr/>
        </p:nvCxnSpPr>
        <p:spPr>
          <a:xfrm flipH="1">
            <a:off x="4722067" y="3738468"/>
            <a:ext cx="944761" cy="487957"/>
          </a:xfrm>
          <a:prstGeom prst="straightConnector1">
            <a:avLst/>
          </a:prstGeom>
          <a:ln w="57150">
            <a:solidFill>
              <a:srgbClr val="2A2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3C5DEE1-60DE-3199-6425-F1F77E45C401}"/>
              </a:ext>
            </a:extLst>
          </p:cNvPr>
          <p:cNvCxnSpPr/>
          <p:nvPr/>
        </p:nvCxnSpPr>
        <p:spPr>
          <a:xfrm flipH="1">
            <a:off x="6908801" y="5214606"/>
            <a:ext cx="795867" cy="509505"/>
          </a:xfrm>
          <a:prstGeom prst="straightConnector1">
            <a:avLst/>
          </a:prstGeom>
          <a:ln w="57150">
            <a:solidFill>
              <a:srgbClr val="2A2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9E29A9C-AB12-0B43-E0F5-3C42E1789CF1}"/>
              </a:ext>
            </a:extLst>
          </p:cNvPr>
          <p:cNvCxnSpPr>
            <a:cxnSpLocks/>
          </p:cNvCxnSpPr>
          <p:nvPr/>
        </p:nvCxnSpPr>
        <p:spPr>
          <a:xfrm flipH="1" flipV="1">
            <a:off x="7048352" y="3312456"/>
            <a:ext cx="965201" cy="727703"/>
          </a:xfrm>
          <a:prstGeom prst="straightConnector1">
            <a:avLst/>
          </a:prstGeom>
          <a:ln w="57150">
            <a:solidFill>
              <a:srgbClr val="2A20F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3DB6F222-2884-96AA-5278-6CAEB176ADFC}"/>
              </a:ext>
            </a:extLst>
          </p:cNvPr>
          <p:cNvPicPr>
            <a:picLocks noChangeAspect="1"/>
          </p:cNvPicPr>
          <p:nvPr/>
        </p:nvPicPr>
        <p:blipFill>
          <a:blip r:embed="rId4"/>
          <a:stretch>
            <a:fillRect/>
          </a:stretch>
        </p:blipFill>
        <p:spPr>
          <a:xfrm>
            <a:off x="5527483" y="4051226"/>
            <a:ext cx="1178117" cy="727703"/>
          </a:xfrm>
          <a:prstGeom prst="rect">
            <a:avLst/>
          </a:prstGeom>
        </p:spPr>
      </p:pic>
      <p:sp>
        <p:nvSpPr>
          <p:cNvPr id="2" name="Date Placeholder 1">
            <a:extLst>
              <a:ext uri="{FF2B5EF4-FFF2-40B4-BE49-F238E27FC236}">
                <a16:creationId xmlns:a16="http://schemas.microsoft.com/office/drawing/2014/main" id="{010D3C4B-361E-886F-75C3-F860B870E969}"/>
              </a:ext>
            </a:extLst>
          </p:cNvPr>
          <p:cNvSpPr>
            <a:spLocks noGrp="1"/>
          </p:cNvSpPr>
          <p:nvPr>
            <p:ph type="dt" sz="half" idx="10"/>
          </p:nvPr>
        </p:nvSpPr>
        <p:spPr/>
        <p:txBody>
          <a:bodyPr/>
          <a:lstStyle/>
          <a:p>
            <a:fld id="{918033F4-651C-451C-AA39-137F66CC697A}" type="datetime1">
              <a:rPr lang="en-US" smtClean="0"/>
              <a:t>8/2/2024</a:t>
            </a:fld>
            <a:endParaRPr lang="en-US" dirty="0"/>
          </a:p>
        </p:txBody>
      </p:sp>
      <p:sp>
        <p:nvSpPr>
          <p:cNvPr id="3" name="Footer Placeholder 2">
            <a:extLst>
              <a:ext uri="{FF2B5EF4-FFF2-40B4-BE49-F238E27FC236}">
                <a16:creationId xmlns:a16="http://schemas.microsoft.com/office/drawing/2014/main" id="{206DA370-D3D3-FD15-7FBC-2720E7A26CEB}"/>
              </a:ext>
            </a:extLst>
          </p:cNvPr>
          <p:cNvSpPr>
            <a:spLocks noGrp="1"/>
          </p:cNvSpPr>
          <p:nvPr>
            <p:ph type="ftr" sz="quarter" idx="11"/>
          </p:nvPr>
        </p:nvSpPr>
        <p:spPr/>
        <p:txBody>
          <a:bodyPr/>
          <a:lstStyle/>
          <a:p>
            <a:r>
              <a:rPr lang="en-US"/>
              <a:t>0919574295</a:t>
            </a:r>
            <a:endParaRPr lang="en-US" dirty="0"/>
          </a:p>
        </p:txBody>
      </p:sp>
      <p:sp>
        <p:nvSpPr>
          <p:cNvPr id="12" name="Slide Number Placeholder 11">
            <a:extLst>
              <a:ext uri="{FF2B5EF4-FFF2-40B4-BE49-F238E27FC236}">
                <a16:creationId xmlns:a16="http://schemas.microsoft.com/office/drawing/2014/main" id="{EB155253-AE2A-C957-0D6A-7F10A1D71037}"/>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180314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2000"/>
                                        <p:tgtEl>
                                          <p:spTgt spid="14"/>
                                        </p:tgtEl>
                                      </p:cBhvr>
                                    </p:animEffect>
                                  </p:childTnLst>
                                </p:cTn>
                              </p:par>
                              <p:par>
                                <p:cTn id="36" presetID="6"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ircle(in)">
                                      <p:cBhvr>
                                        <p:cTn id="38" dur="2000"/>
                                        <p:tgtEl>
                                          <p:spTgt spid="15"/>
                                        </p:tgtEl>
                                      </p:cBhvr>
                                    </p:animEffect>
                                  </p:childTnLst>
                                </p:cTn>
                              </p:par>
                              <p:par>
                                <p:cTn id="39" presetID="6" presetClass="entr" presetSubtype="16"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heme/theme1.xml><?xml version="1.0" encoding="utf-8"?>
<a:theme xmlns:a="http://schemas.openxmlformats.org/drawingml/2006/main" name="Wisp">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404</TotalTime>
  <Words>1475</Words>
  <Application>Microsoft Office PowerPoint</Application>
  <PresentationFormat>Widescreen</PresentationFormat>
  <Paragraphs>220</Paragraphs>
  <Slides>30</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Century Gothic</vt:lpstr>
      <vt:lpstr>Times New Roman</vt:lpstr>
      <vt:lpstr>Wingdings 3</vt:lpstr>
      <vt:lpstr>Wisp</vt:lpstr>
      <vt:lpstr>PowerPoint Presentation</vt:lpstr>
      <vt:lpstr>PowerPoint Presentation</vt:lpstr>
      <vt:lpstr>BÀI 9 VƯƠNG TRIỀU HỒI GIÁO ĐÊ LI</vt:lpstr>
      <vt:lpstr>BÀI 9 VƯƠNG TRIỀU HỒI GIÁO ĐÊ LI</vt:lpstr>
      <vt:lpstr>PowerPoint Presentation</vt:lpstr>
      <vt:lpstr>BÀI 9 VƯƠNG TRIỀU HỒI GIÁO ĐÊ LI</vt:lpstr>
      <vt:lpstr>BÀI 9 VƯƠNG TRIỀU HỒI GIÁO ĐÊ LI</vt:lpstr>
      <vt:lpstr>BÀI 9 VƯƠNG TRIỀU HỒI GIÁO ĐÊ LI</vt:lpstr>
      <vt:lpstr>BÀI 9 VƯƠNG TRIỀU HỒI GIÁO ĐÊ LI</vt:lpstr>
      <vt:lpstr>BÀI 9 VƯƠNG TRIỀU HỒI GIÁO ĐÊ LI</vt:lpstr>
      <vt:lpstr>2. Một số thành tựu văn hoá tiêu biểu</vt:lpstr>
      <vt:lpstr>3. Một số thành tựu văn hoá tiêu biểu</vt:lpstr>
      <vt:lpstr>3. Một số thành tựu văn hoá tiêu biểu</vt:lpstr>
      <vt:lpstr>PowerPoint Presentation</vt:lpstr>
      <vt:lpstr>3. Một số thành tựu văn hoá tiêu biểu</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Phan Trương</dc:creator>
  <cp:lastModifiedBy>Thảo Phan Trương</cp:lastModifiedBy>
  <cp:revision>16</cp:revision>
  <dcterms:created xsi:type="dcterms:W3CDTF">2022-06-19T14:46:20Z</dcterms:created>
  <dcterms:modified xsi:type="dcterms:W3CDTF">2024-08-02T03:57:14Z</dcterms:modified>
</cp:coreProperties>
</file>