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sldIdLst>
    <p:sldId id="25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56" r:id="rId20"/>
    <p:sldId id="264" r:id="rId21"/>
    <p:sldId id="262" r:id="rId22"/>
    <p:sldId id="261" r:id="rId23"/>
    <p:sldId id="260" r:id="rId24"/>
    <p:sldId id="272" r:id="rId25"/>
    <p:sldId id="273" r:id="rId26"/>
    <p:sldId id="274" r:id="rId27"/>
    <p:sldId id="259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39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6" algn="l" defTabSz="9139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52" algn="l" defTabSz="9139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96" algn="l" defTabSz="9139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02" algn="l" defTabSz="9139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14" algn="l" defTabSz="9139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92" algn="l" defTabSz="9139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756" algn="l" defTabSz="9139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8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618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132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5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9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9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9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9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93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9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91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550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178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90" indent="0">
              <a:buNone/>
              <a:defRPr sz="1100" b="1"/>
            </a:lvl2pPr>
            <a:lvl3pPr marL="511980" indent="0">
              <a:buNone/>
              <a:defRPr sz="1000" b="1"/>
            </a:lvl3pPr>
            <a:lvl4pPr marL="767970" indent="0">
              <a:buNone/>
              <a:defRPr sz="900" b="1"/>
            </a:lvl4pPr>
            <a:lvl5pPr marL="1023960" indent="0">
              <a:buNone/>
              <a:defRPr sz="900" b="1"/>
            </a:lvl5pPr>
            <a:lvl6pPr marL="1279950" indent="0">
              <a:buNone/>
              <a:defRPr sz="900" b="1"/>
            </a:lvl6pPr>
            <a:lvl7pPr marL="1535936" indent="0">
              <a:buNone/>
              <a:defRPr sz="900" b="1"/>
            </a:lvl7pPr>
            <a:lvl8pPr marL="1791929" indent="0">
              <a:buNone/>
              <a:defRPr sz="900" b="1"/>
            </a:lvl8pPr>
            <a:lvl9pPr marL="2047914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90" indent="0">
              <a:buNone/>
              <a:defRPr sz="1100" b="1"/>
            </a:lvl2pPr>
            <a:lvl3pPr marL="511980" indent="0">
              <a:buNone/>
              <a:defRPr sz="1000" b="1"/>
            </a:lvl3pPr>
            <a:lvl4pPr marL="767970" indent="0">
              <a:buNone/>
              <a:defRPr sz="900" b="1"/>
            </a:lvl4pPr>
            <a:lvl5pPr marL="1023960" indent="0">
              <a:buNone/>
              <a:defRPr sz="900" b="1"/>
            </a:lvl5pPr>
            <a:lvl6pPr marL="1279950" indent="0">
              <a:buNone/>
              <a:defRPr sz="900" b="1"/>
            </a:lvl6pPr>
            <a:lvl7pPr marL="1535936" indent="0">
              <a:buNone/>
              <a:defRPr sz="900" b="1"/>
            </a:lvl7pPr>
            <a:lvl8pPr marL="1791929" indent="0">
              <a:buNone/>
              <a:defRPr sz="900" b="1"/>
            </a:lvl8pPr>
            <a:lvl9pPr marL="2047914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099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936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200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6" y="182055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55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90" indent="0">
              <a:buNone/>
              <a:defRPr sz="700"/>
            </a:lvl2pPr>
            <a:lvl3pPr marL="511980" indent="0">
              <a:buNone/>
              <a:defRPr sz="600"/>
            </a:lvl3pPr>
            <a:lvl4pPr marL="767970" indent="0">
              <a:buNone/>
              <a:defRPr sz="500"/>
            </a:lvl4pPr>
            <a:lvl5pPr marL="1023960" indent="0">
              <a:buNone/>
              <a:defRPr sz="500"/>
            </a:lvl5pPr>
            <a:lvl6pPr marL="1279950" indent="0">
              <a:buNone/>
              <a:defRPr sz="500"/>
            </a:lvl6pPr>
            <a:lvl7pPr marL="1535936" indent="0">
              <a:buNone/>
              <a:defRPr sz="500"/>
            </a:lvl7pPr>
            <a:lvl8pPr marL="1791929" indent="0">
              <a:buNone/>
              <a:defRPr sz="500"/>
            </a:lvl8pPr>
            <a:lvl9pPr marL="2047914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876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21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90" indent="0">
              <a:buNone/>
              <a:defRPr sz="1600"/>
            </a:lvl2pPr>
            <a:lvl3pPr marL="511980" indent="0">
              <a:buNone/>
              <a:defRPr sz="1300"/>
            </a:lvl3pPr>
            <a:lvl4pPr marL="767970" indent="0">
              <a:buNone/>
              <a:defRPr sz="1100"/>
            </a:lvl4pPr>
            <a:lvl5pPr marL="1023960" indent="0">
              <a:buNone/>
              <a:defRPr sz="1100"/>
            </a:lvl5pPr>
            <a:lvl6pPr marL="1279950" indent="0">
              <a:buNone/>
              <a:defRPr sz="1100"/>
            </a:lvl6pPr>
            <a:lvl7pPr marL="1535936" indent="0">
              <a:buNone/>
              <a:defRPr sz="1100"/>
            </a:lvl7pPr>
            <a:lvl8pPr marL="1791929" indent="0">
              <a:buNone/>
              <a:defRPr sz="1100"/>
            </a:lvl8pPr>
            <a:lvl9pPr marL="2047914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46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90" indent="0">
              <a:buNone/>
              <a:defRPr sz="700"/>
            </a:lvl2pPr>
            <a:lvl3pPr marL="511980" indent="0">
              <a:buNone/>
              <a:defRPr sz="600"/>
            </a:lvl3pPr>
            <a:lvl4pPr marL="767970" indent="0">
              <a:buNone/>
              <a:defRPr sz="500"/>
            </a:lvl4pPr>
            <a:lvl5pPr marL="1023960" indent="0">
              <a:buNone/>
              <a:defRPr sz="500"/>
            </a:lvl5pPr>
            <a:lvl6pPr marL="1279950" indent="0">
              <a:buNone/>
              <a:defRPr sz="500"/>
            </a:lvl6pPr>
            <a:lvl7pPr marL="1535936" indent="0">
              <a:buNone/>
              <a:defRPr sz="500"/>
            </a:lvl7pPr>
            <a:lvl8pPr marL="1791929" indent="0">
              <a:buNone/>
              <a:defRPr sz="500"/>
            </a:lvl8pPr>
            <a:lvl9pPr marL="2047914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95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3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52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13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13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765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431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3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1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2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0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05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06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07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614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809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10" indent="0">
              <a:buNone/>
              <a:defRPr sz="1100" b="1"/>
            </a:lvl2pPr>
            <a:lvl3pPr marL="512020" indent="0">
              <a:buNone/>
              <a:defRPr sz="1000" b="1"/>
            </a:lvl3pPr>
            <a:lvl4pPr marL="768030" indent="0">
              <a:buNone/>
              <a:defRPr sz="900" b="1"/>
            </a:lvl4pPr>
            <a:lvl5pPr marL="1024040" indent="0">
              <a:buNone/>
              <a:defRPr sz="900" b="1"/>
            </a:lvl5pPr>
            <a:lvl6pPr marL="1280050" indent="0">
              <a:buNone/>
              <a:defRPr sz="900" b="1"/>
            </a:lvl6pPr>
            <a:lvl7pPr marL="1536058" indent="0">
              <a:buNone/>
              <a:defRPr sz="900" b="1"/>
            </a:lvl7pPr>
            <a:lvl8pPr marL="1792069" indent="0">
              <a:buNone/>
              <a:defRPr sz="900" b="1"/>
            </a:lvl8pPr>
            <a:lvl9pPr marL="204807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10" indent="0">
              <a:buNone/>
              <a:defRPr sz="1100" b="1"/>
            </a:lvl2pPr>
            <a:lvl3pPr marL="512020" indent="0">
              <a:buNone/>
              <a:defRPr sz="1000" b="1"/>
            </a:lvl3pPr>
            <a:lvl4pPr marL="768030" indent="0">
              <a:buNone/>
              <a:defRPr sz="900" b="1"/>
            </a:lvl4pPr>
            <a:lvl5pPr marL="1024040" indent="0">
              <a:buNone/>
              <a:defRPr sz="900" b="1"/>
            </a:lvl5pPr>
            <a:lvl6pPr marL="1280050" indent="0">
              <a:buNone/>
              <a:defRPr sz="900" b="1"/>
            </a:lvl6pPr>
            <a:lvl7pPr marL="1536058" indent="0">
              <a:buNone/>
              <a:defRPr sz="900" b="1"/>
            </a:lvl7pPr>
            <a:lvl8pPr marL="1792069" indent="0">
              <a:buNone/>
              <a:defRPr sz="900" b="1"/>
            </a:lvl8pPr>
            <a:lvl9pPr marL="204807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452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333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893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6" y="182045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45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10" indent="0">
              <a:buNone/>
              <a:defRPr sz="700"/>
            </a:lvl2pPr>
            <a:lvl3pPr marL="512020" indent="0">
              <a:buNone/>
              <a:defRPr sz="600"/>
            </a:lvl3pPr>
            <a:lvl4pPr marL="768030" indent="0">
              <a:buNone/>
              <a:defRPr sz="500"/>
            </a:lvl4pPr>
            <a:lvl5pPr marL="1024040" indent="0">
              <a:buNone/>
              <a:defRPr sz="500"/>
            </a:lvl5pPr>
            <a:lvl6pPr marL="1280050" indent="0">
              <a:buNone/>
              <a:defRPr sz="500"/>
            </a:lvl6pPr>
            <a:lvl7pPr marL="1536058" indent="0">
              <a:buNone/>
              <a:defRPr sz="500"/>
            </a:lvl7pPr>
            <a:lvl8pPr marL="1792069" indent="0">
              <a:buNone/>
              <a:defRPr sz="500"/>
            </a:lvl8pPr>
            <a:lvl9pPr marL="204807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555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11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10" indent="0">
              <a:buNone/>
              <a:defRPr sz="1600"/>
            </a:lvl2pPr>
            <a:lvl3pPr marL="512020" indent="0">
              <a:buNone/>
              <a:defRPr sz="1300"/>
            </a:lvl3pPr>
            <a:lvl4pPr marL="768030" indent="0">
              <a:buNone/>
              <a:defRPr sz="1100"/>
            </a:lvl4pPr>
            <a:lvl5pPr marL="1024040" indent="0">
              <a:buNone/>
              <a:defRPr sz="1100"/>
            </a:lvl5pPr>
            <a:lvl6pPr marL="1280050" indent="0">
              <a:buNone/>
              <a:defRPr sz="1100"/>
            </a:lvl6pPr>
            <a:lvl7pPr marL="1536058" indent="0">
              <a:buNone/>
              <a:defRPr sz="1100"/>
            </a:lvl7pPr>
            <a:lvl8pPr marL="1792069" indent="0">
              <a:buNone/>
              <a:defRPr sz="1100"/>
            </a:lvl8pPr>
            <a:lvl9pPr marL="204807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36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10" indent="0">
              <a:buNone/>
              <a:defRPr sz="700"/>
            </a:lvl2pPr>
            <a:lvl3pPr marL="512020" indent="0">
              <a:buNone/>
              <a:defRPr sz="600"/>
            </a:lvl3pPr>
            <a:lvl4pPr marL="768030" indent="0">
              <a:buNone/>
              <a:defRPr sz="500"/>
            </a:lvl4pPr>
            <a:lvl5pPr marL="1024040" indent="0">
              <a:buNone/>
              <a:defRPr sz="500"/>
            </a:lvl5pPr>
            <a:lvl6pPr marL="1280050" indent="0">
              <a:buNone/>
              <a:defRPr sz="500"/>
            </a:lvl6pPr>
            <a:lvl7pPr marL="1536058" indent="0">
              <a:buNone/>
              <a:defRPr sz="500"/>
            </a:lvl7pPr>
            <a:lvl8pPr marL="1792069" indent="0">
              <a:buNone/>
              <a:defRPr sz="500"/>
            </a:lvl8pPr>
            <a:lvl9pPr marL="204807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4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488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011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03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03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8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9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1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5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42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34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2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96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06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6" indent="0">
              <a:buNone/>
              <a:defRPr sz="1100" b="1"/>
            </a:lvl2pPr>
            <a:lvl3pPr marL="511812" indent="0">
              <a:buNone/>
              <a:defRPr sz="1000" b="1"/>
            </a:lvl3pPr>
            <a:lvl4pPr marL="767718" indent="0">
              <a:buNone/>
              <a:defRPr sz="900" b="1"/>
            </a:lvl4pPr>
            <a:lvl5pPr marL="1023624" indent="0">
              <a:buNone/>
              <a:defRPr sz="900" b="1"/>
            </a:lvl5pPr>
            <a:lvl6pPr marL="1279530" indent="0">
              <a:buNone/>
              <a:defRPr sz="900" b="1"/>
            </a:lvl6pPr>
            <a:lvl7pPr marL="1535421" indent="0">
              <a:buNone/>
              <a:defRPr sz="900" b="1"/>
            </a:lvl7pPr>
            <a:lvl8pPr marL="1791341" indent="0">
              <a:buNone/>
              <a:defRPr sz="900" b="1"/>
            </a:lvl8pPr>
            <a:lvl9pPr marL="204722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6" indent="0">
              <a:buNone/>
              <a:defRPr sz="1100" b="1"/>
            </a:lvl2pPr>
            <a:lvl3pPr marL="511812" indent="0">
              <a:buNone/>
              <a:defRPr sz="1000" b="1"/>
            </a:lvl3pPr>
            <a:lvl4pPr marL="767718" indent="0">
              <a:buNone/>
              <a:defRPr sz="900" b="1"/>
            </a:lvl4pPr>
            <a:lvl5pPr marL="1023624" indent="0">
              <a:buNone/>
              <a:defRPr sz="900" b="1"/>
            </a:lvl5pPr>
            <a:lvl6pPr marL="1279530" indent="0">
              <a:buNone/>
              <a:defRPr sz="900" b="1"/>
            </a:lvl6pPr>
            <a:lvl7pPr marL="1535421" indent="0">
              <a:buNone/>
              <a:defRPr sz="900" b="1"/>
            </a:lvl7pPr>
            <a:lvl8pPr marL="1791341" indent="0">
              <a:buNone/>
              <a:defRPr sz="900" b="1"/>
            </a:lvl8pPr>
            <a:lvl9pPr marL="204722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80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8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5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97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97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06" indent="0">
              <a:buNone/>
              <a:defRPr sz="700"/>
            </a:lvl2pPr>
            <a:lvl3pPr marL="511812" indent="0">
              <a:buNone/>
              <a:defRPr sz="600"/>
            </a:lvl3pPr>
            <a:lvl4pPr marL="767718" indent="0">
              <a:buNone/>
              <a:defRPr sz="500"/>
            </a:lvl4pPr>
            <a:lvl5pPr marL="1023624" indent="0">
              <a:buNone/>
              <a:defRPr sz="500"/>
            </a:lvl5pPr>
            <a:lvl6pPr marL="1279530" indent="0">
              <a:buNone/>
              <a:defRPr sz="500"/>
            </a:lvl6pPr>
            <a:lvl7pPr marL="1535421" indent="0">
              <a:buNone/>
              <a:defRPr sz="500"/>
            </a:lvl7pPr>
            <a:lvl8pPr marL="1791341" indent="0">
              <a:buNone/>
              <a:defRPr sz="500"/>
            </a:lvl8pPr>
            <a:lvl9pPr marL="204722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5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75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63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06" indent="0">
              <a:buNone/>
              <a:defRPr sz="1600"/>
            </a:lvl2pPr>
            <a:lvl3pPr marL="511812" indent="0">
              <a:buNone/>
              <a:defRPr sz="1300"/>
            </a:lvl3pPr>
            <a:lvl4pPr marL="767718" indent="0">
              <a:buNone/>
              <a:defRPr sz="1100"/>
            </a:lvl4pPr>
            <a:lvl5pPr marL="1023624" indent="0">
              <a:buNone/>
              <a:defRPr sz="1100"/>
            </a:lvl5pPr>
            <a:lvl6pPr marL="1279530" indent="0">
              <a:buNone/>
              <a:defRPr sz="1100"/>
            </a:lvl6pPr>
            <a:lvl7pPr marL="1535421" indent="0">
              <a:buNone/>
              <a:defRPr sz="1100"/>
            </a:lvl7pPr>
            <a:lvl8pPr marL="1791341" indent="0">
              <a:buNone/>
              <a:defRPr sz="1100"/>
            </a:lvl8pPr>
            <a:lvl9pPr marL="2047228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06" indent="0">
              <a:buNone/>
              <a:defRPr sz="700"/>
            </a:lvl2pPr>
            <a:lvl3pPr marL="511812" indent="0">
              <a:buNone/>
              <a:defRPr sz="600"/>
            </a:lvl3pPr>
            <a:lvl4pPr marL="767718" indent="0">
              <a:buNone/>
              <a:defRPr sz="500"/>
            </a:lvl4pPr>
            <a:lvl5pPr marL="1023624" indent="0">
              <a:buNone/>
              <a:defRPr sz="500"/>
            </a:lvl5pPr>
            <a:lvl6pPr marL="1279530" indent="0">
              <a:buNone/>
              <a:defRPr sz="500"/>
            </a:lvl6pPr>
            <a:lvl7pPr marL="1535421" indent="0">
              <a:buNone/>
              <a:defRPr sz="500"/>
            </a:lvl7pPr>
            <a:lvl8pPr marL="1791341" indent="0">
              <a:buNone/>
              <a:defRPr sz="500"/>
            </a:lvl8pPr>
            <a:lvl9pPr marL="204722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04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23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42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23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99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2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48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6" indent="0">
              <a:buNone/>
              <a:defRPr sz="2000" b="1"/>
            </a:lvl2pPr>
            <a:lvl3pPr marL="913952" indent="0">
              <a:buNone/>
              <a:defRPr sz="1800" b="1"/>
            </a:lvl3pPr>
            <a:lvl4pPr marL="1370896" indent="0">
              <a:buNone/>
              <a:defRPr sz="1600" b="1"/>
            </a:lvl4pPr>
            <a:lvl5pPr marL="1827902" indent="0">
              <a:buNone/>
              <a:defRPr sz="1600" b="1"/>
            </a:lvl5pPr>
            <a:lvl6pPr marL="2284814" indent="0">
              <a:buNone/>
              <a:defRPr sz="1600" b="1"/>
            </a:lvl6pPr>
            <a:lvl7pPr marL="2741792" indent="0">
              <a:buNone/>
              <a:defRPr sz="1600" b="1"/>
            </a:lvl7pPr>
            <a:lvl8pPr marL="3198756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6" indent="0">
              <a:buNone/>
              <a:defRPr sz="2000" b="1"/>
            </a:lvl2pPr>
            <a:lvl3pPr marL="913952" indent="0">
              <a:buNone/>
              <a:defRPr sz="1800" b="1"/>
            </a:lvl3pPr>
            <a:lvl4pPr marL="1370896" indent="0">
              <a:buNone/>
              <a:defRPr sz="1600" b="1"/>
            </a:lvl4pPr>
            <a:lvl5pPr marL="1827902" indent="0">
              <a:buNone/>
              <a:defRPr sz="1600" b="1"/>
            </a:lvl5pPr>
            <a:lvl6pPr marL="2284814" indent="0">
              <a:buNone/>
              <a:defRPr sz="1600" b="1"/>
            </a:lvl6pPr>
            <a:lvl7pPr marL="2741792" indent="0">
              <a:buNone/>
              <a:defRPr sz="1600" b="1"/>
            </a:lvl7pPr>
            <a:lvl8pPr marL="3198756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37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77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0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8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6" indent="0">
              <a:buNone/>
              <a:defRPr sz="1200"/>
            </a:lvl2pPr>
            <a:lvl3pPr marL="913952" indent="0">
              <a:buNone/>
              <a:defRPr sz="1000"/>
            </a:lvl3pPr>
            <a:lvl4pPr marL="1370896" indent="0">
              <a:buNone/>
              <a:defRPr sz="900"/>
            </a:lvl4pPr>
            <a:lvl5pPr marL="1827902" indent="0">
              <a:buNone/>
              <a:defRPr sz="900"/>
            </a:lvl5pPr>
            <a:lvl6pPr marL="2284814" indent="0">
              <a:buNone/>
              <a:defRPr sz="900"/>
            </a:lvl6pPr>
            <a:lvl7pPr marL="2741792" indent="0">
              <a:buNone/>
              <a:defRPr sz="900"/>
            </a:lvl7pPr>
            <a:lvl8pPr marL="3198756" indent="0">
              <a:buNone/>
              <a:defRPr sz="900"/>
            </a:lvl8pPr>
            <a:lvl9pPr marL="36557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0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6" indent="0">
              <a:buNone/>
              <a:defRPr sz="2800"/>
            </a:lvl2pPr>
            <a:lvl3pPr marL="913952" indent="0">
              <a:buNone/>
              <a:defRPr sz="2400"/>
            </a:lvl3pPr>
            <a:lvl4pPr marL="1370896" indent="0">
              <a:buNone/>
              <a:defRPr sz="2000"/>
            </a:lvl4pPr>
            <a:lvl5pPr marL="1827902" indent="0">
              <a:buNone/>
              <a:defRPr sz="2000"/>
            </a:lvl5pPr>
            <a:lvl6pPr marL="2284814" indent="0">
              <a:buNone/>
              <a:defRPr sz="2000"/>
            </a:lvl6pPr>
            <a:lvl7pPr marL="2741792" indent="0">
              <a:buNone/>
              <a:defRPr sz="2000"/>
            </a:lvl7pPr>
            <a:lvl8pPr marL="3198756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6" indent="0">
              <a:buNone/>
              <a:defRPr sz="1200"/>
            </a:lvl2pPr>
            <a:lvl3pPr marL="913952" indent="0">
              <a:buNone/>
              <a:defRPr sz="1000"/>
            </a:lvl3pPr>
            <a:lvl4pPr marL="1370896" indent="0">
              <a:buNone/>
              <a:defRPr sz="900"/>
            </a:lvl4pPr>
            <a:lvl5pPr marL="1827902" indent="0">
              <a:buNone/>
              <a:defRPr sz="900"/>
            </a:lvl5pPr>
            <a:lvl6pPr marL="2284814" indent="0">
              <a:buNone/>
              <a:defRPr sz="900"/>
            </a:lvl6pPr>
            <a:lvl7pPr marL="2741792" indent="0">
              <a:buNone/>
              <a:defRPr sz="900"/>
            </a:lvl7pPr>
            <a:lvl8pPr marL="3198756" indent="0">
              <a:buNone/>
              <a:defRPr sz="900"/>
            </a:lvl8pPr>
            <a:lvl9pPr marL="36557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10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02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68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22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73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1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3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4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5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45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38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27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70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11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12" indent="0">
              <a:buNone/>
              <a:defRPr sz="1100" b="1"/>
            </a:lvl2pPr>
            <a:lvl3pPr marL="511824" indent="0">
              <a:buNone/>
              <a:defRPr sz="1000" b="1"/>
            </a:lvl3pPr>
            <a:lvl4pPr marL="767736" indent="0">
              <a:buNone/>
              <a:defRPr sz="900" b="1"/>
            </a:lvl4pPr>
            <a:lvl5pPr marL="1023648" indent="0">
              <a:buNone/>
              <a:defRPr sz="900" b="1"/>
            </a:lvl5pPr>
            <a:lvl6pPr marL="1279560" indent="0">
              <a:buNone/>
              <a:defRPr sz="900" b="1"/>
            </a:lvl6pPr>
            <a:lvl7pPr marL="1535458" indent="0">
              <a:buNone/>
              <a:defRPr sz="900" b="1"/>
            </a:lvl7pPr>
            <a:lvl8pPr marL="1791383" indent="0">
              <a:buNone/>
              <a:defRPr sz="900" b="1"/>
            </a:lvl8pPr>
            <a:lvl9pPr marL="204727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12" indent="0">
              <a:buNone/>
              <a:defRPr sz="1100" b="1"/>
            </a:lvl2pPr>
            <a:lvl3pPr marL="511824" indent="0">
              <a:buNone/>
              <a:defRPr sz="1000" b="1"/>
            </a:lvl3pPr>
            <a:lvl4pPr marL="767736" indent="0">
              <a:buNone/>
              <a:defRPr sz="900" b="1"/>
            </a:lvl4pPr>
            <a:lvl5pPr marL="1023648" indent="0">
              <a:buNone/>
              <a:defRPr sz="900" b="1"/>
            </a:lvl5pPr>
            <a:lvl6pPr marL="1279560" indent="0">
              <a:buNone/>
              <a:defRPr sz="900" b="1"/>
            </a:lvl6pPr>
            <a:lvl7pPr marL="1535458" indent="0">
              <a:buNone/>
              <a:defRPr sz="900" b="1"/>
            </a:lvl7pPr>
            <a:lvl8pPr marL="1791383" indent="0">
              <a:buNone/>
              <a:defRPr sz="900" b="1"/>
            </a:lvl8pPr>
            <a:lvl9pPr marL="204727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32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4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71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1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9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9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12" indent="0">
              <a:buNone/>
              <a:defRPr sz="700"/>
            </a:lvl2pPr>
            <a:lvl3pPr marL="511824" indent="0">
              <a:buNone/>
              <a:defRPr sz="600"/>
            </a:lvl3pPr>
            <a:lvl4pPr marL="767736" indent="0">
              <a:buNone/>
              <a:defRPr sz="500"/>
            </a:lvl4pPr>
            <a:lvl5pPr marL="1023648" indent="0">
              <a:buNone/>
              <a:defRPr sz="500"/>
            </a:lvl5pPr>
            <a:lvl6pPr marL="1279560" indent="0">
              <a:buNone/>
              <a:defRPr sz="500"/>
            </a:lvl6pPr>
            <a:lvl7pPr marL="1535458" indent="0">
              <a:buNone/>
              <a:defRPr sz="500"/>
            </a:lvl7pPr>
            <a:lvl8pPr marL="1791383" indent="0">
              <a:buNone/>
              <a:defRPr sz="500"/>
            </a:lvl8pPr>
            <a:lvl9pPr marL="204727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17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6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12" indent="0">
              <a:buNone/>
              <a:defRPr sz="1600"/>
            </a:lvl2pPr>
            <a:lvl3pPr marL="511824" indent="0">
              <a:buNone/>
              <a:defRPr sz="1300"/>
            </a:lvl3pPr>
            <a:lvl4pPr marL="767736" indent="0">
              <a:buNone/>
              <a:defRPr sz="1100"/>
            </a:lvl4pPr>
            <a:lvl5pPr marL="1023648" indent="0">
              <a:buNone/>
              <a:defRPr sz="1100"/>
            </a:lvl5pPr>
            <a:lvl6pPr marL="1279560" indent="0">
              <a:buNone/>
              <a:defRPr sz="1100"/>
            </a:lvl6pPr>
            <a:lvl7pPr marL="1535458" indent="0">
              <a:buNone/>
              <a:defRPr sz="1100"/>
            </a:lvl7pPr>
            <a:lvl8pPr marL="1791383" indent="0">
              <a:buNone/>
              <a:defRPr sz="1100"/>
            </a:lvl8pPr>
            <a:lvl9pPr marL="204727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12" indent="0">
              <a:buNone/>
              <a:defRPr sz="700"/>
            </a:lvl2pPr>
            <a:lvl3pPr marL="511824" indent="0">
              <a:buNone/>
              <a:defRPr sz="600"/>
            </a:lvl3pPr>
            <a:lvl4pPr marL="767736" indent="0">
              <a:buNone/>
              <a:defRPr sz="500"/>
            </a:lvl4pPr>
            <a:lvl5pPr marL="1023648" indent="0">
              <a:buNone/>
              <a:defRPr sz="500"/>
            </a:lvl5pPr>
            <a:lvl6pPr marL="1279560" indent="0">
              <a:buNone/>
              <a:defRPr sz="500"/>
            </a:lvl6pPr>
            <a:lvl7pPr marL="1535458" indent="0">
              <a:buNone/>
              <a:defRPr sz="500"/>
            </a:lvl7pPr>
            <a:lvl8pPr marL="1791383" indent="0">
              <a:buNone/>
              <a:defRPr sz="500"/>
            </a:lvl8pPr>
            <a:lvl9pPr marL="204727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77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96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83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90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59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2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4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50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43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34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318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45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20" indent="0">
              <a:buNone/>
              <a:defRPr sz="1100" b="1"/>
            </a:lvl2pPr>
            <a:lvl3pPr marL="511840" indent="0">
              <a:buNone/>
              <a:defRPr sz="1000" b="1"/>
            </a:lvl3pPr>
            <a:lvl4pPr marL="767760" indent="0">
              <a:buNone/>
              <a:defRPr sz="900" b="1"/>
            </a:lvl4pPr>
            <a:lvl5pPr marL="1023680" indent="0">
              <a:buNone/>
              <a:defRPr sz="900" b="1"/>
            </a:lvl5pPr>
            <a:lvl6pPr marL="1279600" indent="0">
              <a:buNone/>
              <a:defRPr sz="900" b="1"/>
            </a:lvl6pPr>
            <a:lvl7pPr marL="1535507" indent="0">
              <a:buNone/>
              <a:defRPr sz="900" b="1"/>
            </a:lvl7pPr>
            <a:lvl8pPr marL="1791439" indent="0">
              <a:buNone/>
              <a:defRPr sz="900" b="1"/>
            </a:lvl8pPr>
            <a:lvl9pPr marL="2047343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20" indent="0">
              <a:buNone/>
              <a:defRPr sz="1100" b="1"/>
            </a:lvl2pPr>
            <a:lvl3pPr marL="511840" indent="0">
              <a:buNone/>
              <a:defRPr sz="1000" b="1"/>
            </a:lvl3pPr>
            <a:lvl4pPr marL="767760" indent="0">
              <a:buNone/>
              <a:defRPr sz="900" b="1"/>
            </a:lvl4pPr>
            <a:lvl5pPr marL="1023680" indent="0">
              <a:buNone/>
              <a:defRPr sz="900" b="1"/>
            </a:lvl5pPr>
            <a:lvl6pPr marL="1279600" indent="0">
              <a:buNone/>
              <a:defRPr sz="900" b="1"/>
            </a:lvl6pPr>
            <a:lvl7pPr marL="1535507" indent="0">
              <a:buNone/>
              <a:defRPr sz="900" b="1"/>
            </a:lvl7pPr>
            <a:lvl8pPr marL="1791439" indent="0">
              <a:buNone/>
              <a:defRPr sz="900" b="1"/>
            </a:lvl8pPr>
            <a:lvl9pPr marL="2047343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0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6" indent="0">
              <a:buNone/>
              <a:defRPr sz="2000" b="1"/>
            </a:lvl2pPr>
            <a:lvl3pPr marL="913952" indent="0">
              <a:buNone/>
              <a:defRPr sz="1800" b="1"/>
            </a:lvl3pPr>
            <a:lvl4pPr marL="1370896" indent="0">
              <a:buNone/>
              <a:defRPr sz="1600" b="1"/>
            </a:lvl4pPr>
            <a:lvl5pPr marL="1827902" indent="0">
              <a:buNone/>
              <a:defRPr sz="1600" b="1"/>
            </a:lvl5pPr>
            <a:lvl6pPr marL="2284814" indent="0">
              <a:buNone/>
              <a:defRPr sz="1600" b="1"/>
            </a:lvl6pPr>
            <a:lvl7pPr marL="2741792" indent="0">
              <a:buNone/>
              <a:defRPr sz="1600" b="1"/>
            </a:lvl7pPr>
            <a:lvl8pPr marL="3198756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6" indent="0">
              <a:buNone/>
              <a:defRPr sz="2000" b="1"/>
            </a:lvl2pPr>
            <a:lvl3pPr marL="913952" indent="0">
              <a:buNone/>
              <a:defRPr sz="1800" b="1"/>
            </a:lvl3pPr>
            <a:lvl4pPr marL="1370896" indent="0">
              <a:buNone/>
              <a:defRPr sz="1600" b="1"/>
            </a:lvl4pPr>
            <a:lvl5pPr marL="1827902" indent="0">
              <a:buNone/>
              <a:defRPr sz="1600" b="1"/>
            </a:lvl5pPr>
            <a:lvl6pPr marL="2284814" indent="0">
              <a:buNone/>
              <a:defRPr sz="1600" b="1"/>
            </a:lvl6pPr>
            <a:lvl7pPr marL="2741792" indent="0">
              <a:buNone/>
              <a:defRPr sz="1600" b="1"/>
            </a:lvl7pPr>
            <a:lvl8pPr marL="3198756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387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70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723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90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90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20" indent="0">
              <a:buNone/>
              <a:defRPr sz="700"/>
            </a:lvl2pPr>
            <a:lvl3pPr marL="511840" indent="0">
              <a:buNone/>
              <a:defRPr sz="600"/>
            </a:lvl3pPr>
            <a:lvl4pPr marL="767760" indent="0">
              <a:buNone/>
              <a:defRPr sz="500"/>
            </a:lvl4pPr>
            <a:lvl5pPr marL="1023680" indent="0">
              <a:buNone/>
              <a:defRPr sz="500"/>
            </a:lvl5pPr>
            <a:lvl6pPr marL="1279600" indent="0">
              <a:buNone/>
              <a:defRPr sz="500"/>
            </a:lvl6pPr>
            <a:lvl7pPr marL="1535507" indent="0">
              <a:buNone/>
              <a:defRPr sz="500"/>
            </a:lvl7pPr>
            <a:lvl8pPr marL="1791439" indent="0">
              <a:buNone/>
              <a:defRPr sz="500"/>
            </a:lvl8pPr>
            <a:lvl9pPr marL="2047343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99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56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20" indent="0">
              <a:buNone/>
              <a:defRPr sz="1600"/>
            </a:lvl2pPr>
            <a:lvl3pPr marL="511840" indent="0">
              <a:buNone/>
              <a:defRPr sz="1300"/>
            </a:lvl3pPr>
            <a:lvl4pPr marL="767760" indent="0">
              <a:buNone/>
              <a:defRPr sz="1100"/>
            </a:lvl4pPr>
            <a:lvl5pPr marL="1023680" indent="0">
              <a:buNone/>
              <a:defRPr sz="1100"/>
            </a:lvl5pPr>
            <a:lvl6pPr marL="1279600" indent="0">
              <a:buNone/>
              <a:defRPr sz="1100"/>
            </a:lvl6pPr>
            <a:lvl7pPr marL="1535507" indent="0">
              <a:buNone/>
              <a:defRPr sz="1100"/>
            </a:lvl7pPr>
            <a:lvl8pPr marL="1791439" indent="0">
              <a:buNone/>
              <a:defRPr sz="1100"/>
            </a:lvl8pPr>
            <a:lvl9pPr marL="2047343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20" indent="0">
              <a:buNone/>
              <a:defRPr sz="700"/>
            </a:lvl2pPr>
            <a:lvl3pPr marL="511840" indent="0">
              <a:buNone/>
              <a:defRPr sz="600"/>
            </a:lvl3pPr>
            <a:lvl4pPr marL="767760" indent="0">
              <a:buNone/>
              <a:defRPr sz="500"/>
            </a:lvl4pPr>
            <a:lvl5pPr marL="1023680" indent="0">
              <a:buNone/>
              <a:defRPr sz="500"/>
            </a:lvl5pPr>
            <a:lvl6pPr marL="1279600" indent="0">
              <a:buNone/>
              <a:defRPr sz="500"/>
            </a:lvl6pPr>
            <a:lvl7pPr marL="1535507" indent="0">
              <a:buNone/>
              <a:defRPr sz="500"/>
            </a:lvl7pPr>
            <a:lvl8pPr marL="1791439" indent="0">
              <a:buNone/>
              <a:defRPr sz="500"/>
            </a:lvl8pPr>
            <a:lvl9pPr marL="2047343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830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509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550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142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987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3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7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6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56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5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4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82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6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55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30" indent="0">
              <a:buNone/>
              <a:defRPr sz="1100" b="1"/>
            </a:lvl2pPr>
            <a:lvl3pPr marL="511860" indent="0">
              <a:buNone/>
              <a:defRPr sz="1000" b="1"/>
            </a:lvl3pPr>
            <a:lvl4pPr marL="767790" indent="0">
              <a:buNone/>
              <a:defRPr sz="900" b="1"/>
            </a:lvl4pPr>
            <a:lvl5pPr marL="1023720" indent="0">
              <a:buNone/>
              <a:defRPr sz="900" b="1"/>
            </a:lvl5pPr>
            <a:lvl6pPr marL="1279650" indent="0">
              <a:buNone/>
              <a:defRPr sz="900" b="1"/>
            </a:lvl6pPr>
            <a:lvl7pPr marL="1535568" indent="0">
              <a:buNone/>
              <a:defRPr sz="900" b="1"/>
            </a:lvl7pPr>
            <a:lvl8pPr marL="1791509" indent="0">
              <a:buNone/>
              <a:defRPr sz="900" b="1"/>
            </a:lvl8pPr>
            <a:lvl9pPr marL="2047424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30" indent="0">
              <a:buNone/>
              <a:defRPr sz="1100" b="1"/>
            </a:lvl2pPr>
            <a:lvl3pPr marL="511860" indent="0">
              <a:buNone/>
              <a:defRPr sz="1000" b="1"/>
            </a:lvl3pPr>
            <a:lvl4pPr marL="767790" indent="0">
              <a:buNone/>
              <a:defRPr sz="900" b="1"/>
            </a:lvl4pPr>
            <a:lvl5pPr marL="1023720" indent="0">
              <a:buNone/>
              <a:defRPr sz="900" b="1"/>
            </a:lvl5pPr>
            <a:lvl6pPr marL="1279650" indent="0">
              <a:buNone/>
              <a:defRPr sz="900" b="1"/>
            </a:lvl6pPr>
            <a:lvl7pPr marL="1535568" indent="0">
              <a:buNone/>
              <a:defRPr sz="900" b="1"/>
            </a:lvl7pPr>
            <a:lvl8pPr marL="1791509" indent="0">
              <a:buNone/>
              <a:defRPr sz="900" b="1"/>
            </a:lvl8pPr>
            <a:lvl9pPr marL="2047424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332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489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426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85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85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30" indent="0">
              <a:buNone/>
              <a:defRPr sz="700"/>
            </a:lvl2pPr>
            <a:lvl3pPr marL="511860" indent="0">
              <a:buNone/>
              <a:defRPr sz="600"/>
            </a:lvl3pPr>
            <a:lvl4pPr marL="767790" indent="0">
              <a:buNone/>
              <a:defRPr sz="500"/>
            </a:lvl4pPr>
            <a:lvl5pPr marL="1023720" indent="0">
              <a:buNone/>
              <a:defRPr sz="500"/>
            </a:lvl5pPr>
            <a:lvl6pPr marL="1279650" indent="0">
              <a:buNone/>
              <a:defRPr sz="500"/>
            </a:lvl6pPr>
            <a:lvl7pPr marL="1535568" indent="0">
              <a:buNone/>
              <a:defRPr sz="500"/>
            </a:lvl7pPr>
            <a:lvl8pPr marL="1791509" indent="0">
              <a:buNone/>
              <a:defRPr sz="500"/>
            </a:lvl8pPr>
            <a:lvl9pPr marL="2047424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282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51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30" indent="0">
              <a:buNone/>
              <a:defRPr sz="1600"/>
            </a:lvl2pPr>
            <a:lvl3pPr marL="511860" indent="0">
              <a:buNone/>
              <a:defRPr sz="1300"/>
            </a:lvl3pPr>
            <a:lvl4pPr marL="767790" indent="0">
              <a:buNone/>
              <a:defRPr sz="1100"/>
            </a:lvl4pPr>
            <a:lvl5pPr marL="1023720" indent="0">
              <a:buNone/>
              <a:defRPr sz="1100"/>
            </a:lvl5pPr>
            <a:lvl6pPr marL="1279650" indent="0">
              <a:buNone/>
              <a:defRPr sz="1100"/>
            </a:lvl6pPr>
            <a:lvl7pPr marL="1535568" indent="0">
              <a:buNone/>
              <a:defRPr sz="1100"/>
            </a:lvl7pPr>
            <a:lvl8pPr marL="1791509" indent="0">
              <a:buNone/>
              <a:defRPr sz="1100"/>
            </a:lvl8pPr>
            <a:lvl9pPr marL="2047424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30" indent="0">
              <a:buNone/>
              <a:defRPr sz="700"/>
            </a:lvl2pPr>
            <a:lvl3pPr marL="511860" indent="0">
              <a:buNone/>
              <a:defRPr sz="600"/>
            </a:lvl3pPr>
            <a:lvl4pPr marL="767790" indent="0">
              <a:buNone/>
              <a:defRPr sz="500"/>
            </a:lvl4pPr>
            <a:lvl5pPr marL="1023720" indent="0">
              <a:buNone/>
              <a:defRPr sz="500"/>
            </a:lvl5pPr>
            <a:lvl6pPr marL="1279650" indent="0">
              <a:buNone/>
              <a:defRPr sz="500"/>
            </a:lvl6pPr>
            <a:lvl7pPr marL="1535568" indent="0">
              <a:buNone/>
              <a:defRPr sz="500"/>
            </a:lvl7pPr>
            <a:lvl8pPr marL="1791509" indent="0">
              <a:buNone/>
              <a:defRPr sz="500"/>
            </a:lvl8pPr>
            <a:lvl9pPr marL="2047424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628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6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131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567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45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4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8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82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76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7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6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59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52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5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20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048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42" indent="0">
              <a:buNone/>
              <a:defRPr sz="1100" b="1"/>
            </a:lvl2pPr>
            <a:lvl3pPr marL="511884" indent="0">
              <a:buNone/>
              <a:defRPr sz="1000" b="1"/>
            </a:lvl3pPr>
            <a:lvl4pPr marL="767826" indent="0">
              <a:buNone/>
              <a:defRPr sz="900" b="1"/>
            </a:lvl4pPr>
            <a:lvl5pPr marL="1023768" indent="0">
              <a:buNone/>
              <a:defRPr sz="900" b="1"/>
            </a:lvl5pPr>
            <a:lvl6pPr marL="1279710" indent="0">
              <a:buNone/>
              <a:defRPr sz="900" b="1"/>
            </a:lvl6pPr>
            <a:lvl7pPr marL="1535642" indent="0">
              <a:buNone/>
              <a:defRPr sz="900" b="1"/>
            </a:lvl7pPr>
            <a:lvl8pPr marL="1791593" indent="0">
              <a:buNone/>
              <a:defRPr sz="900" b="1"/>
            </a:lvl8pPr>
            <a:lvl9pPr marL="2047522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42" indent="0">
              <a:buNone/>
              <a:defRPr sz="1100" b="1"/>
            </a:lvl2pPr>
            <a:lvl3pPr marL="511884" indent="0">
              <a:buNone/>
              <a:defRPr sz="1000" b="1"/>
            </a:lvl3pPr>
            <a:lvl4pPr marL="767826" indent="0">
              <a:buNone/>
              <a:defRPr sz="900" b="1"/>
            </a:lvl4pPr>
            <a:lvl5pPr marL="1023768" indent="0">
              <a:buNone/>
              <a:defRPr sz="900" b="1"/>
            </a:lvl5pPr>
            <a:lvl6pPr marL="1279710" indent="0">
              <a:buNone/>
              <a:defRPr sz="900" b="1"/>
            </a:lvl6pPr>
            <a:lvl7pPr marL="1535642" indent="0">
              <a:buNone/>
              <a:defRPr sz="900" b="1"/>
            </a:lvl7pPr>
            <a:lvl8pPr marL="1791593" indent="0">
              <a:buNone/>
              <a:defRPr sz="900" b="1"/>
            </a:lvl8pPr>
            <a:lvl9pPr marL="2047522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746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83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714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79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79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42" indent="0">
              <a:buNone/>
              <a:defRPr sz="700"/>
            </a:lvl2pPr>
            <a:lvl3pPr marL="511884" indent="0">
              <a:buNone/>
              <a:defRPr sz="600"/>
            </a:lvl3pPr>
            <a:lvl4pPr marL="767826" indent="0">
              <a:buNone/>
              <a:defRPr sz="500"/>
            </a:lvl4pPr>
            <a:lvl5pPr marL="1023768" indent="0">
              <a:buNone/>
              <a:defRPr sz="500"/>
            </a:lvl5pPr>
            <a:lvl6pPr marL="1279710" indent="0">
              <a:buNone/>
              <a:defRPr sz="500"/>
            </a:lvl6pPr>
            <a:lvl7pPr marL="1535642" indent="0">
              <a:buNone/>
              <a:defRPr sz="500"/>
            </a:lvl7pPr>
            <a:lvl8pPr marL="1791593" indent="0">
              <a:buNone/>
              <a:defRPr sz="500"/>
            </a:lvl8pPr>
            <a:lvl9pPr marL="2047522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06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45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42" indent="0">
              <a:buNone/>
              <a:defRPr sz="1600"/>
            </a:lvl2pPr>
            <a:lvl3pPr marL="511884" indent="0">
              <a:buNone/>
              <a:defRPr sz="1300"/>
            </a:lvl3pPr>
            <a:lvl4pPr marL="767826" indent="0">
              <a:buNone/>
              <a:defRPr sz="1100"/>
            </a:lvl4pPr>
            <a:lvl5pPr marL="1023768" indent="0">
              <a:buNone/>
              <a:defRPr sz="1100"/>
            </a:lvl5pPr>
            <a:lvl6pPr marL="1279710" indent="0">
              <a:buNone/>
              <a:defRPr sz="1100"/>
            </a:lvl6pPr>
            <a:lvl7pPr marL="1535642" indent="0">
              <a:buNone/>
              <a:defRPr sz="1100"/>
            </a:lvl7pPr>
            <a:lvl8pPr marL="1791593" indent="0">
              <a:buNone/>
              <a:defRPr sz="1100"/>
            </a:lvl8pPr>
            <a:lvl9pPr marL="2047522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42" indent="0">
              <a:buNone/>
              <a:defRPr sz="700"/>
            </a:lvl2pPr>
            <a:lvl3pPr marL="511884" indent="0">
              <a:buNone/>
              <a:defRPr sz="600"/>
            </a:lvl3pPr>
            <a:lvl4pPr marL="767826" indent="0">
              <a:buNone/>
              <a:defRPr sz="500"/>
            </a:lvl4pPr>
            <a:lvl5pPr marL="1023768" indent="0">
              <a:buNone/>
              <a:defRPr sz="500"/>
            </a:lvl5pPr>
            <a:lvl6pPr marL="1279710" indent="0">
              <a:buNone/>
              <a:defRPr sz="500"/>
            </a:lvl6pPr>
            <a:lvl7pPr marL="1535642" indent="0">
              <a:buNone/>
              <a:defRPr sz="500"/>
            </a:lvl7pPr>
            <a:lvl8pPr marL="1791593" indent="0">
              <a:buNone/>
              <a:defRPr sz="500"/>
            </a:lvl8pPr>
            <a:lvl9pPr marL="2047522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37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01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284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10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4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6" indent="0">
              <a:buNone/>
              <a:defRPr sz="1200"/>
            </a:lvl2pPr>
            <a:lvl3pPr marL="913952" indent="0">
              <a:buNone/>
              <a:defRPr sz="1000"/>
            </a:lvl3pPr>
            <a:lvl4pPr marL="1370896" indent="0">
              <a:buNone/>
              <a:defRPr sz="900"/>
            </a:lvl4pPr>
            <a:lvl5pPr marL="1827902" indent="0">
              <a:buNone/>
              <a:defRPr sz="900"/>
            </a:lvl5pPr>
            <a:lvl6pPr marL="2284814" indent="0">
              <a:buNone/>
              <a:defRPr sz="900"/>
            </a:lvl6pPr>
            <a:lvl7pPr marL="2741792" indent="0">
              <a:buNone/>
              <a:defRPr sz="900"/>
            </a:lvl7pPr>
            <a:lvl8pPr marL="3198756" indent="0">
              <a:buNone/>
              <a:defRPr sz="900"/>
            </a:lvl8pPr>
            <a:lvl9pPr marL="36557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482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5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86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8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7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7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69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63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700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250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56" indent="0">
              <a:buNone/>
              <a:defRPr sz="1100" b="1"/>
            </a:lvl2pPr>
            <a:lvl3pPr marL="511912" indent="0">
              <a:buNone/>
              <a:defRPr sz="1000" b="1"/>
            </a:lvl3pPr>
            <a:lvl4pPr marL="767868" indent="0">
              <a:buNone/>
              <a:defRPr sz="900" b="1"/>
            </a:lvl4pPr>
            <a:lvl5pPr marL="1023824" indent="0">
              <a:buNone/>
              <a:defRPr sz="900" b="1"/>
            </a:lvl5pPr>
            <a:lvl6pPr marL="1279780" indent="0">
              <a:buNone/>
              <a:defRPr sz="900" b="1"/>
            </a:lvl6pPr>
            <a:lvl7pPr marL="1535728" indent="0">
              <a:buNone/>
              <a:defRPr sz="900" b="1"/>
            </a:lvl7pPr>
            <a:lvl8pPr marL="1791691" indent="0">
              <a:buNone/>
              <a:defRPr sz="900" b="1"/>
            </a:lvl8pPr>
            <a:lvl9pPr marL="204763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56" indent="0">
              <a:buNone/>
              <a:defRPr sz="1100" b="1"/>
            </a:lvl2pPr>
            <a:lvl3pPr marL="511912" indent="0">
              <a:buNone/>
              <a:defRPr sz="1000" b="1"/>
            </a:lvl3pPr>
            <a:lvl4pPr marL="767868" indent="0">
              <a:buNone/>
              <a:defRPr sz="900" b="1"/>
            </a:lvl4pPr>
            <a:lvl5pPr marL="1023824" indent="0">
              <a:buNone/>
              <a:defRPr sz="900" b="1"/>
            </a:lvl5pPr>
            <a:lvl6pPr marL="1279780" indent="0">
              <a:buNone/>
              <a:defRPr sz="900" b="1"/>
            </a:lvl6pPr>
            <a:lvl7pPr marL="1535728" indent="0">
              <a:buNone/>
              <a:defRPr sz="900" b="1"/>
            </a:lvl7pPr>
            <a:lvl8pPr marL="1791691" indent="0">
              <a:buNone/>
              <a:defRPr sz="900" b="1"/>
            </a:lvl8pPr>
            <a:lvl9pPr marL="204763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491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07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419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72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72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56" indent="0">
              <a:buNone/>
              <a:defRPr sz="700"/>
            </a:lvl2pPr>
            <a:lvl3pPr marL="511912" indent="0">
              <a:buNone/>
              <a:defRPr sz="600"/>
            </a:lvl3pPr>
            <a:lvl4pPr marL="767868" indent="0">
              <a:buNone/>
              <a:defRPr sz="500"/>
            </a:lvl4pPr>
            <a:lvl5pPr marL="1023824" indent="0">
              <a:buNone/>
              <a:defRPr sz="500"/>
            </a:lvl5pPr>
            <a:lvl6pPr marL="1279780" indent="0">
              <a:buNone/>
              <a:defRPr sz="500"/>
            </a:lvl6pPr>
            <a:lvl7pPr marL="1535728" indent="0">
              <a:buNone/>
              <a:defRPr sz="500"/>
            </a:lvl7pPr>
            <a:lvl8pPr marL="1791691" indent="0">
              <a:buNone/>
              <a:defRPr sz="500"/>
            </a:lvl8pPr>
            <a:lvl9pPr marL="204763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655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38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56" indent="0">
              <a:buNone/>
              <a:defRPr sz="1600"/>
            </a:lvl2pPr>
            <a:lvl3pPr marL="511912" indent="0">
              <a:buNone/>
              <a:defRPr sz="1300"/>
            </a:lvl3pPr>
            <a:lvl4pPr marL="767868" indent="0">
              <a:buNone/>
              <a:defRPr sz="1100"/>
            </a:lvl4pPr>
            <a:lvl5pPr marL="1023824" indent="0">
              <a:buNone/>
              <a:defRPr sz="1100"/>
            </a:lvl5pPr>
            <a:lvl6pPr marL="1279780" indent="0">
              <a:buNone/>
              <a:defRPr sz="1100"/>
            </a:lvl6pPr>
            <a:lvl7pPr marL="1535728" indent="0">
              <a:buNone/>
              <a:defRPr sz="1100"/>
            </a:lvl7pPr>
            <a:lvl8pPr marL="1791691" indent="0">
              <a:buNone/>
              <a:defRPr sz="1100"/>
            </a:lvl8pPr>
            <a:lvl9pPr marL="204763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56" indent="0">
              <a:buNone/>
              <a:defRPr sz="700"/>
            </a:lvl2pPr>
            <a:lvl3pPr marL="511912" indent="0">
              <a:buNone/>
              <a:defRPr sz="600"/>
            </a:lvl3pPr>
            <a:lvl4pPr marL="767868" indent="0">
              <a:buNone/>
              <a:defRPr sz="500"/>
            </a:lvl4pPr>
            <a:lvl5pPr marL="1023824" indent="0">
              <a:buNone/>
              <a:defRPr sz="500"/>
            </a:lvl5pPr>
            <a:lvl6pPr marL="1279780" indent="0">
              <a:buNone/>
              <a:defRPr sz="500"/>
            </a:lvl6pPr>
            <a:lvl7pPr marL="1535728" indent="0">
              <a:buNone/>
              <a:defRPr sz="500"/>
            </a:lvl7pPr>
            <a:lvl8pPr marL="1791691" indent="0">
              <a:buNone/>
              <a:defRPr sz="500"/>
            </a:lvl8pPr>
            <a:lvl9pPr marL="204763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76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45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44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6" indent="0">
              <a:buNone/>
              <a:defRPr sz="2800"/>
            </a:lvl2pPr>
            <a:lvl3pPr marL="913952" indent="0">
              <a:buNone/>
              <a:defRPr sz="2400"/>
            </a:lvl3pPr>
            <a:lvl4pPr marL="1370896" indent="0">
              <a:buNone/>
              <a:defRPr sz="2000"/>
            </a:lvl4pPr>
            <a:lvl5pPr marL="1827902" indent="0">
              <a:buNone/>
              <a:defRPr sz="2000"/>
            </a:lvl5pPr>
            <a:lvl6pPr marL="2284814" indent="0">
              <a:buNone/>
              <a:defRPr sz="2000"/>
            </a:lvl6pPr>
            <a:lvl7pPr marL="2741792" indent="0">
              <a:buNone/>
              <a:defRPr sz="2000"/>
            </a:lvl7pPr>
            <a:lvl8pPr marL="3198756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6" indent="0">
              <a:buNone/>
              <a:defRPr sz="1200"/>
            </a:lvl2pPr>
            <a:lvl3pPr marL="913952" indent="0">
              <a:buNone/>
              <a:defRPr sz="1000"/>
            </a:lvl3pPr>
            <a:lvl4pPr marL="1370896" indent="0">
              <a:buNone/>
              <a:defRPr sz="900"/>
            </a:lvl4pPr>
            <a:lvl5pPr marL="1827902" indent="0">
              <a:buNone/>
              <a:defRPr sz="900"/>
            </a:lvl5pPr>
            <a:lvl6pPr marL="2284814" indent="0">
              <a:buNone/>
              <a:defRPr sz="900"/>
            </a:lvl6pPr>
            <a:lvl7pPr marL="2741792" indent="0">
              <a:buNone/>
              <a:defRPr sz="900"/>
            </a:lvl7pPr>
            <a:lvl8pPr marL="3198756" indent="0">
              <a:buNone/>
              <a:defRPr sz="900"/>
            </a:lvl8pPr>
            <a:lvl9pPr marL="36557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490-D350-4E1E-9FDD-D5EE7528E0A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F9-76E3-4BBC-86A2-B8732BB4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057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206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7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91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88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8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82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80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76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352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84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72" indent="0">
              <a:buNone/>
              <a:defRPr sz="1100" b="1"/>
            </a:lvl2pPr>
            <a:lvl3pPr marL="511944" indent="0">
              <a:buNone/>
              <a:defRPr sz="1000" b="1"/>
            </a:lvl3pPr>
            <a:lvl4pPr marL="767916" indent="0">
              <a:buNone/>
              <a:defRPr sz="900" b="1"/>
            </a:lvl4pPr>
            <a:lvl5pPr marL="1023888" indent="0">
              <a:buNone/>
              <a:defRPr sz="900" b="1"/>
            </a:lvl5pPr>
            <a:lvl6pPr marL="1279860" indent="0">
              <a:buNone/>
              <a:defRPr sz="900" b="1"/>
            </a:lvl6pPr>
            <a:lvl7pPr marL="1535826" indent="0">
              <a:buNone/>
              <a:defRPr sz="900" b="1"/>
            </a:lvl7pPr>
            <a:lvl8pPr marL="1791803" indent="0">
              <a:buNone/>
              <a:defRPr sz="900" b="1"/>
            </a:lvl8pPr>
            <a:lvl9pPr marL="204776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72" indent="0">
              <a:buNone/>
              <a:defRPr sz="1100" b="1"/>
            </a:lvl2pPr>
            <a:lvl3pPr marL="511944" indent="0">
              <a:buNone/>
              <a:defRPr sz="1000" b="1"/>
            </a:lvl3pPr>
            <a:lvl4pPr marL="767916" indent="0">
              <a:buNone/>
              <a:defRPr sz="900" b="1"/>
            </a:lvl4pPr>
            <a:lvl5pPr marL="1023888" indent="0">
              <a:buNone/>
              <a:defRPr sz="900" b="1"/>
            </a:lvl5pPr>
            <a:lvl6pPr marL="1279860" indent="0">
              <a:buNone/>
              <a:defRPr sz="900" b="1"/>
            </a:lvl6pPr>
            <a:lvl7pPr marL="1535826" indent="0">
              <a:buNone/>
              <a:defRPr sz="900" b="1"/>
            </a:lvl7pPr>
            <a:lvl8pPr marL="1791803" indent="0">
              <a:buNone/>
              <a:defRPr sz="900" b="1"/>
            </a:lvl8pPr>
            <a:lvl9pPr marL="204776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245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628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462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6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6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72" indent="0">
              <a:buNone/>
              <a:defRPr sz="700"/>
            </a:lvl2pPr>
            <a:lvl3pPr marL="511944" indent="0">
              <a:buNone/>
              <a:defRPr sz="600"/>
            </a:lvl3pPr>
            <a:lvl4pPr marL="767916" indent="0">
              <a:buNone/>
              <a:defRPr sz="500"/>
            </a:lvl4pPr>
            <a:lvl5pPr marL="1023888" indent="0">
              <a:buNone/>
              <a:defRPr sz="500"/>
            </a:lvl5pPr>
            <a:lvl6pPr marL="1279860" indent="0">
              <a:buNone/>
              <a:defRPr sz="500"/>
            </a:lvl6pPr>
            <a:lvl7pPr marL="1535826" indent="0">
              <a:buNone/>
              <a:defRPr sz="500"/>
            </a:lvl7pPr>
            <a:lvl8pPr marL="1791803" indent="0">
              <a:buNone/>
              <a:defRPr sz="500"/>
            </a:lvl8pPr>
            <a:lvl9pPr marL="204776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330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3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72" indent="0">
              <a:buNone/>
              <a:defRPr sz="1600"/>
            </a:lvl2pPr>
            <a:lvl3pPr marL="511944" indent="0">
              <a:buNone/>
              <a:defRPr sz="1300"/>
            </a:lvl3pPr>
            <a:lvl4pPr marL="767916" indent="0">
              <a:buNone/>
              <a:defRPr sz="1100"/>
            </a:lvl4pPr>
            <a:lvl5pPr marL="1023888" indent="0">
              <a:buNone/>
              <a:defRPr sz="1100"/>
            </a:lvl5pPr>
            <a:lvl6pPr marL="1279860" indent="0">
              <a:buNone/>
              <a:defRPr sz="1100"/>
            </a:lvl6pPr>
            <a:lvl7pPr marL="1535826" indent="0">
              <a:buNone/>
              <a:defRPr sz="1100"/>
            </a:lvl7pPr>
            <a:lvl8pPr marL="1791803" indent="0">
              <a:buNone/>
              <a:defRPr sz="1100"/>
            </a:lvl8pPr>
            <a:lvl9pPr marL="204776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72" indent="0">
              <a:buNone/>
              <a:defRPr sz="700"/>
            </a:lvl2pPr>
            <a:lvl3pPr marL="511944" indent="0">
              <a:buNone/>
              <a:defRPr sz="600"/>
            </a:lvl3pPr>
            <a:lvl4pPr marL="767916" indent="0">
              <a:buNone/>
              <a:defRPr sz="500"/>
            </a:lvl4pPr>
            <a:lvl5pPr marL="1023888" indent="0">
              <a:buNone/>
              <a:defRPr sz="500"/>
            </a:lvl5pPr>
            <a:lvl6pPr marL="1279860" indent="0">
              <a:buNone/>
              <a:defRPr sz="500"/>
            </a:lvl6pPr>
            <a:lvl7pPr marL="1535826" indent="0">
              <a:buNone/>
              <a:defRPr sz="500"/>
            </a:lvl7pPr>
            <a:lvl8pPr marL="1791803" indent="0">
              <a:buNone/>
              <a:defRPr sz="500"/>
            </a:lvl8pPr>
            <a:lvl9pPr marL="204776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767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30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2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2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1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20" rIns="9143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6"/>
            <a:ext cx="8229600" cy="4525963"/>
          </a:xfrm>
          <a:prstGeom prst="rect">
            <a:avLst/>
          </a:prstGeom>
        </p:spPr>
        <p:txBody>
          <a:bodyPr vert="horz" lIns="91430" tIns="45720" rIns="9143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4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A2490-D350-4E1E-9FDD-D5EE7528E0AA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4"/>
            <a:ext cx="2895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4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A71F9-76E3-4BBC-86A2-B8732BB4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1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1" indent="-342721" algn="l" defTabSz="91395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6" indent="-285602" algn="l" defTabSz="91395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24" indent="-228472" algn="l" defTabSz="91395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68" indent="-228472" algn="l" defTabSz="91395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41" indent="-228472" algn="l" defTabSz="91395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0" indent="-228472" algn="l" defTabSz="913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4" indent="-228472" algn="l" defTabSz="913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8" indent="-228472" algn="l" defTabSz="913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16" indent="-228472" algn="l" defTabSz="913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6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2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6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02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4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2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56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8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8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8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9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51198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92" indent="-191992" algn="l" defTabSz="51198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80" indent="-159996" algn="l" defTabSz="51198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75" indent="-127995" algn="l" defTabSz="51198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965" indent="-127995" algn="l" defTabSz="51198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55" indent="-127995" algn="l" defTabSz="51198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942" indent="-127995" algn="l" defTabSz="5119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918" indent="-127995" algn="l" defTabSz="5119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920" indent="-127995" algn="l" defTabSz="5119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906" indent="-127995" algn="l" defTabSz="5119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90" algn="l" defTabSz="5119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80" algn="l" defTabSz="5119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70" algn="l" defTabSz="5119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60" algn="l" defTabSz="5119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950" algn="l" defTabSz="5119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936" algn="l" defTabSz="5119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929" algn="l" defTabSz="5119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914" algn="l" defTabSz="5119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2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2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51202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07" indent="-192007" algn="l" defTabSz="51202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14" indent="-160008" algn="l" defTabSz="51202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25" indent="-128005" algn="l" defTabSz="51202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35" indent="-128005" algn="l" defTabSz="51202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45" indent="-128005" algn="l" defTabSz="51202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054" indent="-128005" algn="l" defTabSz="51202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058" indent="-128005" algn="l" defTabSz="51202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073" indent="-128005" algn="l" defTabSz="51202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080" indent="-128005" algn="l" defTabSz="51202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10" algn="l" defTabSz="5120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20" algn="l" defTabSz="5120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0" algn="l" defTabSz="5120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40" algn="l" defTabSz="5120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050" algn="l" defTabSz="5120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058" algn="l" defTabSz="5120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069" algn="l" defTabSz="5120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077" algn="l" defTabSz="51202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12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8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181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27" indent="-191927" algn="l" defTabSz="51181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32" indent="-159951" algn="l" defTabSz="51181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5" indent="-127953" algn="l" defTabSz="51181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671" indent="-127953" algn="l" defTabSz="51181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577" indent="-127953" algn="l" defTabSz="51181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472" indent="-127953" algn="l" defTabSz="5118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330" indent="-127953" algn="l" defTabSz="5118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278" indent="-127953" algn="l" defTabSz="5118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170" indent="-127953" algn="l" defTabSz="5118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6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12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8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24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530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421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341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228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20" rIns="9143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6"/>
            <a:ext cx="8229600" cy="4525963"/>
          </a:xfrm>
          <a:prstGeom prst="rect">
            <a:avLst/>
          </a:prstGeom>
        </p:spPr>
        <p:txBody>
          <a:bodyPr vert="horz" lIns="91430" tIns="45720" rIns="9143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4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A2490-D350-4E1E-9FDD-D5EE7528E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4"/>
            <a:ext cx="2895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4"/>
            <a:ext cx="2133600" cy="365125"/>
          </a:xfrm>
          <a:prstGeom prst="rect">
            <a:avLst/>
          </a:prstGeom>
        </p:spPr>
        <p:txBody>
          <a:bodyPr vert="horz" lIns="91430" tIns="45720" rIns="9143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A71F9-76E3-4BBC-86A2-B8732BB48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3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9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1" indent="-342721" algn="l" defTabSz="91395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6" indent="-285602" algn="l" defTabSz="91395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24" indent="-228472" algn="l" defTabSz="91395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68" indent="-228472" algn="l" defTabSz="91395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41" indent="-228472" algn="l" defTabSz="91395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0" indent="-228472" algn="l" defTabSz="913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4" indent="-228472" algn="l" defTabSz="913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8" indent="-228472" algn="l" defTabSz="913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16" indent="-228472" algn="l" defTabSz="913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6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2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6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02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4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2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56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2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24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2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0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1182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32" indent="-191932" algn="l" defTabSz="51182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43" indent="-159954" algn="l" defTabSz="51182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80" indent="-127956" algn="l" defTabSz="51182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692" indent="-127956" algn="l" defTabSz="51182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04" indent="-127956" algn="l" defTabSz="51182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506" indent="-127956" algn="l" defTabSz="5118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372" indent="-127956" algn="l" defTabSz="5118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324" indent="-127956" algn="l" defTabSz="5118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223" indent="-127956" algn="l" defTabSz="5118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12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24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36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48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560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458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383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277" algn="l" defTabSz="5118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4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4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4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7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51184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37" indent="-191937" algn="l" defTabSz="51184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57" indent="-159959" algn="l" defTabSz="51184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00" indent="-127960" algn="l" defTabSz="51184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720" indent="-127960" algn="l" defTabSz="51184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0" indent="-127960" algn="l" defTabSz="51184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550" indent="-127960" algn="l" defTabSz="51184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428" indent="-127960" algn="l" defTabSz="51184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385" indent="-127960" algn="l" defTabSz="51184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293" indent="-127960" algn="l" defTabSz="51184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20" algn="l" defTabSz="5118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40" algn="l" defTabSz="5118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60" algn="l" defTabSz="5118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80" algn="l" defTabSz="5118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600" algn="l" defTabSz="5118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507" algn="l" defTabSz="5118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439" algn="l" defTabSz="5118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343" algn="l" defTabSz="51184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60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51186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46" indent="-191946" algn="l" defTabSz="5118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74" indent="-159964" algn="l" defTabSz="5118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25" indent="-127965" algn="l" defTabSz="51186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755" indent="-127965" algn="l" defTabSz="51186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85" indent="-127965" algn="l" defTabSz="51186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606" indent="-127965" algn="l" defTabSz="51186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498" indent="-127965" algn="l" defTabSz="51186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462" indent="-127965" algn="l" defTabSz="51186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380" indent="-127965" algn="l" defTabSz="51186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30" algn="l" defTabSz="511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60" algn="l" defTabSz="511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90" algn="l" defTabSz="511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720" algn="l" defTabSz="511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650" algn="l" defTabSz="511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568" algn="l" defTabSz="511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509" algn="l" defTabSz="511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424" algn="l" defTabSz="511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8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84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8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8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8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3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51188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55" indent="-191955" algn="l" defTabSz="5118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96" indent="-159971" algn="l" defTabSz="51188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55" indent="-127971" algn="l" defTabSz="51188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797" indent="-127971" algn="l" defTabSz="51188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739" indent="-127971" algn="l" defTabSz="51188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674" indent="-127971" algn="l" defTabSz="5118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582" indent="-127971" algn="l" defTabSz="5118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553" indent="-127971" algn="l" defTabSz="5118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486" indent="-127971" algn="l" defTabSz="51188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42" algn="l" defTabSz="5118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84" algn="l" defTabSz="5118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26" algn="l" defTabSz="5118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768" algn="l" defTabSz="5118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710" algn="l" defTabSz="5118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642" algn="l" defTabSz="5118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593" algn="l" defTabSz="5118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522" algn="l" defTabSz="51188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1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12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1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7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51191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65" indent="-191965" algn="l" defTabSz="51191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20" indent="-159978" algn="l" defTabSz="51191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90" indent="-127978" algn="l" defTabSz="51191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846" indent="-127978" algn="l" defTabSz="51191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02" indent="-127978" algn="l" defTabSz="51191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752" indent="-127978" algn="l" defTabSz="5119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680" indent="-127978" algn="l" defTabSz="5119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660" indent="-127978" algn="l" defTabSz="5119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608" indent="-127978" algn="l" defTabSz="5119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56" algn="l" defTabSz="5119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12" algn="l" defTabSz="5119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68" algn="l" defTabSz="5119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824" algn="l" defTabSz="5119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780" algn="l" defTabSz="5119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728" algn="l" defTabSz="5119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691" algn="l" defTabSz="5119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637" algn="l" defTabSz="5119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4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44"/>
              <a:t>9/22/2024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4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4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4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2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51194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78" indent="-191978" algn="l" defTabSz="51194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48" indent="-159987" algn="l" defTabSz="51194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30" indent="-127986" algn="l" defTabSz="51194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902" indent="-127986" algn="l" defTabSz="51194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4" indent="-127986" algn="l" defTabSz="51194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842" indent="-127986" algn="l" defTabSz="5119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792" indent="-127986" algn="l" defTabSz="5119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782" indent="-127986" algn="l" defTabSz="5119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748" indent="-127986" algn="l" defTabSz="5119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72" algn="l" defTabSz="5119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44" algn="l" defTabSz="5119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16" algn="l" defTabSz="5119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888" algn="l" defTabSz="5119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860" algn="l" defTabSz="5119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826" algn="l" defTabSz="5119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803" algn="l" defTabSz="5119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767" algn="l" defTabSz="5119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15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11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.png"/><Relationship Id="rId3" Type="http://schemas.openxmlformats.org/officeDocument/2006/relationships/image" Target="../media/image10.png"/><Relationship Id="rId17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2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62.xml"/><Relationship Id="rId15" Type="http://schemas.openxmlformats.org/officeDocument/2006/relationships/image" Target="../media/image59.svg"/><Relationship Id="rId1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3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3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2" Type="http://schemas.openxmlformats.org/officeDocument/2006/relationships/image" Target="../media/image6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4.png"/><Relationship Id="rId5" Type="http://schemas.openxmlformats.org/officeDocument/2006/relationships/image" Target="../media/image5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19.jpg"/><Relationship Id="rId4" Type="http://schemas.openxmlformats.org/officeDocument/2006/relationships/image" Target="../media/image83.svg"/><Relationship Id="rId9" Type="http://schemas.openxmlformats.org/officeDocument/2006/relationships/image" Target="../media/image5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ổng hợp 30+ mẫu hình nền PowerPoint ngộ nghĩnh, dễ thương - Fptshop.com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45"/>
          <p:cNvSpPr>
            <a:spLocks noChangeArrowheads="1" noChangeShapeType="1" noTextEdit="1"/>
          </p:cNvSpPr>
          <p:nvPr/>
        </p:nvSpPr>
        <p:spPr bwMode="auto">
          <a:xfrm>
            <a:off x="1066823" y="1600200"/>
            <a:ext cx="7400925" cy="1112838"/>
          </a:xfrm>
          <a:prstGeom prst="rect">
            <a:avLst/>
          </a:prstGeom>
        </p:spPr>
        <p:txBody>
          <a:bodyPr wrap="none" lIns="91430" tIns="45720" rIns="9143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NHIỆT LIỆT CHÀO MỪNG  </a:t>
            </a:r>
          </a:p>
        </p:txBody>
      </p:sp>
      <p:sp>
        <p:nvSpPr>
          <p:cNvPr id="4" name="WordArt 43"/>
          <p:cNvSpPr>
            <a:spLocks noChangeArrowheads="1" noChangeShapeType="1" noTextEdit="1"/>
          </p:cNvSpPr>
          <p:nvPr/>
        </p:nvSpPr>
        <p:spPr bwMode="auto">
          <a:xfrm>
            <a:off x="800100" y="2713038"/>
            <a:ext cx="7543800" cy="1219200"/>
          </a:xfrm>
          <a:prstGeom prst="rect">
            <a:avLst/>
          </a:prstGeom>
        </p:spPr>
        <p:txBody>
          <a:bodyPr wrap="none" lIns="91430" tIns="45720" rIns="91430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QUÝ THẦY CÔ ĐẾN DỰ GIỜ</a:t>
            </a: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1028700" y="5700473"/>
            <a:ext cx="731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20" rIns="9143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MÔN:TOÁN 7</a:t>
            </a:r>
          </a:p>
        </p:txBody>
      </p:sp>
    </p:spTree>
    <p:extLst>
      <p:ext uri="{BB962C8B-B14F-4D97-AF65-F5344CB8AC3E}">
        <p14:creationId xmlns:p14="http://schemas.microsoft.com/office/powerpoint/2010/main" val="271247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với hơn 80 về hình nền slide đơn giản mới nhất - coedo.co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06"/>
            <a:ext cx="9133192" cy="684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0002"/>
            <a:ext cx="8458200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dụng tính chất vừa học nếu a // b, kẻ đường thẳng c cắt a thì c có cắt b không?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404"/>
            <a:ext cx="9144000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ết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hợp kết quả của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HĐ2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rút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ra tính chất gì của hai đường thẳng song song?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86979"/>
            <a:ext cx="1905000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defTabSz="914134"/>
            <a:r>
              <a:rPr lang="en-US" sz="2800" b="1" kern="0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kern="0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kern="0" dirty="0">
              <a:solidFill>
                <a:srgbClr val="8064A2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0" y="2209838"/>
            <a:ext cx="9051587" cy="1384995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Nếu một đường thẳng cắt hai đường thẳng song song thì:</a:t>
            </a:r>
          </a:p>
          <a:p>
            <a:pPr marL="571323" indent="-571323">
              <a:buFont typeface="Arial" panose="020B0604020202020204" pitchFamily="34" charset="0"/>
              <a:buChar char="•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góc so le trong bằng nhau.</a:t>
            </a:r>
          </a:p>
          <a:p>
            <a:pPr marL="571323" indent="-571323">
              <a:buFont typeface="Arial" panose="020B0604020202020204" pitchFamily="34" charset="0"/>
              <a:buChar char="•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góc đồng vị bằng nhau.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2696138"/>
            <a:ext cx="1752600" cy="115058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846" y="3447967"/>
            <a:ext cx="246452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err="1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800" b="1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-24319" y="3846721"/>
                <a:ext cx="9092118" cy="966931"/>
              </a:xfrm>
              <a:prstGeom prst="rect">
                <a:avLst/>
              </a:prstGeom>
              <a:noFill/>
            </p:spPr>
            <p:txBody>
              <a:bodyPr wrap="square" lIns="91430" tIns="45720" rIns="91430" bIns="45720" rtlCol="0">
                <a:spAutoFit/>
              </a:bodyPr>
              <a:lstStyle/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3.35,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xy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//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x’y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’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𝑩𝑨𝒚</m:t>
                        </m:r>
                      </m:e>
                    </m:acc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ABx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’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y’Bz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’.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319" y="3846721"/>
                <a:ext cx="9092118" cy="966931"/>
              </a:xfrm>
              <a:prstGeom prst="rect">
                <a:avLst/>
              </a:prstGeom>
              <a:blipFill rotWithShape="1">
                <a:blip r:embed="rId5"/>
                <a:stretch>
                  <a:fillRect l="-1341" t="-4403" r="-335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" y="5029200"/>
            <a:ext cx="205359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505" y="4334874"/>
            <a:ext cx="1143000" cy="5980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34239" y="4330956"/>
            <a:ext cx="1143000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482365" y="4861641"/>
                <a:ext cx="6204445" cy="2004651"/>
              </a:xfrm>
              <a:prstGeom prst="rect">
                <a:avLst/>
              </a:prstGeom>
              <a:noFill/>
            </p:spPr>
            <p:txBody>
              <a:bodyPr wrap="square" lIns="91430" tIns="45720" rIns="91430" bIns="45720" rtlCol="0">
                <a:spAutoFit/>
              </a:bodyPr>
              <a:lstStyle/>
              <a:p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//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x’y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’,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𝐴𝐵𝑥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so le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). Do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𝐴𝐵𝑥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Cũng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//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x’y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’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𝐵𝑧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).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𝐵𝑧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365" y="4861641"/>
                <a:ext cx="6204445" cy="2004651"/>
              </a:xfrm>
              <a:prstGeom prst="rect">
                <a:avLst/>
              </a:prstGeom>
              <a:blipFill rotWithShape="1">
                <a:blip r:embed="rId9"/>
                <a:stretch>
                  <a:fillRect l="-1965" t="-610" b="-7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8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76238" y="76222"/>
            <a:ext cx="206257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134">
              <a:spcBef>
                <a:spcPct val="0"/>
              </a:spcBef>
            </a:pP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4319" y="493282"/>
                <a:ext cx="7388178" cy="1413720"/>
              </a:xfrm>
              <a:prstGeom prst="rect">
                <a:avLst/>
              </a:prstGeom>
            </p:spPr>
            <p:txBody>
              <a:bodyPr wrap="square" lIns="91430" tIns="45720" rIns="91430" bIns="4572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1.Cho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3.36,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MN // BC,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60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𝑀𝑁𝐶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150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BMN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ACB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9" y="493282"/>
                <a:ext cx="7388178" cy="1413720"/>
              </a:xfrm>
              <a:prstGeom prst="rect">
                <a:avLst/>
              </a:prstGeom>
              <a:blipFill rotWithShape="1">
                <a:blip r:embed="rId2"/>
                <a:stretch>
                  <a:fillRect l="-1733" t="-3017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24" y="291643"/>
            <a:ext cx="1928037" cy="117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7561" y="1459932"/>
            <a:ext cx="2128469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8" y="3954304"/>
                <a:ext cx="9014637" cy="1501950"/>
              </a:xfrm>
              <a:prstGeom prst="rect">
                <a:avLst/>
              </a:prstGeom>
            </p:spPr>
            <p:txBody>
              <a:bodyPr wrap="square" lIns="91430" tIns="45720" rIns="91430" bIns="4572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nl-NL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Tương tự (hoặc </a:t>
                </a:r>
                <a:r>
                  <a:rPr lang="nl-NL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sử dụng hai góc trong cùng phía là CNM và </a:t>
                </a:r>
                <a:r>
                  <a:rPr lang="nl-NL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ACB) </a:t>
                </a:r>
                <a:r>
                  <a:rPr lang="nl-NL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thì ta có:</a:t>
                </a:r>
                <a:endParaRPr lang="en-US" sz="28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−15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" y="3954304"/>
                <a:ext cx="9014637" cy="1501950"/>
              </a:xfrm>
              <a:prstGeom prst="rect">
                <a:avLst/>
              </a:prstGeom>
              <a:blipFill rotWithShape="1">
                <a:blip r:embed="rId4"/>
                <a:stretch>
                  <a:fillRect l="-1352" t="-4065" b="-10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2957" y="1882285"/>
            <a:ext cx="8941680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nl-NL" sz="28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 góc AMN và ABC ở vị trí hai góc đồng vị,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981218" y="2375043"/>
                <a:ext cx="4144961" cy="537583"/>
              </a:xfrm>
              <a:prstGeom prst="rect">
                <a:avLst/>
              </a:prstGeom>
            </p:spPr>
            <p:txBody>
              <a:bodyPr wrap="none" lIns="91430" tIns="45720" rIns="91430" bIns="4572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nl-NL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suy </a:t>
                </a:r>
                <a:r>
                  <a:rPr lang="nl-NL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acc>
                    <m:r>
                      <a:rPr lang="nl-NL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18" y="2375043"/>
                <a:ext cx="4144961" cy="537583"/>
              </a:xfrm>
              <a:prstGeom prst="rect">
                <a:avLst/>
              </a:prstGeom>
              <a:blipFill rotWithShape="1">
                <a:blip r:embed="rId5"/>
                <a:stretch>
                  <a:fillRect l="-2941"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4356" y="2897636"/>
            <a:ext cx="8814881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 hai góc AMN và BMN là hai góc kề bù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568772" y="3412434"/>
                <a:ext cx="6051228" cy="534762"/>
              </a:xfrm>
              <a:prstGeom prst="rect">
                <a:avLst/>
              </a:prstGeom>
            </p:spPr>
            <p:txBody>
              <a:bodyPr wrap="square" lIns="91430" tIns="45720" rIns="91430" bIns="45720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nl-NL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772" y="3412434"/>
                <a:ext cx="6051228" cy="534762"/>
              </a:xfrm>
              <a:prstGeom prst="rect">
                <a:avLst/>
              </a:prstGeom>
              <a:blipFill rotWithShape="1">
                <a:blip r:embed="rId6"/>
                <a:stretch>
                  <a:fillRect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8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162800" cy="1384995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2.Cho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3.37,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xx’ //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zz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’⊥xx’.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zz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76200"/>
            <a:ext cx="2200072" cy="1383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34" y="1198322"/>
            <a:ext cx="2128469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1708274"/>
                <a:ext cx="9067800" cy="1001300"/>
              </a:xfrm>
              <a:prstGeom prst="rect">
                <a:avLst/>
              </a:prstGeom>
            </p:spPr>
            <p:txBody>
              <a:bodyPr wrap="square" lIns="91430" tIns="45720" rIns="91430" bIns="4572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nl-NL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𝑥𝑥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nl-NL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𝐴𝐵𝑦</m:t>
                        </m:r>
                      </m:e>
                    </m:acc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(hai góc so le trong với nhau</a:t>
                </a:r>
                <a:r>
                  <a:rPr lang="nl-NL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).Suy </a:t>
                </a:r>
                <a:r>
                  <a:rPr lang="nl-NL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ra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𝑧𝑧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8274"/>
                <a:ext cx="9067800" cy="1001300"/>
              </a:xfrm>
              <a:prstGeom prst="rect">
                <a:avLst/>
              </a:prstGeom>
              <a:blipFill rotWithShape="1">
                <a:blip r:embed="rId3"/>
                <a:stretch>
                  <a:fillRect l="-1411" t="-1220" r="-1546" b="-16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02348" y="2665794"/>
            <a:ext cx="1870499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defTabSz="914134"/>
            <a:r>
              <a:rPr lang="en-US" sz="2800" b="1" kern="0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kern="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kern="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kern="0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55186"/>
            <a:ext cx="649942" cy="6272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914400" y="3189014"/>
                <a:ext cx="2923304" cy="819712"/>
              </a:xfrm>
              <a:prstGeom prst="rect">
                <a:avLst/>
              </a:prstGeom>
            </p:spPr>
            <p:txBody>
              <a:bodyPr wrap="square" lIns="91430" tIns="45720" rIns="91430" bIns="45720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189014"/>
                <a:ext cx="2923304" cy="819712"/>
              </a:xfrm>
              <a:prstGeom prst="rect">
                <a:avLst/>
              </a:prstGeom>
              <a:blipFill rotWithShape="1">
                <a:blip r:embed="rId5"/>
                <a:stretch>
                  <a:fillRect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533921" y="3096754"/>
                <a:ext cx="2418655" cy="911981"/>
              </a:xfrm>
              <a:prstGeom prst="rect">
                <a:avLst/>
              </a:prstGeom>
            </p:spPr>
            <p:txBody>
              <a:bodyPr wrap="none" lIns="91430" tIns="45720" rIns="91430" bIns="4572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21" y="3096754"/>
                <a:ext cx="2418655" cy="911981"/>
              </a:xfrm>
              <a:prstGeom prst="rect">
                <a:avLst/>
              </a:prstGeom>
              <a:blipFill rotWithShape="1">
                <a:blip r:embed="rId6"/>
                <a:stretch>
                  <a:fillRect r="-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18304" y="4008726"/>
            <a:ext cx="5638800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0731" y="4419600"/>
            <a:ext cx="5303400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3.17 (SGK - tr53)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52" y="4942820"/>
            <a:ext cx="5549348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3.39,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mHK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vHn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25" y="4230642"/>
            <a:ext cx="3416147" cy="241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0"/>
            <a:ext cx="1981200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81200" y="1969592"/>
                <a:ext cx="3048000" cy="534762"/>
              </a:xfrm>
              <a:prstGeom prst="rect">
                <a:avLst/>
              </a:prstGeom>
              <a:noFill/>
            </p:spPr>
            <p:txBody>
              <a:bodyPr wrap="square" lIns="91430" tIns="45720" rIns="91430" bIns="45720" rtlCol="0">
                <a:spAutoFit/>
              </a:bodyPr>
              <a:lstStyle/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𝑣𝐻𝑛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969592"/>
                <a:ext cx="3048000" cy="534762"/>
              </a:xfrm>
              <a:prstGeom prst="rect">
                <a:avLst/>
              </a:prstGeom>
              <a:blipFill rotWithShape="1">
                <a:blip r:embed="rId2"/>
                <a:stretch>
                  <a:fillRect l="-4200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9728" y="523220"/>
                <a:ext cx="9058072" cy="534762"/>
              </a:xfrm>
              <a:prstGeom prst="rect">
                <a:avLst/>
              </a:prstGeom>
            </p:spPr>
            <p:txBody>
              <a:bodyPr wrap="square" lIns="91430" tIns="45720" rIns="91430" bIns="4572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//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pq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𝑚𝐻𝐾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𝐻𝐾𝑞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so le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 </a:t>
                </a:r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" y="523220"/>
                <a:ext cx="9058072" cy="534762"/>
              </a:xfrm>
              <a:prstGeom prst="rect">
                <a:avLst/>
              </a:prstGeom>
              <a:blipFill rotWithShape="1">
                <a:blip r:embed="rId3"/>
                <a:stretch>
                  <a:fillRect l="-1413" t="-10227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6215" y="990600"/>
                <a:ext cx="2951109" cy="534762"/>
              </a:xfrm>
              <a:prstGeom prst="rect">
                <a:avLst/>
              </a:prstGeom>
            </p:spPr>
            <p:txBody>
              <a:bodyPr wrap="none" lIns="91430" tIns="45720" rIns="91430" bIns="45720">
                <a:spAutoFit/>
              </a:bodyPr>
              <a:lstStyle/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𝑚𝐻𝐾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5" y="990600"/>
                <a:ext cx="2951109" cy="534762"/>
              </a:xfrm>
              <a:prstGeom prst="rect">
                <a:avLst/>
              </a:prstGeom>
              <a:blipFill rotWithShape="1">
                <a:blip r:embed="rId4"/>
                <a:stretch>
                  <a:fillRect l="-4339" t="-9195" r="-3306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1114" y="1447800"/>
                <a:ext cx="9046723" cy="534762"/>
              </a:xfrm>
              <a:prstGeom prst="rect">
                <a:avLst/>
              </a:prstGeom>
            </p:spPr>
            <p:txBody>
              <a:bodyPr wrap="square" lIns="91430" tIns="45720" rIns="91430" bIns="4572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Cũng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//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pq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𝑣𝐻𝑛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𝐻𝐾𝑞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 </a:t>
                </a:r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4" y="1447800"/>
                <a:ext cx="9046723" cy="534762"/>
              </a:xfrm>
              <a:prstGeom prst="rect">
                <a:avLst/>
              </a:prstGeom>
              <a:blipFill rotWithShape="1">
                <a:blip r:embed="rId5"/>
                <a:stretch>
                  <a:fillRect l="-1347" t="-10345" b="-29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 Same Side Corner Rectangle 6"/>
          <p:cNvSpPr/>
          <p:nvPr/>
        </p:nvSpPr>
        <p:spPr>
          <a:xfrm flipV="1">
            <a:off x="76200" y="2438400"/>
            <a:ext cx="3429000" cy="381000"/>
          </a:xfrm>
          <a:prstGeom prst="round2SameRect">
            <a:avLst>
              <a:gd name="adj1" fmla="val 35563"/>
              <a:gd name="adj2" fmla="val 0"/>
            </a:avLst>
          </a:prstGeom>
          <a:solidFill>
            <a:srgbClr val="8064A2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lIns="91430" tIns="45720" rIns="91430" bIns="45720" rtlCol="0" anchor="ctr"/>
          <a:lstStyle/>
          <a:p>
            <a:pPr algn="ctr" defTabSz="914134"/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17" y="2367290"/>
            <a:ext cx="5303400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defTabSz="914134"/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3.18 (SGK - tr53)</a:t>
            </a:r>
            <a:endParaRPr lang="en-US" sz="2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2427543"/>
            <a:ext cx="4038600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3.40: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5" y="2334453"/>
            <a:ext cx="2973421" cy="16610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3230" y="2890510"/>
                <a:ext cx="4800600" cy="968470"/>
              </a:xfrm>
              <a:prstGeom prst="rect">
                <a:avLst/>
              </a:prstGeom>
            </p:spPr>
            <p:txBody>
              <a:bodyPr wrap="square" lIns="91430" tIns="45720" rIns="91430" bIns="4572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Am // By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𝐶𝐷𝑚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0" y="2890510"/>
                <a:ext cx="4800600" cy="968470"/>
              </a:xfrm>
              <a:prstGeom prst="rect">
                <a:avLst/>
              </a:prstGeom>
              <a:blipFill rotWithShape="1">
                <a:blip r:embed="rId8"/>
                <a:stretch>
                  <a:fillRect l="-2538" t="-6289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743200" y="3597370"/>
            <a:ext cx="1981200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5402" y="5334000"/>
                <a:ext cx="9046724" cy="968470"/>
              </a:xfrm>
              <a:prstGeom prst="rect">
                <a:avLst/>
              </a:prstGeom>
            </p:spPr>
            <p:txBody>
              <a:bodyPr wrap="square" lIns="91430" tIns="45720" rIns="91430" bIns="4572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8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b)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Am // By,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800" i="1">
                            <a:latin typeface="Cambria Math"/>
                          </a:rPr>
                          <m:t>𝐶𝐷𝑚</m:t>
                        </m:r>
                      </m:e>
                    </m:acc>
                    <m:r>
                      <a:rPr lang="fr-FR" sz="28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800" i="1">
                            <a:latin typeface="Cambria Math"/>
                          </a:rPr>
                          <m:t>𝑡𝐶𝑦</m:t>
                        </m:r>
                      </m:e>
                    </m:acc>
                    <m:r>
                      <a:rPr lang="fr-FR" sz="2800" i="1">
                        <a:latin typeface="Cambria Math"/>
                      </a:rPr>
                      <m:t>=12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fr-FR" sz="28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en-US" sz="28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2" y="5334000"/>
                <a:ext cx="9046724" cy="968470"/>
              </a:xfrm>
              <a:prstGeom prst="rect">
                <a:avLst/>
              </a:prstGeom>
              <a:blipFill rotWithShape="1">
                <a:blip r:embed="rId9"/>
                <a:stretch>
                  <a:fillRect l="-1415" t="-440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5575" y="4211685"/>
                <a:ext cx="4450814" cy="537583"/>
              </a:xfrm>
              <a:prstGeom prst="rect">
                <a:avLst/>
              </a:prstGeom>
            </p:spPr>
            <p:txBody>
              <a:bodyPr wrap="none" lIns="91430" tIns="45720" rIns="91430" bIns="45720">
                <a:spAutoFit/>
              </a:bodyPr>
              <a:lstStyle/>
              <a:p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a.Ta 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𝑥𝐵𝐴</m:t>
                        </m:r>
                      </m:e>
                    </m:acc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en-US" sz="2800">
                        <a:solidFill>
                          <a:srgbClr val="000000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5" y="4211685"/>
                <a:ext cx="4450814" cy="537583"/>
              </a:xfrm>
              <a:prstGeom prst="rect">
                <a:avLst/>
              </a:prstGeom>
              <a:blipFill rotWithShape="1">
                <a:blip r:embed="rId10"/>
                <a:stretch>
                  <a:fillRect l="-2740" t="-10227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191000" y="4234421"/>
            <a:ext cx="5181600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góc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này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ở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vị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trí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so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le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2832" y="4648200"/>
            <a:ext cx="2546895" cy="523220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suy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 Am // By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362200" y="4670937"/>
            <a:ext cx="7162800" cy="523220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dấu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hiệu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biết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đường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thẳng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song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song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/>
      <p:bldP spid="9" grpId="0"/>
      <p:bldP spid="11" grpId="0"/>
      <p:bldP spid="12" grpId="0"/>
      <p:bldP spid="14" grpId="0"/>
      <p:bldP spid="13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/>
          <p:cNvSpPr/>
          <p:nvPr/>
        </p:nvSpPr>
        <p:spPr>
          <a:xfrm flipV="1">
            <a:off x="-11349" y="0"/>
            <a:ext cx="3456222" cy="5334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194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8" y="71571"/>
            <a:ext cx="3444873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defTabSz="511940"/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3.19 (SGK - tr54)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545" y="633361"/>
            <a:ext cx="5608483" cy="913480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defTabSz="51194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xx’ //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’.</a:t>
            </a:r>
          </a:p>
          <a:p>
            <a:pPr defTabSz="51194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MNB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2328"/>
            <a:ext cx="3044952" cy="275461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518818" y="117737"/>
            <a:ext cx="2326778" cy="482593"/>
          </a:xfrm>
          <a:prstGeom prst="rect">
            <a:avLst/>
          </a:prstGeom>
        </p:spPr>
        <p:txBody>
          <a:bodyPr wrap="none" lIns="51206" tIns="25603" rIns="51206" bIns="25603">
            <a:spAutoFit/>
          </a:bodyPr>
          <a:lstStyle/>
          <a:p>
            <a:pPr defTabSz="51194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3.41: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92" y="1509640"/>
            <a:ext cx="1222983" cy="95976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10757" y="1676401"/>
            <a:ext cx="101419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511940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48543" y="5059017"/>
                <a:ext cx="8523135" cy="529786"/>
              </a:xfrm>
              <a:prstGeom prst="rect">
                <a:avLst/>
              </a:prstGeom>
            </p:spPr>
            <p:txBody>
              <a:bodyPr wrap="square" lIns="51206" tIns="25603" rIns="51206" bIns="25603">
                <a:spAutoFit/>
              </a:bodyPr>
              <a:lstStyle/>
              <a:p>
                <a:pPr defTabSz="511940">
                  <a:spcBef>
                    <a:spcPts val="336"/>
                  </a:spcBef>
                  <a:spcAft>
                    <a:spcPts val="448"/>
                  </a:spcAft>
                </a:pPr>
                <a:r>
                  <a:rPr lang="fr-FR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suy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𝑀𝑁𝐵</m:t>
                        </m:r>
                      </m:e>
                    </m:acc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𝑁𝑀𝑥</m:t>
                        </m:r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(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hai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so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le 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trong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).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3" y="5059017"/>
                <a:ext cx="8523135" cy="529786"/>
              </a:xfrm>
              <a:prstGeom prst="rect">
                <a:avLst/>
              </a:prstGeom>
              <a:blipFill rotWithShape="1">
                <a:blip r:embed="rId4"/>
                <a:stretch>
                  <a:fillRect l="-1931" t="-5747" b="-35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28600" y="2573381"/>
                <a:ext cx="4612974" cy="570413"/>
              </a:xfrm>
              <a:prstGeom prst="rect">
                <a:avLst/>
              </a:prstGeom>
            </p:spPr>
            <p:txBody>
              <a:bodyPr wrap="none" lIns="91430" tIns="45720" rIns="91430" bIns="45720">
                <a:spAutoFit/>
              </a:bodyPr>
              <a:lstStyle/>
              <a:p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a) Ta </a:t>
                </a:r>
                <a:r>
                  <a:rPr lang="fr-FR" sz="2800" dirty="0" err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𝐴𝐵𝑁</m:t>
                        </m:r>
                      </m:e>
                    </m:acc>
                    <m:r>
                      <a:rPr lang="fr-F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8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, </a:t>
                </a:r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573381"/>
                <a:ext cx="4612974" cy="570413"/>
              </a:xfrm>
              <a:prstGeom prst="rect">
                <a:avLst/>
              </a:prstGeom>
              <a:blipFill rotWithShape="1">
                <a:blip r:embed="rId5"/>
                <a:stretch>
                  <a:fillRect l="-2778" t="-3191" r="-1852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4502" y="3048000"/>
            <a:ext cx="4597713" cy="523220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góc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này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ở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vị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trí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đồng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vị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3589639"/>
            <a:ext cx="9067800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defTabSz="511940">
              <a:spcBef>
                <a:spcPts val="336"/>
              </a:spcBef>
              <a:spcAft>
                <a:spcPts val="448"/>
              </a:spcAft>
            </a:pP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suy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 xx’ //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yy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’ (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dấu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hiệu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biết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đường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thẳng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song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song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35777"/>
            <a:ext cx="2928474" cy="523220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b) Ta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xx’ //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yy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’,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6079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/>
      <p:bldP spid="23" grpId="0"/>
      <p:bldP spid="27" grpId="0"/>
      <p:bldP spid="8" grpId="0"/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048000" y="129647"/>
            <a:ext cx="281940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511976"/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21" name="Round Same Side Corner Rectangle 20"/>
          <p:cNvSpPr/>
          <p:nvPr/>
        </p:nvSpPr>
        <p:spPr>
          <a:xfrm flipV="1">
            <a:off x="205800" y="762003"/>
            <a:ext cx="3832800" cy="482593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1976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1863" y="762001"/>
            <a:ext cx="3806757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511976"/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3.21 (SGK - tr54)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437" y="1371600"/>
            <a:ext cx="5597583" cy="1344368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defTabSz="511976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Hình 3.43. Giải thích tại sao:</a:t>
            </a:r>
          </a:p>
          <a:p>
            <a:pPr defTabSz="511976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Ax’ // By    </a:t>
            </a:r>
          </a:p>
          <a:p>
            <a:pPr defTabSz="511976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By ⊥ HK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85735"/>
            <a:ext cx="2956766" cy="2201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2579369"/>
            <a:ext cx="782718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511976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10952" y="3352800"/>
                <a:ext cx="8880669" cy="1840914"/>
              </a:xfrm>
              <a:prstGeom prst="rect">
                <a:avLst/>
              </a:prstGeom>
            </p:spPr>
            <p:txBody>
              <a:bodyPr wrap="square" lIns="51206" tIns="25603" rIns="51206" bIns="25603">
                <a:spAutoFit/>
              </a:bodyPr>
              <a:lstStyle/>
              <a:p>
                <a:pPr defTabSz="511976">
                  <a:spcAft>
                    <a:spcPts val="448"/>
                  </a:spcAft>
                </a:pP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a) Ta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𝐴𝐵𝐾</m:t>
                        </m:r>
                      </m:e>
                    </m:acc>
                    <m:r>
                      <a:rPr lang="fr-F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,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mà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hai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này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ở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vị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trí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so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le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trong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,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suy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ra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Ax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’ // By (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dấu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hiệu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nhận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biết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hai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đường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thẳng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song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song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).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defTabSz="511976">
                  <a:spcAft>
                    <a:spcPts val="448"/>
                  </a:spcAft>
                </a:pP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b) Ta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𝐴𝑥</m:t>
                    </m:r>
                    <m:r>
                      <a:rPr lang="fr-F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fr-F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mà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Ax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’ // By,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suy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𝐵𝑦</m:t>
                    </m:r>
                    <m:r>
                      <a:rPr lang="fr-F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2" y="3352800"/>
                <a:ext cx="8880669" cy="1840914"/>
              </a:xfrm>
              <a:prstGeom prst="rect">
                <a:avLst/>
              </a:prstGeom>
              <a:blipFill rotWithShape="1">
                <a:blip r:embed="rId3"/>
                <a:stretch>
                  <a:fillRect l="-1853" t="-3311" b="-9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441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 Same Side Corner Rectangle 32"/>
          <p:cNvSpPr/>
          <p:nvPr/>
        </p:nvSpPr>
        <p:spPr>
          <a:xfrm flipV="1">
            <a:off x="99356" y="136122"/>
            <a:ext cx="3710643" cy="434352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2016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6033" y="136122"/>
            <a:ext cx="3483966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defTabSz="512016"/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3.23 (SGK - tr54)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992" y="762000"/>
            <a:ext cx="5445608" cy="1344368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defTabSz="512016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Hình 3.44. Giải thích tại sao:</a:t>
            </a:r>
          </a:p>
          <a:p>
            <a:pPr defTabSz="512016"/>
            <a:r>
              <a:rPr 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MN//EF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  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HK//EF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    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HK//MN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84" y="136122"/>
            <a:ext cx="3207316" cy="26186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05000"/>
            <a:ext cx="1222983" cy="95976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569816" y="2106368"/>
            <a:ext cx="96015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512016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280" y="2971800"/>
            <a:ext cx="8837319" cy="2513919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defTabSz="512016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MNE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NEF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so le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MN // EF.</a:t>
            </a:r>
          </a:p>
          <a:p>
            <a:pPr defTabSz="512016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DKH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DFE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HK // EF.</a:t>
            </a:r>
          </a:p>
          <a:p>
            <a:pPr defTabSz="512016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HK // EF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MN // EF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HK // MN.</a:t>
            </a:r>
          </a:p>
        </p:txBody>
      </p:sp>
    </p:spTree>
    <p:extLst>
      <p:ext uri="{BB962C8B-B14F-4D97-AF65-F5344CB8AC3E}">
        <p14:creationId xmlns:p14="http://schemas.microsoft.com/office/powerpoint/2010/main" val="2204261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9+ hình nền PowerPoint mầm non, tiểu học đẹp 2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" y="0"/>
            <a:ext cx="91965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6"/>
          <p:cNvSpPr txBox="1"/>
          <p:nvPr/>
        </p:nvSpPr>
        <p:spPr>
          <a:xfrm>
            <a:off x="2590800" y="507530"/>
            <a:ext cx="5526161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2060">
              <a:lnSpc>
                <a:spcPts val="3628"/>
              </a:lnSpc>
            </a:pPr>
            <a:r>
              <a:rPr lang="en-US" sz="3200" b="1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4" name="TextBox 17"/>
          <p:cNvSpPr txBox="1"/>
          <p:nvPr/>
        </p:nvSpPr>
        <p:spPr>
          <a:xfrm>
            <a:off x="1905000" y="1371600"/>
            <a:ext cx="77340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2060">
              <a:lnSpc>
                <a:spcPts val="274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0717" y="1264802"/>
            <a:ext cx="5646325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defTabSz="51206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846786" y="1905000"/>
            <a:ext cx="83162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2060">
              <a:lnSpc>
                <a:spcPts val="274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9096" y="1739357"/>
            <a:ext cx="6250266" cy="913480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defTabSz="51206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SBT,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SGK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1692375" y="2819400"/>
            <a:ext cx="83672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2060">
              <a:lnSpc>
                <a:spcPts val="274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3458" y="2689770"/>
            <a:ext cx="5680260" cy="482593"/>
          </a:xfrm>
          <a:prstGeom prst="rect">
            <a:avLst/>
          </a:prstGeom>
        </p:spPr>
        <p:txBody>
          <a:bodyPr wrap="none" lIns="51206" tIns="25603" rIns="51206" bIns="25603">
            <a:spAutoFit/>
          </a:bodyPr>
          <a:lstStyle/>
          <a:p>
            <a:pPr defTabSz="51206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Euclid.</a:t>
            </a:r>
          </a:p>
        </p:txBody>
      </p:sp>
      <p:sp>
        <p:nvSpPr>
          <p:cNvPr id="10" name="TextBox 23"/>
          <p:cNvSpPr txBox="1"/>
          <p:nvPr/>
        </p:nvSpPr>
        <p:spPr>
          <a:xfrm>
            <a:off x="1711982" y="3505200"/>
            <a:ext cx="83672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2060">
              <a:lnSpc>
                <a:spcPts val="274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15624" y="3221584"/>
            <a:ext cx="6653821" cy="913480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defTabSz="51206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8448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 mẫu Hình nền PowerPoint đẹp mầm non Miễn phí tải v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-26504"/>
            <a:ext cx="9130748" cy="68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2128736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 GẶP LẠI CÁC EM TRONG TIẾT HỌC SAU!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0833">
            <a:off x="2070099" y="52076"/>
            <a:ext cx="2751020" cy="71985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07334" y="129877"/>
            <a:ext cx="287655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9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990600"/>
            <a:ext cx="8686800" cy="2021476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 điểm M nằm ngoài đường thẳng a, chúng ta đã biết cách vẽ một đường thẳng b đi qua điểm M và song song với a. Vậy có thể vẽ được bao nhiêu đường thẳng b như vậy?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617909"/>
            <a:ext cx="4876800" cy="26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017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0+ hình nền Powerpoint đẹp, chuyên nghiệ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1600262"/>
            <a:ext cx="6553200" cy="4062651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BÀI 10:TIÊN ĐỀ EUCLID. TÍNH CHẤT CỦA HAI ĐƯỜNG THẲNG SONG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04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33400" y="1990397"/>
            <a:ext cx="803430" cy="812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33400" y="3784600"/>
            <a:ext cx="803430" cy="8128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143000" y="737661"/>
            <a:ext cx="595229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820">
              <a:lnSpc>
                <a:spcPts val="4234"/>
              </a:lnSpc>
              <a:spcBef>
                <a:spcPct val="0"/>
              </a:spcBef>
            </a:pP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NỘI DUNG BÀI HỌC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2119798"/>
            <a:ext cx="660314" cy="544149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511820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3914004"/>
            <a:ext cx="651030" cy="544149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511820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84146" y="1791220"/>
            <a:ext cx="7407461" cy="790370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just" defTabSz="511820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Euclid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84146" y="3544670"/>
            <a:ext cx="7407461" cy="790370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just" defTabSz="511820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58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192" y="94178"/>
            <a:ext cx="8467392" cy="5916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387" y="94179"/>
            <a:ext cx="7743796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defTabSz="511836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Euclid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890" y="718461"/>
            <a:ext cx="687311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defTabSz="511836"/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14918" y="1266690"/>
            <a:ext cx="7976682" cy="913480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 defTabSz="511836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trước đường thẳng a và một điểm M không nằm trên đường thẳng a.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" y="685820"/>
            <a:ext cx="642462" cy="75053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1831" y="3886258"/>
            <a:ext cx="8869825" cy="2206142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defTabSz="511836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 bút chì vẽ đường thẳng b đi qua M và song song với đường thẳng a.</a:t>
            </a:r>
          </a:p>
          <a:p>
            <a:pPr defTabSz="511836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 bút màu vẽ đường thẳng c đi qua M và song song với đường thẳng a.</a:t>
            </a:r>
          </a:p>
          <a:p>
            <a:pPr defTabSz="511836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có nhận xét gì về vị trí của hai đường thẳng b và c?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23573" r="17870" b="39429"/>
          <a:stretch/>
        </p:blipFill>
        <p:spPr>
          <a:xfrm>
            <a:off x="2687422" y="2194829"/>
            <a:ext cx="3962401" cy="1780875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2879273" y="2743200"/>
            <a:ext cx="34671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72563" y="2383740"/>
            <a:ext cx="273810" cy="35948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defTabSz="511836"/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895600" y="2743200"/>
            <a:ext cx="3086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80539" y="3379182"/>
            <a:ext cx="273810" cy="35948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defTabSz="511836"/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2286005" y="6260461"/>
            <a:ext cx="254915" cy="2279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1836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87418" y="6098075"/>
            <a:ext cx="2351151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defTabSz="511836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57" y="1551167"/>
            <a:ext cx="990465" cy="43003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1836"/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</p:spTree>
    <p:extLst>
      <p:ext uri="{BB962C8B-B14F-4D97-AF65-F5344CB8AC3E}">
        <p14:creationId xmlns:p14="http://schemas.microsoft.com/office/powerpoint/2010/main" val="33883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6" grpId="0"/>
      <p:bldP spid="30" grpId="0"/>
      <p:bldP spid="31" grpId="0" animBg="1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38222" y="30391"/>
            <a:ext cx="8344903" cy="913480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defTabSz="511856"/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rút ra nhận đ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vi-VN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 qua điểm M nằm ngoài đường thẳng a vẽ được bao nhiêu đường thẳng song song với a?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" y="76226"/>
            <a:ext cx="734943" cy="858571"/>
          </a:xfrm>
          <a:prstGeom prst="rect">
            <a:avLst/>
          </a:prstGeom>
        </p:spPr>
      </p:pic>
      <p:sp>
        <p:nvSpPr>
          <p:cNvPr id="23" name="Down Arrow 22"/>
          <p:cNvSpPr/>
          <p:nvPr/>
        </p:nvSpPr>
        <p:spPr>
          <a:xfrm>
            <a:off x="4229100" y="966498"/>
            <a:ext cx="533400" cy="711200"/>
          </a:xfrm>
          <a:prstGeom prst="downArrow">
            <a:avLst>
              <a:gd name="adj1" fmla="val 42208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1856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0833">
            <a:off x="-26021" y="1116542"/>
            <a:ext cx="2624639" cy="6618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712" y="1219201"/>
            <a:ext cx="2791479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defTabSz="511856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Euclid: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977" y="1804051"/>
            <a:ext cx="9019091" cy="913480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defTabSz="511856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 một điểm ở ngoài một đường thẳng, chỉ có một đường thẳng song song với đường thẳng đó.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8"/>
          <p:cNvGrpSpPr/>
          <p:nvPr/>
        </p:nvGrpSpPr>
        <p:grpSpPr>
          <a:xfrm>
            <a:off x="28288" y="2666814"/>
            <a:ext cx="1619822" cy="647814"/>
            <a:chOff x="0" y="0"/>
            <a:chExt cx="4828064" cy="953799"/>
          </a:xfrm>
        </p:grpSpPr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3428688" y="26775"/>
              <a:ext cx="1396046" cy="885292"/>
            </a:xfrm>
            <a:prstGeom prst="rect">
              <a:avLst/>
            </a:prstGeom>
          </p:spPr>
        </p:pic>
        <p:pic>
          <p:nvPicPr>
            <p:cNvPr id="29" name="Picture 1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 t="7720" r="31345"/>
            <a:stretch>
              <a:fillRect/>
            </a:stretch>
          </p:blipFill>
          <p:spPr>
            <a:xfrm rot="26016">
              <a:off x="3458" y="13288"/>
              <a:ext cx="3515106" cy="927223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70548" y="2717531"/>
            <a:ext cx="186669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defTabSz="511856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49260" y="2657525"/>
            <a:ext cx="4827740" cy="1775255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defTabSz="511856"/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 điểm M nằm ngoài đường thẳng a thì đường thẳng b đi qua M và song song với a là duy nhất.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18750" r="18468" b="40385"/>
          <a:stretch/>
        </p:blipFill>
        <p:spPr>
          <a:xfrm>
            <a:off x="6324609" y="2219801"/>
            <a:ext cx="2944379" cy="19607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905" y="4127261"/>
            <a:ext cx="1637148" cy="584775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549" y="4648200"/>
            <a:ext cx="6406452" cy="1815882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 song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Euclid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12" y="4617030"/>
            <a:ext cx="2739879" cy="174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/>
      <p:bldP spid="26" grpId="0"/>
      <p:bldP spid="30" grpId="0"/>
      <p:bldP spid="3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0833">
            <a:off x="161541" y="-15056"/>
            <a:ext cx="1054497" cy="61783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3934" y="38879"/>
            <a:ext cx="1069066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880">
              <a:lnSpc>
                <a:spcPts val="439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" y="1066804"/>
            <a:ext cx="2159529" cy="18354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87096" y="49100"/>
            <a:ext cx="6804504" cy="4483689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just" defTabSz="511880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M.</a:t>
            </a:r>
          </a:p>
          <a:p>
            <a:pPr algn="just" defTabSz="51188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Euclid, qua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a. Do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 (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M)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</a:p>
          <a:p>
            <a:pPr algn="just" defTabSz="511880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3400"/>
            <a:ext cx="1543586" cy="914400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624556" y="4419644"/>
            <a:ext cx="1208874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880">
              <a:lnSpc>
                <a:spcPts val="439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934" y="5257800"/>
            <a:ext cx="8917666" cy="1344368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defTabSz="511880"/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 tiên đề Euclid ta suy ra được: </a:t>
            </a:r>
            <a:r>
              <a:rPr lang="vi-VN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 một đường thẳng cắt một trong h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vi-VN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đường thẳng song song thì nó cũng cắt đường thẳng còn lại.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89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0833">
            <a:off x="14310" y="31750"/>
            <a:ext cx="2380611" cy="79733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086" y="163536"/>
            <a:ext cx="2375261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908">
              <a:lnSpc>
                <a:spcPts val="439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369975" y="5302618"/>
            <a:ext cx="721927" cy="90131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1000" y="2146815"/>
            <a:ext cx="8610600" cy="3006361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 defTabSz="511908"/>
            <a:r>
              <a:rPr lang="vi-VN" sz="2200" dirty="0">
                <a:solidFill>
                  <a:prstClr val="black"/>
                </a:solidFill>
                <a:cs typeface="Arial" panose="020B0604020202020204" pitchFamily="34" charset="0"/>
              </a:rPr>
              <a:t>(1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Cho điểm M nằm ngoài đường thẳng a. Đường thẳng đi qua M và song song với a là duy nhất.</a:t>
            </a:r>
          </a:p>
          <a:p>
            <a:pPr algn="just" defTabSz="511908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(2) Có duy nhất một đường thẳng song song với một đường thẳng cho trước.</a:t>
            </a:r>
          </a:p>
          <a:p>
            <a:pPr algn="just" defTabSz="511908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(3) Qua điểm M nằm ngoài đường thẳng a, có ít nhất một đường thẳng song song với a.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09224" y="86486"/>
            <a:ext cx="6658576" cy="1036591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defTabSz="511908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Euclid?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7539"/>
            <a:ext cx="823746" cy="110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19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ưu tập hình nền PowerPoint đẹp cho bài thuyết trình - Top 999+ tùy chọn  chất lượng 4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9940" y="38"/>
            <a:ext cx="8163339" cy="682797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 rot="10800000" flipV="1">
            <a:off x="152400" y="-228600"/>
            <a:ext cx="78486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134">
              <a:lnSpc>
                <a:spcPts val="7839"/>
              </a:lnSpc>
              <a:spcBef>
                <a:spcPct val="0"/>
              </a:spcBef>
            </a:pP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2.Tính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3200" b="1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317"/>
            <a:ext cx="785812" cy="7199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5812" y="771698"/>
            <a:ext cx="8191190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dấu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hiệu nhận biết 2 đường thẳng song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862"/>
            <a:ext cx="785812" cy="7199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5812" y="1664858"/>
            <a:ext cx="8358188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defTabSz="914134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ếu có 2 đường thẳng song song thì đường thẳng thứ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cắt 2 đường tạo các góc có tính chất như thế nào?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0833">
            <a:off x="20535" y="2534509"/>
            <a:ext cx="1054428" cy="417696"/>
          </a:xfrm>
          <a:prstGeom prst="rect">
            <a:avLst/>
          </a:prstGeom>
        </p:spPr>
      </p:pic>
      <p:sp>
        <p:nvSpPr>
          <p:cNvPr id="10" name="TextBox 17"/>
          <p:cNvSpPr txBox="1"/>
          <p:nvPr/>
        </p:nvSpPr>
        <p:spPr>
          <a:xfrm>
            <a:off x="-8107" y="2097434"/>
            <a:ext cx="113597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HĐ2</a:t>
            </a:r>
            <a:endParaRPr lang="en-US" sz="2800" b="1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70" y="2931765"/>
            <a:ext cx="9283430" cy="1815882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 hai đường thẳng song song a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Kẻ đường thẳng c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thẳng a tại A và cắt đường thẳng b tại B. Trên Hình 3.34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đo một cặp góc so le trong rồi rút ra nhận xét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đo một cặp góc đồng vị rồi rút ra nhận xét.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4" y="4876838"/>
            <a:ext cx="2190808" cy="169191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895625" y="4923319"/>
            <a:ext cx="632955" cy="540957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lIns="91430" tIns="45720" rIns="91430" bIns="45720" rtlCol="0" anchor="ctr"/>
          <a:lstStyle/>
          <a:p>
            <a:pPr algn="ctr" defTabSz="914134"/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1" y="4923319"/>
            <a:ext cx="5410200" cy="954107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le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536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1556</Words>
  <Application>Microsoft Office PowerPoint</Application>
  <PresentationFormat>On-screen Show (4:3)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2024-09-01T08:03:23Z</dcterms:created>
  <dcterms:modified xsi:type="dcterms:W3CDTF">2024-09-22T12:34:29Z</dcterms:modified>
</cp:coreProperties>
</file>