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32" r:id="rId3"/>
    <p:sldId id="257" r:id="rId4"/>
    <p:sldId id="331" r:id="rId5"/>
    <p:sldId id="325" r:id="rId6"/>
    <p:sldId id="365" r:id="rId7"/>
    <p:sldId id="351" r:id="rId8"/>
    <p:sldId id="367" r:id="rId9"/>
    <p:sldId id="366" r:id="rId10"/>
    <p:sldId id="352" r:id="rId11"/>
    <p:sldId id="353" r:id="rId12"/>
    <p:sldId id="354" r:id="rId13"/>
    <p:sldId id="363" r:id="rId14"/>
    <p:sldId id="364" r:id="rId15"/>
    <p:sldId id="347" r:id="rId16"/>
    <p:sldId id="350" r:id="rId17"/>
    <p:sldId id="27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3300"/>
    <a:srgbClr val="800000"/>
    <a:srgbClr val="FF9999"/>
    <a:srgbClr val="FEFEFF"/>
    <a:srgbClr val="FF9900"/>
    <a:srgbClr val="FDF2B3"/>
    <a:srgbClr val="FFFDB1"/>
    <a:srgbClr val="FBE7B5"/>
    <a:srgbClr val="F1A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>
        <p:scale>
          <a:sx n="66" d="100"/>
          <a:sy n="66" d="100"/>
        </p:scale>
        <p:origin x="888" y="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7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4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0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2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3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6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9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2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7069B-D26C-407B-B587-35C0B345E232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9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" y="0"/>
            <a:ext cx="9117572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2055" y="3489641"/>
            <a:ext cx="358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VL Abraham Lincoln" pitchFamily="50" charset="0"/>
                <a:cs typeface="Arial" panose="020B0604020202020204" pitchFamily="34" charset="0"/>
              </a:rPr>
              <a:t>GV: …………………………….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ea typeface="VL Abraham Lincoln" pitchFamily="50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790950"/>
            <a:ext cx="3607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VL Abraham Lincoln" pitchFamily="50" charset="0"/>
                <a:cs typeface="Arial" panose="020B0604020202020204" pitchFamily="34" charset="0"/>
              </a:rPr>
              <a:t>TRƯỜNG ……………………..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ea typeface="VL Abraham Lincoln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1950"/>
            <a:ext cx="8229600" cy="1029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080558"/>
            <a:ext cx="8135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quay video,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poster…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" y="0"/>
            <a:ext cx="91112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3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350"/>
            <a:ext cx="8632270" cy="108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211455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24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350"/>
            <a:ext cx="5731237" cy="1080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222149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dung,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phợp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350"/>
            <a:ext cx="8750318" cy="1080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963162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tin.</a:t>
            </a: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1516716"/>
            <a:ext cx="609600" cy="445434"/>
          </a:xfrm>
          <a:prstGeom prst="rightArrow">
            <a:avLst>
              <a:gd name="adj1" fmla="val 84711"/>
              <a:gd name="adj2" fmla="val 31818"/>
            </a:avLst>
          </a:prstGeom>
          <a:solidFill>
            <a:srgbClr val="FF5050"/>
          </a:solidFill>
          <a:ln>
            <a:solidFill>
              <a:srgbClr val="FEF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991" y="1458176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919698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đòi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  <a:endParaRPr lang="en-US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18209" y="359573"/>
            <a:ext cx="609600" cy="445434"/>
          </a:xfrm>
          <a:prstGeom prst="rightArrow">
            <a:avLst>
              <a:gd name="adj1" fmla="val 84711"/>
              <a:gd name="adj2" fmla="val 31818"/>
            </a:avLst>
          </a:prstGeom>
          <a:solidFill>
            <a:srgbClr val="FF5050"/>
          </a:solidFill>
          <a:ln>
            <a:solidFill>
              <a:srgbClr val="FEF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301033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304800" y="285750"/>
            <a:ext cx="5486400" cy="6096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425450"/>
            <a:ext cx="342900" cy="330200"/>
          </a:xfrm>
          <a:prstGeom prst="ellipse">
            <a:avLst/>
          </a:prstGeom>
          <a:solidFill>
            <a:srgbClr val="C00000"/>
          </a:solidFill>
          <a:ln>
            <a:solidFill>
              <a:srgbClr val="FEFE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074" y="350298"/>
            <a:ext cx="3616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CỦNG CỐ - DẶN DÒ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8074" y="1123950"/>
            <a:ext cx="805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9 - CTST 1,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GV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HS.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HS.</a:t>
            </a:r>
          </a:p>
        </p:txBody>
      </p:sp>
    </p:spTree>
    <p:extLst>
      <p:ext uri="{BB962C8B-B14F-4D97-AF65-F5344CB8AC3E}">
        <p14:creationId xmlns:p14="http://schemas.microsoft.com/office/powerpoint/2010/main" val="25693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210" t="27084" r="16839" b="21874"/>
          <a:stretch/>
        </p:blipFill>
        <p:spPr>
          <a:xfrm>
            <a:off x="-1" y="-1"/>
            <a:ext cx="9144001" cy="51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" y="0"/>
            <a:ext cx="91112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09550"/>
            <a:ext cx="8661400" cy="2374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922367"/>
            <a:ext cx="8661400" cy="20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7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" y="0"/>
            <a:ext cx="91112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750"/>
            <a:ext cx="8381531" cy="1029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796" y="2180094"/>
            <a:ext cx="81155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4800" y="1516716"/>
            <a:ext cx="609600" cy="445434"/>
          </a:xfrm>
          <a:prstGeom prst="rightArrow">
            <a:avLst>
              <a:gd name="adj1" fmla="val 84711"/>
              <a:gd name="adj2" fmla="val 31818"/>
            </a:avLst>
          </a:prstGeom>
          <a:solidFill>
            <a:srgbClr val="FF5050"/>
          </a:solidFill>
          <a:ln>
            <a:solidFill>
              <a:srgbClr val="FEF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991" y="1458176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4" t="40787" r="4123" b="6982"/>
          <a:stretch/>
        </p:blipFill>
        <p:spPr>
          <a:xfrm>
            <a:off x="1600200" y="133350"/>
            <a:ext cx="56388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750"/>
            <a:ext cx="8440598" cy="9678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2103894"/>
            <a:ext cx="81357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dung,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quay video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… </a:t>
            </a: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4800" y="1516716"/>
            <a:ext cx="609600" cy="445434"/>
          </a:xfrm>
          <a:prstGeom prst="rightArrow">
            <a:avLst>
              <a:gd name="adj1" fmla="val 84711"/>
              <a:gd name="adj2" fmla="val 31818"/>
            </a:avLst>
          </a:prstGeom>
          <a:solidFill>
            <a:srgbClr val="FF5050"/>
          </a:solidFill>
          <a:ln>
            <a:solidFill>
              <a:srgbClr val="FEF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991" y="1458176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6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750"/>
            <a:ext cx="8440598" cy="9678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2282" y="1428750"/>
            <a:ext cx="81357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dung,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Quay video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them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919698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,...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18209" y="359573"/>
            <a:ext cx="609600" cy="445434"/>
          </a:xfrm>
          <a:prstGeom prst="rightArrow">
            <a:avLst>
              <a:gd name="adj1" fmla="val 84711"/>
              <a:gd name="adj2" fmla="val 31818"/>
            </a:avLst>
          </a:prstGeom>
          <a:solidFill>
            <a:srgbClr val="FF5050"/>
          </a:solidFill>
          <a:ln>
            <a:solidFill>
              <a:srgbClr val="FEF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01033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787</Words>
  <Application>Microsoft Office PowerPoint</Application>
  <PresentationFormat>On-screen Show (16:9)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VL Abraham Lincoln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 NGUYEN</dc:creator>
  <cp:lastModifiedBy>Admin</cp:lastModifiedBy>
  <cp:revision>136</cp:revision>
  <dcterms:created xsi:type="dcterms:W3CDTF">2021-09-23T13:57:15Z</dcterms:created>
  <dcterms:modified xsi:type="dcterms:W3CDTF">2024-06-20T00:20:42Z</dcterms:modified>
</cp:coreProperties>
</file>