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56" r:id="rId2"/>
    <p:sldMasterId id="2147483768" r:id="rId3"/>
    <p:sldMasterId id="2147483780" r:id="rId4"/>
    <p:sldMasterId id="2147483804" r:id="rId5"/>
  </p:sldMasterIdLst>
  <p:notesMasterIdLst>
    <p:notesMasterId r:id="rId57"/>
  </p:notesMasterIdLst>
  <p:sldIdLst>
    <p:sldId id="258" r:id="rId6"/>
    <p:sldId id="377" r:id="rId7"/>
    <p:sldId id="399" r:id="rId8"/>
    <p:sldId id="378" r:id="rId9"/>
    <p:sldId id="400" r:id="rId10"/>
    <p:sldId id="381" r:id="rId11"/>
    <p:sldId id="401" r:id="rId12"/>
    <p:sldId id="402" r:id="rId13"/>
    <p:sldId id="379" r:id="rId14"/>
    <p:sldId id="262" r:id="rId15"/>
    <p:sldId id="319" r:id="rId16"/>
    <p:sldId id="320" r:id="rId17"/>
    <p:sldId id="324" r:id="rId18"/>
    <p:sldId id="403" r:id="rId19"/>
    <p:sldId id="405" r:id="rId20"/>
    <p:sldId id="261" r:id="rId21"/>
    <p:sldId id="406" r:id="rId22"/>
    <p:sldId id="439" r:id="rId23"/>
    <p:sldId id="384" r:id="rId24"/>
    <p:sldId id="407" r:id="rId25"/>
    <p:sldId id="385" r:id="rId26"/>
    <p:sldId id="409" r:id="rId27"/>
    <p:sldId id="408" r:id="rId28"/>
    <p:sldId id="410" r:id="rId29"/>
    <p:sldId id="387" r:id="rId30"/>
    <p:sldId id="412" r:id="rId31"/>
    <p:sldId id="411" r:id="rId32"/>
    <p:sldId id="413" r:id="rId33"/>
    <p:sldId id="414" r:id="rId34"/>
    <p:sldId id="438" r:id="rId35"/>
    <p:sldId id="389" r:id="rId36"/>
    <p:sldId id="415" r:id="rId37"/>
    <p:sldId id="417" r:id="rId38"/>
    <p:sldId id="395" r:id="rId39"/>
    <p:sldId id="396" r:id="rId40"/>
    <p:sldId id="397" r:id="rId41"/>
    <p:sldId id="398" r:id="rId42"/>
    <p:sldId id="428" r:id="rId43"/>
    <p:sldId id="426" r:id="rId44"/>
    <p:sldId id="416" r:id="rId45"/>
    <p:sldId id="429" r:id="rId46"/>
    <p:sldId id="437" r:id="rId47"/>
    <p:sldId id="430" r:id="rId48"/>
    <p:sldId id="431" r:id="rId49"/>
    <p:sldId id="432" r:id="rId50"/>
    <p:sldId id="433" r:id="rId51"/>
    <p:sldId id="434" r:id="rId52"/>
    <p:sldId id="435" r:id="rId53"/>
    <p:sldId id="436" r:id="rId54"/>
    <p:sldId id="418" r:id="rId55"/>
    <p:sldId id="427" r:id="rId5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973D"/>
    <a:srgbClr val="D2D9E9"/>
    <a:srgbClr val="CB9225"/>
    <a:srgbClr val="C77A3C"/>
    <a:srgbClr val="442C28"/>
    <a:srgbClr val="905739"/>
    <a:srgbClr val="EFEFEF"/>
    <a:srgbClr val="77643C"/>
    <a:srgbClr val="A45D21"/>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86" y="5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212CF9-8A53-4F4B-884C-DC88A738BF6C}"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BZ"/>
        </a:p>
      </dgm:t>
    </dgm:pt>
    <dgm:pt modelId="{B3AB8198-1A04-4D0D-892F-C24DFF8E17C1}">
      <dgm:prSet custT="1"/>
      <dgm:spPr>
        <a:solidFill>
          <a:srgbClr val="393A4E"/>
        </a:solidFill>
      </dgm:spPr>
      <dgm:t>
        <a:bodyPr/>
        <a:lstStyle/>
        <a:p>
          <a:pPr algn="ctr"/>
          <a:r>
            <a:rPr lang="en-BZ" sz="3600" b="1" dirty="0">
              <a:latin typeface="Arial" panose="020B0604020202020204" pitchFamily="34" charset="0"/>
              <a:cs typeface="Arial" panose="020B0604020202020204" pitchFamily="34" charset="0"/>
              <a:sym typeface="Arial" panose="020B0604020202020204" pitchFamily="34" charset="0"/>
            </a:rPr>
            <a:t>2. TÁC GIẢ THẠCH LAM</a:t>
          </a:r>
          <a:br>
            <a:rPr lang="en-BZ" sz="3600" b="1" dirty="0">
              <a:latin typeface="Arial" panose="020B0604020202020204" pitchFamily="34" charset="0"/>
              <a:cs typeface="Arial" panose="020B0604020202020204" pitchFamily="34" charset="0"/>
              <a:sym typeface="Arial" panose="020B0604020202020204" pitchFamily="34" charset="0"/>
            </a:rPr>
          </a:br>
          <a:r>
            <a:rPr lang="en-BZ" sz="3600" dirty="0">
              <a:latin typeface="Arial" panose="020B0604020202020204" pitchFamily="34" charset="0"/>
              <a:cs typeface="Arial" panose="020B0604020202020204" pitchFamily="34" charset="0"/>
              <a:sym typeface="Arial" panose="020B0604020202020204" pitchFamily="34" charset="0"/>
            </a:rPr>
            <a:t>(1910 – 1942)</a:t>
          </a:r>
        </a:p>
      </dgm:t>
    </dgm:pt>
    <dgm:pt modelId="{CE4F06EC-067D-4AA3-81C1-FBC5E95AC3B6}" type="parTrans" cxnId="{8FC44285-EFF9-4BDE-A3A4-B63322CD4968}">
      <dgm:prSet/>
      <dgm:spPr/>
      <dgm:t>
        <a:bodyPr/>
        <a:lstStyle/>
        <a:p>
          <a:endParaRPr lang="en-BZ"/>
        </a:p>
      </dgm:t>
    </dgm:pt>
    <dgm:pt modelId="{EDF8F98E-0446-4196-AB74-F668A2FD6135}" type="sibTrans" cxnId="{8FC44285-EFF9-4BDE-A3A4-B63322CD4968}">
      <dgm:prSet/>
      <dgm:spPr/>
      <dgm:t>
        <a:bodyPr/>
        <a:lstStyle/>
        <a:p>
          <a:endParaRPr lang="en-BZ"/>
        </a:p>
      </dgm:t>
    </dgm:pt>
    <dgm:pt modelId="{DBB86107-94F9-4264-8E4F-285779BD850F}">
      <dgm:prSet custT="1"/>
      <dgm:spPr>
        <a:solidFill>
          <a:srgbClr val="393A4E"/>
        </a:solidFill>
      </dgm:spPr>
      <dgm:t>
        <a:bodyPr/>
        <a:lstStyle/>
        <a:p>
          <a:pPr>
            <a:lnSpc>
              <a:spcPct val="150000"/>
            </a:lnSpc>
          </a:pPr>
          <a:r>
            <a:rPr lang="en-BZ" sz="2400" b="1" dirty="0">
              <a:latin typeface="Arial" panose="020B0604020202020204" pitchFamily="34" charset="0"/>
              <a:cs typeface="Arial" panose="020B0604020202020204" pitchFamily="34" charset="0"/>
              <a:sym typeface="Arial" panose="020B0604020202020204" pitchFamily="34" charset="0"/>
            </a:rPr>
            <a:t> </a:t>
          </a:r>
          <a:r>
            <a:rPr lang="vi-VN" sz="2400" b="1" dirty="0">
              <a:latin typeface="Arial" panose="020B0604020202020204" pitchFamily="34" charset="0"/>
              <a:cs typeface="Arial" panose="020B0604020202020204" pitchFamily="34" charset="0"/>
              <a:sym typeface="Arial" panose="020B0604020202020204" pitchFamily="34" charset="0"/>
            </a:rPr>
            <a:t>Tên khai sinh </a:t>
          </a:r>
          <a:r>
            <a:rPr lang="vi-VN" sz="2400" b="1" dirty="0" err="1">
              <a:latin typeface="Arial" panose="020B0604020202020204" pitchFamily="34" charset="0"/>
              <a:cs typeface="Arial" panose="020B0604020202020204" pitchFamily="34" charset="0"/>
              <a:sym typeface="Arial" panose="020B0604020202020204" pitchFamily="34" charset="0"/>
            </a:rPr>
            <a:t>là</a:t>
          </a:r>
          <a:r>
            <a:rPr lang="vi-VN" sz="2400" b="1" dirty="0">
              <a:latin typeface="Arial" panose="020B0604020202020204" pitchFamily="34" charset="0"/>
              <a:cs typeface="Arial" panose="020B0604020202020204" pitchFamily="34" charset="0"/>
              <a:sym typeface="Arial" panose="020B0604020202020204" pitchFamily="34" charset="0"/>
            </a:rPr>
            <a:t> </a:t>
          </a:r>
          <a:r>
            <a:rPr lang="vi-VN" sz="2400" b="1" dirty="0" err="1">
              <a:latin typeface="Arial" panose="020B0604020202020204" pitchFamily="34" charset="0"/>
              <a:cs typeface="Arial" panose="020B0604020202020204" pitchFamily="34" charset="0"/>
              <a:sym typeface="Arial" panose="020B0604020202020204" pitchFamily="34" charset="0"/>
            </a:rPr>
            <a:t>Nguyễn</a:t>
          </a:r>
          <a:r>
            <a:rPr lang="vi-VN" sz="2400" b="1" dirty="0">
              <a:latin typeface="Arial" panose="020B0604020202020204" pitchFamily="34" charset="0"/>
              <a:cs typeface="Arial" panose="020B0604020202020204" pitchFamily="34" charset="0"/>
              <a:sym typeface="Arial" panose="020B0604020202020204" pitchFamily="34" charset="0"/>
            </a:rPr>
            <a:t> </a:t>
          </a:r>
          <a:r>
            <a:rPr lang="vi-VN" sz="2400" b="1" dirty="0" err="1">
              <a:latin typeface="Arial" panose="020B0604020202020204" pitchFamily="34" charset="0"/>
              <a:cs typeface="Arial" panose="020B0604020202020204" pitchFamily="34" charset="0"/>
              <a:sym typeface="Arial" panose="020B0604020202020204" pitchFamily="34" charset="0"/>
            </a:rPr>
            <a:t>Tường</a:t>
          </a:r>
          <a:r>
            <a:rPr lang="en-BZ" sz="2400" b="1" dirty="0">
              <a:latin typeface="Arial" panose="020B0604020202020204" pitchFamily="34" charset="0"/>
              <a:cs typeface="Arial" panose="020B0604020202020204" pitchFamily="34" charset="0"/>
              <a:sym typeface="Arial" panose="020B0604020202020204" pitchFamily="34" charset="0"/>
            </a:rPr>
            <a:t> Vinh</a:t>
          </a:r>
          <a:r>
            <a:rPr lang="vi-VN"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sinh</a:t>
          </a:r>
          <a:r>
            <a:rPr lang="en-BZ" sz="2400" b="1" dirty="0">
              <a:latin typeface="Arial" panose="020B0604020202020204" pitchFamily="34" charset="0"/>
              <a:cs typeface="Arial" panose="020B0604020202020204" pitchFamily="34" charset="0"/>
              <a:sym typeface="Arial" panose="020B0604020202020204" pitchFamily="34" charset="0"/>
            </a:rPr>
            <a:t> ở </a:t>
          </a:r>
          <a:r>
            <a:rPr lang="en-BZ" sz="2400" b="1" dirty="0" err="1">
              <a:latin typeface="Arial" panose="020B0604020202020204" pitchFamily="34" charset="0"/>
              <a:cs typeface="Arial" panose="020B0604020202020204" pitchFamily="34" charset="0"/>
              <a:sym typeface="Arial" panose="020B0604020202020204" pitchFamily="34" charset="0"/>
            </a:rPr>
            <a:t>Hà</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Nội</a:t>
          </a:r>
          <a:endParaRPr lang="en-BZ" sz="2400" dirty="0">
            <a:latin typeface="Arial" panose="020B0604020202020204" pitchFamily="34" charset="0"/>
            <a:cs typeface="Arial" panose="020B0604020202020204" pitchFamily="34" charset="0"/>
            <a:sym typeface="Arial" panose="020B0604020202020204" pitchFamily="34" charset="0"/>
          </a:endParaRPr>
        </a:p>
      </dgm:t>
    </dgm:pt>
    <dgm:pt modelId="{1664BFDC-E356-4AB8-86F3-1D042337107E}" type="parTrans" cxnId="{B89FC65F-F1E8-45B3-97C2-12CF9FA3CF48}">
      <dgm:prSet/>
      <dgm:spPr/>
      <dgm:t>
        <a:bodyPr/>
        <a:lstStyle/>
        <a:p>
          <a:endParaRPr lang="en-BZ"/>
        </a:p>
      </dgm:t>
    </dgm:pt>
    <dgm:pt modelId="{D26CD939-EC41-46C0-9034-CF4F4B28D7E1}" type="sibTrans" cxnId="{B89FC65F-F1E8-45B3-97C2-12CF9FA3CF48}">
      <dgm:prSet/>
      <dgm:spPr/>
      <dgm:t>
        <a:bodyPr/>
        <a:lstStyle/>
        <a:p>
          <a:endParaRPr lang="en-BZ"/>
        </a:p>
      </dgm:t>
    </dgm:pt>
    <dgm:pt modelId="{C57F567F-7C7F-4E9C-8005-5A24768D18B3}">
      <dgm:prSet custT="1"/>
      <dgm:spPr>
        <a:solidFill>
          <a:srgbClr val="393A4E"/>
        </a:solidFill>
      </dgm:spPr>
      <dgm:t>
        <a:bodyPr/>
        <a:lstStyle/>
        <a:p>
          <a:pPr>
            <a:lnSpc>
              <a:spcPct val="150000"/>
            </a:lnSpc>
          </a:pPr>
          <a:r>
            <a:rPr lang="en-BZ"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Sáng</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tác</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nhiều</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thể</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loại</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thành</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công</a:t>
          </a:r>
          <a:r>
            <a:rPr lang="en-US" sz="2400" b="1" dirty="0">
              <a:latin typeface="Arial" panose="020B0604020202020204" pitchFamily="34" charset="0"/>
              <a:cs typeface="Arial" panose="020B0604020202020204" pitchFamily="34" charset="0"/>
              <a:sym typeface="Arial" panose="020B0604020202020204" pitchFamily="34" charset="0"/>
            </a:rPr>
            <a:t> ở </a:t>
          </a:r>
          <a:r>
            <a:rPr lang="en-US" sz="2400" b="1" dirty="0" err="1">
              <a:latin typeface="Arial" panose="020B0604020202020204" pitchFamily="34" charset="0"/>
              <a:cs typeface="Arial" panose="020B0604020202020204" pitchFamily="34" charset="0"/>
              <a:sym typeface="Arial" panose="020B0604020202020204" pitchFamily="34" charset="0"/>
            </a:rPr>
            <a:t>truyện</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ngắn</a:t>
          </a:r>
          <a:endParaRPr lang="en-BZ" sz="2400" dirty="0">
            <a:latin typeface="Arial" panose="020B0604020202020204" pitchFamily="34" charset="0"/>
            <a:cs typeface="Arial" panose="020B0604020202020204" pitchFamily="34" charset="0"/>
            <a:sym typeface="Arial" panose="020B0604020202020204" pitchFamily="34" charset="0"/>
          </a:endParaRPr>
        </a:p>
      </dgm:t>
    </dgm:pt>
    <dgm:pt modelId="{431DA867-2B21-457A-B050-47682A437F67}" type="parTrans" cxnId="{4635B2F2-F58E-43BE-8797-5D1B090EEEC0}">
      <dgm:prSet/>
      <dgm:spPr/>
      <dgm:t>
        <a:bodyPr/>
        <a:lstStyle/>
        <a:p>
          <a:endParaRPr lang="en-BZ"/>
        </a:p>
      </dgm:t>
    </dgm:pt>
    <dgm:pt modelId="{9577871B-BE15-4500-B281-3C4F5B95BF40}" type="sibTrans" cxnId="{4635B2F2-F58E-43BE-8797-5D1B090EEEC0}">
      <dgm:prSet/>
      <dgm:spPr/>
      <dgm:t>
        <a:bodyPr/>
        <a:lstStyle/>
        <a:p>
          <a:endParaRPr lang="en-BZ"/>
        </a:p>
      </dgm:t>
    </dgm:pt>
    <dgm:pt modelId="{D52DCDF3-8078-438C-920A-D20E90290CE2}" type="pres">
      <dgm:prSet presAssocID="{11212CF9-8A53-4F4B-884C-DC88A738BF6C}" presName="linear" presStyleCnt="0">
        <dgm:presLayoutVars>
          <dgm:animLvl val="lvl"/>
          <dgm:resizeHandles val="exact"/>
        </dgm:presLayoutVars>
      </dgm:prSet>
      <dgm:spPr/>
    </dgm:pt>
    <dgm:pt modelId="{D920F13D-5D96-45A4-B621-1FB3B0AA5CFE}" type="pres">
      <dgm:prSet presAssocID="{B3AB8198-1A04-4D0D-892F-C24DFF8E17C1}" presName="parentText" presStyleLbl="node1" presStyleIdx="0" presStyleCnt="3" custLinFactY="-12689" custLinFactNeighborX="-23512" custLinFactNeighborY="-100000">
        <dgm:presLayoutVars>
          <dgm:chMax val="0"/>
          <dgm:bulletEnabled val="1"/>
        </dgm:presLayoutVars>
      </dgm:prSet>
      <dgm:spPr/>
    </dgm:pt>
    <dgm:pt modelId="{879F0A84-571E-42DB-9F70-1C1CF5F91881}" type="pres">
      <dgm:prSet presAssocID="{EDF8F98E-0446-4196-AB74-F668A2FD6135}" presName="spacer" presStyleCnt="0"/>
      <dgm:spPr/>
    </dgm:pt>
    <dgm:pt modelId="{62CEBF95-8E69-40B2-B449-04C46CE843CA}" type="pres">
      <dgm:prSet presAssocID="{DBB86107-94F9-4264-8E4F-285779BD850F}" presName="parentText" presStyleLbl="node1" presStyleIdx="1" presStyleCnt="3">
        <dgm:presLayoutVars>
          <dgm:chMax val="0"/>
          <dgm:bulletEnabled val="1"/>
        </dgm:presLayoutVars>
      </dgm:prSet>
      <dgm:spPr/>
    </dgm:pt>
    <dgm:pt modelId="{B90774F4-762E-4EBF-8AC5-5199A89F002D}" type="pres">
      <dgm:prSet presAssocID="{D26CD939-EC41-46C0-9034-CF4F4B28D7E1}" presName="spacer" presStyleCnt="0"/>
      <dgm:spPr/>
    </dgm:pt>
    <dgm:pt modelId="{5DECB4B3-9D27-4729-8C9F-F15F96181651}" type="pres">
      <dgm:prSet presAssocID="{C57F567F-7C7F-4E9C-8005-5A24768D18B3}" presName="parentText" presStyleLbl="node1" presStyleIdx="2" presStyleCnt="3">
        <dgm:presLayoutVars>
          <dgm:chMax val="0"/>
          <dgm:bulletEnabled val="1"/>
        </dgm:presLayoutVars>
      </dgm:prSet>
      <dgm:spPr/>
    </dgm:pt>
  </dgm:ptLst>
  <dgm:cxnLst>
    <dgm:cxn modelId="{B89FC65F-F1E8-45B3-97C2-12CF9FA3CF48}" srcId="{11212CF9-8A53-4F4B-884C-DC88A738BF6C}" destId="{DBB86107-94F9-4264-8E4F-285779BD850F}" srcOrd="1" destOrd="0" parTransId="{1664BFDC-E356-4AB8-86F3-1D042337107E}" sibTransId="{D26CD939-EC41-46C0-9034-CF4F4B28D7E1}"/>
    <dgm:cxn modelId="{E2F5FB62-F694-40A2-897B-915BD1D8AB60}" type="presOf" srcId="{DBB86107-94F9-4264-8E4F-285779BD850F}" destId="{62CEBF95-8E69-40B2-B449-04C46CE843CA}" srcOrd="0" destOrd="0" presId="urn:microsoft.com/office/officeart/2005/8/layout/vList2"/>
    <dgm:cxn modelId="{974F5F75-AA36-482A-AE22-507A4AC8E429}" type="presOf" srcId="{B3AB8198-1A04-4D0D-892F-C24DFF8E17C1}" destId="{D920F13D-5D96-45A4-B621-1FB3B0AA5CFE}" srcOrd="0" destOrd="0" presId="urn:microsoft.com/office/officeart/2005/8/layout/vList2"/>
    <dgm:cxn modelId="{8FC44285-EFF9-4BDE-A3A4-B63322CD4968}" srcId="{11212CF9-8A53-4F4B-884C-DC88A738BF6C}" destId="{B3AB8198-1A04-4D0D-892F-C24DFF8E17C1}" srcOrd="0" destOrd="0" parTransId="{CE4F06EC-067D-4AA3-81C1-FBC5E95AC3B6}" sibTransId="{EDF8F98E-0446-4196-AB74-F668A2FD6135}"/>
    <dgm:cxn modelId="{F9842494-4072-4B02-B053-69343B62A0BF}" type="presOf" srcId="{C57F567F-7C7F-4E9C-8005-5A24768D18B3}" destId="{5DECB4B3-9D27-4729-8C9F-F15F96181651}" srcOrd="0" destOrd="0" presId="urn:microsoft.com/office/officeart/2005/8/layout/vList2"/>
    <dgm:cxn modelId="{6DDB0CEE-B5E3-4322-B995-29ABBCF74D5F}" type="presOf" srcId="{11212CF9-8A53-4F4B-884C-DC88A738BF6C}" destId="{D52DCDF3-8078-438C-920A-D20E90290CE2}" srcOrd="0" destOrd="0" presId="urn:microsoft.com/office/officeart/2005/8/layout/vList2"/>
    <dgm:cxn modelId="{4635B2F2-F58E-43BE-8797-5D1B090EEEC0}" srcId="{11212CF9-8A53-4F4B-884C-DC88A738BF6C}" destId="{C57F567F-7C7F-4E9C-8005-5A24768D18B3}" srcOrd="2" destOrd="0" parTransId="{431DA867-2B21-457A-B050-47682A437F67}" sibTransId="{9577871B-BE15-4500-B281-3C4F5B95BF40}"/>
    <dgm:cxn modelId="{541A3E55-3CEB-4753-9ADB-A05E43FB0015}" type="presParOf" srcId="{D52DCDF3-8078-438C-920A-D20E90290CE2}" destId="{D920F13D-5D96-45A4-B621-1FB3B0AA5CFE}" srcOrd="0" destOrd="0" presId="urn:microsoft.com/office/officeart/2005/8/layout/vList2"/>
    <dgm:cxn modelId="{8014717F-4FD6-4AF8-8DFF-AEFAFA9C7B88}" type="presParOf" srcId="{D52DCDF3-8078-438C-920A-D20E90290CE2}" destId="{879F0A84-571E-42DB-9F70-1C1CF5F91881}" srcOrd="1" destOrd="0" presId="urn:microsoft.com/office/officeart/2005/8/layout/vList2"/>
    <dgm:cxn modelId="{64E1DE9E-6901-4483-B2ED-0C0067677A1F}" type="presParOf" srcId="{D52DCDF3-8078-438C-920A-D20E90290CE2}" destId="{62CEBF95-8E69-40B2-B449-04C46CE843CA}" srcOrd="2" destOrd="0" presId="urn:microsoft.com/office/officeart/2005/8/layout/vList2"/>
    <dgm:cxn modelId="{536D1A98-5149-487F-8643-596A98BA73EE}" type="presParOf" srcId="{D52DCDF3-8078-438C-920A-D20E90290CE2}" destId="{B90774F4-762E-4EBF-8AC5-5199A89F002D}" srcOrd="3" destOrd="0" presId="urn:microsoft.com/office/officeart/2005/8/layout/vList2"/>
    <dgm:cxn modelId="{3F8D4105-A1DC-4CF8-B905-844DB2F39536}" type="presParOf" srcId="{D52DCDF3-8078-438C-920A-D20E90290CE2}" destId="{5DECB4B3-9D27-4729-8C9F-F15F9618165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6434B10-95E6-41F7-B3E0-29FA1317BBE5}" type="doc">
      <dgm:prSet loTypeId="urn:microsoft.com/office/officeart/2005/8/layout/hierarchy3" loCatId="list" qsTypeId="urn:microsoft.com/office/officeart/2005/8/quickstyle/simple2" qsCatId="simple" csTypeId="urn:microsoft.com/office/officeart/2005/8/colors/accent2_2" csCatId="accent2" phldr="1"/>
      <dgm:spPr/>
      <dgm:t>
        <a:bodyPr/>
        <a:lstStyle/>
        <a:p>
          <a:endParaRPr lang="vi-VN"/>
        </a:p>
      </dgm:t>
    </dgm:pt>
    <dgm:pt modelId="{3D7808E7-0ADA-49B8-9C1E-902D4D3DCAF0}">
      <dgm:prSet phldrT="[Văn bản]"/>
      <dgm:spPr/>
      <dgm:t>
        <a:bodyPr/>
        <a:lstStyle/>
        <a:p>
          <a:r>
            <a:rPr lang="en-US" b="1" dirty="0" err="1"/>
            <a:t>Cô</a:t>
          </a:r>
          <a:r>
            <a:rPr lang="en-US" b="1" dirty="0"/>
            <a:t> </a:t>
          </a:r>
          <a:r>
            <a:rPr lang="en-US" b="1" dirty="0" err="1"/>
            <a:t>bé</a:t>
          </a:r>
          <a:r>
            <a:rPr lang="en-US" b="1" dirty="0"/>
            <a:t> </a:t>
          </a:r>
          <a:r>
            <a:rPr lang="en-US" b="1" dirty="0" err="1"/>
            <a:t>bán</a:t>
          </a:r>
          <a:r>
            <a:rPr lang="en-US" b="1" dirty="0"/>
            <a:t> </a:t>
          </a:r>
          <a:r>
            <a:rPr lang="en-US" b="1" dirty="0" err="1"/>
            <a:t>diêm</a:t>
          </a:r>
          <a:endParaRPr lang="vi-VN" b="1" dirty="0"/>
        </a:p>
      </dgm:t>
    </dgm:pt>
    <dgm:pt modelId="{AD541712-A23D-49E2-809D-10395D7AF752}" type="parTrans" cxnId="{3D0DEB47-5DC2-4A65-A452-ADFDD922F154}">
      <dgm:prSet/>
      <dgm:spPr/>
      <dgm:t>
        <a:bodyPr/>
        <a:lstStyle/>
        <a:p>
          <a:endParaRPr lang="vi-VN" b="1"/>
        </a:p>
      </dgm:t>
    </dgm:pt>
    <dgm:pt modelId="{013B1A6F-9BBF-4FFB-8956-4DA33878DCD1}" type="sibTrans" cxnId="{3D0DEB47-5DC2-4A65-A452-ADFDD922F154}">
      <dgm:prSet/>
      <dgm:spPr/>
      <dgm:t>
        <a:bodyPr/>
        <a:lstStyle/>
        <a:p>
          <a:endParaRPr lang="vi-VN" b="1"/>
        </a:p>
      </dgm:t>
    </dgm:pt>
    <dgm:pt modelId="{F2DE0A13-2C7E-4F2B-85C3-818B0276C23E}">
      <dgm:prSet phldrT="[Văn bản]"/>
      <dgm:spPr/>
      <dgm:t>
        <a:bodyPr/>
        <a:lstStyle/>
        <a:p>
          <a:r>
            <a:rPr lang="en-US" b="1" dirty="0" err="1"/>
            <a:t>Mồ</a:t>
          </a:r>
          <a:r>
            <a:rPr lang="en-US" b="1" dirty="0"/>
            <a:t> </a:t>
          </a:r>
          <a:r>
            <a:rPr lang="en-US" b="1" dirty="0" err="1"/>
            <a:t>côi</a:t>
          </a:r>
          <a:r>
            <a:rPr lang="en-US" b="1" dirty="0"/>
            <a:t> </a:t>
          </a:r>
          <a:r>
            <a:rPr lang="en-US" b="1" dirty="0" err="1"/>
            <a:t>mẹ</a:t>
          </a:r>
          <a:r>
            <a:rPr lang="en-US" b="1" dirty="0"/>
            <a:t>, ở </a:t>
          </a:r>
          <a:r>
            <a:rPr lang="en-US" b="1" dirty="0" err="1"/>
            <a:t>với</a:t>
          </a:r>
          <a:r>
            <a:rPr lang="en-US" b="1" dirty="0"/>
            <a:t> </a:t>
          </a:r>
          <a:r>
            <a:rPr lang="en-US" b="1" dirty="0" err="1"/>
            <a:t>bố</a:t>
          </a:r>
          <a:r>
            <a:rPr lang="en-US" b="1" dirty="0"/>
            <a:t>, </a:t>
          </a:r>
          <a:r>
            <a:rPr lang="en-US" b="1" dirty="0" err="1"/>
            <a:t>bị</a:t>
          </a:r>
          <a:r>
            <a:rPr lang="en-US" b="1" dirty="0"/>
            <a:t> </a:t>
          </a:r>
          <a:r>
            <a:rPr lang="en-US" b="1" dirty="0" err="1"/>
            <a:t>đánh</a:t>
          </a:r>
          <a:r>
            <a:rPr lang="en-US" b="1" dirty="0"/>
            <a:t> </a:t>
          </a:r>
          <a:r>
            <a:rPr lang="en-US" b="1" dirty="0" err="1"/>
            <a:t>đập</a:t>
          </a:r>
          <a:r>
            <a:rPr lang="en-US" b="1" dirty="0"/>
            <a:t>, </a:t>
          </a:r>
          <a:r>
            <a:rPr lang="en-US" b="1" dirty="0" err="1"/>
            <a:t>mắng</a:t>
          </a:r>
          <a:r>
            <a:rPr lang="en-US" b="1" dirty="0"/>
            <a:t> </a:t>
          </a:r>
          <a:r>
            <a:rPr lang="en-US" b="1" dirty="0" err="1"/>
            <a:t>nhiếc</a:t>
          </a:r>
          <a:endParaRPr lang="vi-VN" b="1" dirty="0"/>
        </a:p>
      </dgm:t>
    </dgm:pt>
    <dgm:pt modelId="{21356AF5-5DAC-4CAF-8284-8363D385ACEA}" type="parTrans" cxnId="{F968296B-EA2A-4B53-942B-F765313FA009}">
      <dgm:prSet/>
      <dgm:spPr>
        <a:ln w="28575">
          <a:solidFill>
            <a:schemeClr val="bg1"/>
          </a:solidFill>
        </a:ln>
      </dgm:spPr>
      <dgm:t>
        <a:bodyPr/>
        <a:lstStyle/>
        <a:p>
          <a:endParaRPr lang="vi-VN" b="1"/>
        </a:p>
      </dgm:t>
    </dgm:pt>
    <dgm:pt modelId="{E7FDB901-3153-422A-BB83-E061DE57A7B7}" type="sibTrans" cxnId="{F968296B-EA2A-4B53-942B-F765313FA009}">
      <dgm:prSet/>
      <dgm:spPr/>
      <dgm:t>
        <a:bodyPr/>
        <a:lstStyle/>
        <a:p>
          <a:endParaRPr lang="vi-VN" b="1"/>
        </a:p>
      </dgm:t>
    </dgm:pt>
    <dgm:pt modelId="{F81CDB16-1BDB-422B-BBA8-4AEA4F0E3EEF}">
      <dgm:prSet phldrT="[Văn bản]"/>
      <dgm:spPr/>
      <dgm:t>
        <a:bodyPr/>
        <a:lstStyle/>
        <a:p>
          <a:r>
            <a:rPr lang="en-US" b="1" dirty="0" err="1"/>
            <a:t>Đầu</a:t>
          </a:r>
          <a:r>
            <a:rPr lang="en-US" b="1" dirty="0"/>
            <a:t> </a:t>
          </a:r>
          <a:r>
            <a:rPr lang="en-US" b="1" dirty="0" err="1"/>
            <a:t>trần</a:t>
          </a:r>
          <a:r>
            <a:rPr lang="en-US" b="1" dirty="0"/>
            <a:t>, </a:t>
          </a:r>
          <a:r>
            <a:rPr lang="en-US" b="1" dirty="0" err="1"/>
            <a:t>chân</a:t>
          </a:r>
          <a:r>
            <a:rPr lang="en-US" b="1" dirty="0"/>
            <a:t> </a:t>
          </a:r>
          <a:r>
            <a:rPr lang="en-US" b="1" dirty="0" err="1"/>
            <a:t>đất</a:t>
          </a:r>
          <a:r>
            <a:rPr lang="en-US" b="1" dirty="0"/>
            <a:t>, </a:t>
          </a:r>
          <a:r>
            <a:rPr lang="en-US" b="1" dirty="0" err="1"/>
            <a:t>lạnh</a:t>
          </a:r>
          <a:r>
            <a:rPr lang="en-US" b="1" dirty="0"/>
            <a:t> </a:t>
          </a:r>
          <a:r>
            <a:rPr lang="en-US" b="1" dirty="0" err="1"/>
            <a:t>cóng</a:t>
          </a:r>
          <a:r>
            <a:rPr lang="en-US" b="1" dirty="0"/>
            <a:t> </a:t>
          </a:r>
          <a:r>
            <a:rPr lang="en-US" b="1" dirty="0" err="1"/>
            <a:t>trong</a:t>
          </a:r>
          <a:r>
            <a:rPr lang="en-US" b="1" dirty="0"/>
            <a:t> </a:t>
          </a:r>
          <a:r>
            <a:rPr lang="en-US" b="1" dirty="0" err="1"/>
            <a:t>đêm</a:t>
          </a:r>
          <a:r>
            <a:rPr lang="en-US" b="1" dirty="0"/>
            <a:t> </a:t>
          </a:r>
          <a:r>
            <a:rPr lang="en-US" b="1" dirty="0" err="1"/>
            <a:t>giao</a:t>
          </a:r>
          <a:r>
            <a:rPr lang="en-US" b="1" dirty="0"/>
            <a:t> </a:t>
          </a:r>
          <a:r>
            <a:rPr lang="en-US" b="1" dirty="0" err="1"/>
            <a:t>thừa</a:t>
          </a:r>
          <a:endParaRPr lang="vi-VN" b="1" dirty="0"/>
        </a:p>
      </dgm:t>
    </dgm:pt>
    <dgm:pt modelId="{C87FA349-D68E-4D46-93BC-5307D0C6042C}" type="parTrans" cxnId="{CDAFE640-3146-461D-B527-E9FA7A73543F}">
      <dgm:prSet/>
      <dgm:spPr>
        <a:ln w="28575">
          <a:solidFill>
            <a:schemeClr val="bg1"/>
          </a:solidFill>
        </a:ln>
      </dgm:spPr>
      <dgm:t>
        <a:bodyPr/>
        <a:lstStyle/>
        <a:p>
          <a:endParaRPr lang="vi-VN" b="1"/>
        </a:p>
      </dgm:t>
    </dgm:pt>
    <dgm:pt modelId="{B6235E97-439B-4AD0-86FB-2DA9381A0209}" type="sibTrans" cxnId="{CDAFE640-3146-461D-B527-E9FA7A73543F}">
      <dgm:prSet/>
      <dgm:spPr/>
      <dgm:t>
        <a:bodyPr/>
        <a:lstStyle/>
        <a:p>
          <a:endParaRPr lang="vi-VN" b="1"/>
        </a:p>
      </dgm:t>
    </dgm:pt>
    <dgm:pt modelId="{CD0E0475-E721-4B71-A537-421D7F58E0BD}">
      <dgm:prSet phldrT="[Văn bản]"/>
      <dgm:spPr/>
      <dgm:t>
        <a:bodyPr/>
        <a:lstStyle/>
        <a:p>
          <a:r>
            <a:rPr lang="en-US" b="1" dirty="0" err="1"/>
            <a:t>Hiên</a:t>
          </a:r>
          <a:endParaRPr lang="vi-VN" b="1" dirty="0"/>
        </a:p>
      </dgm:t>
    </dgm:pt>
    <dgm:pt modelId="{67801DC3-DEA1-4723-97F8-0353DC88BFAA}" type="parTrans" cxnId="{5C2C4F14-2908-4C18-AF8D-56CF79669F30}">
      <dgm:prSet/>
      <dgm:spPr/>
      <dgm:t>
        <a:bodyPr/>
        <a:lstStyle/>
        <a:p>
          <a:endParaRPr lang="vi-VN" b="1"/>
        </a:p>
      </dgm:t>
    </dgm:pt>
    <dgm:pt modelId="{94AEB904-9823-494B-81D9-B11343DD411B}" type="sibTrans" cxnId="{5C2C4F14-2908-4C18-AF8D-56CF79669F30}">
      <dgm:prSet/>
      <dgm:spPr/>
      <dgm:t>
        <a:bodyPr/>
        <a:lstStyle/>
        <a:p>
          <a:endParaRPr lang="vi-VN" b="1"/>
        </a:p>
      </dgm:t>
    </dgm:pt>
    <dgm:pt modelId="{26EA5519-952C-4EBD-945A-42A42B0F5DFC}">
      <dgm:prSet phldrT="[Văn bản]"/>
      <dgm:spPr/>
      <dgm:t>
        <a:bodyPr/>
        <a:lstStyle/>
        <a:p>
          <a:r>
            <a:rPr lang="en-US" b="1" dirty="0" err="1"/>
            <a:t>Nhà</a:t>
          </a:r>
          <a:r>
            <a:rPr lang="en-US" b="1" dirty="0"/>
            <a:t> </a:t>
          </a:r>
          <a:r>
            <a:rPr lang="en-US" b="1" dirty="0" err="1"/>
            <a:t>nghèo</a:t>
          </a:r>
          <a:r>
            <a:rPr lang="en-US" b="1" dirty="0"/>
            <a:t>, </a:t>
          </a:r>
          <a:r>
            <a:rPr lang="en-US" b="1" dirty="0" err="1"/>
            <a:t>không</a:t>
          </a:r>
          <a:r>
            <a:rPr lang="en-US" b="1" dirty="0"/>
            <a:t> </a:t>
          </a:r>
          <a:r>
            <a:rPr lang="en-US" b="1" dirty="0" err="1"/>
            <a:t>có</a:t>
          </a:r>
          <a:r>
            <a:rPr lang="en-US" b="1" dirty="0"/>
            <a:t> </a:t>
          </a:r>
          <a:r>
            <a:rPr lang="en-US" b="1" dirty="0" err="1"/>
            <a:t>áo</a:t>
          </a:r>
          <a:r>
            <a:rPr lang="en-US" b="1" dirty="0"/>
            <a:t> </a:t>
          </a:r>
          <a:r>
            <a:rPr lang="en-US" b="1" dirty="0" err="1"/>
            <a:t>ấm</a:t>
          </a:r>
          <a:r>
            <a:rPr lang="en-US" b="1" dirty="0"/>
            <a:t> </a:t>
          </a:r>
          <a:r>
            <a:rPr lang="en-US" b="1" dirty="0" err="1"/>
            <a:t>để</a:t>
          </a:r>
          <a:r>
            <a:rPr lang="en-US" b="1" dirty="0"/>
            <a:t> </a:t>
          </a:r>
          <a:r>
            <a:rPr lang="en-US" b="1" dirty="0" err="1"/>
            <a:t>mặc</a:t>
          </a:r>
          <a:endParaRPr lang="vi-VN" b="1" dirty="0"/>
        </a:p>
      </dgm:t>
    </dgm:pt>
    <dgm:pt modelId="{3F21A82C-EA20-4D0D-8B2F-1104101B4E16}" type="parTrans" cxnId="{B21FFEE9-7E11-4C4B-B206-0FDED70CF1A6}">
      <dgm:prSet/>
      <dgm:spPr>
        <a:ln w="28575">
          <a:solidFill>
            <a:schemeClr val="bg1"/>
          </a:solidFill>
        </a:ln>
      </dgm:spPr>
      <dgm:t>
        <a:bodyPr/>
        <a:lstStyle/>
        <a:p>
          <a:endParaRPr lang="vi-VN" b="1"/>
        </a:p>
      </dgm:t>
    </dgm:pt>
    <dgm:pt modelId="{66EC9EE1-A482-4998-ADFB-5A93A15509F5}" type="sibTrans" cxnId="{B21FFEE9-7E11-4C4B-B206-0FDED70CF1A6}">
      <dgm:prSet/>
      <dgm:spPr/>
      <dgm:t>
        <a:bodyPr/>
        <a:lstStyle/>
        <a:p>
          <a:endParaRPr lang="vi-VN" b="1"/>
        </a:p>
      </dgm:t>
    </dgm:pt>
    <dgm:pt modelId="{F61E18A5-4635-45D1-A9E9-B6DA569A4F1D}">
      <dgm:prSet phldrT="[Văn bản]"/>
      <dgm:spPr/>
      <dgm:t>
        <a:bodyPr/>
        <a:lstStyle/>
        <a:p>
          <a:r>
            <a:rPr lang="en-US" b="1" dirty="0" err="1"/>
            <a:t>Manh</a:t>
          </a:r>
          <a:r>
            <a:rPr lang="en-US" b="1" dirty="0"/>
            <a:t> </a:t>
          </a:r>
          <a:r>
            <a:rPr lang="en-US" b="1" dirty="0" err="1"/>
            <a:t>áo</a:t>
          </a:r>
          <a:r>
            <a:rPr lang="en-US" b="1" dirty="0"/>
            <a:t> </a:t>
          </a:r>
          <a:r>
            <a:rPr lang="en-US" b="1" dirty="0" err="1"/>
            <a:t>rách</a:t>
          </a:r>
          <a:r>
            <a:rPr lang="en-US" b="1" dirty="0"/>
            <a:t> </a:t>
          </a:r>
          <a:r>
            <a:rPr lang="en-US" b="1" dirty="0" err="1"/>
            <a:t>tả</a:t>
          </a:r>
          <a:r>
            <a:rPr lang="en-US" b="1" dirty="0"/>
            <a:t> </a:t>
          </a:r>
          <a:r>
            <a:rPr lang="en-US" b="1" dirty="0" err="1"/>
            <a:t>tơi</a:t>
          </a:r>
          <a:r>
            <a:rPr lang="en-US" b="1" dirty="0"/>
            <a:t>, </a:t>
          </a:r>
          <a:r>
            <a:rPr lang="en-US" b="1" dirty="0" err="1"/>
            <a:t>hở</a:t>
          </a:r>
          <a:r>
            <a:rPr lang="en-US" b="1" dirty="0"/>
            <a:t> </a:t>
          </a:r>
          <a:r>
            <a:rPr lang="en-US" b="1" dirty="0" err="1"/>
            <a:t>cả</a:t>
          </a:r>
          <a:r>
            <a:rPr lang="en-US" b="1" dirty="0"/>
            <a:t> </a:t>
          </a:r>
          <a:r>
            <a:rPr lang="en-US" b="1" dirty="0" err="1"/>
            <a:t>tay</a:t>
          </a:r>
          <a:r>
            <a:rPr lang="en-US" b="1" dirty="0"/>
            <a:t> </a:t>
          </a:r>
          <a:r>
            <a:rPr lang="en-US" b="1" dirty="0" err="1"/>
            <a:t>và</a:t>
          </a:r>
          <a:r>
            <a:rPr lang="en-US" b="1" dirty="0"/>
            <a:t> </a:t>
          </a:r>
          <a:r>
            <a:rPr lang="en-US" b="1" dirty="0" err="1"/>
            <a:t>lưng</a:t>
          </a:r>
          <a:r>
            <a:rPr lang="en-US" b="1" dirty="0"/>
            <a:t>, </a:t>
          </a:r>
          <a:r>
            <a:rPr lang="en-US" b="1" dirty="0" err="1"/>
            <a:t>đứng</a:t>
          </a:r>
          <a:r>
            <a:rPr lang="en-US" b="1" dirty="0"/>
            <a:t> co </a:t>
          </a:r>
          <a:r>
            <a:rPr lang="en-US" b="1" dirty="0" err="1"/>
            <a:t>ro</a:t>
          </a:r>
          <a:endParaRPr lang="vi-VN" b="1" dirty="0"/>
        </a:p>
      </dgm:t>
    </dgm:pt>
    <dgm:pt modelId="{187C3AC5-55B5-4FEB-ACCD-BEFF09A91AA8}" type="parTrans" cxnId="{37AE40E2-88DC-4465-836E-9F5AFE1950D7}">
      <dgm:prSet/>
      <dgm:spPr>
        <a:ln w="28575">
          <a:solidFill>
            <a:schemeClr val="bg1"/>
          </a:solidFill>
        </a:ln>
      </dgm:spPr>
      <dgm:t>
        <a:bodyPr/>
        <a:lstStyle/>
        <a:p>
          <a:endParaRPr lang="vi-VN" b="1"/>
        </a:p>
      </dgm:t>
    </dgm:pt>
    <dgm:pt modelId="{392FE450-0460-49B9-867A-83252B5EA0B6}" type="sibTrans" cxnId="{37AE40E2-88DC-4465-836E-9F5AFE1950D7}">
      <dgm:prSet/>
      <dgm:spPr/>
      <dgm:t>
        <a:bodyPr/>
        <a:lstStyle/>
        <a:p>
          <a:endParaRPr lang="vi-VN" b="1"/>
        </a:p>
      </dgm:t>
    </dgm:pt>
    <dgm:pt modelId="{A0BAD6A1-4D9E-4ED1-8C92-2C38B36E40E9}">
      <dgm:prSet phldrT="[Văn bản]"/>
      <dgm:spPr/>
      <dgm:t>
        <a:bodyPr/>
        <a:lstStyle/>
        <a:p>
          <a:r>
            <a:rPr lang="en-US" b="1" dirty="0" err="1"/>
            <a:t>Chết</a:t>
          </a:r>
          <a:r>
            <a:rPr lang="en-US" b="1" dirty="0"/>
            <a:t> </a:t>
          </a:r>
          <a:r>
            <a:rPr lang="en-US" b="1" dirty="0" err="1"/>
            <a:t>trong</a:t>
          </a:r>
          <a:r>
            <a:rPr lang="en-US" b="1" dirty="0"/>
            <a:t> </a:t>
          </a:r>
          <a:r>
            <a:rPr lang="en-US" b="1" dirty="0" err="1"/>
            <a:t>giá</a:t>
          </a:r>
          <a:r>
            <a:rPr lang="en-US" b="1" dirty="0"/>
            <a:t> </a:t>
          </a:r>
          <a:r>
            <a:rPr lang="en-US" b="1" dirty="0" err="1"/>
            <a:t>lạnh</a:t>
          </a:r>
          <a:r>
            <a:rPr lang="en-US" b="1" dirty="0"/>
            <a:t>, </a:t>
          </a:r>
          <a:r>
            <a:rPr lang="en-US" b="1" dirty="0" err="1"/>
            <a:t>mọi</a:t>
          </a:r>
          <a:r>
            <a:rPr lang="en-US" b="1" dirty="0"/>
            <a:t> </a:t>
          </a:r>
          <a:r>
            <a:rPr lang="en-US" b="1" dirty="0" err="1"/>
            <a:t>người</a:t>
          </a:r>
          <a:r>
            <a:rPr lang="en-US" b="1" dirty="0"/>
            <a:t> </a:t>
          </a:r>
          <a:r>
            <a:rPr lang="en-US" b="1" dirty="0" err="1"/>
            <a:t>thờ</a:t>
          </a:r>
          <a:r>
            <a:rPr lang="en-US" b="1" dirty="0"/>
            <a:t> ơ</a:t>
          </a:r>
          <a:endParaRPr lang="vi-VN" b="1" dirty="0"/>
        </a:p>
      </dgm:t>
    </dgm:pt>
    <dgm:pt modelId="{0823AC5C-F3B1-4E80-A95E-07C11BC304F4}" type="parTrans" cxnId="{79568F9F-AC1F-4973-8849-7DD71953E458}">
      <dgm:prSet/>
      <dgm:spPr>
        <a:ln w="28575">
          <a:solidFill>
            <a:schemeClr val="bg1"/>
          </a:solidFill>
        </a:ln>
      </dgm:spPr>
      <dgm:t>
        <a:bodyPr/>
        <a:lstStyle/>
        <a:p>
          <a:endParaRPr lang="vi-VN" b="1"/>
        </a:p>
      </dgm:t>
    </dgm:pt>
    <dgm:pt modelId="{EECDDE07-85A1-4629-AAB8-5817EA6D6A29}" type="sibTrans" cxnId="{79568F9F-AC1F-4973-8849-7DD71953E458}">
      <dgm:prSet/>
      <dgm:spPr/>
      <dgm:t>
        <a:bodyPr/>
        <a:lstStyle/>
        <a:p>
          <a:endParaRPr lang="vi-VN" b="1"/>
        </a:p>
      </dgm:t>
    </dgm:pt>
    <dgm:pt modelId="{6C58A79B-8ED7-4ABE-A078-0FD8D1AAA163}">
      <dgm:prSet phldrT="[Văn bản]"/>
      <dgm:spPr/>
      <dgm:t>
        <a:bodyPr/>
        <a:lstStyle/>
        <a:p>
          <a:r>
            <a:rPr lang="en-US" b="1" dirty="0" err="1"/>
            <a:t>Được</a:t>
          </a:r>
          <a:r>
            <a:rPr lang="en-US" b="1" dirty="0"/>
            <a:t> </a:t>
          </a:r>
          <a:r>
            <a:rPr lang="en-US" b="1" dirty="0" err="1"/>
            <a:t>hai</a:t>
          </a:r>
          <a:r>
            <a:rPr lang="en-US" b="1" dirty="0"/>
            <a:t> </a:t>
          </a:r>
          <a:r>
            <a:rPr lang="en-US" b="1" dirty="0" err="1"/>
            <a:t>chị</a:t>
          </a:r>
          <a:r>
            <a:rPr lang="en-US" b="1" dirty="0"/>
            <a:t> </a:t>
          </a:r>
          <a:r>
            <a:rPr lang="en-US" b="1" dirty="0" err="1"/>
            <a:t>em</a:t>
          </a:r>
          <a:r>
            <a:rPr lang="en-US" b="1" dirty="0"/>
            <a:t> chia </a:t>
          </a:r>
          <a:r>
            <a:rPr lang="en-US" b="1" dirty="0" err="1"/>
            <a:t>sẻ</a:t>
          </a:r>
          <a:r>
            <a:rPr lang="en-US" b="1" dirty="0"/>
            <a:t>, </a:t>
          </a:r>
          <a:r>
            <a:rPr lang="en-US" b="1" dirty="0" err="1"/>
            <a:t>mẹ</a:t>
          </a:r>
          <a:r>
            <a:rPr lang="en-US" b="1" dirty="0"/>
            <a:t> </a:t>
          </a:r>
          <a:r>
            <a:rPr lang="en-US" b="1" dirty="0" err="1"/>
            <a:t>Sơn</a:t>
          </a:r>
          <a:r>
            <a:rPr lang="en-US" b="1" dirty="0"/>
            <a:t> </a:t>
          </a:r>
          <a:r>
            <a:rPr lang="en-US" b="1" dirty="0" err="1"/>
            <a:t>giúp</a:t>
          </a:r>
          <a:r>
            <a:rPr lang="en-US" b="1" dirty="0"/>
            <a:t> </a:t>
          </a:r>
          <a:r>
            <a:rPr lang="en-US" b="1" dirty="0" err="1"/>
            <a:t>đỡ</a:t>
          </a:r>
          <a:endParaRPr lang="vi-VN" b="1" dirty="0"/>
        </a:p>
      </dgm:t>
    </dgm:pt>
    <dgm:pt modelId="{B7421145-AE7D-4C80-9D18-F5F685CE35F0}" type="parTrans" cxnId="{8656EC43-E1CE-4ADD-9578-0D54D20526AF}">
      <dgm:prSet/>
      <dgm:spPr>
        <a:ln w="28575">
          <a:solidFill>
            <a:schemeClr val="bg1"/>
          </a:solidFill>
        </a:ln>
      </dgm:spPr>
      <dgm:t>
        <a:bodyPr/>
        <a:lstStyle/>
        <a:p>
          <a:endParaRPr lang="vi-VN" b="1"/>
        </a:p>
      </dgm:t>
    </dgm:pt>
    <dgm:pt modelId="{616BEC5F-AFEA-4B2F-B7EA-1DAEC7642C3F}" type="sibTrans" cxnId="{8656EC43-E1CE-4ADD-9578-0D54D20526AF}">
      <dgm:prSet/>
      <dgm:spPr/>
      <dgm:t>
        <a:bodyPr/>
        <a:lstStyle/>
        <a:p>
          <a:endParaRPr lang="vi-VN" b="1"/>
        </a:p>
      </dgm:t>
    </dgm:pt>
    <dgm:pt modelId="{DF1E51DE-5D93-4377-8B1C-807FDA83355F}" type="pres">
      <dgm:prSet presAssocID="{96434B10-95E6-41F7-B3E0-29FA1317BBE5}" presName="diagram" presStyleCnt="0">
        <dgm:presLayoutVars>
          <dgm:chPref val="1"/>
          <dgm:dir/>
          <dgm:animOne val="branch"/>
          <dgm:animLvl val="lvl"/>
          <dgm:resizeHandles/>
        </dgm:presLayoutVars>
      </dgm:prSet>
      <dgm:spPr/>
    </dgm:pt>
    <dgm:pt modelId="{6C9A7A34-539C-4CEF-BBBB-E37457B8A5B5}" type="pres">
      <dgm:prSet presAssocID="{3D7808E7-0ADA-49B8-9C1E-902D4D3DCAF0}" presName="root" presStyleCnt="0"/>
      <dgm:spPr/>
    </dgm:pt>
    <dgm:pt modelId="{7AE0A91B-8A3C-41BF-89AD-DD0BA2772C39}" type="pres">
      <dgm:prSet presAssocID="{3D7808E7-0ADA-49B8-9C1E-902D4D3DCAF0}" presName="rootComposite" presStyleCnt="0"/>
      <dgm:spPr/>
    </dgm:pt>
    <dgm:pt modelId="{9FB00A70-7DB1-4DE7-921D-7CBF9C887EAD}" type="pres">
      <dgm:prSet presAssocID="{3D7808E7-0ADA-49B8-9C1E-902D4D3DCAF0}" presName="rootText" presStyleLbl="node1" presStyleIdx="0" presStyleCnt="2"/>
      <dgm:spPr/>
    </dgm:pt>
    <dgm:pt modelId="{42DED6B1-EA67-48C9-9244-E1F4DFFC07DD}" type="pres">
      <dgm:prSet presAssocID="{3D7808E7-0ADA-49B8-9C1E-902D4D3DCAF0}" presName="rootConnector" presStyleLbl="node1" presStyleIdx="0" presStyleCnt="2"/>
      <dgm:spPr/>
    </dgm:pt>
    <dgm:pt modelId="{EEA86F9F-7312-4B02-82EF-638060742D7B}" type="pres">
      <dgm:prSet presAssocID="{3D7808E7-0ADA-49B8-9C1E-902D4D3DCAF0}" presName="childShape" presStyleCnt="0"/>
      <dgm:spPr/>
    </dgm:pt>
    <dgm:pt modelId="{F6C2716E-FF2E-43E7-BA51-556D565034D5}" type="pres">
      <dgm:prSet presAssocID="{21356AF5-5DAC-4CAF-8284-8363D385ACEA}" presName="Name13" presStyleLbl="parChTrans1D2" presStyleIdx="0" presStyleCnt="6"/>
      <dgm:spPr/>
    </dgm:pt>
    <dgm:pt modelId="{1C3E6915-45F6-414F-A13D-348160BEB4E4}" type="pres">
      <dgm:prSet presAssocID="{F2DE0A13-2C7E-4F2B-85C3-818B0276C23E}" presName="childText" presStyleLbl="bgAcc1" presStyleIdx="0" presStyleCnt="6" custScaleX="116125">
        <dgm:presLayoutVars>
          <dgm:bulletEnabled val="1"/>
        </dgm:presLayoutVars>
      </dgm:prSet>
      <dgm:spPr/>
    </dgm:pt>
    <dgm:pt modelId="{F3071932-EFAB-4CEB-98D4-4931D075C418}" type="pres">
      <dgm:prSet presAssocID="{C87FA349-D68E-4D46-93BC-5307D0C6042C}" presName="Name13" presStyleLbl="parChTrans1D2" presStyleIdx="1" presStyleCnt="6"/>
      <dgm:spPr/>
    </dgm:pt>
    <dgm:pt modelId="{EEF38FCC-A055-4027-AF34-0CE3E4DDE423}" type="pres">
      <dgm:prSet presAssocID="{F81CDB16-1BDB-422B-BBA8-4AEA4F0E3EEF}" presName="childText" presStyleLbl="bgAcc1" presStyleIdx="1" presStyleCnt="6" custScaleX="116125">
        <dgm:presLayoutVars>
          <dgm:bulletEnabled val="1"/>
        </dgm:presLayoutVars>
      </dgm:prSet>
      <dgm:spPr/>
    </dgm:pt>
    <dgm:pt modelId="{E1DF8A29-D0D1-4FE8-ABD1-A5EA33DAE265}" type="pres">
      <dgm:prSet presAssocID="{0823AC5C-F3B1-4E80-A95E-07C11BC304F4}" presName="Name13" presStyleLbl="parChTrans1D2" presStyleIdx="2" presStyleCnt="6"/>
      <dgm:spPr/>
    </dgm:pt>
    <dgm:pt modelId="{6375C788-21FE-4FD2-9BD4-DCA61C82D542}" type="pres">
      <dgm:prSet presAssocID="{A0BAD6A1-4D9E-4ED1-8C92-2C38B36E40E9}" presName="childText" presStyleLbl="bgAcc1" presStyleIdx="2" presStyleCnt="6" custScaleX="116125">
        <dgm:presLayoutVars>
          <dgm:bulletEnabled val="1"/>
        </dgm:presLayoutVars>
      </dgm:prSet>
      <dgm:spPr/>
    </dgm:pt>
    <dgm:pt modelId="{CAE97362-A003-4F9E-8B93-D83F0746998C}" type="pres">
      <dgm:prSet presAssocID="{CD0E0475-E721-4B71-A537-421D7F58E0BD}" presName="root" presStyleCnt="0"/>
      <dgm:spPr/>
    </dgm:pt>
    <dgm:pt modelId="{F0FE376A-8033-44F8-855D-4628E4133ECA}" type="pres">
      <dgm:prSet presAssocID="{CD0E0475-E721-4B71-A537-421D7F58E0BD}" presName="rootComposite" presStyleCnt="0"/>
      <dgm:spPr/>
    </dgm:pt>
    <dgm:pt modelId="{1AD89885-4B05-4EFF-A357-DA56C9F62615}" type="pres">
      <dgm:prSet presAssocID="{CD0E0475-E721-4B71-A537-421D7F58E0BD}" presName="rootText" presStyleLbl="node1" presStyleIdx="1" presStyleCnt="2" custLinFactNeighborX="-12448" custLinFactNeighborY="-3237"/>
      <dgm:spPr/>
    </dgm:pt>
    <dgm:pt modelId="{EC9B4A73-B0CB-44DE-B9D7-2DEEAE4847D2}" type="pres">
      <dgm:prSet presAssocID="{CD0E0475-E721-4B71-A537-421D7F58E0BD}" presName="rootConnector" presStyleLbl="node1" presStyleIdx="1" presStyleCnt="2"/>
      <dgm:spPr/>
    </dgm:pt>
    <dgm:pt modelId="{0B513E0D-5F42-46F1-80A5-D10670E5B294}" type="pres">
      <dgm:prSet presAssocID="{CD0E0475-E721-4B71-A537-421D7F58E0BD}" presName="childShape" presStyleCnt="0"/>
      <dgm:spPr/>
    </dgm:pt>
    <dgm:pt modelId="{48527CC0-93E9-45B3-B5BC-0F2DA1B16A13}" type="pres">
      <dgm:prSet presAssocID="{3F21A82C-EA20-4D0D-8B2F-1104101B4E16}" presName="Name13" presStyleLbl="parChTrans1D2" presStyleIdx="3" presStyleCnt="6"/>
      <dgm:spPr/>
    </dgm:pt>
    <dgm:pt modelId="{EA397937-BA15-454E-9E7B-F6D2835FF924}" type="pres">
      <dgm:prSet presAssocID="{26EA5519-952C-4EBD-945A-42A42B0F5DFC}" presName="childText" presStyleLbl="bgAcc1" presStyleIdx="3" presStyleCnt="6" custScaleX="115983" custLinFactNeighborX="-15561" custLinFactNeighborY="-3237">
        <dgm:presLayoutVars>
          <dgm:bulletEnabled val="1"/>
        </dgm:presLayoutVars>
      </dgm:prSet>
      <dgm:spPr/>
    </dgm:pt>
    <dgm:pt modelId="{20667E42-F209-4D10-8681-E6C9377A89C0}" type="pres">
      <dgm:prSet presAssocID="{187C3AC5-55B5-4FEB-ACCD-BEFF09A91AA8}" presName="Name13" presStyleLbl="parChTrans1D2" presStyleIdx="4" presStyleCnt="6"/>
      <dgm:spPr/>
    </dgm:pt>
    <dgm:pt modelId="{0D0EAF88-3432-4F89-B835-CE6BB267FB84}" type="pres">
      <dgm:prSet presAssocID="{F61E18A5-4635-45D1-A9E9-B6DA569A4F1D}" presName="childText" presStyleLbl="bgAcc1" presStyleIdx="4" presStyleCnt="6" custScaleX="115983" custLinFactNeighborX="-15561" custLinFactNeighborY="-3237">
        <dgm:presLayoutVars>
          <dgm:bulletEnabled val="1"/>
        </dgm:presLayoutVars>
      </dgm:prSet>
      <dgm:spPr/>
    </dgm:pt>
    <dgm:pt modelId="{2CDD7E8F-DB89-431A-9EA7-5482B6C975BF}" type="pres">
      <dgm:prSet presAssocID="{B7421145-AE7D-4C80-9D18-F5F685CE35F0}" presName="Name13" presStyleLbl="parChTrans1D2" presStyleIdx="5" presStyleCnt="6"/>
      <dgm:spPr/>
    </dgm:pt>
    <dgm:pt modelId="{0C2D9248-F847-4D61-9605-D5BE66121F9F}" type="pres">
      <dgm:prSet presAssocID="{6C58A79B-8ED7-4ABE-A078-0FD8D1AAA163}" presName="childText" presStyleLbl="bgAcc1" presStyleIdx="5" presStyleCnt="6" custScaleX="115983" custLinFactNeighborX="-15561" custLinFactNeighborY="-3237">
        <dgm:presLayoutVars>
          <dgm:bulletEnabled val="1"/>
        </dgm:presLayoutVars>
      </dgm:prSet>
      <dgm:spPr/>
    </dgm:pt>
  </dgm:ptLst>
  <dgm:cxnLst>
    <dgm:cxn modelId="{5C2C4F14-2908-4C18-AF8D-56CF79669F30}" srcId="{96434B10-95E6-41F7-B3E0-29FA1317BBE5}" destId="{CD0E0475-E721-4B71-A537-421D7F58E0BD}" srcOrd="1" destOrd="0" parTransId="{67801DC3-DEA1-4723-97F8-0353DC88BFAA}" sibTransId="{94AEB904-9823-494B-81D9-B11343DD411B}"/>
    <dgm:cxn modelId="{D6249117-1206-487F-B1A5-3538D845F287}" type="presOf" srcId="{187C3AC5-55B5-4FEB-ACCD-BEFF09A91AA8}" destId="{20667E42-F209-4D10-8681-E6C9377A89C0}" srcOrd="0" destOrd="0" presId="urn:microsoft.com/office/officeart/2005/8/layout/hierarchy3"/>
    <dgm:cxn modelId="{01D3CB30-2635-4A73-AC5A-84305C562FA5}" type="presOf" srcId="{F61E18A5-4635-45D1-A9E9-B6DA569A4F1D}" destId="{0D0EAF88-3432-4F89-B835-CE6BB267FB84}" srcOrd="0" destOrd="0" presId="urn:microsoft.com/office/officeart/2005/8/layout/hierarchy3"/>
    <dgm:cxn modelId="{5F4BD430-DCCF-45FC-82AC-D40AA2E4530E}" type="presOf" srcId="{F81CDB16-1BDB-422B-BBA8-4AEA4F0E3EEF}" destId="{EEF38FCC-A055-4027-AF34-0CE3E4DDE423}" srcOrd="0" destOrd="0" presId="urn:microsoft.com/office/officeart/2005/8/layout/hierarchy3"/>
    <dgm:cxn modelId="{6AE70431-8C84-4F1A-BBF7-A2852AB4FD67}" type="presOf" srcId="{B7421145-AE7D-4C80-9D18-F5F685CE35F0}" destId="{2CDD7E8F-DB89-431A-9EA7-5482B6C975BF}" srcOrd="0" destOrd="0" presId="urn:microsoft.com/office/officeart/2005/8/layout/hierarchy3"/>
    <dgm:cxn modelId="{EC7C6632-D6E2-42DC-AC17-C60D062E4D36}" type="presOf" srcId="{96434B10-95E6-41F7-B3E0-29FA1317BBE5}" destId="{DF1E51DE-5D93-4377-8B1C-807FDA83355F}" srcOrd="0" destOrd="0" presId="urn:microsoft.com/office/officeart/2005/8/layout/hierarchy3"/>
    <dgm:cxn modelId="{ADDFCE3B-42FF-46E6-9A90-BC08E3A1DA19}" type="presOf" srcId="{26EA5519-952C-4EBD-945A-42A42B0F5DFC}" destId="{EA397937-BA15-454E-9E7B-F6D2835FF924}" srcOrd="0" destOrd="0" presId="urn:microsoft.com/office/officeart/2005/8/layout/hierarchy3"/>
    <dgm:cxn modelId="{CDAFE640-3146-461D-B527-E9FA7A73543F}" srcId="{3D7808E7-0ADA-49B8-9C1E-902D4D3DCAF0}" destId="{F81CDB16-1BDB-422B-BBA8-4AEA4F0E3EEF}" srcOrd="1" destOrd="0" parTransId="{C87FA349-D68E-4D46-93BC-5307D0C6042C}" sibTransId="{B6235E97-439B-4AD0-86FB-2DA9381A0209}"/>
    <dgm:cxn modelId="{8656EC43-E1CE-4ADD-9578-0D54D20526AF}" srcId="{CD0E0475-E721-4B71-A537-421D7F58E0BD}" destId="{6C58A79B-8ED7-4ABE-A078-0FD8D1AAA163}" srcOrd="2" destOrd="0" parTransId="{B7421145-AE7D-4C80-9D18-F5F685CE35F0}" sibTransId="{616BEC5F-AFEA-4B2F-B7EA-1DAEC7642C3F}"/>
    <dgm:cxn modelId="{3D0DEB47-5DC2-4A65-A452-ADFDD922F154}" srcId="{96434B10-95E6-41F7-B3E0-29FA1317BBE5}" destId="{3D7808E7-0ADA-49B8-9C1E-902D4D3DCAF0}" srcOrd="0" destOrd="0" parTransId="{AD541712-A23D-49E2-809D-10395D7AF752}" sibTransId="{013B1A6F-9BBF-4FFB-8956-4DA33878DCD1}"/>
    <dgm:cxn modelId="{FBBC0569-3CA9-42FD-BAAB-DA2BC8D6E439}" type="presOf" srcId="{F2DE0A13-2C7E-4F2B-85C3-818B0276C23E}" destId="{1C3E6915-45F6-414F-A13D-348160BEB4E4}" srcOrd="0" destOrd="0" presId="urn:microsoft.com/office/officeart/2005/8/layout/hierarchy3"/>
    <dgm:cxn modelId="{F968296B-EA2A-4B53-942B-F765313FA009}" srcId="{3D7808E7-0ADA-49B8-9C1E-902D4D3DCAF0}" destId="{F2DE0A13-2C7E-4F2B-85C3-818B0276C23E}" srcOrd="0" destOrd="0" parTransId="{21356AF5-5DAC-4CAF-8284-8363D385ACEA}" sibTransId="{E7FDB901-3153-422A-BB83-E061DE57A7B7}"/>
    <dgm:cxn modelId="{C0F32D6C-4DCE-4B39-9668-D9C1413CC05C}" type="presOf" srcId="{0823AC5C-F3B1-4E80-A95E-07C11BC304F4}" destId="{E1DF8A29-D0D1-4FE8-ABD1-A5EA33DAE265}" srcOrd="0" destOrd="0" presId="urn:microsoft.com/office/officeart/2005/8/layout/hierarchy3"/>
    <dgm:cxn modelId="{28E0777B-3D61-4020-8BB1-18B416B962EF}" type="presOf" srcId="{6C58A79B-8ED7-4ABE-A078-0FD8D1AAA163}" destId="{0C2D9248-F847-4D61-9605-D5BE66121F9F}" srcOrd="0" destOrd="0" presId="urn:microsoft.com/office/officeart/2005/8/layout/hierarchy3"/>
    <dgm:cxn modelId="{C8AAE193-E35E-4BD6-AC64-6D89A2D0B671}" type="presOf" srcId="{3F21A82C-EA20-4D0D-8B2F-1104101B4E16}" destId="{48527CC0-93E9-45B3-B5BC-0F2DA1B16A13}" srcOrd="0" destOrd="0" presId="urn:microsoft.com/office/officeart/2005/8/layout/hierarchy3"/>
    <dgm:cxn modelId="{79568F9F-AC1F-4973-8849-7DD71953E458}" srcId="{3D7808E7-0ADA-49B8-9C1E-902D4D3DCAF0}" destId="{A0BAD6A1-4D9E-4ED1-8C92-2C38B36E40E9}" srcOrd="2" destOrd="0" parTransId="{0823AC5C-F3B1-4E80-A95E-07C11BC304F4}" sibTransId="{EECDDE07-85A1-4629-AAB8-5817EA6D6A29}"/>
    <dgm:cxn modelId="{9E258FAF-1350-46D9-B0E7-8A223841B541}" type="presOf" srcId="{21356AF5-5DAC-4CAF-8284-8363D385ACEA}" destId="{F6C2716E-FF2E-43E7-BA51-556D565034D5}" srcOrd="0" destOrd="0" presId="urn:microsoft.com/office/officeart/2005/8/layout/hierarchy3"/>
    <dgm:cxn modelId="{06FE8FBA-5D2E-4168-BF28-4FC080B98C94}" type="presOf" srcId="{CD0E0475-E721-4B71-A537-421D7F58E0BD}" destId="{1AD89885-4B05-4EFF-A357-DA56C9F62615}" srcOrd="0" destOrd="0" presId="urn:microsoft.com/office/officeart/2005/8/layout/hierarchy3"/>
    <dgm:cxn modelId="{B940A8BE-0488-41B1-9EE3-6AFC978E0AB4}" type="presOf" srcId="{3D7808E7-0ADA-49B8-9C1E-902D4D3DCAF0}" destId="{9FB00A70-7DB1-4DE7-921D-7CBF9C887EAD}" srcOrd="0" destOrd="0" presId="urn:microsoft.com/office/officeart/2005/8/layout/hierarchy3"/>
    <dgm:cxn modelId="{F0F08DC0-4F27-427D-B7F3-5221D7859C09}" type="presOf" srcId="{3D7808E7-0ADA-49B8-9C1E-902D4D3DCAF0}" destId="{42DED6B1-EA67-48C9-9244-E1F4DFFC07DD}" srcOrd="1" destOrd="0" presId="urn:microsoft.com/office/officeart/2005/8/layout/hierarchy3"/>
    <dgm:cxn modelId="{BA9937CF-F966-4B96-A50B-CDC41570E66A}" type="presOf" srcId="{CD0E0475-E721-4B71-A537-421D7F58E0BD}" destId="{EC9B4A73-B0CB-44DE-B9D7-2DEEAE4847D2}" srcOrd="1" destOrd="0" presId="urn:microsoft.com/office/officeart/2005/8/layout/hierarchy3"/>
    <dgm:cxn modelId="{37AE40E2-88DC-4465-836E-9F5AFE1950D7}" srcId="{CD0E0475-E721-4B71-A537-421D7F58E0BD}" destId="{F61E18A5-4635-45D1-A9E9-B6DA569A4F1D}" srcOrd="1" destOrd="0" parTransId="{187C3AC5-55B5-4FEB-ACCD-BEFF09A91AA8}" sibTransId="{392FE450-0460-49B9-867A-83252B5EA0B6}"/>
    <dgm:cxn modelId="{31439DE2-A9FF-4ADE-85BF-E504C5D11F3D}" type="presOf" srcId="{C87FA349-D68E-4D46-93BC-5307D0C6042C}" destId="{F3071932-EFAB-4CEB-98D4-4931D075C418}" srcOrd="0" destOrd="0" presId="urn:microsoft.com/office/officeart/2005/8/layout/hierarchy3"/>
    <dgm:cxn modelId="{35D7DCE9-2AD9-44AD-B239-3DA59E34C395}" type="presOf" srcId="{A0BAD6A1-4D9E-4ED1-8C92-2C38B36E40E9}" destId="{6375C788-21FE-4FD2-9BD4-DCA61C82D542}" srcOrd="0" destOrd="0" presId="urn:microsoft.com/office/officeart/2005/8/layout/hierarchy3"/>
    <dgm:cxn modelId="{B21FFEE9-7E11-4C4B-B206-0FDED70CF1A6}" srcId="{CD0E0475-E721-4B71-A537-421D7F58E0BD}" destId="{26EA5519-952C-4EBD-945A-42A42B0F5DFC}" srcOrd="0" destOrd="0" parTransId="{3F21A82C-EA20-4D0D-8B2F-1104101B4E16}" sibTransId="{66EC9EE1-A482-4998-ADFB-5A93A15509F5}"/>
    <dgm:cxn modelId="{AA0F0522-505C-4535-8192-EE33505BC4F6}" type="presParOf" srcId="{DF1E51DE-5D93-4377-8B1C-807FDA83355F}" destId="{6C9A7A34-539C-4CEF-BBBB-E37457B8A5B5}" srcOrd="0" destOrd="0" presId="urn:microsoft.com/office/officeart/2005/8/layout/hierarchy3"/>
    <dgm:cxn modelId="{EBD54953-B9EE-4AAE-A303-A200B3FDE443}" type="presParOf" srcId="{6C9A7A34-539C-4CEF-BBBB-E37457B8A5B5}" destId="{7AE0A91B-8A3C-41BF-89AD-DD0BA2772C39}" srcOrd="0" destOrd="0" presId="urn:microsoft.com/office/officeart/2005/8/layout/hierarchy3"/>
    <dgm:cxn modelId="{38E4B27C-EC74-49D0-A544-5178103E8C65}" type="presParOf" srcId="{7AE0A91B-8A3C-41BF-89AD-DD0BA2772C39}" destId="{9FB00A70-7DB1-4DE7-921D-7CBF9C887EAD}" srcOrd="0" destOrd="0" presId="urn:microsoft.com/office/officeart/2005/8/layout/hierarchy3"/>
    <dgm:cxn modelId="{67D0EC95-7E30-4A87-97B1-C25503356774}" type="presParOf" srcId="{7AE0A91B-8A3C-41BF-89AD-DD0BA2772C39}" destId="{42DED6B1-EA67-48C9-9244-E1F4DFFC07DD}" srcOrd="1" destOrd="0" presId="urn:microsoft.com/office/officeart/2005/8/layout/hierarchy3"/>
    <dgm:cxn modelId="{8F069BE9-6220-47E7-9BC6-09095F68E22E}" type="presParOf" srcId="{6C9A7A34-539C-4CEF-BBBB-E37457B8A5B5}" destId="{EEA86F9F-7312-4B02-82EF-638060742D7B}" srcOrd="1" destOrd="0" presId="urn:microsoft.com/office/officeart/2005/8/layout/hierarchy3"/>
    <dgm:cxn modelId="{5B738B16-34FF-46EC-9C46-99AC8C165575}" type="presParOf" srcId="{EEA86F9F-7312-4B02-82EF-638060742D7B}" destId="{F6C2716E-FF2E-43E7-BA51-556D565034D5}" srcOrd="0" destOrd="0" presId="urn:microsoft.com/office/officeart/2005/8/layout/hierarchy3"/>
    <dgm:cxn modelId="{1ECB5527-D967-444C-8709-89492119CF7C}" type="presParOf" srcId="{EEA86F9F-7312-4B02-82EF-638060742D7B}" destId="{1C3E6915-45F6-414F-A13D-348160BEB4E4}" srcOrd="1" destOrd="0" presId="urn:microsoft.com/office/officeart/2005/8/layout/hierarchy3"/>
    <dgm:cxn modelId="{A1CCD1A2-B533-44D9-8305-36A6ABF53099}" type="presParOf" srcId="{EEA86F9F-7312-4B02-82EF-638060742D7B}" destId="{F3071932-EFAB-4CEB-98D4-4931D075C418}" srcOrd="2" destOrd="0" presId="urn:microsoft.com/office/officeart/2005/8/layout/hierarchy3"/>
    <dgm:cxn modelId="{FCF0B6A3-8E27-43F6-8A8A-86912C8BB810}" type="presParOf" srcId="{EEA86F9F-7312-4B02-82EF-638060742D7B}" destId="{EEF38FCC-A055-4027-AF34-0CE3E4DDE423}" srcOrd="3" destOrd="0" presId="urn:microsoft.com/office/officeart/2005/8/layout/hierarchy3"/>
    <dgm:cxn modelId="{CA9DCA33-C38C-4EE8-ADE6-0CF6C6094D93}" type="presParOf" srcId="{EEA86F9F-7312-4B02-82EF-638060742D7B}" destId="{E1DF8A29-D0D1-4FE8-ABD1-A5EA33DAE265}" srcOrd="4" destOrd="0" presId="urn:microsoft.com/office/officeart/2005/8/layout/hierarchy3"/>
    <dgm:cxn modelId="{A338C840-C734-4BCA-8AE2-CFD715C298A4}" type="presParOf" srcId="{EEA86F9F-7312-4B02-82EF-638060742D7B}" destId="{6375C788-21FE-4FD2-9BD4-DCA61C82D542}" srcOrd="5" destOrd="0" presId="urn:microsoft.com/office/officeart/2005/8/layout/hierarchy3"/>
    <dgm:cxn modelId="{B952E6AF-30D4-4F50-B279-7D07FB45A73D}" type="presParOf" srcId="{DF1E51DE-5D93-4377-8B1C-807FDA83355F}" destId="{CAE97362-A003-4F9E-8B93-D83F0746998C}" srcOrd="1" destOrd="0" presId="urn:microsoft.com/office/officeart/2005/8/layout/hierarchy3"/>
    <dgm:cxn modelId="{DAB89B70-D752-4F05-91EF-07A05D3A35A1}" type="presParOf" srcId="{CAE97362-A003-4F9E-8B93-D83F0746998C}" destId="{F0FE376A-8033-44F8-855D-4628E4133ECA}" srcOrd="0" destOrd="0" presId="urn:microsoft.com/office/officeart/2005/8/layout/hierarchy3"/>
    <dgm:cxn modelId="{6DD93A0A-014B-4697-A2BA-1397073AB3D0}" type="presParOf" srcId="{F0FE376A-8033-44F8-855D-4628E4133ECA}" destId="{1AD89885-4B05-4EFF-A357-DA56C9F62615}" srcOrd="0" destOrd="0" presId="urn:microsoft.com/office/officeart/2005/8/layout/hierarchy3"/>
    <dgm:cxn modelId="{EBDAB09A-FD0C-4AAE-BB94-A1A6D7920681}" type="presParOf" srcId="{F0FE376A-8033-44F8-855D-4628E4133ECA}" destId="{EC9B4A73-B0CB-44DE-B9D7-2DEEAE4847D2}" srcOrd="1" destOrd="0" presId="urn:microsoft.com/office/officeart/2005/8/layout/hierarchy3"/>
    <dgm:cxn modelId="{D88A7912-0AFC-4E2A-A741-A3E9A2811498}" type="presParOf" srcId="{CAE97362-A003-4F9E-8B93-D83F0746998C}" destId="{0B513E0D-5F42-46F1-80A5-D10670E5B294}" srcOrd="1" destOrd="0" presId="urn:microsoft.com/office/officeart/2005/8/layout/hierarchy3"/>
    <dgm:cxn modelId="{9A73675C-C66C-4C43-8A88-5E77678F45DD}" type="presParOf" srcId="{0B513E0D-5F42-46F1-80A5-D10670E5B294}" destId="{48527CC0-93E9-45B3-B5BC-0F2DA1B16A13}" srcOrd="0" destOrd="0" presId="urn:microsoft.com/office/officeart/2005/8/layout/hierarchy3"/>
    <dgm:cxn modelId="{09E6807C-59DE-4803-ADFE-441CB92B93CA}" type="presParOf" srcId="{0B513E0D-5F42-46F1-80A5-D10670E5B294}" destId="{EA397937-BA15-454E-9E7B-F6D2835FF924}" srcOrd="1" destOrd="0" presId="urn:microsoft.com/office/officeart/2005/8/layout/hierarchy3"/>
    <dgm:cxn modelId="{8918BF43-FD23-4D14-A089-81B223011703}" type="presParOf" srcId="{0B513E0D-5F42-46F1-80A5-D10670E5B294}" destId="{20667E42-F209-4D10-8681-E6C9377A89C0}" srcOrd="2" destOrd="0" presId="urn:microsoft.com/office/officeart/2005/8/layout/hierarchy3"/>
    <dgm:cxn modelId="{CC67D185-391D-4E82-9F86-5B34E7437F04}" type="presParOf" srcId="{0B513E0D-5F42-46F1-80A5-D10670E5B294}" destId="{0D0EAF88-3432-4F89-B835-CE6BB267FB84}" srcOrd="3" destOrd="0" presId="urn:microsoft.com/office/officeart/2005/8/layout/hierarchy3"/>
    <dgm:cxn modelId="{89026ADC-EB39-430B-ACFD-455184981698}" type="presParOf" srcId="{0B513E0D-5F42-46F1-80A5-D10670E5B294}" destId="{2CDD7E8F-DB89-431A-9EA7-5482B6C975BF}" srcOrd="4" destOrd="0" presId="urn:microsoft.com/office/officeart/2005/8/layout/hierarchy3"/>
    <dgm:cxn modelId="{262F85BE-495E-4593-84F2-18740C2BF3FA}" type="presParOf" srcId="{0B513E0D-5F42-46F1-80A5-D10670E5B294}" destId="{0C2D9248-F847-4D61-9605-D5BE66121F9F}"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AE0FD3-218B-4577-ACFC-D75948EB06BB}" type="doc">
      <dgm:prSet loTypeId="urn:microsoft.com/office/officeart/2005/8/layout/process2" loCatId="process" qsTypeId="urn:microsoft.com/office/officeart/2005/8/quickstyle/simple2" qsCatId="simple" csTypeId="urn:microsoft.com/office/officeart/2005/8/colors/colorful1" csCatId="colorful" phldr="1"/>
      <dgm:spPr/>
      <dgm:t>
        <a:bodyPr/>
        <a:lstStyle/>
        <a:p>
          <a:endParaRPr lang="en-BZ"/>
        </a:p>
      </dgm:t>
    </dgm:pt>
    <dgm:pt modelId="{5D0C1A6F-1CC7-4AF0-ABA2-31FD54A2E876}">
      <dgm:prSet custT="1"/>
      <dgm:spPr/>
      <dgm:t>
        <a:bodyPr/>
        <a:lstStyle/>
        <a:p>
          <a:pPr>
            <a:lnSpc>
              <a:spcPct val="150000"/>
            </a:lnSpc>
          </a:pP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Truyện</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ngắn</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giàu</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cảm</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xúc</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lời</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văn</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bình</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dị</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đậm</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chất</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thơ</a:t>
          </a:r>
          <a:endParaRPr lang="en-BZ" sz="2400" dirty="0">
            <a:latin typeface="Arial" panose="020B0604020202020204" pitchFamily="34" charset="0"/>
            <a:cs typeface="Arial" panose="020B0604020202020204" pitchFamily="34" charset="0"/>
            <a:sym typeface="Arial" panose="020B0604020202020204" pitchFamily="34" charset="0"/>
          </a:endParaRPr>
        </a:p>
      </dgm:t>
    </dgm:pt>
    <dgm:pt modelId="{1D23B252-DF78-416D-A36B-E181D6A5AE66}" type="parTrans" cxnId="{DF4AFAFE-28D8-42DE-ACEA-A9096310417A}">
      <dgm:prSet/>
      <dgm:spPr/>
      <dgm:t>
        <a:bodyPr/>
        <a:lstStyle/>
        <a:p>
          <a:endParaRPr lang="en-BZ" sz="1400">
            <a:latin typeface="#9Slide03 SFU Helvetica Condens" panose="00000400000000000000" pitchFamily="2" charset="0"/>
          </a:endParaRPr>
        </a:p>
      </dgm:t>
    </dgm:pt>
    <dgm:pt modelId="{B3A4BCE0-3848-4CB0-BD54-2D03F102463F}" type="sibTrans" cxnId="{DF4AFAFE-28D8-42DE-ACEA-A9096310417A}">
      <dgm:prSet custT="1"/>
      <dgm:spPr/>
      <dgm:t>
        <a:bodyPr/>
        <a:lstStyle/>
        <a:p>
          <a:endParaRPr lang="en-BZ" sz="1800">
            <a:latin typeface="#9Slide03 SFU Helvetica Condens" panose="00000400000000000000" pitchFamily="2" charset="0"/>
          </a:endParaRPr>
        </a:p>
      </dgm:t>
    </dgm:pt>
    <dgm:pt modelId="{52F1CAA7-F2F2-4CA6-ACA2-8D2D15635912}">
      <dgm:prSet custT="1"/>
      <dgm:spPr/>
      <dgm:t>
        <a:bodyPr/>
        <a:lstStyle/>
        <a:p>
          <a:pPr>
            <a:lnSpc>
              <a:spcPct val="150000"/>
            </a:lnSpc>
          </a:pPr>
          <a:r>
            <a:rPr lang="en-BZ" sz="2400" b="1" dirty="0" err="1">
              <a:latin typeface="Arial" panose="020B0604020202020204" pitchFamily="34" charset="0"/>
              <a:cs typeface="Arial" panose="020B0604020202020204" pitchFamily="34" charset="0"/>
              <a:sym typeface="Arial" panose="020B0604020202020204" pitchFamily="34" charset="0"/>
            </a:rPr>
            <a:t>Nhân</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vật</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chính</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là</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những</a:t>
          </a:r>
          <a:r>
            <a:rPr lang="en-BZ" sz="2400" b="1" dirty="0">
              <a:latin typeface="Arial" panose="020B0604020202020204" pitchFamily="34" charset="0"/>
              <a:cs typeface="Arial" panose="020B0604020202020204" pitchFamily="34" charset="0"/>
              <a:sym typeface="Arial" panose="020B0604020202020204" pitchFamily="34" charset="0"/>
            </a:rPr>
            <a:t> con </a:t>
          </a:r>
          <a:r>
            <a:rPr lang="en-BZ" sz="2400" b="1" dirty="0" err="1">
              <a:latin typeface="Arial" panose="020B0604020202020204" pitchFamily="34" charset="0"/>
              <a:cs typeface="Arial" panose="020B0604020202020204" pitchFamily="34" charset="0"/>
              <a:sym typeface="Arial" panose="020B0604020202020204" pitchFamily="34" charset="0"/>
            </a:rPr>
            <a:t>người</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bé</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nhỏ</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vất</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vả</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nhưng</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tâm</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hồn</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tinh</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tế</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đôn</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hậu</a:t>
          </a:r>
          <a:endParaRPr lang="en-BZ" sz="2400" dirty="0">
            <a:latin typeface="Arial" panose="020B0604020202020204" pitchFamily="34" charset="0"/>
            <a:cs typeface="Arial" panose="020B0604020202020204" pitchFamily="34" charset="0"/>
            <a:sym typeface="Arial" panose="020B0604020202020204" pitchFamily="34" charset="0"/>
          </a:endParaRPr>
        </a:p>
      </dgm:t>
    </dgm:pt>
    <dgm:pt modelId="{8823FCA8-FCF4-464E-B863-07BF870C6847}" type="parTrans" cxnId="{E309191A-20C7-4D70-8EBB-2442EEE56DD0}">
      <dgm:prSet/>
      <dgm:spPr/>
      <dgm:t>
        <a:bodyPr/>
        <a:lstStyle/>
        <a:p>
          <a:endParaRPr lang="en-BZ" sz="1400">
            <a:latin typeface="#9Slide03 SFU Helvetica Condens" panose="00000400000000000000" pitchFamily="2" charset="0"/>
          </a:endParaRPr>
        </a:p>
      </dgm:t>
    </dgm:pt>
    <dgm:pt modelId="{FEF81C88-DD3A-4DF4-AC39-79F512A68ECD}" type="sibTrans" cxnId="{E309191A-20C7-4D70-8EBB-2442EEE56DD0}">
      <dgm:prSet custT="1"/>
      <dgm:spPr/>
      <dgm:t>
        <a:bodyPr/>
        <a:lstStyle/>
        <a:p>
          <a:endParaRPr lang="en-BZ" sz="1800">
            <a:latin typeface="#9Slide03 SFU Helvetica Condens" panose="00000400000000000000" pitchFamily="2" charset="0"/>
          </a:endParaRPr>
        </a:p>
      </dgm:t>
    </dgm:pt>
    <dgm:pt modelId="{AF4A5C3E-67C8-4E73-B374-667373228861}">
      <dgm:prSet custT="1"/>
      <dgm:spPr/>
      <dgm:t>
        <a:bodyPr/>
        <a:lstStyle/>
        <a:p>
          <a:pPr>
            <a:lnSpc>
              <a:spcPct val="150000"/>
            </a:lnSpc>
          </a:pP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Thể</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hiện</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niềm</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yêu</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thương</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trân</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trọng</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với</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thiên</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nhiên</a:t>
          </a:r>
          <a:r>
            <a:rPr lang="en-BZ" sz="2400" b="1" dirty="0">
              <a:latin typeface="Arial" panose="020B0604020202020204" pitchFamily="34" charset="0"/>
              <a:cs typeface="Arial" panose="020B0604020202020204" pitchFamily="34" charset="0"/>
              <a:sym typeface="Arial" panose="020B0604020202020204" pitchFamily="34" charset="0"/>
            </a:rPr>
            <a:t>, con </a:t>
          </a:r>
          <a:r>
            <a:rPr lang="en-BZ" sz="2400" b="1" dirty="0" err="1">
              <a:latin typeface="Arial" panose="020B0604020202020204" pitchFamily="34" charset="0"/>
              <a:cs typeface="Arial" panose="020B0604020202020204" pitchFamily="34" charset="0"/>
              <a:sym typeface="Arial" panose="020B0604020202020204" pitchFamily="34" charset="0"/>
            </a:rPr>
            <a:t>người</a:t>
          </a:r>
          <a:endParaRPr lang="en-BZ" sz="2400" dirty="0">
            <a:latin typeface="Arial" panose="020B0604020202020204" pitchFamily="34" charset="0"/>
            <a:cs typeface="Arial" panose="020B0604020202020204" pitchFamily="34" charset="0"/>
            <a:sym typeface="Arial" panose="020B0604020202020204" pitchFamily="34" charset="0"/>
          </a:endParaRPr>
        </a:p>
      </dgm:t>
    </dgm:pt>
    <dgm:pt modelId="{BF398406-017E-40E6-9E27-F17D398032E8}" type="parTrans" cxnId="{77B4F131-E530-4D6A-9726-59C7955F9C50}">
      <dgm:prSet/>
      <dgm:spPr/>
      <dgm:t>
        <a:bodyPr/>
        <a:lstStyle/>
        <a:p>
          <a:endParaRPr lang="en-BZ" sz="1400">
            <a:latin typeface="#9Slide03 SFU Helvetica Condens" panose="00000400000000000000" pitchFamily="2" charset="0"/>
          </a:endParaRPr>
        </a:p>
      </dgm:t>
    </dgm:pt>
    <dgm:pt modelId="{F191A4CE-8181-461C-BD84-455EFB791672}" type="sibTrans" cxnId="{77B4F131-E530-4D6A-9726-59C7955F9C50}">
      <dgm:prSet/>
      <dgm:spPr/>
      <dgm:t>
        <a:bodyPr/>
        <a:lstStyle/>
        <a:p>
          <a:endParaRPr lang="en-BZ" sz="1400">
            <a:latin typeface="#9Slide03 SFU Helvetica Condens" panose="00000400000000000000" pitchFamily="2" charset="0"/>
          </a:endParaRPr>
        </a:p>
      </dgm:t>
    </dgm:pt>
    <dgm:pt modelId="{55ACDD3D-5AC6-42B1-AF35-1A1CECDCD0AF}" type="pres">
      <dgm:prSet presAssocID="{19AE0FD3-218B-4577-ACFC-D75948EB06BB}" presName="linearFlow" presStyleCnt="0">
        <dgm:presLayoutVars>
          <dgm:resizeHandles val="exact"/>
        </dgm:presLayoutVars>
      </dgm:prSet>
      <dgm:spPr/>
    </dgm:pt>
    <dgm:pt modelId="{BF9E2BA6-8E1A-4155-B8ED-CD7BDC9A856D}" type="pres">
      <dgm:prSet presAssocID="{5D0C1A6F-1CC7-4AF0-ABA2-31FD54A2E876}" presName="node" presStyleLbl="node1" presStyleIdx="0" presStyleCnt="3" custScaleX="182661">
        <dgm:presLayoutVars>
          <dgm:bulletEnabled val="1"/>
        </dgm:presLayoutVars>
      </dgm:prSet>
      <dgm:spPr/>
    </dgm:pt>
    <dgm:pt modelId="{EC27ACDE-15A7-46B4-8E26-A31EEC4F343C}" type="pres">
      <dgm:prSet presAssocID="{B3A4BCE0-3848-4CB0-BD54-2D03F102463F}" presName="sibTrans" presStyleLbl="sibTrans2D1" presStyleIdx="0" presStyleCnt="2"/>
      <dgm:spPr/>
    </dgm:pt>
    <dgm:pt modelId="{33E10300-1F01-403A-931B-49097BF91306}" type="pres">
      <dgm:prSet presAssocID="{B3A4BCE0-3848-4CB0-BD54-2D03F102463F}" presName="connectorText" presStyleLbl="sibTrans2D1" presStyleIdx="0" presStyleCnt="2"/>
      <dgm:spPr/>
    </dgm:pt>
    <dgm:pt modelId="{50376641-C111-40EC-B39C-74738CDF3F7D}" type="pres">
      <dgm:prSet presAssocID="{52F1CAA7-F2F2-4CA6-ACA2-8D2D15635912}" presName="node" presStyleLbl="node1" presStyleIdx="1" presStyleCnt="3" custScaleX="182661" custScaleY="143413" custLinFactNeighborY="-22208">
        <dgm:presLayoutVars>
          <dgm:bulletEnabled val="1"/>
        </dgm:presLayoutVars>
      </dgm:prSet>
      <dgm:spPr/>
    </dgm:pt>
    <dgm:pt modelId="{CE90F18F-A655-4206-BF1B-CFEBDFD118DE}" type="pres">
      <dgm:prSet presAssocID="{FEF81C88-DD3A-4DF4-AC39-79F512A68ECD}" presName="sibTrans" presStyleLbl="sibTrans2D1" presStyleIdx="1" presStyleCnt="2"/>
      <dgm:spPr/>
    </dgm:pt>
    <dgm:pt modelId="{6EAE3AE1-3C31-4F32-8883-754417A4AD1F}" type="pres">
      <dgm:prSet presAssocID="{FEF81C88-DD3A-4DF4-AC39-79F512A68ECD}" presName="connectorText" presStyleLbl="sibTrans2D1" presStyleIdx="1" presStyleCnt="2"/>
      <dgm:spPr/>
    </dgm:pt>
    <dgm:pt modelId="{A257E52A-7BC0-4F01-B4D8-BA01AF90C787}" type="pres">
      <dgm:prSet presAssocID="{AF4A5C3E-67C8-4E73-B374-667373228861}" presName="node" presStyleLbl="node1" presStyleIdx="2" presStyleCnt="3" custScaleX="182661" custScaleY="126185">
        <dgm:presLayoutVars>
          <dgm:bulletEnabled val="1"/>
        </dgm:presLayoutVars>
      </dgm:prSet>
      <dgm:spPr/>
    </dgm:pt>
  </dgm:ptLst>
  <dgm:cxnLst>
    <dgm:cxn modelId="{B0C86A0C-0297-4175-88F0-7C4819627B66}" type="presOf" srcId="{52F1CAA7-F2F2-4CA6-ACA2-8D2D15635912}" destId="{50376641-C111-40EC-B39C-74738CDF3F7D}" srcOrd="0" destOrd="0" presId="urn:microsoft.com/office/officeart/2005/8/layout/process2"/>
    <dgm:cxn modelId="{E309191A-20C7-4D70-8EBB-2442EEE56DD0}" srcId="{19AE0FD3-218B-4577-ACFC-D75948EB06BB}" destId="{52F1CAA7-F2F2-4CA6-ACA2-8D2D15635912}" srcOrd="1" destOrd="0" parTransId="{8823FCA8-FCF4-464E-B863-07BF870C6847}" sibTransId="{FEF81C88-DD3A-4DF4-AC39-79F512A68ECD}"/>
    <dgm:cxn modelId="{E5702520-AD86-4D93-93CE-370152E986EE}" type="presOf" srcId="{19AE0FD3-218B-4577-ACFC-D75948EB06BB}" destId="{55ACDD3D-5AC6-42B1-AF35-1A1CECDCD0AF}" srcOrd="0" destOrd="0" presId="urn:microsoft.com/office/officeart/2005/8/layout/process2"/>
    <dgm:cxn modelId="{77B4F131-E530-4D6A-9726-59C7955F9C50}" srcId="{19AE0FD3-218B-4577-ACFC-D75948EB06BB}" destId="{AF4A5C3E-67C8-4E73-B374-667373228861}" srcOrd="2" destOrd="0" parTransId="{BF398406-017E-40E6-9E27-F17D398032E8}" sibTransId="{F191A4CE-8181-461C-BD84-455EFB791672}"/>
    <dgm:cxn modelId="{CBC8AD40-7836-4AA1-993C-6FFCB9144FD1}" type="presOf" srcId="{FEF81C88-DD3A-4DF4-AC39-79F512A68ECD}" destId="{6EAE3AE1-3C31-4F32-8883-754417A4AD1F}" srcOrd="1" destOrd="0" presId="urn:microsoft.com/office/officeart/2005/8/layout/process2"/>
    <dgm:cxn modelId="{F953E15B-FDD8-4226-B22A-4969AE20D7FF}" type="presOf" srcId="{AF4A5C3E-67C8-4E73-B374-667373228861}" destId="{A257E52A-7BC0-4F01-B4D8-BA01AF90C787}" srcOrd="0" destOrd="0" presId="urn:microsoft.com/office/officeart/2005/8/layout/process2"/>
    <dgm:cxn modelId="{88EFD966-9A55-46F1-9110-54E6FC09AEEB}" type="presOf" srcId="{5D0C1A6F-1CC7-4AF0-ABA2-31FD54A2E876}" destId="{BF9E2BA6-8E1A-4155-B8ED-CD7BDC9A856D}" srcOrd="0" destOrd="0" presId="urn:microsoft.com/office/officeart/2005/8/layout/process2"/>
    <dgm:cxn modelId="{6C23D8A5-A9D2-46FA-BEB8-10AF3FB38B11}" type="presOf" srcId="{B3A4BCE0-3848-4CB0-BD54-2D03F102463F}" destId="{33E10300-1F01-403A-931B-49097BF91306}" srcOrd="1" destOrd="0" presId="urn:microsoft.com/office/officeart/2005/8/layout/process2"/>
    <dgm:cxn modelId="{A793F4A6-1585-4786-A475-5E575AFE6BFA}" type="presOf" srcId="{B3A4BCE0-3848-4CB0-BD54-2D03F102463F}" destId="{EC27ACDE-15A7-46B4-8E26-A31EEC4F343C}" srcOrd="0" destOrd="0" presId="urn:microsoft.com/office/officeart/2005/8/layout/process2"/>
    <dgm:cxn modelId="{6F3971B1-EF56-4A65-B679-5235DE0DEA6E}" type="presOf" srcId="{FEF81C88-DD3A-4DF4-AC39-79F512A68ECD}" destId="{CE90F18F-A655-4206-BF1B-CFEBDFD118DE}" srcOrd="0" destOrd="0" presId="urn:microsoft.com/office/officeart/2005/8/layout/process2"/>
    <dgm:cxn modelId="{DF4AFAFE-28D8-42DE-ACEA-A9096310417A}" srcId="{19AE0FD3-218B-4577-ACFC-D75948EB06BB}" destId="{5D0C1A6F-1CC7-4AF0-ABA2-31FD54A2E876}" srcOrd="0" destOrd="0" parTransId="{1D23B252-DF78-416D-A36B-E181D6A5AE66}" sibTransId="{B3A4BCE0-3848-4CB0-BD54-2D03F102463F}"/>
    <dgm:cxn modelId="{54305DDC-653D-49BD-AFAF-D6789B0A68BA}" type="presParOf" srcId="{55ACDD3D-5AC6-42B1-AF35-1A1CECDCD0AF}" destId="{BF9E2BA6-8E1A-4155-B8ED-CD7BDC9A856D}" srcOrd="0" destOrd="0" presId="urn:microsoft.com/office/officeart/2005/8/layout/process2"/>
    <dgm:cxn modelId="{EB32A5F8-ADDE-414B-A0DD-6D619991FCC8}" type="presParOf" srcId="{55ACDD3D-5AC6-42B1-AF35-1A1CECDCD0AF}" destId="{EC27ACDE-15A7-46B4-8E26-A31EEC4F343C}" srcOrd="1" destOrd="0" presId="urn:microsoft.com/office/officeart/2005/8/layout/process2"/>
    <dgm:cxn modelId="{CE8D2EB0-6CA7-46E5-8407-78DEFB1BCE87}" type="presParOf" srcId="{EC27ACDE-15A7-46B4-8E26-A31EEC4F343C}" destId="{33E10300-1F01-403A-931B-49097BF91306}" srcOrd="0" destOrd="0" presId="urn:microsoft.com/office/officeart/2005/8/layout/process2"/>
    <dgm:cxn modelId="{CE69F85D-2624-4DC7-AF75-8C74154A99FB}" type="presParOf" srcId="{55ACDD3D-5AC6-42B1-AF35-1A1CECDCD0AF}" destId="{50376641-C111-40EC-B39C-74738CDF3F7D}" srcOrd="2" destOrd="0" presId="urn:microsoft.com/office/officeart/2005/8/layout/process2"/>
    <dgm:cxn modelId="{C73C3993-D06E-4EF2-97C6-FDC986E8F1C8}" type="presParOf" srcId="{55ACDD3D-5AC6-42B1-AF35-1A1CECDCD0AF}" destId="{CE90F18F-A655-4206-BF1B-CFEBDFD118DE}" srcOrd="3" destOrd="0" presId="urn:microsoft.com/office/officeart/2005/8/layout/process2"/>
    <dgm:cxn modelId="{6CF053FC-78C5-4302-86D8-5D610088A502}" type="presParOf" srcId="{CE90F18F-A655-4206-BF1B-CFEBDFD118DE}" destId="{6EAE3AE1-3C31-4F32-8883-754417A4AD1F}" srcOrd="0" destOrd="0" presId="urn:microsoft.com/office/officeart/2005/8/layout/process2"/>
    <dgm:cxn modelId="{97EAAEA4-76C3-4421-BCEB-7E9FF3A01644}" type="presParOf" srcId="{55ACDD3D-5AC6-42B1-AF35-1A1CECDCD0AF}" destId="{A257E52A-7BC0-4F01-B4D8-BA01AF90C787}"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B9318-5F02-45BF-9BCF-2178B4B36A80}"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vi-VN"/>
        </a:p>
      </dgm:t>
    </dgm:pt>
    <dgm:pt modelId="{7ED6AB02-D62A-4E1F-9FE0-FF0D7CC4CCB4}">
      <dgm:prSet/>
      <dgm:spPr/>
      <dgm:t>
        <a:bodyPr/>
        <a:lstStyle/>
        <a:p>
          <a:r>
            <a:rPr lang="en-US" b="1" dirty="0"/>
            <a:t>- </a:t>
          </a:r>
          <a:r>
            <a:rPr lang="en-US" b="1" i="1" dirty="0" err="1"/>
            <a:t>Gió</a:t>
          </a:r>
          <a:r>
            <a:rPr lang="en-US" b="1" i="1" dirty="0"/>
            <a:t> </a:t>
          </a:r>
          <a:r>
            <a:rPr lang="en-US" b="1" i="1" dirty="0" err="1"/>
            <a:t>lạnh</a:t>
          </a:r>
          <a:r>
            <a:rPr lang="en-US" b="1" i="1" dirty="0"/>
            <a:t> </a:t>
          </a:r>
          <a:r>
            <a:rPr lang="en-US" b="1" i="1" dirty="0" err="1"/>
            <a:t>đầu</a:t>
          </a:r>
          <a:r>
            <a:rPr lang="en-US" b="1" i="1" dirty="0"/>
            <a:t> </a:t>
          </a:r>
          <a:r>
            <a:rPr lang="en-US" b="1" i="1" dirty="0" err="1"/>
            <a:t>mùa</a:t>
          </a:r>
          <a:r>
            <a:rPr lang="en-US" b="1" i="1" dirty="0"/>
            <a:t> </a:t>
          </a:r>
          <a:r>
            <a:rPr lang="en-US" b="1" dirty="0" err="1"/>
            <a:t>là</a:t>
          </a:r>
          <a:r>
            <a:rPr lang="en-US" b="1" dirty="0"/>
            <a:t> </a:t>
          </a:r>
          <a:r>
            <a:rPr lang="en-US" b="1" dirty="0" err="1"/>
            <a:t>một</a:t>
          </a:r>
          <a:r>
            <a:rPr lang="en-US" b="1" dirty="0"/>
            <a:t> </a:t>
          </a:r>
          <a:r>
            <a:rPr lang="en-US" b="1" dirty="0" err="1"/>
            <a:t>trong</a:t>
          </a:r>
          <a:r>
            <a:rPr lang="en-US" b="1" dirty="0"/>
            <a:t> </a:t>
          </a:r>
          <a:r>
            <a:rPr lang="en-US" b="1" dirty="0" err="1"/>
            <a:t>những</a:t>
          </a:r>
          <a:r>
            <a:rPr lang="en-US" b="1" dirty="0"/>
            <a:t> </a:t>
          </a:r>
          <a:r>
            <a:rPr lang="en-US" b="1" dirty="0" err="1"/>
            <a:t>tác</a:t>
          </a:r>
          <a:r>
            <a:rPr lang="en-US" b="1" dirty="0"/>
            <a:t> </a:t>
          </a:r>
          <a:r>
            <a:rPr lang="en-US" b="1" dirty="0" err="1"/>
            <a:t>phẩm</a:t>
          </a:r>
          <a:r>
            <a:rPr lang="en-US" b="1" dirty="0"/>
            <a:t> </a:t>
          </a:r>
          <a:r>
            <a:rPr lang="en-US" b="1" dirty="0" err="1"/>
            <a:t>xuất</a:t>
          </a:r>
          <a:r>
            <a:rPr lang="en-US" b="1" dirty="0"/>
            <a:t> </a:t>
          </a:r>
          <a:r>
            <a:rPr lang="en-US" b="1" dirty="0" err="1"/>
            <a:t>sắc</a:t>
          </a:r>
          <a:r>
            <a:rPr lang="en-US" b="1" dirty="0"/>
            <a:t> </a:t>
          </a:r>
          <a:r>
            <a:rPr lang="en-US" b="1" dirty="0" err="1"/>
            <a:t>nhất</a:t>
          </a:r>
          <a:r>
            <a:rPr lang="en-US" b="1" dirty="0"/>
            <a:t> </a:t>
          </a:r>
          <a:r>
            <a:rPr lang="en-US" b="1" dirty="0" err="1"/>
            <a:t>của</a:t>
          </a:r>
          <a:r>
            <a:rPr lang="en-US" b="1" dirty="0"/>
            <a:t> </a:t>
          </a:r>
          <a:r>
            <a:rPr lang="en-US" b="1" dirty="0" err="1"/>
            <a:t>Thạch</a:t>
          </a:r>
          <a:r>
            <a:rPr lang="en-US" b="1" dirty="0"/>
            <a:t> Lam</a:t>
          </a:r>
          <a:endParaRPr lang="vi-VN" b="1" dirty="0"/>
        </a:p>
      </dgm:t>
    </dgm:pt>
    <dgm:pt modelId="{3289C7CF-F4C5-43EF-91C0-E6BEFAEA01B4}" type="parTrans" cxnId="{0E08770F-0A79-4396-A9CF-AFBF50ACE276}">
      <dgm:prSet/>
      <dgm:spPr/>
      <dgm:t>
        <a:bodyPr/>
        <a:lstStyle/>
        <a:p>
          <a:endParaRPr lang="vi-VN"/>
        </a:p>
      </dgm:t>
    </dgm:pt>
    <dgm:pt modelId="{519A635A-7187-439E-B17A-EDD018F3445C}" type="sibTrans" cxnId="{0E08770F-0A79-4396-A9CF-AFBF50ACE276}">
      <dgm:prSet/>
      <dgm:spPr/>
      <dgm:t>
        <a:bodyPr/>
        <a:lstStyle/>
        <a:p>
          <a:endParaRPr lang="vi-VN"/>
        </a:p>
      </dgm:t>
    </dgm:pt>
    <dgm:pt modelId="{BDCFC028-BB61-4B62-9260-F3435C4895F5}">
      <dgm:prSet/>
      <dgm:spPr/>
      <dgm:t>
        <a:bodyPr/>
        <a:lstStyle/>
        <a:p>
          <a:r>
            <a:rPr lang="nl-NL" b="1"/>
            <a:t>- Người kể chuyện: ngôi thứ ba</a:t>
          </a:r>
          <a:endParaRPr lang="vi-VN" b="1"/>
        </a:p>
      </dgm:t>
    </dgm:pt>
    <dgm:pt modelId="{40B5A61F-A3F5-441A-8B49-E129D3D8E3B5}" type="parTrans" cxnId="{FDF13705-F1BE-4812-B18A-0F7A35F3A654}">
      <dgm:prSet/>
      <dgm:spPr/>
      <dgm:t>
        <a:bodyPr/>
        <a:lstStyle/>
        <a:p>
          <a:endParaRPr lang="vi-VN"/>
        </a:p>
      </dgm:t>
    </dgm:pt>
    <dgm:pt modelId="{D1C86F15-2035-41A3-8D61-F5BE7D4678C7}" type="sibTrans" cxnId="{FDF13705-F1BE-4812-B18A-0F7A35F3A654}">
      <dgm:prSet/>
      <dgm:spPr/>
      <dgm:t>
        <a:bodyPr/>
        <a:lstStyle/>
        <a:p>
          <a:endParaRPr lang="vi-VN"/>
        </a:p>
      </dgm:t>
    </dgm:pt>
    <dgm:pt modelId="{DBA56225-89A4-49C8-93BB-CCA2BE7052DE}">
      <dgm:prSet/>
      <dgm:spPr/>
      <dgm:t>
        <a:bodyPr/>
        <a:lstStyle/>
        <a:p>
          <a:r>
            <a:rPr lang="nl-NL" b="1"/>
            <a:t>- Phương thức biểu đạt: tự sự kết hợp miêu tả</a:t>
          </a:r>
          <a:endParaRPr lang="vi-VN" b="1"/>
        </a:p>
      </dgm:t>
    </dgm:pt>
    <dgm:pt modelId="{97637B39-06EB-4195-A74D-3250939D07FE}" type="parTrans" cxnId="{F0D4E4E4-29B0-4033-8141-0FE067597D9D}">
      <dgm:prSet/>
      <dgm:spPr/>
      <dgm:t>
        <a:bodyPr/>
        <a:lstStyle/>
        <a:p>
          <a:endParaRPr lang="vi-VN"/>
        </a:p>
      </dgm:t>
    </dgm:pt>
    <dgm:pt modelId="{23FC4A2E-CD29-4E09-B74E-1930F9803BA5}" type="sibTrans" cxnId="{F0D4E4E4-29B0-4033-8141-0FE067597D9D}">
      <dgm:prSet/>
      <dgm:spPr/>
      <dgm:t>
        <a:bodyPr/>
        <a:lstStyle/>
        <a:p>
          <a:endParaRPr lang="vi-VN"/>
        </a:p>
      </dgm:t>
    </dgm:pt>
    <dgm:pt modelId="{45652091-8EF0-4589-838B-51510597704E}">
      <dgm:prSet/>
      <dgm:spPr/>
      <dgm:t>
        <a:bodyPr/>
        <a:lstStyle/>
        <a:p>
          <a:r>
            <a:rPr lang="nl-NL" b="1"/>
            <a:t>- Thể loại: truyện ngắn</a:t>
          </a:r>
          <a:endParaRPr lang="vi-VN" b="1"/>
        </a:p>
      </dgm:t>
    </dgm:pt>
    <dgm:pt modelId="{CD008BA6-3034-49AD-948B-3E097A5E98A4}" type="parTrans" cxnId="{2688290A-A712-47A6-BF33-D151EF40C599}">
      <dgm:prSet/>
      <dgm:spPr/>
      <dgm:t>
        <a:bodyPr/>
        <a:lstStyle/>
        <a:p>
          <a:endParaRPr lang="vi-VN"/>
        </a:p>
      </dgm:t>
    </dgm:pt>
    <dgm:pt modelId="{3CCD4E87-B356-430D-ADB1-9FADF67923A6}" type="sibTrans" cxnId="{2688290A-A712-47A6-BF33-D151EF40C599}">
      <dgm:prSet/>
      <dgm:spPr/>
      <dgm:t>
        <a:bodyPr/>
        <a:lstStyle/>
        <a:p>
          <a:endParaRPr lang="vi-VN"/>
        </a:p>
      </dgm:t>
    </dgm:pt>
    <dgm:pt modelId="{122345C3-5EB6-41E7-A88D-893784D379E6}" type="pres">
      <dgm:prSet presAssocID="{D33B9318-5F02-45BF-9BCF-2178B4B36A80}" presName="vert0" presStyleCnt="0">
        <dgm:presLayoutVars>
          <dgm:dir/>
          <dgm:animOne val="branch"/>
          <dgm:animLvl val="lvl"/>
        </dgm:presLayoutVars>
      </dgm:prSet>
      <dgm:spPr/>
    </dgm:pt>
    <dgm:pt modelId="{136ABC4F-C1DE-450E-8721-9A39E658AFAF}" type="pres">
      <dgm:prSet presAssocID="{7ED6AB02-D62A-4E1F-9FE0-FF0D7CC4CCB4}" presName="thickLine" presStyleLbl="alignNode1" presStyleIdx="0" presStyleCnt="4"/>
      <dgm:spPr/>
    </dgm:pt>
    <dgm:pt modelId="{32E6FB14-D2B8-4CE6-B0F1-140C958B5F77}" type="pres">
      <dgm:prSet presAssocID="{7ED6AB02-D62A-4E1F-9FE0-FF0D7CC4CCB4}" presName="horz1" presStyleCnt="0"/>
      <dgm:spPr/>
    </dgm:pt>
    <dgm:pt modelId="{76D276FA-1CFA-4F27-A08A-D2126ED7D36E}" type="pres">
      <dgm:prSet presAssocID="{7ED6AB02-D62A-4E1F-9FE0-FF0D7CC4CCB4}" presName="tx1" presStyleLbl="revTx" presStyleIdx="0" presStyleCnt="4"/>
      <dgm:spPr/>
    </dgm:pt>
    <dgm:pt modelId="{1F6F9396-517F-4C8A-BDF7-370B366FA02E}" type="pres">
      <dgm:prSet presAssocID="{7ED6AB02-D62A-4E1F-9FE0-FF0D7CC4CCB4}" presName="vert1" presStyleCnt="0"/>
      <dgm:spPr/>
    </dgm:pt>
    <dgm:pt modelId="{0FFD9ACA-63AD-4B07-9ED5-04F3350E753E}" type="pres">
      <dgm:prSet presAssocID="{BDCFC028-BB61-4B62-9260-F3435C4895F5}" presName="thickLine" presStyleLbl="alignNode1" presStyleIdx="1" presStyleCnt="4"/>
      <dgm:spPr/>
    </dgm:pt>
    <dgm:pt modelId="{A50BD05F-6DB3-48B7-A3A4-8D24A5067DDD}" type="pres">
      <dgm:prSet presAssocID="{BDCFC028-BB61-4B62-9260-F3435C4895F5}" presName="horz1" presStyleCnt="0"/>
      <dgm:spPr/>
    </dgm:pt>
    <dgm:pt modelId="{4490F55A-F0B8-435A-B541-06F43CC9AFCB}" type="pres">
      <dgm:prSet presAssocID="{BDCFC028-BB61-4B62-9260-F3435C4895F5}" presName="tx1" presStyleLbl="revTx" presStyleIdx="1" presStyleCnt="4"/>
      <dgm:spPr/>
    </dgm:pt>
    <dgm:pt modelId="{8D413118-D512-450B-A06C-C9B73235DDC6}" type="pres">
      <dgm:prSet presAssocID="{BDCFC028-BB61-4B62-9260-F3435C4895F5}" presName="vert1" presStyleCnt="0"/>
      <dgm:spPr/>
    </dgm:pt>
    <dgm:pt modelId="{90D3F21A-781A-4A6B-B9D7-C59D87867085}" type="pres">
      <dgm:prSet presAssocID="{DBA56225-89A4-49C8-93BB-CCA2BE7052DE}" presName="thickLine" presStyleLbl="alignNode1" presStyleIdx="2" presStyleCnt="4"/>
      <dgm:spPr/>
    </dgm:pt>
    <dgm:pt modelId="{8934AA2E-F72A-488F-B224-175F3A179E8A}" type="pres">
      <dgm:prSet presAssocID="{DBA56225-89A4-49C8-93BB-CCA2BE7052DE}" presName="horz1" presStyleCnt="0"/>
      <dgm:spPr/>
    </dgm:pt>
    <dgm:pt modelId="{60757508-5998-42F7-9B4A-DC759CE0D35F}" type="pres">
      <dgm:prSet presAssocID="{DBA56225-89A4-49C8-93BB-CCA2BE7052DE}" presName="tx1" presStyleLbl="revTx" presStyleIdx="2" presStyleCnt="4"/>
      <dgm:spPr/>
    </dgm:pt>
    <dgm:pt modelId="{C9252443-0C70-481F-BFA2-C8443F90767A}" type="pres">
      <dgm:prSet presAssocID="{DBA56225-89A4-49C8-93BB-CCA2BE7052DE}" presName="vert1" presStyleCnt="0"/>
      <dgm:spPr/>
    </dgm:pt>
    <dgm:pt modelId="{377B10DE-7E20-4B7E-8AB8-359FA784CD43}" type="pres">
      <dgm:prSet presAssocID="{45652091-8EF0-4589-838B-51510597704E}" presName="thickLine" presStyleLbl="alignNode1" presStyleIdx="3" presStyleCnt="4"/>
      <dgm:spPr/>
    </dgm:pt>
    <dgm:pt modelId="{92950430-4F51-4EFC-91B8-0DE87D334D4C}" type="pres">
      <dgm:prSet presAssocID="{45652091-8EF0-4589-838B-51510597704E}" presName="horz1" presStyleCnt="0"/>
      <dgm:spPr/>
    </dgm:pt>
    <dgm:pt modelId="{716CA495-DA6D-4CB1-896D-677E1E8B43B8}" type="pres">
      <dgm:prSet presAssocID="{45652091-8EF0-4589-838B-51510597704E}" presName="tx1" presStyleLbl="revTx" presStyleIdx="3" presStyleCnt="4"/>
      <dgm:spPr/>
    </dgm:pt>
    <dgm:pt modelId="{09DD07F1-70FE-4BAA-9B25-E0C5C68D3805}" type="pres">
      <dgm:prSet presAssocID="{45652091-8EF0-4589-838B-51510597704E}" presName="vert1" presStyleCnt="0"/>
      <dgm:spPr/>
    </dgm:pt>
  </dgm:ptLst>
  <dgm:cxnLst>
    <dgm:cxn modelId="{5311CD00-B760-4725-A298-1BC2DC9240F0}" type="presOf" srcId="{45652091-8EF0-4589-838B-51510597704E}" destId="{716CA495-DA6D-4CB1-896D-677E1E8B43B8}" srcOrd="0" destOrd="0" presId="urn:microsoft.com/office/officeart/2008/layout/LinedList"/>
    <dgm:cxn modelId="{FDF13705-F1BE-4812-B18A-0F7A35F3A654}" srcId="{D33B9318-5F02-45BF-9BCF-2178B4B36A80}" destId="{BDCFC028-BB61-4B62-9260-F3435C4895F5}" srcOrd="1" destOrd="0" parTransId="{40B5A61F-A3F5-441A-8B49-E129D3D8E3B5}" sibTransId="{D1C86F15-2035-41A3-8D61-F5BE7D4678C7}"/>
    <dgm:cxn modelId="{2688290A-A712-47A6-BF33-D151EF40C599}" srcId="{D33B9318-5F02-45BF-9BCF-2178B4B36A80}" destId="{45652091-8EF0-4589-838B-51510597704E}" srcOrd="3" destOrd="0" parTransId="{CD008BA6-3034-49AD-948B-3E097A5E98A4}" sibTransId="{3CCD4E87-B356-430D-ADB1-9FADF67923A6}"/>
    <dgm:cxn modelId="{0E08770F-0A79-4396-A9CF-AFBF50ACE276}" srcId="{D33B9318-5F02-45BF-9BCF-2178B4B36A80}" destId="{7ED6AB02-D62A-4E1F-9FE0-FF0D7CC4CCB4}" srcOrd="0" destOrd="0" parTransId="{3289C7CF-F4C5-43EF-91C0-E6BEFAEA01B4}" sibTransId="{519A635A-7187-439E-B17A-EDD018F3445C}"/>
    <dgm:cxn modelId="{013E6C61-898F-4A05-B9B0-4D7BE0197FE4}" type="presOf" srcId="{7ED6AB02-D62A-4E1F-9FE0-FF0D7CC4CCB4}" destId="{76D276FA-1CFA-4F27-A08A-D2126ED7D36E}" srcOrd="0" destOrd="0" presId="urn:microsoft.com/office/officeart/2008/layout/LinedList"/>
    <dgm:cxn modelId="{2C072684-E2C3-40BB-A0F0-7CA179A91164}" type="presOf" srcId="{BDCFC028-BB61-4B62-9260-F3435C4895F5}" destId="{4490F55A-F0B8-435A-B541-06F43CC9AFCB}" srcOrd="0" destOrd="0" presId="urn:microsoft.com/office/officeart/2008/layout/LinedList"/>
    <dgm:cxn modelId="{50906F85-480D-4CFB-963C-E5B69624EFB8}" type="presOf" srcId="{DBA56225-89A4-49C8-93BB-CCA2BE7052DE}" destId="{60757508-5998-42F7-9B4A-DC759CE0D35F}" srcOrd="0" destOrd="0" presId="urn:microsoft.com/office/officeart/2008/layout/LinedList"/>
    <dgm:cxn modelId="{9953338C-4762-46CA-A4DF-2A548D28CE01}" type="presOf" srcId="{D33B9318-5F02-45BF-9BCF-2178B4B36A80}" destId="{122345C3-5EB6-41E7-A88D-893784D379E6}" srcOrd="0" destOrd="0" presId="urn:microsoft.com/office/officeart/2008/layout/LinedList"/>
    <dgm:cxn modelId="{F0D4E4E4-29B0-4033-8141-0FE067597D9D}" srcId="{D33B9318-5F02-45BF-9BCF-2178B4B36A80}" destId="{DBA56225-89A4-49C8-93BB-CCA2BE7052DE}" srcOrd="2" destOrd="0" parTransId="{97637B39-06EB-4195-A74D-3250939D07FE}" sibTransId="{23FC4A2E-CD29-4E09-B74E-1930F9803BA5}"/>
    <dgm:cxn modelId="{4C0CD542-2ACF-4F04-979F-913DF416CDF8}" type="presParOf" srcId="{122345C3-5EB6-41E7-A88D-893784D379E6}" destId="{136ABC4F-C1DE-450E-8721-9A39E658AFAF}" srcOrd="0" destOrd="0" presId="urn:microsoft.com/office/officeart/2008/layout/LinedList"/>
    <dgm:cxn modelId="{490E0828-8A29-4972-A3B5-B5829D312D35}" type="presParOf" srcId="{122345C3-5EB6-41E7-A88D-893784D379E6}" destId="{32E6FB14-D2B8-4CE6-B0F1-140C958B5F77}" srcOrd="1" destOrd="0" presId="urn:microsoft.com/office/officeart/2008/layout/LinedList"/>
    <dgm:cxn modelId="{C1081626-36DF-452C-B7F0-21C6C2E6E533}" type="presParOf" srcId="{32E6FB14-D2B8-4CE6-B0F1-140C958B5F77}" destId="{76D276FA-1CFA-4F27-A08A-D2126ED7D36E}" srcOrd="0" destOrd="0" presId="urn:microsoft.com/office/officeart/2008/layout/LinedList"/>
    <dgm:cxn modelId="{A815B998-65E9-408A-ADFE-C7766AA94450}" type="presParOf" srcId="{32E6FB14-D2B8-4CE6-B0F1-140C958B5F77}" destId="{1F6F9396-517F-4C8A-BDF7-370B366FA02E}" srcOrd="1" destOrd="0" presId="urn:microsoft.com/office/officeart/2008/layout/LinedList"/>
    <dgm:cxn modelId="{8349A054-D9BA-4FE8-A8F6-3C8D80AEB1EE}" type="presParOf" srcId="{122345C3-5EB6-41E7-A88D-893784D379E6}" destId="{0FFD9ACA-63AD-4B07-9ED5-04F3350E753E}" srcOrd="2" destOrd="0" presId="urn:microsoft.com/office/officeart/2008/layout/LinedList"/>
    <dgm:cxn modelId="{5987E172-8B4D-4CFD-BCC1-D7184946F58D}" type="presParOf" srcId="{122345C3-5EB6-41E7-A88D-893784D379E6}" destId="{A50BD05F-6DB3-48B7-A3A4-8D24A5067DDD}" srcOrd="3" destOrd="0" presId="urn:microsoft.com/office/officeart/2008/layout/LinedList"/>
    <dgm:cxn modelId="{26D893A9-F3A9-4C2E-9DF1-4A09ED9691E4}" type="presParOf" srcId="{A50BD05F-6DB3-48B7-A3A4-8D24A5067DDD}" destId="{4490F55A-F0B8-435A-B541-06F43CC9AFCB}" srcOrd="0" destOrd="0" presId="urn:microsoft.com/office/officeart/2008/layout/LinedList"/>
    <dgm:cxn modelId="{167EB06F-5E46-4309-A700-0DC368B889A5}" type="presParOf" srcId="{A50BD05F-6DB3-48B7-A3A4-8D24A5067DDD}" destId="{8D413118-D512-450B-A06C-C9B73235DDC6}" srcOrd="1" destOrd="0" presId="urn:microsoft.com/office/officeart/2008/layout/LinedList"/>
    <dgm:cxn modelId="{19AC0B35-9B24-4371-BBED-0D5D3B60CC69}" type="presParOf" srcId="{122345C3-5EB6-41E7-A88D-893784D379E6}" destId="{90D3F21A-781A-4A6B-B9D7-C59D87867085}" srcOrd="4" destOrd="0" presId="urn:microsoft.com/office/officeart/2008/layout/LinedList"/>
    <dgm:cxn modelId="{024ED7B0-1678-4F36-99CA-7F96C3829670}" type="presParOf" srcId="{122345C3-5EB6-41E7-A88D-893784D379E6}" destId="{8934AA2E-F72A-488F-B224-175F3A179E8A}" srcOrd="5" destOrd="0" presId="urn:microsoft.com/office/officeart/2008/layout/LinedList"/>
    <dgm:cxn modelId="{63AC7360-A6CA-4453-A7BF-967B8CE62827}" type="presParOf" srcId="{8934AA2E-F72A-488F-B224-175F3A179E8A}" destId="{60757508-5998-42F7-9B4A-DC759CE0D35F}" srcOrd="0" destOrd="0" presId="urn:microsoft.com/office/officeart/2008/layout/LinedList"/>
    <dgm:cxn modelId="{6B6D1DA9-A103-4DD3-A15A-92043C7D32FB}" type="presParOf" srcId="{8934AA2E-F72A-488F-B224-175F3A179E8A}" destId="{C9252443-0C70-481F-BFA2-C8443F90767A}" srcOrd="1" destOrd="0" presId="urn:microsoft.com/office/officeart/2008/layout/LinedList"/>
    <dgm:cxn modelId="{0E855E0E-18EC-411D-9D93-25E2595D70F8}" type="presParOf" srcId="{122345C3-5EB6-41E7-A88D-893784D379E6}" destId="{377B10DE-7E20-4B7E-8AB8-359FA784CD43}" srcOrd="6" destOrd="0" presId="urn:microsoft.com/office/officeart/2008/layout/LinedList"/>
    <dgm:cxn modelId="{E5950C6D-7DBF-4744-A068-284DE3FE1DA2}" type="presParOf" srcId="{122345C3-5EB6-41E7-A88D-893784D379E6}" destId="{92950430-4F51-4EFC-91B8-0DE87D334D4C}" srcOrd="7" destOrd="0" presId="urn:microsoft.com/office/officeart/2008/layout/LinedList"/>
    <dgm:cxn modelId="{C120B466-3E96-46B2-8546-E2553D625519}" type="presParOf" srcId="{92950430-4F51-4EFC-91B8-0DE87D334D4C}" destId="{716CA495-DA6D-4CB1-896D-677E1E8B43B8}" srcOrd="0" destOrd="0" presId="urn:microsoft.com/office/officeart/2008/layout/LinedList"/>
    <dgm:cxn modelId="{AEE3AED8-C180-4CF9-8430-D07CDBC33FC7}" type="presParOf" srcId="{92950430-4F51-4EFC-91B8-0DE87D334D4C}" destId="{09DD07F1-70FE-4BAA-9B25-E0C5C68D380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8D57C1-7C9D-4235-BD9C-C35F3180AB7B}" type="doc">
      <dgm:prSet loTypeId="urn:microsoft.com/office/officeart/2005/8/layout/vProcess5" loCatId="process" qsTypeId="urn:microsoft.com/office/officeart/2005/8/quickstyle/simple4" qsCatId="simple" csTypeId="urn:microsoft.com/office/officeart/2005/8/colors/accent3_2" csCatId="accent3" phldr="1"/>
      <dgm:spPr/>
      <dgm:t>
        <a:bodyPr/>
        <a:lstStyle/>
        <a:p>
          <a:endParaRPr lang="vi-VN"/>
        </a:p>
      </dgm:t>
    </dgm:pt>
    <dgm:pt modelId="{ECFFC1CB-3FB9-48BF-8C58-C96A63DB30DA}">
      <dgm:prSet custT="1"/>
      <dgm:spPr/>
      <dgm:t>
        <a:bodyPr/>
        <a:lstStyle/>
        <a:p>
          <a:r>
            <a:rPr lang="en-US" sz="2400" b="1" i="1"/>
            <a:t>Lũ trẻ chắc đang đợi để cùng chơi</a:t>
          </a:r>
          <a:endParaRPr lang="vi-VN" sz="2400" b="1" i="1"/>
        </a:p>
      </dgm:t>
    </dgm:pt>
    <dgm:pt modelId="{5735B413-ED63-4B57-99A4-50C1DB1C34A9}" type="parTrans" cxnId="{A87DF5DA-E6E5-418A-9684-47BE34FBBB56}">
      <dgm:prSet/>
      <dgm:spPr/>
      <dgm:t>
        <a:bodyPr/>
        <a:lstStyle/>
        <a:p>
          <a:endParaRPr lang="vi-VN" sz="1600" b="1" i="1"/>
        </a:p>
      </dgm:t>
    </dgm:pt>
    <dgm:pt modelId="{6CC33AB0-30EC-4AE1-A415-E7EF2C130E07}" type="sibTrans" cxnId="{A87DF5DA-E6E5-418A-9684-47BE34FBBB56}">
      <dgm:prSet custT="1"/>
      <dgm:spPr/>
      <dgm:t>
        <a:bodyPr/>
        <a:lstStyle/>
        <a:p>
          <a:endParaRPr lang="vi-VN" sz="2400" b="1" i="1"/>
        </a:p>
      </dgm:t>
    </dgm:pt>
    <dgm:pt modelId="{EE9F8285-5B3D-480D-9126-B9A95F9D8B6D}">
      <dgm:prSet custT="1"/>
      <dgm:spPr/>
      <dgm:t>
        <a:bodyPr/>
        <a:lstStyle/>
        <a:p>
          <a:r>
            <a:rPr lang="en-US" sz="2400" b="1" i="1"/>
            <a:t>Lộ vẻ vui mừng khi thấy hai chị em </a:t>
          </a:r>
          <a:endParaRPr lang="vi-VN" sz="2400" b="1" i="1"/>
        </a:p>
      </dgm:t>
    </dgm:pt>
    <dgm:pt modelId="{64CDA703-6572-43DD-BEE1-9492DDBF2CE9}" type="parTrans" cxnId="{FFF129DA-4C96-4763-910C-F69174C9228F}">
      <dgm:prSet/>
      <dgm:spPr/>
      <dgm:t>
        <a:bodyPr/>
        <a:lstStyle/>
        <a:p>
          <a:endParaRPr lang="vi-VN" sz="1600" b="1" i="1"/>
        </a:p>
      </dgm:t>
    </dgm:pt>
    <dgm:pt modelId="{D78A23F9-FD2C-4EAF-AA79-FA2F072FDA42}" type="sibTrans" cxnId="{FFF129DA-4C96-4763-910C-F69174C9228F}">
      <dgm:prSet custT="1"/>
      <dgm:spPr/>
      <dgm:t>
        <a:bodyPr/>
        <a:lstStyle/>
        <a:p>
          <a:endParaRPr lang="vi-VN" sz="2400" b="1" i="1"/>
        </a:p>
      </dgm:t>
    </dgm:pt>
    <dgm:pt modelId="{0E7CAD6E-B7D1-46FC-B910-E2C56D874DFD}">
      <dgm:prSet custT="1"/>
      <dgm:spPr/>
      <dgm:t>
        <a:bodyPr/>
        <a:lstStyle/>
        <a:p>
          <a:r>
            <a:rPr lang="en-US" sz="2400" b="1" i="1" dirty="0" err="1"/>
            <a:t>Sơn</a:t>
          </a:r>
          <a:r>
            <a:rPr lang="en-US" sz="2400" b="1" i="1" dirty="0"/>
            <a:t> </a:t>
          </a:r>
          <a:r>
            <a:rPr lang="en-US" sz="2400" b="1" i="1" dirty="0" err="1"/>
            <a:t>và</a:t>
          </a:r>
          <a:r>
            <a:rPr lang="en-US" sz="2400" b="1" i="1" dirty="0"/>
            <a:t> </a:t>
          </a:r>
          <a:r>
            <a:rPr lang="en-US" sz="2400" b="1" i="1" dirty="0" err="1"/>
            <a:t>chị</a:t>
          </a:r>
          <a:r>
            <a:rPr lang="en-US" sz="2400" b="1" i="1" dirty="0"/>
            <a:t> </a:t>
          </a:r>
          <a:r>
            <a:rPr lang="en-US" sz="2400" b="1" i="1" dirty="0" err="1"/>
            <a:t>vẫn</a:t>
          </a:r>
          <a:r>
            <a:rPr lang="en-US" sz="2400" b="1" i="1" dirty="0"/>
            <a:t> </a:t>
          </a:r>
          <a:r>
            <a:rPr lang="en-US" sz="2400" b="1" i="1" dirty="0" err="1"/>
            <a:t>thân</a:t>
          </a:r>
          <a:r>
            <a:rPr lang="en-US" sz="2400" b="1" i="1" dirty="0"/>
            <a:t> </a:t>
          </a:r>
          <a:r>
            <a:rPr lang="en-US" sz="2400" b="1" i="1" dirty="0" err="1"/>
            <a:t>mật</a:t>
          </a:r>
          <a:r>
            <a:rPr lang="en-US" sz="2400" b="1" i="1" dirty="0"/>
            <a:t> </a:t>
          </a:r>
          <a:r>
            <a:rPr lang="en-US" sz="2400" b="1" i="1" dirty="0" err="1"/>
            <a:t>chơi</a:t>
          </a:r>
          <a:r>
            <a:rPr lang="en-US" sz="2400" b="1" i="1" dirty="0"/>
            <a:t> </a:t>
          </a:r>
          <a:r>
            <a:rPr lang="en-US" sz="2400" b="1" i="1" dirty="0" err="1"/>
            <a:t>đùa</a:t>
          </a:r>
          <a:r>
            <a:rPr lang="en-US" sz="2400" b="1" i="1" dirty="0"/>
            <a:t> </a:t>
          </a:r>
          <a:r>
            <a:rPr lang="en-US" sz="2400" b="1" i="1" dirty="0" err="1"/>
            <a:t>với</a:t>
          </a:r>
          <a:endParaRPr lang="vi-VN" sz="2400" b="1" i="1" dirty="0"/>
        </a:p>
      </dgm:t>
    </dgm:pt>
    <dgm:pt modelId="{FDE138D1-35B5-4A26-B2D0-3F607606E43D}" type="parTrans" cxnId="{7E38273C-E63E-488C-BA9D-087E7E9F67BD}">
      <dgm:prSet/>
      <dgm:spPr/>
      <dgm:t>
        <a:bodyPr/>
        <a:lstStyle/>
        <a:p>
          <a:endParaRPr lang="vi-VN" sz="1600" b="1" i="1"/>
        </a:p>
      </dgm:t>
    </dgm:pt>
    <dgm:pt modelId="{ED263EB7-EF68-4189-A992-B773C551453C}" type="sibTrans" cxnId="{7E38273C-E63E-488C-BA9D-087E7E9F67BD}">
      <dgm:prSet custT="1"/>
      <dgm:spPr/>
      <dgm:t>
        <a:bodyPr/>
        <a:lstStyle/>
        <a:p>
          <a:endParaRPr lang="vi-VN" sz="2400" b="1" i="1"/>
        </a:p>
      </dgm:t>
    </dgm:pt>
    <dgm:pt modelId="{4C42975E-56B4-467C-BDFE-9718F5564220}">
      <dgm:prSet custT="1"/>
      <dgm:spPr/>
      <dgm:t>
        <a:bodyPr/>
        <a:lstStyle/>
        <a:p>
          <a:r>
            <a:rPr lang="en-US" sz="2400" b="1" i="1" dirty="0" err="1"/>
            <a:t>không</a:t>
          </a:r>
          <a:r>
            <a:rPr lang="en-US" sz="2400" b="1" i="1" dirty="0"/>
            <a:t> </a:t>
          </a:r>
          <a:r>
            <a:rPr lang="en-US" sz="2400" b="1" i="1" dirty="0" err="1"/>
            <a:t>kiêu</a:t>
          </a:r>
          <a:r>
            <a:rPr lang="en-US" sz="2400" b="1" i="1" dirty="0"/>
            <a:t> </a:t>
          </a:r>
          <a:r>
            <a:rPr lang="en-US" sz="2400" b="1" i="1" dirty="0" err="1"/>
            <a:t>kỳ</a:t>
          </a:r>
          <a:r>
            <a:rPr lang="en-US" sz="2400" b="1" i="1" dirty="0"/>
            <a:t> </a:t>
          </a:r>
          <a:r>
            <a:rPr lang="en-US" sz="2400" b="1" i="1" dirty="0" err="1"/>
            <a:t>và</a:t>
          </a:r>
          <a:r>
            <a:rPr lang="en-US" sz="2400" b="1" i="1" dirty="0"/>
            <a:t> </a:t>
          </a:r>
          <a:r>
            <a:rPr lang="en-US" sz="2400" b="1" i="1" dirty="0" err="1"/>
            <a:t>khinh</a:t>
          </a:r>
          <a:r>
            <a:rPr lang="en-US" sz="2400" b="1" i="1" dirty="0"/>
            <a:t> </a:t>
          </a:r>
          <a:r>
            <a:rPr lang="en-US" sz="2400" b="1" i="1" dirty="0" err="1"/>
            <a:t>khỉnh</a:t>
          </a:r>
          <a:r>
            <a:rPr lang="en-US" sz="2400" b="1" i="1" dirty="0"/>
            <a:t> </a:t>
          </a:r>
          <a:r>
            <a:rPr lang="en-US" sz="2400" b="1" i="1" dirty="0" err="1"/>
            <a:t>như</a:t>
          </a:r>
          <a:r>
            <a:rPr lang="en-US" sz="2400" b="1" i="1" dirty="0"/>
            <a:t> </a:t>
          </a:r>
          <a:r>
            <a:rPr lang="en-US" sz="2400" b="1" i="1" dirty="0" err="1"/>
            <a:t>các</a:t>
          </a:r>
          <a:r>
            <a:rPr lang="en-US" sz="2400" b="1" i="1" dirty="0"/>
            <a:t> </a:t>
          </a:r>
          <a:r>
            <a:rPr lang="en-US" sz="2400" b="1" i="1" dirty="0" err="1"/>
            <a:t>em</a:t>
          </a:r>
          <a:r>
            <a:rPr lang="en-US" sz="2400" b="1" i="1" dirty="0"/>
            <a:t> </a:t>
          </a:r>
          <a:r>
            <a:rPr lang="en-US" sz="2400" b="1" i="1" dirty="0" err="1"/>
            <a:t>họ</a:t>
          </a:r>
          <a:endParaRPr lang="vi-VN" sz="2400" b="1" i="1" dirty="0"/>
        </a:p>
      </dgm:t>
    </dgm:pt>
    <dgm:pt modelId="{6F34FC0D-28E7-43A7-9DEB-B7ED875D2481}" type="parTrans" cxnId="{C1272C96-C7EF-4304-AA0A-D7D585F30E2E}">
      <dgm:prSet/>
      <dgm:spPr/>
      <dgm:t>
        <a:bodyPr/>
        <a:lstStyle/>
        <a:p>
          <a:endParaRPr lang="vi-VN" sz="1600" b="1" i="1"/>
        </a:p>
      </dgm:t>
    </dgm:pt>
    <dgm:pt modelId="{CE0003A9-0CD3-4071-918F-D9412053902C}" type="sibTrans" cxnId="{C1272C96-C7EF-4304-AA0A-D7D585F30E2E}">
      <dgm:prSet custT="1"/>
      <dgm:spPr/>
      <dgm:t>
        <a:bodyPr/>
        <a:lstStyle/>
        <a:p>
          <a:endParaRPr lang="vi-VN" sz="2400" b="1" i="1"/>
        </a:p>
      </dgm:t>
    </dgm:pt>
    <dgm:pt modelId="{37A14FFA-6394-4096-8355-28F7AC660344}">
      <dgm:prSet custT="1"/>
      <dgm:spPr/>
      <dgm:t>
        <a:bodyPr/>
        <a:lstStyle/>
        <a:p>
          <a:r>
            <a:rPr lang="en-US" sz="2000" b="1" i="1" dirty="0" err="1">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Lối</a:t>
          </a:r>
          <a:r>
            <a:rPr lang="en-US" sz="2000" b="1" i="1" dirty="0">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 </a:t>
          </a:r>
          <a:r>
            <a:rPr lang="en-US" sz="2000" b="1" i="1" dirty="0" err="1">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sống</a:t>
          </a:r>
          <a:r>
            <a:rPr lang="en-US" sz="2000" b="1" i="1" dirty="0">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 </a:t>
          </a:r>
          <a:r>
            <a:rPr lang="en-US" sz="2000" b="1" i="1" dirty="0" err="1">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giản</a:t>
          </a:r>
          <a:r>
            <a:rPr lang="en-US" sz="2000" b="1" i="1" dirty="0">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 </a:t>
          </a:r>
          <a:r>
            <a:rPr lang="en-US" sz="2000" b="1" i="1" dirty="0" err="1">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dị</a:t>
          </a:r>
          <a:r>
            <a:rPr lang="en-US" sz="2000" b="1" i="1" dirty="0">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 </a:t>
          </a:r>
          <a:r>
            <a:rPr lang="en-US" sz="2000" b="1" i="1" dirty="0" err="1">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hòa</a:t>
          </a:r>
          <a:r>
            <a:rPr lang="en-US" sz="2000" b="1" i="1" dirty="0">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 </a:t>
          </a:r>
          <a:r>
            <a:rPr lang="en-US" sz="2000" b="1" i="1" dirty="0" err="1">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đồng</a:t>
          </a:r>
          <a:endParaRPr lang="vi-VN" sz="2000" b="1" i="1" dirty="0">
            <a:solidFill>
              <a:schemeClr val="accent4">
                <a:lumMod val="60000"/>
                <a:lumOff val="40000"/>
              </a:schemeClr>
            </a:solidFill>
          </a:endParaRPr>
        </a:p>
      </dgm:t>
    </dgm:pt>
    <dgm:pt modelId="{CBF6C015-8EB6-40E3-A271-7507ACDD9F3D}" type="parTrans" cxnId="{2393449F-8D0A-44E7-91C0-2917824ACBC9}">
      <dgm:prSet/>
      <dgm:spPr/>
      <dgm:t>
        <a:bodyPr/>
        <a:lstStyle/>
        <a:p>
          <a:endParaRPr lang="vi-VN" sz="1600" b="1" i="1"/>
        </a:p>
      </dgm:t>
    </dgm:pt>
    <dgm:pt modelId="{10173AA0-4B96-4BC1-B340-06B8C5022761}" type="sibTrans" cxnId="{2393449F-8D0A-44E7-91C0-2917824ACBC9}">
      <dgm:prSet/>
      <dgm:spPr/>
      <dgm:t>
        <a:bodyPr/>
        <a:lstStyle/>
        <a:p>
          <a:endParaRPr lang="vi-VN" sz="1600" b="1" i="1"/>
        </a:p>
      </dgm:t>
    </dgm:pt>
    <dgm:pt modelId="{26726F46-0FA3-4641-B621-8AFE1A665497}" type="pres">
      <dgm:prSet presAssocID="{648D57C1-7C9D-4235-BD9C-C35F3180AB7B}" presName="outerComposite" presStyleCnt="0">
        <dgm:presLayoutVars>
          <dgm:chMax val="5"/>
          <dgm:dir/>
          <dgm:resizeHandles val="exact"/>
        </dgm:presLayoutVars>
      </dgm:prSet>
      <dgm:spPr/>
    </dgm:pt>
    <dgm:pt modelId="{35C2F67B-B466-4996-94D9-C3BA30FE9858}" type="pres">
      <dgm:prSet presAssocID="{648D57C1-7C9D-4235-BD9C-C35F3180AB7B}" presName="dummyMaxCanvas" presStyleCnt="0">
        <dgm:presLayoutVars/>
      </dgm:prSet>
      <dgm:spPr/>
    </dgm:pt>
    <dgm:pt modelId="{2CD88334-AAC0-486A-88C8-0DFE5541F059}" type="pres">
      <dgm:prSet presAssocID="{648D57C1-7C9D-4235-BD9C-C35F3180AB7B}" presName="FiveNodes_1" presStyleLbl="node1" presStyleIdx="0" presStyleCnt="5">
        <dgm:presLayoutVars>
          <dgm:bulletEnabled val="1"/>
        </dgm:presLayoutVars>
      </dgm:prSet>
      <dgm:spPr/>
    </dgm:pt>
    <dgm:pt modelId="{DEACA0E8-E8CF-4CFE-91A8-8F15522F1633}" type="pres">
      <dgm:prSet presAssocID="{648D57C1-7C9D-4235-BD9C-C35F3180AB7B}" presName="FiveNodes_2" presStyleLbl="node1" presStyleIdx="1" presStyleCnt="5">
        <dgm:presLayoutVars>
          <dgm:bulletEnabled val="1"/>
        </dgm:presLayoutVars>
      </dgm:prSet>
      <dgm:spPr/>
    </dgm:pt>
    <dgm:pt modelId="{7B3C18F1-CF88-4B80-AF1F-20704AB52FD2}" type="pres">
      <dgm:prSet presAssocID="{648D57C1-7C9D-4235-BD9C-C35F3180AB7B}" presName="FiveNodes_3" presStyleLbl="node1" presStyleIdx="2" presStyleCnt="5">
        <dgm:presLayoutVars>
          <dgm:bulletEnabled val="1"/>
        </dgm:presLayoutVars>
      </dgm:prSet>
      <dgm:spPr/>
    </dgm:pt>
    <dgm:pt modelId="{C67388F9-30BD-47E9-B206-F6510F47CC15}" type="pres">
      <dgm:prSet presAssocID="{648D57C1-7C9D-4235-BD9C-C35F3180AB7B}" presName="FiveNodes_4" presStyleLbl="node1" presStyleIdx="3" presStyleCnt="5">
        <dgm:presLayoutVars>
          <dgm:bulletEnabled val="1"/>
        </dgm:presLayoutVars>
      </dgm:prSet>
      <dgm:spPr/>
    </dgm:pt>
    <dgm:pt modelId="{4022065E-5826-4407-8CA0-F0AE665AB69C}" type="pres">
      <dgm:prSet presAssocID="{648D57C1-7C9D-4235-BD9C-C35F3180AB7B}" presName="FiveNodes_5" presStyleLbl="node1" presStyleIdx="4" presStyleCnt="5">
        <dgm:presLayoutVars>
          <dgm:bulletEnabled val="1"/>
        </dgm:presLayoutVars>
      </dgm:prSet>
      <dgm:spPr/>
    </dgm:pt>
    <dgm:pt modelId="{FCB9B9B1-BF3F-4333-AEA9-5ED3363869EE}" type="pres">
      <dgm:prSet presAssocID="{648D57C1-7C9D-4235-BD9C-C35F3180AB7B}" presName="FiveConn_1-2" presStyleLbl="fgAccFollowNode1" presStyleIdx="0" presStyleCnt="4">
        <dgm:presLayoutVars>
          <dgm:bulletEnabled val="1"/>
        </dgm:presLayoutVars>
      </dgm:prSet>
      <dgm:spPr/>
    </dgm:pt>
    <dgm:pt modelId="{272D991F-27F3-48AB-9E88-16AE154950C2}" type="pres">
      <dgm:prSet presAssocID="{648D57C1-7C9D-4235-BD9C-C35F3180AB7B}" presName="FiveConn_2-3" presStyleLbl="fgAccFollowNode1" presStyleIdx="1" presStyleCnt="4">
        <dgm:presLayoutVars>
          <dgm:bulletEnabled val="1"/>
        </dgm:presLayoutVars>
      </dgm:prSet>
      <dgm:spPr/>
    </dgm:pt>
    <dgm:pt modelId="{9DA4DF2E-3EFE-440C-A1A7-DE05B836BF3C}" type="pres">
      <dgm:prSet presAssocID="{648D57C1-7C9D-4235-BD9C-C35F3180AB7B}" presName="FiveConn_3-4" presStyleLbl="fgAccFollowNode1" presStyleIdx="2" presStyleCnt="4">
        <dgm:presLayoutVars>
          <dgm:bulletEnabled val="1"/>
        </dgm:presLayoutVars>
      </dgm:prSet>
      <dgm:spPr/>
    </dgm:pt>
    <dgm:pt modelId="{22A3D56E-D893-41BC-B33B-714A49D59790}" type="pres">
      <dgm:prSet presAssocID="{648D57C1-7C9D-4235-BD9C-C35F3180AB7B}" presName="FiveConn_4-5" presStyleLbl="fgAccFollowNode1" presStyleIdx="3" presStyleCnt="4">
        <dgm:presLayoutVars>
          <dgm:bulletEnabled val="1"/>
        </dgm:presLayoutVars>
      </dgm:prSet>
      <dgm:spPr/>
    </dgm:pt>
    <dgm:pt modelId="{8CC99A8A-5421-4E82-B7A3-69F8381F9EC2}" type="pres">
      <dgm:prSet presAssocID="{648D57C1-7C9D-4235-BD9C-C35F3180AB7B}" presName="FiveNodes_1_text" presStyleLbl="node1" presStyleIdx="4" presStyleCnt="5">
        <dgm:presLayoutVars>
          <dgm:bulletEnabled val="1"/>
        </dgm:presLayoutVars>
      </dgm:prSet>
      <dgm:spPr/>
    </dgm:pt>
    <dgm:pt modelId="{6825BED4-BDDE-43EF-A643-07E73677E2D1}" type="pres">
      <dgm:prSet presAssocID="{648D57C1-7C9D-4235-BD9C-C35F3180AB7B}" presName="FiveNodes_2_text" presStyleLbl="node1" presStyleIdx="4" presStyleCnt="5">
        <dgm:presLayoutVars>
          <dgm:bulletEnabled val="1"/>
        </dgm:presLayoutVars>
      </dgm:prSet>
      <dgm:spPr/>
    </dgm:pt>
    <dgm:pt modelId="{9D2E3F0B-D7FB-4B85-840B-9E2FC73FC1CA}" type="pres">
      <dgm:prSet presAssocID="{648D57C1-7C9D-4235-BD9C-C35F3180AB7B}" presName="FiveNodes_3_text" presStyleLbl="node1" presStyleIdx="4" presStyleCnt="5">
        <dgm:presLayoutVars>
          <dgm:bulletEnabled val="1"/>
        </dgm:presLayoutVars>
      </dgm:prSet>
      <dgm:spPr/>
    </dgm:pt>
    <dgm:pt modelId="{AE27866B-5F70-43B5-94AB-53B55D5110C6}" type="pres">
      <dgm:prSet presAssocID="{648D57C1-7C9D-4235-BD9C-C35F3180AB7B}" presName="FiveNodes_4_text" presStyleLbl="node1" presStyleIdx="4" presStyleCnt="5">
        <dgm:presLayoutVars>
          <dgm:bulletEnabled val="1"/>
        </dgm:presLayoutVars>
      </dgm:prSet>
      <dgm:spPr/>
    </dgm:pt>
    <dgm:pt modelId="{98B58B71-8FA4-4462-8311-50DE38B2A8D4}" type="pres">
      <dgm:prSet presAssocID="{648D57C1-7C9D-4235-BD9C-C35F3180AB7B}" presName="FiveNodes_5_text" presStyleLbl="node1" presStyleIdx="4" presStyleCnt="5">
        <dgm:presLayoutVars>
          <dgm:bulletEnabled val="1"/>
        </dgm:presLayoutVars>
      </dgm:prSet>
      <dgm:spPr/>
    </dgm:pt>
  </dgm:ptLst>
  <dgm:cxnLst>
    <dgm:cxn modelId="{72B3790C-01EC-4ACD-AF4B-81F22A7892C2}" type="presOf" srcId="{ED263EB7-EF68-4189-A992-B773C551453C}" destId="{9DA4DF2E-3EFE-440C-A1A7-DE05B836BF3C}" srcOrd="0" destOrd="0" presId="urn:microsoft.com/office/officeart/2005/8/layout/vProcess5"/>
    <dgm:cxn modelId="{004AB912-B7AF-4033-B0C2-4FDA1C014D2C}" type="presOf" srcId="{ECFFC1CB-3FB9-48BF-8C58-C96A63DB30DA}" destId="{8CC99A8A-5421-4E82-B7A3-69F8381F9EC2}" srcOrd="1" destOrd="0" presId="urn:microsoft.com/office/officeart/2005/8/layout/vProcess5"/>
    <dgm:cxn modelId="{00AE3117-5796-479A-977E-6FE029876238}" type="presOf" srcId="{4C42975E-56B4-467C-BDFE-9718F5564220}" destId="{AE27866B-5F70-43B5-94AB-53B55D5110C6}" srcOrd="1" destOrd="0" presId="urn:microsoft.com/office/officeart/2005/8/layout/vProcess5"/>
    <dgm:cxn modelId="{03B86335-1AEF-4433-94C8-44A3DEF0634D}" type="presOf" srcId="{6CC33AB0-30EC-4AE1-A415-E7EF2C130E07}" destId="{FCB9B9B1-BF3F-4333-AEA9-5ED3363869EE}" srcOrd="0" destOrd="0" presId="urn:microsoft.com/office/officeart/2005/8/layout/vProcess5"/>
    <dgm:cxn modelId="{1E06EC36-6073-4A3C-8832-38F2175C3831}" type="presOf" srcId="{EE9F8285-5B3D-480D-9126-B9A95F9D8B6D}" destId="{6825BED4-BDDE-43EF-A643-07E73677E2D1}" srcOrd="1" destOrd="0" presId="urn:microsoft.com/office/officeart/2005/8/layout/vProcess5"/>
    <dgm:cxn modelId="{7E38273C-E63E-488C-BA9D-087E7E9F67BD}" srcId="{648D57C1-7C9D-4235-BD9C-C35F3180AB7B}" destId="{0E7CAD6E-B7D1-46FC-B910-E2C56D874DFD}" srcOrd="2" destOrd="0" parTransId="{FDE138D1-35B5-4A26-B2D0-3F607606E43D}" sibTransId="{ED263EB7-EF68-4189-A992-B773C551453C}"/>
    <dgm:cxn modelId="{B560E84D-AE7B-43AA-B05D-583FD39ED8F4}" type="presOf" srcId="{37A14FFA-6394-4096-8355-28F7AC660344}" destId="{4022065E-5826-4407-8CA0-F0AE665AB69C}" srcOrd="0" destOrd="0" presId="urn:microsoft.com/office/officeart/2005/8/layout/vProcess5"/>
    <dgm:cxn modelId="{4F0C8B70-4A13-44F2-A24B-423B162AAC3B}" type="presOf" srcId="{D78A23F9-FD2C-4EAF-AA79-FA2F072FDA42}" destId="{272D991F-27F3-48AB-9E88-16AE154950C2}" srcOrd="0" destOrd="0" presId="urn:microsoft.com/office/officeart/2005/8/layout/vProcess5"/>
    <dgm:cxn modelId="{BF52CA50-A2B5-4546-B2B5-D025CBDE1D30}" type="presOf" srcId="{0E7CAD6E-B7D1-46FC-B910-E2C56D874DFD}" destId="{9D2E3F0B-D7FB-4B85-840B-9E2FC73FC1CA}" srcOrd="1" destOrd="0" presId="urn:microsoft.com/office/officeart/2005/8/layout/vProcess5"/>
    <dgm:cxn modelId="{6096A271-5C7E-4BD3-9351-ADE35EB44CED}" type="presOf" srcId="{EE9F8285-5B3D-480D-9126-B9A95F9D8B6D}" destId="{DEACA0E8-E8CF-4CFE-91A8-8F15522F1633}" srcOrd="0" destOrd="0" presId="urn:microsoft.com/office/officeart/2005/8/layout/vProcess5"/>
    <dgm:cxn modelId="{8C6BCD7F-6C5D-4120-B6FD-1B16622228E9}" type="presOf" srcId="{CE0003A9-0CD3-4071-918F-D9412053902C}" destId="{22A3D56E-D893-41BC-B33B-714A49D59790}" srcOrd="0" destOrd="0" presId="urn:microsoft.com/office/officeart/2005/8/layout/vProcess5"/>
    <dgm:cxn modelId="{C1272C96-C7EF-4304-AA0A-D7D585F30E2E}" srcId="{648D57C1-7C9D-4235-BD9C-C35F3180AB7B}" destId="{4C42975E-56B4-467C-BDFE-9718F5564220}" srcOrd="3" destOrd="0" parTransId="{6F34FC0D-28E7-43A7-9DEB-B7ED875D2481}" sibTransId="{CE0003A9-0CD3-4071-918F-D9412053902C}"/>
    <dgm:cxn modelId="{2393449F-8D0A-44E7-91C0-2917824ACBC9}" srcId="{648D57C1-7C9D-4235-BD9C-C35F3180AB7B}" destId="{37A14FFA-6394-4096-8355-28F7AC660344}" srcOrd="4" destOrd="0" parTransId="{CBF6C015-8EB6-40E3-A271-7507ACDD9F3D}" sibTransId="{10173AA0-4B96-4BC1-B340-06B8C5022761}"/>
    <dgm:cxn modelId="{B8CCABA3-BB31-49CB-9FD2-91D01DF0C388}" type="presOf" srcId="{648D57C1-7C9D-4235-BD9C-C35F3180AB7B}" destId="{26726F46-0FA3-4641-B621-8AFE1A665497}" srcOrd="0" destOrd="0" presId="urn:microsoft.com/office/officeart/2005/8/layout/vProcess5"/>
    <dgm:cxn modelId="{FFE512A4-9531-4180-B27E-17B1387D4046}" type="presOf" srcId="{37A14FFA-6394-4096-8355-28F7AC660344}" destId="{98B58B71-8FA4-4462-8311-50DE38B2A8D4}" srcOrd="1" destOrd="0" presId="urn:microsoft.com/office/officeart/2005/8/layout/vProcess5"/>
    <dgm:cxn modelId="{05641AA6-CE4F-4C4B-9E5D-41EC9872BE6F}" type="presOf" srcId="{ECFFC1CB-3FB9-48BF-8C58-C96A63DB30DA}" destId="{2CD88334-AAC0-486A-88C8-0DFE5541F059}" srcOrd="0" destOrd="0" presId="urn:microsoft.com/office/officeart/2005/8/layout/vProcess5"/>
    <dgm:cxn modelId="{77910EAC-E4EA-4148-B2E9-6587D6B5DB05}" type="presOf" srcId="{0E7CAD6E-B7D1-46FC-B910-E2C56D874DFD}" destId="{7B3C18F1-CF88-4B80-AF1F-20704AB52FD2}" srcOrd="0" destOrd="0" presId="urn:microsoft.com/office/officeart/2005/8/layout/vProcess5"/>
    <dgm:cxn modelId="{45F810BE-486D-4418-AC49-9F3F7C9CC4E7}" type="presOf" srcId="{4C42975E-56B4-467C-BDFE-9718F5564220}" destId="{C67388F9-30BD-47E9-B206-F6510F47CC15}" srcOrd="0" destOrd="0" presId="urn:microsoft.com/office/officeart/2005/8/layout/vProcess5"/>
    <dgm:cxn modelId="{FFF129DA-4C96-4763-910C-F69174C9228F}" srcId="{648D57C1-7C9D-4235-BD9C-C35F3180AB7B}" destId="{EE9F8285-5B3D-480D-9126-B9A95F9D8B6D}" srcOrd="1" destOrd="0" parTransId="{64CDA703-6572-43DD-BEE1-9492DDBF2CE9}" sibTransId="{D78A23F9-FD2C-4EAF-AA79-FA2F072FDA42}"/>
    <dgm:cxn modelId="{A87DF5DA-E6E5-418A-9684-47BE34FBBB56}" srcId="{648D57C1-7C9D-4235-BD9C-C35F3180AB7B}" destId="{ECFFC1CB-3FB9-48BF-8C58-C96A63DB30DA}" srcOrd="0" destOrd="0" parTransId="{5735B413-ED63-4B57-99A4-50C1DB1C34A9}" sibTransId="{6CC33AB0-30EC-4AE1-A415-E7EF2C130E07}"/>
    <dgm:cxn modelId="{AF0155E3-1428-49E6-A1EF-C318F1FE2BAA}" type="presParOf" srcId="{26726F46-0FA3-4641-B621-8AFE1A665497}" destId="{35C2F67B-B466-4996-94D9-C3BA30FE9858}" srcOrd="0" destOrd="0" presId="urn:microsoft.com/office/officeart/2005/8/layout/vProcess5"/>
    <dgm:cxn modelId="{49212D3C-B605-4605-A280-496783B9AC93}" type="presParOf" srcId="{26726F46-0FA3-4641-B621-8AFE1A665497}" destId="{2CD88334-AAC0-486A-88C8-0DFE5541F059}" srcOrd="1" destOrd="0" presId="urn:microsoft.com/office/officeart/2005/8/layout/vProcess5"/>
    <dgm:cxn modelId="{0928ECF2-C88D-40B8-AB43-7483CE6F686A}" type="presParOf" srcId="{26726F46-0FA3-4641-B621-8AFE1A665497}" destId="{DEACA0E8-E8CF-4CFE-91A8-8F15522F1633}" srcOrd="2" destOrd="0" presId="urn:microsoft.com/office/officeart/2005/8/layout/vProcess5"/>
    <dgm:cxn modelId="{764A7A56-6E66-4A20-BD55-046FBBE688D8}" type="presParOf" srcId="{26726F46-0FA3-4641-B621-8AFE1A665497}" destId="{7B3C18F1-CF88-4B80-AF1F-20704AB52FD2}" srcOrd="3" destOrd="0" presId="urn:microsoft.com/office/officeart/2005/8/layout/vProcess5"/>
    <dgm:cxn modelId="{5D561583-C111-4733-81CE-6FC2402EE4DF}" type="presParOf" srcId="{26726F46-0FA3-4641-B621-8AFE1A665497}" destId="{C67388F9-30BD-47E9-B206-F6510F47CC15}" srcOrd="4" destOrd="0" presId="urn:microsoft.com/office/officeart/2005/8/layout/vProcess5"/>
    <dgm:cxn modelId="{BBFDA76B-C13D-46B4-B333-E8B6ADE73EE1}" type="presParOf" srcId="{26726F46-0FA3-4641-B621-8AFE1A665497}" destId="{4022065E-5826-4407-8CA0-F0AE665AB69C}" srcOrd="5" destOrd="0" presId="urn:microsoft.com/office/officeart/2005/8/layout/vProcess5"/>
    <dgm:cxn modelId="{47530154-85FA-4AD6-A8CD-0AF6C9837046}" type="presParOf" srcId="{26726F46-0FA3-4641-B621-8AFE1A665497}" destId="{FCB9B9B1-BF3F-4333-AEA9-5ED3363869EE}" srcOrd="6" destOrd="0" presId="urn:microsoft.com/office/officeart/2005/8/layout/vProcess5"/>
    <dgm:cxn modelId="{1F522B7F-EF37-4825-AD13-6A37F7453BC2}" type="presParOf" srcId="{26726F46-0FA3-4641-B621-8AFE1A665497}" destId="{272D991F-27F3-48AB-9E88-16AE154950C2}" srcOrd="7" destOrd="0" presId="urn:microsoft.com/office/officeart/2005/8/layout/vProcess5"/>
    <dgm:cxn modelId="{32156312-F17B-4FC5-8E18-3F24E9B9DC80}" type="presParOf" srcId="{26726F46-0FA3-4641-B621-8AFE1A665497}" destId="{9DA4DF2E-3EFE-440C-A1A7-DE05B836BF3C}" srcOrd="8" destOrd="0" presId="urn:microsoft.com/office/officeart/2005/8/layout/vProcess5"/>
    <dgm:cxn modelId="{A289F197-DFAF-4CF8-9239-86832D65770F}" type="presParOf" srcId="{26726F46-0FA3-4641-B621-8AFE1A665497}" destId="{22A3D56E-D893-41BC-B33B-714A49D59790}" srcOrd="9" destOrd="0" presId="urn:microsoft.com/office/officeart/2005/8/layout/vProcess5"/>
    <dgm:cxn modelId="{3168A65E-E7D1-428F-90DC-1C181195A0FB}" type="presParOf" srcId="{26726F46-0FA3-4641-B621-8AFE1A665497}" destId="{8CC99A8A-5421-4E82-B7A3-69F8381F9EC2}" srcOrd="10" destOrd="0" presId="urn:microsoft.com/office/officeart/2005/8/layout/vProcess5"/>
    <dgm:cxn modelId="{2E1007A5-860B-4D80-B18D-652C721BA96A}" type="presParOf" srcId="{26726F46-0FA3-4641-B621-8AFE1A665497}" destId="{6825BED4-BDDE-43EF-A643-07E73677E2D1}" srcOrd="11" destOrd="0" presId="urn:microsoft.com/office/officeart/2005/8/layout/vProcess5"/>
    <dgm:cxn modelId="{30B7F82E-B0AF-4A69-8824-5E39DD34CFD7}" type="presParOf" srcId="{26726F46-0FA3-4641-B621-8AFE1A665497}" destId="{9D2E3F0B-D7FB-4B85-840B-9E2FC73FC1CA}" srcOrd="12" destOrd="0" presId="urn:microsoft.com/office/officeart/2005/8/layout/vProcess5"/>
    <dgm:cxn modelId="{FDB5A4DC-0301-4ADE-A464-E8E8A2D3C539}" type="presParOf" srcId="{26726F46-0FA3-4641-B621-8AFE1A665497}" destId="{AE27866B-5F70-43B5-94AB-53B55D5110C6}" srcOrd="13" destOrd="0" presId="urn:microsoft.com/office/officeart/2005/8/layout/vProcess5"/>
    <dgm:cxn modelId="{AB92BB75-EB1A-4468-9F5E-8FEFB56E38CB}" type="presParOf" srcId="{26726F46-0FA3-4641-B621-8AFE1A665497}" destId="{98B58B71-8FA4-4462-8311-50DE38B2A8D4}"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7391CB-7F8F-447D-8621-108BF6F8FC9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vi-VN"/>
        </a:p>
      </dgm:t>
    </dgm:pt>
    <dgm:pt modelId="{326561A4-54C7-4780-9A23-4D44E5C2BEB4}">
      <dgm:prSet/>
      <dgm:spPr/>
      <dgm:t>
        <a:bodyPr/>
        <a:lstStyle/>
        <a:p>
          <a:r>
            <a:rPr lang="en-US" b="1" i="1" dirty="0" err="1"/>
            <a:t>Nhận</a:t>
          </a:r>
          <a:r>
            <a:rPr lang="en-US" b="1" i="1" dirty="0"/>
            <a:t> </a:t>
          </a:r>
          <a:r>
            <a:rPr lang="en-US" b="1" i="1" dirty="0" err="1"/>
            <a:t>thấy</a:t>
          </a:r>
          <a:r>
            <a:rPr lang="en-US" b="1" i="1" dirty="0"/>
            <a:t>: </a:t>
          </a:r>
          <a:r>
            <a:rPr lang="en-US" b="1" i="1" dirty="0" err="1"/>
            <a:t>cách</a:t>
          </a:r>
          <a:r>
            <a:rPr lang="en-US" b="1" i="1" dirty="0"/>
            <a:t> </a:t>
          </a:r>
          <a:r>
            <a:rPr lang="en-US" b="1" i="1" dirty="0" err="1"/>
            <a:t>ăn</a:t>
          </a:r>
          <a:r>
            <a:rPr lang="en-US" b="1" i="1" dirty="0"/>
            <a:t> </a:t>
          </a:r>
          <a:r>
            <a:rPr lang="en-US" b="1" i="1" dirty="0" err="1"/>
            <a:t>mặc</a:t>
          </a:r>
          <a:r>
            <a:rPr lang="en-US" b="1" i="1" dirty="0"/>
            <a:t> </a:t>
          </a:r>
          <a:r>
            <a:rPr lang="en-US" b="1" i="1" dirty="0" err="1"/>
            <a:t>của</a:t>
          </a:r>
          <a:r>
            <a:rPr lang="en-US" b="1" i="1" dirty="0"/>
            <a:t> </a:t>
          </a:r>
          <a:r>
            <a:rPr lang="en-US" b="1" i="1" dirty="0" err="1"/>
            <a:t>bọn</a:t>
          </a:r>
          <a:r>
            <a:rPr lang="en-US" b="1" i="1" dirty="0"/>
            <a:t> </a:t>
          </a:r>
          <a:r>
            <a:rPr lang="en-US" b="1" i="1" dirty="0" err="1"/>
            <a:t>trẻ</a:t>
          </a:r>
          <a:r>
            <a:rPr lang="en-US" b="1" i="1" dirty="0"/>
            <a:t> </a:t>
          </a:r>
          <a:r>
            <a:rPr lang="en-US" b="1" i="1" dirty="0" err="1"/>
            <a:t>không</a:t>
          </a:r>
          <a:r>
            <a:rPr lang="en-US" b="1" i="1" dirty="0"/>
            <a:t> </a:t>
          </a:r>
          <a:r>
            <a:rPr lang="en-US" b="1" i="1" dirty="0" err="1"/>
            <a:t>khác</a:t>
          </a:r>
          <a:r>
            <a:rPr lang="en-US" b="1" i="1" dirty="0"/>
            <a:t> </a:t>
          </a:r>
          <a:r>
            <a:rPr lang="en-US" b="1" i="1" dirty="0" err="1"/>
            <a:t>ngày</a:t>
          </a:r>
          <a:r>
            <a:rPr lang="en-US" b="1" i="1" dirty="0"/>
            <a:t> </a:t>
          </a:r>
          <a:r>
            <a:rPr lang="en-US" b="1" i="1" dirty="0" err="1"/>
            <a:t>thường</a:t>
          </a:r>
          <a:endParaRPr lang="vi-VN" i="1" dirty="0"/>
        </a:p>
      </dgm:t>
    </dgm:pt>
    <dgm:pt modelId="{75201BF8-C010-4E5A-BAEF-B495A2924503}" type="parTrans" cxnId="{EDF774A7-B59C-4BEE-AC78-F130C0B117AE}">
      <dgm:prSet/>
      <dgm:spPr/>
      <dgm:t>
        <a:bodyPr/>
        <a:lstStyle/>
        <a:p>
          <a:endParaRPr lang="vi-VN"/>
        </a:p>
      </dgm:t>
    </dgm:pt>
    <dgm:pt modelId="{F9E22E47-E07F-409F-9EFC-7F40BA12C833}" type="sibTrans" cxnId="{EDF774A7-B59C-4BEE-AC78-F130C0B117AE}">
      <dgm:prSet/>
      <dgm:spPr/>
      <dgm:t>
        <a:bodyPr/>
        <a:lstStyle/>
        <a:p>
          <a:endParaRPr lang="vi-VN"/>
        </a:p>
      </dgm:t>
    </dgm:pt>
    <dgm:pt modelId="{63B67D18-68C8-4CD0-BB98-8C02BED72536}">
      <dgm:prSet/>
      <dgm:spPr/>
      <dgm:t>
        <a:bodyPr/>
        <a:lstStyle/>
        <a:p>
          <a:r>
            <a:rPr lang="en-US" b="1" i="1" dirty="0" err="1"/>
            <a:t>Nhận</a:t>
          </a:r>
          <a:r>
            <a:rPr lang="en-US" b="1" i="1" dirty="0"/>
            <a:t> </a:t>
          </a:r>
          <a:r>
            <a:rPr lang="en-US" b="1" i="1" dirty="0" err="1"/>
            <a:t>thấy</a:t>
          </a:r>
          <a:r>
            <a:rPr lang="en-US" b="1" i="1" dirty="0"/>
            <a:t>: </a:t>
          </a:r>
          <a:r>
            <a:rPr lang="en-US" b="1" i="1" dirty="0" err="1"/>
            <a:t>môi</a:t>
          </a:r>
          <a:r>
            <a:rPr lang="en-US" b="1" i="1" dirty="0"/>
            <a:t> </a:t>
          </a:r>
          <a:r>
            <a:rPr lang="en-US" b="1" i="1" dirty="0" err="1"/>
            <a:t>chúng</a:t>
          </a:r>
          <a:r>
            <a:rPr lang="en-US" b="1" i="1" dirty="0"/>
            <a:t> </a:t>
          </a:r>
          <a:r>
            <a:rPr lang="en-US" b="1" i="1" dirty="0" err="1"/>
            <a:t>tím</a:t>
          </a:r>
          <a:r>
            <a:rPr lang="en-US" b="1" i="1" dirty="0"/>
            <a:t> </a:t>
          </a:r>
          <a:r>
            <a:rPr lang="en-US" b="1" i="1" dirty="0" err="1"/>
            <a:t>lại</a:t>
          </a:r>
          <a:r>
            <a:rPr lang="en-US" b="1" i="1" dirty="0"/>
            <a:t>, da </a:t>
          </a:r>
          <a:r>
            <a:rPr lang="en-US" b="1" i="1" dirty="0" err="1"/>
            <a:t>thịt</a:t>
          </a:r>
          <a:r>
            <a:rPr lang="en-US" b="1" i="1" dirty="0"/>
            <a:t> </a:t>
          </a:r>
          <a:r>
            <a:rPr lang="en-US" b="1" i="1" dirty="0" err="1"/>
            <a:t>thâm</a:t>
          </a:r>
          <a:r>
            <a:rPr lang="en-US" b="1" i="1" dirty="0"/>
            <a:t> </a:t>
          </a:r>
          <a:r>
            <a:rPr lang="en-US" b="1" i="1" dirty="0" err="1"/>
            <a:t>đi</a:t>
          </a:r>
          <a:endParaRPr lang="vi-VN" i="1" dirty="0"/>
        </a:p>
      </dgm:t>
    </dgm:pt>
    <dgm:pt modelId="{A37A6C06-06F0-4916-80BA-8A49ABEF7F36}" type="parTrans" cxnId="{8FD000F1-8A7C-4808-A324-FB669D2837CF}">
      <dgm:prSet/>
      <dgm:spPr/>
      <dgm:t>
        <a:bodyPr/>
        <a:lstStyle/>
        <a:p>
          <a:endParaRPr lang="vi-VN"/>
        </a:p>
      </dgm:t>
    </dgm:pt>
    <dgm:pt modelId="{0D42A1B8-E803-4860-8100-1DCFBDFDAA24}" type="sibTrans" cxnId="{8FD000F1-8A7C-4808-A324-FB669D2837CF}">
      <dgm:prSet/>
      <dgm:spPr/>
      <dgm:t>
        <a:bodyPr/>
        <a:lstStyle/>
        <a:p>
          <a:endParaRPr lang="vi-VN"/>
        </a:p>
      </dgm:t>
    </dgm:pt>
    <dgm:pt modelId="{AEFF44B2-159E-46A5-9BBE-0F5BB533797D}">
      <dgm:prSet/>
      <dgm:spPr/>
      <dgm:t>
        <a:bodyPr/>
        <a:lstStyle/>
        <a:p>
          <a:r>
            <a:rPr lang="en-US" b="1"/>
            <a:t>Mỗi con gió đến lại run lên, răng đập vào nhau</a:t>
          </a:r>
          <a:endParaRPr lang="vi-VN"/>
        </a:p>
      </dgm:t>
    </dgm:pt>
    <dgm:pt modelId="{F91FABB6-ECD5-4124-BAFF-9C74863AFCB3}" type="parTrans" cxnId="{0799F138-D834-45D7-AE51-11B4BFAACAD1}">
      <dgm:prSet/>
      <dgm:spPr/>
      <dgm:t>
        <a:bodyPr/>
        <a:lstStyle/>
        <a:p>
          <a:endParaRPr lang="vi-VN"/>
        </a:p>
      </dgm:t>
    </dgm:pt>
    <dgm:pt modelId="{B42FF125-F158-4002-B2C6-2AEEE81EB2E5}" type="sibTrans" cxnId="{0799F138-D834-45D7-AE51-11B4BFAACAD1}">
      <dgm:prSet/>
      <dgm:spPr/>
      <dgm:t>
        <a:bodyPr/>
        <a:lstStyle/>
        <a:p>
          <a:endParaRPr lang="vi-VN"/>
        </a:p>
      </dgm:t>
    </dgm:pt>
    <dgm:pt modelId="{69138E74-0CA8-483C-AE03-8DFB2C329F6E}">
      <dgm:prSet/>
      <dgm:spPr/>
      <dgm:t>
        <a:bodyPr/>
        <a:lstStyle/>
        <a:p>
          <a:r>
            <a:rPr lang="en-US" b="1">
              <a:solidFill>
                <a:srgbClr val="FFFF00"/>
              </a:solidFill>
            </a:rPr>
            <a:t>* Tâm hồn nhạy cảm, để ý đến bạn bè</a:t>
          </a:r>
          <a:endParaRPr lang="vi-VN">
            <a:solidFill>
              <a:srgbClr val="FFFF00"/>
            </a:solidFill>
          </a:endParaRPr>
        </a:p>
      </dgm:t>
    </dgm:pt>
    <dgm:pt modelId="{D28D697C-ECD8-4E92-94DD-2373073E256A}" type="parTrans" cxnId="{74FCDB39-9D0E-458A-8039-480E90ABF105}">
      <dgm:prSet/>
      <dgm:spPr/>
      <dgm:t>
        <a:bodyPr/>
        <a:lstStyle/>
        <a:p>
          <a:endParaRPr lang="vi-VN"/>
        </a:p>
      </dgm:t>
    </dgm:pt>
    <dgm:pt modelId="{150E772B-3C8F-49F3-B1D1-1CE2716ADA6B}" type="sibTrans" cxnId="{74FCDB39-9D0E-458A-8039-480E90ABF105}">
      <dgm:prSet/>
      <dgm:spPr/>
      <dgm:t>
        <a:bodyPr/>
        <a:lstStyle/>
        <a:p>
          <a:endParaRPr lang="vi-VN"/>
        </a:p>
      </dgm:t>
    </dgm:pt>
    <dgm:pt modelId="{901F0A1B-23EC-47C8-9DCF-052119DB67BA}" type="pres">
      <dgm:prSet presAssocID="{3C7391CB-7F8F-447D-8621-108BF6F8FC97}" presName="linear" presStyleCnt="0">
        <dgm:presLayoutVars>
          <dgm:animLvl val="lvl"/>
          <dgm:resizeHandles val="exact"/>
        </dgm:presLayoutVars>
      </dgm:prSet>
      <dgm:spPr/>
    </dgm:pt>
    <dgm:pt modelId="{5A5B6A6A-145A-41C5-89FA-4F4B9CF35991}" type="pres">
      <dgm:prSet presAssocID="{326561A4-54C7-4780-9A23-4D44E5C2BEB4}" presName="parentText" presStyleLbl="node1" presStyleIdx="0" presStyleCnt="4" custLinFactNeighborY="-14878">
        <dgm:presLayoutVars>
          <dgm:chMax val="0"/>
          <dgm:bulletEnabled val="1"/>
        </dgm:presLayoutVars>
      </dgm:prSet>
      <dgm:spPr/>
    </dgm:pt>
    <dgm:pt modelId="{F0673C47-4DAC-4E07-919E-4BFBAC98108E}" type="pres">
      <dgm:prSet presAssocID="{F9E22E47-E07F-409F-9EFC-7F40BA12C833}" presName="spacer" presStyleCnt="0"/>
      <dgm:spPr/>
    </dgm:pt>
    <dgm:pt modelId="{54382605-FCAE-4EBD-8DFE-83ADB3BD1EB1}" type="pres">
      <dgm:prSet presAssocID="{63B67D18-68C8-4CD0-BB98-8C02BED72536}" presName="parentText" presStyleLbl="node1" presStyleIdx="1" presStyleCnt="4" custLinFactNeighborY="-7428">
        <dgm:presLayoutVars>
          <dgm:chMax val="0"/>
          <dgm:bulletEnabled val="1"/>
        </dgm:presLayoutVars>
      </dgm:prSet>
      <dgm:spPr/>
    </dgm:pt>
    <dgm:pt modelId="{EBFC1D8F-2928-45E9-B967-AE4B92EF1EF9}" type="pres">
      <dgm:prSet presAssocID="{0D42A1B8-E803-4860-8100-1DCFBDFDAA24}" presName="spacer" presStyleCnt="0"/>
      <dgm:spPr/>
    </dgm:pt>
    <dgm:pt modelId="{B1B27A31-98E4-4DC5-BBAA-AE9C433A75FD}" type="pres">
      <dgm:prSet presAssocID="{AEFF44B2-159E-46A5-9BBE-0F5BB533797D}" presName="parentText" presStyleLbl="node1" presStyleIdx="2" presStyleCnt="4">
        <dgm:presLayoutVars>
          <dgm:chMax val="0"/>
          <dgm:bulletEnabled val="1"/>
        </dgm:presLayoutVars>
      </dgm:prSet>
      <dgm:spPr/>
    </dgm:pt>
    <dgm:pt modelId="{1A5BD024-E9E6-4F16-B36D-39EEF9B40D07}" type="pres">
      <dgm:prSet presAssocID="{B42FF125-F158-4002-B2C6-2AEEE81EB2E5}" presName="spacer" presStyleCnt="0"/>
      <dgm:spPr/>
    </dgm:pt>
    <dgm:pt modelId="{069107C4-C5CB-4D36-B002-B2DC26AE7958}" type="pres">
      <dgm:prSet presAssocID="{69138E74-0CA8-483C-AE03-8DFB2C329F6E}" presName="parentText" presStyleLbl="node1" presStyleIdx="3" presStyleCnt="4">
        <dgm:presLayoutVars>
          <dgm:chMax val="0"/>
          <dgm:bulletEnabled val="1"/>
        </dgm:presLayoutVars>
      </dgm:prSet>
      <dgm:spPr/>
    </dgm:pt>
  </dgm:ptLst>
  <dgm:cxnLst>
    <dgm:cxn modelId="{C6A77F0F-0303-4309-8AEE-6ED0A02DD414}" type="presOf" srcId="{69138E74-0CA8-483C-AE03-8DFB2C329F6E}" destId="{069107C4-C5CB-4D36-B002-B2DC26AE7958}" srcOrd="0" destOrd="0" presId="urn:microsoft.com/office/officeart/2005/8/layout/vList2"/>
    <dgm:cxn modelId="{0799F138-D834-45D7-AE51-11B4BFAACAD1}" srcId="{3C7391CB-7F8F-447D-8621-108BF6F8FC97}" destId="{AEFF44B2-159E-46A5-9BBE-0F5BB533797D}" srcOrd="2" destOrd="0" parTransId="{F91FABB6-ECD5-4124-BAFF-9C74863AFCB3}" sibTransId="{B42FF125-F158-4002-B2C6-2AEEE81EB2E5}"/>
    <dgm:cxn modelId="{74FCDB39-9D0E-458A-8039-480E90ABF105}" srcId="{3C7391CB-7F8F-447D-8621-108BF6F8FC97}" destId="{69138E74-0CA8-483C-AE03-8DFB2C329F6E}" srcOrd="3" destOrd="0" parTransId="{D28D697C-ECD8-4E92-94DD-2373073E256A}" sibTransId="{150E772B-3C8F-49F3-B1D1-1CE2716ADA6B}"/>
    <dgm:cxn modelId="{70B25256-F7ED-4D19-B175-3D8A04C601BF}" type="presOf" srcId="{63B67D18-68C8-4CD0-BB98-8C02BED72536}" destId="{54382605-FCAE-4EBD-8DFE-83ADB3BD1EB1}" srcOrd="0" destOrd="0" presId="urn:microsoft.com/office/officeart/2005/8/layout/vList2"/>
    <dgm:cxn modelId="{EDF774A7-B59C-4BEE-AC78-F130C0B117AE}" srcId="{3C7391CB-7F8F-447D-8621-108BF6F8FC97}" destId="{326561A4-54C7-4780-9A23-4D44E5C2BEB4}" srcOrd="0" destOrd="0" parTransId="{75201BF8-C010-4E5A-BAEF-B495A2924503}" sibTransId="{F9E22E47-E07F-409F-9EFC-7F40BA12C833}"/>
    <dgm:cxn modelId="{627F3CBC-CE94-4448-B61F-ECC94025A997}" type="presOf" srcId="{326561A4-54C7-4780-9A23-4D44E5C2BEB4}" destId="{5A5B6A6A-145A-41C5-89FA-4F4B9CF35991}" srcOrd="0" destOrd="0" presId="urn:microsoft.com/office/officeart/2005/8/layout/vList2"/>
    <dgm:cxn modelId="{2E2AB8BF-1979-4A6C-986E-B17A2F554082}" type="presOf" srcId="{AEFF44B2-159E-46A5-9BBE-0F5BB533797D}" destId="{B1B27A31-98E4-4DC5-BBAA-AE9C433A75FD}" srcOrd="0" destOrd="0" presId="urn:microsoft.com/office/officeart/2005/8/layout/vList2"/>
    <dgm:cxn modelId="{8FD000F1-8A7C-4808-A324-FB669D2837CF}" srcId="{3C7391CB-7F8F-447D-8621-108BF6F8FC97}" destId="{63B67D18-68C8-4CD0-BB98-8C02BED72536}" srcOrd="1" destOrd="0" parTransId="{A37A6C06-06F0-4916-80BA-8A49ABEF7F36}" sibTransId="{0D42A1B8-E803-4860-8100-1DCFBDFDAA24}"/>
    <dgm:cxn modelId="{6E3554F6-2937-4D4C-B20A-37CA97394C70}" type="presOf" srcId="{3C7391CB-7F8F-447D-8621-108BF6F8FC97}" destId="{901F0A1B-23EC-47C8-9DCF-052119DB67BA}" srcOrd="0" destOrd="0" presId="urn:microsoft.com/office/officeart/2005/8/layout/vList2"/>
    <dgm:cxn modelId="{EF2FCC58-E1A7-4ED3-A5DD-470A1D0876D3}" type="presParOf" srcId="{901F0A1B-23EC-47C8-9DCF-052119DB67BA}" destId="{5A5B6A6A-145A-41C5-89FA-4F4B9CF35991}" srcOrd="0" destOrd="0" presId="urn:microsoft.com/office/officeart/2005/8/layout/vList2"/>
    <dgm:cxn modelId="{E078372E-8480-4D04-B65C-FCEEEE0BF309}" type="presParOf" srcId="{901F0A1B-23EC-47C8-9DCF-052119DB67BA}" destId="{F0673C47-4DAC-4E07-919E-4BFBAC98108E}" srcOrd="1" destOrd="0" presId="urn:microsoft.com/office/officeart/2005/8/layout/vList2"/>
    <dgm:cxn modelId="{9E200D1D-30E4-404E-B69D-C2ACD7067340}" type="presParOf" srcId="{901F0A1B-23EC-47C8-9DCF-052119DB67BA}" destId="{54382605-FCAE-4EBD-8DFE-83ADB3BD1EB1}" srcOrd="2" destOrd="0" presId="urn:microsoft.com/office/officeart/2005/8/layout/vList2"/>
    <dgm:cxn modelId="{C5C577AB-95AD-4CBE-9B0B-6E217D622DB0}" type="presParOf" srcId="{901F0A1B-23EC-47C8-9DCF-052119DB67BA}" destId="{EBFC1D8F-2928-45E9-B967-AE4B92EF1EF9}" srcOrd="3" destOrd="0" presId="urn:microsoft.com/office/officeart/2005/8/layout/vList2"/>
    <dgm:cxn modelId="{56E64BFE-5FBC-49DE-AACC-3F104ADDD2CF}" type="presParOf" srcId="{901F0A1B-23EC-47C8-9DCF-052119DB67BA}" destId="{B1B27A31-98E4-4DC5-BBAA-AE9C433A75FD}" srcOrd="4" destOrd="0" presId="urn:microsoft.com/office/officeart/2005/8/layout/vList2"/>
    <dgm:cxn modelId="{5BA5895F-2354-47D7-BF90-08AF2CA7E031}" type="presParOf" srcId="{901F0A1B-23EC-47C8-9DCF-052119DB67BA}" destId="{1A5BD024-E9E6-4F16-B36D-39EEF9B40D07}" srcOrd="5" destOrd="0" presId="urn:microsoft.com/office/officeart/2005/8/layout/vList2"/>
    <dgm:cxn modelId="{1B1BBF8A-4D50-456F-B24F-02723AA8336C}" type="presParOf" srcId="{901F0A1B-23EC-47C8-9DCF-052119DB67BA}" destId="{069107C4-C5CB-4D36-B002-B2DC26AE795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2093DF-8FB7-4FA6-9394-6E19D1A3F91D}" type="doc">
      <dgm:prSet loTypeId="urn:microsoft.com/office/officeart/2005/8/layout/bProcess3" loCatId="process" qsTypeId="urn:microsoft.com/office/officeart/2005/8/quickstyle/simple3" qsCatId="simple" csTypeId="urn:microsoft.com/office/officeart/2005/8/colors/accent2_3" csCatId="accent2" phldr="1"/>
      <dgm:spPr/>
      <dgm:t>
        <a:bodyPr/>
        <a:lstStyle/>
        <a:p>
          <a:endParaRPr lang="vi-VN"/>
        </a:p>
      </dgm:t>
    </dgm:pt>
    <dgm:pt modelId="{CB0F275D-EADE-4917-9B5C-C5069DCB587E}">
      <dgm:prSet custT="1"/>
      <dgm:spPr/>
      <dgm:t>
        <a:bodyPr/>
        <a:lstStyle/>
        <a:p>
          <a:r>
            <a:rPr lang="en-US" sz="2000" b="1" dirty="0"/>
            <a:t>Khi </a:t>
          </a:r>
          <a:r>
            <a:rPr lang="en-US" sz="2000" b="1" dirty="0" err="1"/>
            <a:t>thấy</a:t>
          </a:r>
          <a:r>
            <a:rPr lang="en-US" sz="2000" b="1" dirty="0"/>
            <a:t> </a:t>
          </a:r>
          <a:r>
            <a:rPr lang="en-US" sz="2000" b="1" dirty="0" err="1"/>
            <a:t>Hiên</a:t>
          </a:r>
          <a:r>
            <a:rPr lang="en-US" sz="2000" b="1" dirty="0"/>
            <a:t> </a:t>
          </a:r>
          <a:r>
            <a:rPr lang="en-US" sz="2000" b="1" dirty="0" err="1"/>
            <a:t>đứng</a:t>
          </a:r>
          <a:r>
            <a:rPr lang="en-US" sz="2000" b="1" dirty="0"/>
            <a:t> </a:t>
          </a:r>
          <a:r>
            <a:rPr lang="en-US" sz="2000" b="1" dirty="0" err="1"/>
            <a:t>nép</a:t>
          </a:r>
          <a:r>
            <a:rPr lang="en-US" sz="2000" b="1" dirty="0"/>
            <a:t> </a:t>
          </a:r>
          <a:r>
            <a:rPr lang="en-US" sz="2000" b="1" dirty="0" err="1"/>
            <a:t>một</a:t>
          </a:r>
          <a:r>
            <a:rPr lang="en-US" sz="2000" b="1" dirty="0"/>
            <a:t> </a:t>
          </a:r>
          <a:r>
            <a:rPr lang="en-US" sz="2000" b="1" dirty="0" err="1"/>
            <a:t>chỗ</a:t>
          </a:r>
          <a:r>
            <a:rPr lang="en-US" sz="2000" b="1" dirty="0"/>
            <a:t> </a:t>
          </a:r>
          <a:r>
            <a:rPr lang="en-US" sz="2000" b="1" dirty="0" err="1"/>
            <a:t>không</a:t>
          </a:r>
          <a:r>
            <a:rPr lang="en-US" sz="2000" b="1" dirty="0"/>
            <a:t> ra </a:t>
          </a:r>
          <a:r>
            <a:rPr lang="en-US" sz="2000" b="1" dirty="0" err="1"/>
            <a:t>chơi</a:t>
          </a:r>
          <a:r>
            <a:rPr lang="en-US" sz="2000" b="1" dirty="0"/>
            <a:t> </a:t>
          </a:r>
          <a:r>
            <a:rPr lang="en-US" sz="2000" b="1" dirty="0" err="1"/>
            <a:t>cùng</a:t>
          </a:r>
          <a:r>
            <a:rPr lang="en-US" sz="2000" b="1" dirty="0"/>
            <a:t>:</a:t>
          </a:r>
          <a:endParaRPr lang="vi-VN" sz="2000" b="1" dirty="0"/>
        </a:p>
      </dgm:t>
    </dgm:pt>
    <dgm:pt modelId="{83D0AAA0-04CE-49B9-8EF3-6950B789F655}" type="parTrans" cxnId="{4B07635F-4A68-4866-A10B-DFBC1D90BE19}">
      <dgm:prSet/>
      <dgm:spPr/>
      <dgm:t>
        <a:bodyPr/>
        <a:lstStyle/>
        <a:p>
          <a:endParaRPr lang="vi-VN" sz="3200" b="1"/>
        </a:p>
      </dgm:t>
    </dgm:pt>
    <dgm:pt modelId="{549FF118-29A6-4B6A-A7C1-B73056AA9DF2}" type="sibTrans" cxnId="{4B07635F-4A68-4866-A10B-DFBC1D90BE19}">
      <dgm:prSet custT="1"/>
      <dgm:spPr/>
      <dgm:t>
        <a:bodyPr/>
        <a:lstStyle/>
        <a:p>
          <a:endParaRPr lang="vi-VN" sz="900" b="1"/>
        </a:p>
      </dgm:t>
    </dgm:pt>
    <dgm:pt modelId="{8C1884CC-F83E-414F-AA7D-9236BE0062FD}">
      <dgm:prSet custT="1"/>
      <dgm:spPr/>
      <dgm:t>
        <a:bodyPr/>
        <a:lstStyle/>
        <a:p>
          <a:r>
            <a:rPr lang="en-US" sz="2000" b="1" dirty="0"/>
            <a:t>+ </a:t>
          </a:r>
          <a:r>
            <a:rPr lang="en-US" sz="2000" b="1" dirty="0" err="1"/>
            <a:t>Gọi</a:t>
          </a:r>
          <a:r>
            <a:rPr lang="en-US" sz="2000" b="1" dirty="0"/>
            <a:t> ra </a:t>
          </a:r>
          <a:r>
            <a:rPr lang="en-US" sz="2000" b="1" dirty="0" err="1"/>
            <a:t>cùng</a:t>
          </a:r>
          <a:r>
            <a:rPr lang="en-US" sz="2000" b="1" dirty="0"/>
            <a:t> </a:t>
          </a:r>
          <a:r>
            <a:rPr lang="en-US" sz="2000" b="1" dirty="0" err="1"/>
            <a:t>chơi</a:t>
          </a:r>
          <a:r>
            <a:rPr lang="en-US" sz="2000" b="1" dirty="0"/>
            <a:t>, </a:t>
          </a:r>
          <a:r>
            <a:rPr lang="en-US" sz="2000" b="1" dirty="0" err="1"/>
            <a:t>bước</a:t>
          </a:r>
          <a:r>
            <a:rPr lang="en-US" sz="2000" b="1" dirty="0"/>
            <a:t> </a:t>
          </a:r>
          <a:r>
            <a:rPr lang="en-US" sz="2000" b="1" dirty="0" err="1"/>
            <a:t>đến</a:t>
          </a:r>
          <a:r>
            <a:rPr lang="en-US" sz="2000" b="1" dirty="0"/>
            <a:t> </a:t>
          </a:r>
          <a:r>
            <a:rPr lang="en-US" sz="2000" b="1" dirty="0" err="1"/>
            <a:t>gần</a:t>
          </a:r>
          <a:r>
            <a:rPr lang="en-US" sz="2000" b="1" dirty="0"/>
            <a:t> </a:t>
          </a:r>
          <a:endParaRPr lang="vi-VN" sz="2000" b="1" dirty="0"/>
        </a:p>
      </dgm:t>
    </dgm:pt>
    <dgm:pt modelId="{90C60CA0-B350-45DD-8CCC-E20E156049CD}" type="parTrans" cxnId="{9C0C49B2-E55C-4706-A9D4-8658893CEF76}">
      <dgm:prSet/>
      <dgm:spPr/>
      <dgm:t>
        <a:bodyPr/>
        <a:lstStyle/>
        <a:p>
          <a:endParaRPr lang="vi-VN" sz="3200" b="1"/>
        </a:p>
      </dgm:t>
    </dgm:pt>
    <dgm:pt modelId="{8B58D956-FB5A-487A-99E7-A4D1E879BA72}" type="sibTrans" cxnId="{9C0C49B2-E55C-4706-A9D4-8658893CEF76}">
      <dgm:prSet custT="1"/>
      <dgm:spPr/>
      <dgm:t>
        <a:bodyPr/>
        <a:lstStyle/>
        <a:p>
          <a:endParaRPr lang="vi-VN" sz="900" b="1"/>
        </a:p>
      </dgm:t>
    </dgm:pt>
    <dgm:pt modelId="{833E00B3-356A-490D-9D18-B1435CF15133}">
      <dgm:prSet custT="1"/>
      <dgm:spPr/>
      <dgm:t>
        <a:bodyPr/>
        <a:lstStyle/>
        <a:p>
          <a:r>
            <a:rPr lang="en-US" sz="2000" b="1" dirty="0"/>
            <a:t>+ </a:t>
          </a:r>
          <a:r>
            <a:rPr lang="en-US" sz="2000" b="1" dirty="0" err="1"/>
            <a:t>Hỏi</a:t>
          </a:r>
          <a:r>
            <a:rPr lang="en-US" sz="2000" b="1" dirty="0"/>
            <a:t>: “</a:t>
          </a:r>
          <a:r>
            <a:rPr lang="en-US" sz="2000" b="1" dirty="0" err="1"/>
            <a:t>Áo</a:t>
          </a:r>
          <a:r>
            <a:rPr lang="en-US" sz="2000" b="1" dirty="0"/>
            <a:t> </a:t>
          </a:r>
          <a:r>
            <a:rPr lang="en-US" sz="2000" b="1" dirty="0" err="1"/>
            <a:t>lành</a:t>
          </a:r>
          <a:r>
            <a:rPr lang="en-US" sz="2000" b="1" dirty="0"/>
            <a:t> </a:t>
          </a:r>
          <a:r>
            <a:rPr lang="en-US" sz="2000" b="1" dirty="0" err="1"/>
            <a:t>đâu</a:t>
          </a:r>
          <a:r>
            <a:rPr lang="en-US" sz="2000" b="1" dirty="0"/>
            <a:t> </a:t>
          </a:r>
          <a:r>
            <a:rPr lang="en-US" sz="2000" b="1" dirty="0" err="1"/>
            <a:t>không</a:t>
          </a:r>
          <a:r>
            <a:rPr lang="en-US" sz="2000" b="1" dirty="0"/>
            <a:t> </a:t>
          </a:r>
          <a:r>
            <a:rPr lang="en-US" sz="2000" b="1" dirty="0" err="1"/>
            <a:t>mặc</a:t>
          </a:r>
          <a:r>
            <a:rPr lang="en-US" sz="2000" b="1" dirty="0"/>
            <a:t>?”</a:t>
          </a:r>
          <a:endParaRPr lang="vi-VN" sz="2000" b="1" dirty="0"/>
        </a:p>
      </dgm:t>
    </dgm:pt>
    <dgm:pt modelId="{0561AC6D-7333-4DD2-8F4A-8C338680CBDA}" type="parTrans" cxnId="{E215C565-A199-42A1-977F-B835D6049EFD}">
      <dgm:prSet/>
      <dgm:spPr/>
      <dgm:t>
        <a:bodyPr/>
        <a:lstStyle/>
        <a:p>
          <a:endParaRPr lang="vi-VN" sz="3200" b="1"/>
        </a:p>
      </dgm:t>
    </dgm:pt>
    <dgm:pt modelId="{BDEEAB43-DE81-467D-98A3-F993E5DBB671}" type="sibTrans" cxnId="{E215C565-A199-42A1-977F-B835D6049EFD}">
      <dgm:prSet custT="1"/>
      <dgm:spPr/>
      <dgm:t>
        <a:bodyPr/>
        <a:lstStyle/>
        <a:p>
          <a:endParaRPr lang="vi-VN" sz="900" b="1"/>
        </a:p>
      </dgm:t>
    </dgm:pt>
    <dgm:pt modelId="{57B60A1E-9717-4AFA-BCE2-9D86AE2FB2E5}">
      <dgm:prSet custT="1"/>
      <dgm:spPr/>
      <dgm:t>
        <a:bodyPr/>
        <a:lstStyle/>
        <a:p>
          <a:r>
            <a:rPr lang="en-US" sz="2000" b="1"/>
            <a:t>+ “Sao không bảo u mày may cho?”</a:t>
          </a:r>
          <a:endParaRPr lang="vi-VN" sz="2000" b="1"/>
        </a:p>
      </dgm:t>
    </dgm:pt>
    <dgm:pt modelId="{F6B5FA36-89A4-449C-8397-337315556596}" type="parTrans" cxnId="{4E093F30-CE9D-422A-BD25-1CF56D3C5176}">
      <dgm:prSet/>
      <dgm:spPr/>
      <dgm:t>
        <a:bodyPr/>
        <a:lstStyle/>
        <a:p>
          <a:endParaRPr lang="vi-VN" sz="3200" b="1"/>
        </a:p>
      </dgm:t>
    </dgm:pt>
    <dgm:pt modelId="{CA69C23F-EA9C-4465-B204-572B506973CD}" type="sibTrans" cxnId="{4E093F30-CE9D-422A-BD25-1CF56D3C5176}">
      <dgm:prSet custT="1"/>
      <dgm:spPr/>
      <dgm:t>
        <a:bodyPr/>
        <a:lstStyle/>
        <a:p>
          <a:endParaRPr lang="vi-VN" sz="900" b="1"/>
        </a:p>
      </dgm:t>
    </dgm:pt>
    <dgm:pt modelId="{5EEB74C6-C757-4A87-A08C-08C64466A91F}">
      <dgm:prSet custT="1"/>
      <dgm:spPr/>
      <dgm:t>
        <a:bodyPr/>
        <a:lstStyle/>
        <a:p>
          <a:r>
            <a:rPr lang="en-US" sz="2400" b="1" dirty="0">
              <a:solidFill>
                <a:srgbClr val="FF0000"/>
              </a:solidFill>
            </a:rPr>
            <a:t>* Quan </a:t>
          </a:r>
          <a:r>
            <a:rPr lang="en-US" sz="2400" b="1" dirty="0" err="1">
              <a:solidFill>
                <a:srgbClr val="FF0000"/>
              </a:solidFill>
            </a:rPr>
            <a:t>tâm</a:t>
          </a:r>
          <a:r>
            <a:rPr lang="en-US" sz="2400" b="1" dirty="0">
              <a:solidFill>
                <a:srgbClr val="FF0000"/>
              </a:solidFill>
            </a:rPr>
            <a:t> </a:t>
          </a:r>
          <a:r>
            <a:rPr lang="en-US" sz="2400" b="1" dirty="0" err="1">
              <a:solidFill>
                <a:srgbClr val="FF0000"/>
              </a:solidFill>
            </a:rPr>
            <a:t>bè</a:t>
          </a:r>
          <a:r>
            <a:rPr lang="en-US" sz="2400" b="1" dirty="0">
              <a:solidFill>
                <a:srgbClr val="FF0000"/>
              </a:solidFill>
            </a:rPr>
            <a:t> </a:t>
          </a:r>
          <a:r>
            <a:rPr lang="en-US" sz="2400" b="1" dirty="0" err="1">
              <a:solidFill>
                <a:srgbClr val="FF0000"/>
              </a:solidFill>
            </a:rPr>
            <a:t>bạn</a:t>
          </a:r>
          <a:r>
            <a:rPr lang="en-US" sz="2400" b="1" dirty="0">
              <a:solidFill>
                <a:srgbClr val="FF0000"/>
              </a:solidFill>
            </a:rPr>
            <a:t> </a:t>
          </a:r>
          <a:r>
            <a:rPr lang="en-US" sz="2400" b="1" dirty="0" err="1">
              <a:solidFill>
                <a:srgbClr val="FF0000"/>
              </a:solidFill>
            </a:rPr>
            <a:t>chân</a:t>
          </a:r>
          <a:r>
            <a:rPr lang="en-US" sz="2400" b="1" dirty="0">
              <a:solidFill>
                <a:srgbClr val="FF0000"/>
              </a:solidFill>
            </a:rPr>
            <a:t> </a:t>
          </a:r>
          <a:r>
            <a:rPr lang="en-US" sz="2400" b="1" dirty="0" err="1">
              <a:solidFill>
                <a:srgbClr val="FF0000"/>
              </a:solidFill>
            </a:rPr>
            <a:t>thành</a:t>
          </a:r>
          <a:endParaRPr lang="vi-VN" sz="2400" b="1" dirty="0">
            <a:solidFill>
              <a:srgbClr val="FF0000"/>
            </a:solidFill>
          </a:endParaRPr>
        </a:p>
      </dgm:t>
    </dgm:pt>
    <dgm:pt modelId="{6FE74991-B4F9-4060-B30B-0710C3D2629F}" type="parTrans" cxnId="{2AF0294B-DC14-4D11-886B-99C08754865C}">
      <dgm:prSet/>
      <dgm:spPr/>
      <dgm:t>
        <a:bodyPr/>
        <a:lstStyle/>
        <a:p>
          <a:endParaRPr lang="vi-VN" sz="3200" b="1"/>
        </a:p>
      </dgm:t>
    </dgm:pt>
    <dgm:pt modelId="{D44439CE-BD5B-417B-817E-997705C0B8AE}" type="sibTrans" cxnId="{2AF0294B-DC14-4D11-886B-99C08754865C}">
      <dgm:prSet/>
      <dgm:spPr/>
      <dgm:t>
        <a:bodyPr/>
        <a:lstStyle/>
        <a:p>
          <a:endParaRPr lang="vi-VN" sz="3200" b="1"/>
        </a:p>
      </dgm:t>
    </dgm:pt>
    <dgm:pt modelId="{19FD6CB0-703D-497A-A3DE-50FABC367844}" type="pres">
      <dgm:prSet presAssocID="{052093DF-8FB7-4FA6-9394-6E19D1A3F91D}" presName="Name0" presStyleCnt="0">
        <dgm:presLayoutVars>
          <dgm:dir/>
          <dgm:resizeHandles val="exact"/>
        </dgm:presLayoutVars>
      </dgm:prSet>
      <dgm:spPr/>
    </dgm:pt>
    <dgm:pt modelId="{2F2C6C9C-8739-4315-AA31-37D23A206919}" type="pres">
      <dgm:prSet presAssocID="{CB0F275D-EADE-4917-9B5C-C5069DCB587E}" presName="node" presStyleLbl="node1" presStyleIdx="0" presStyleCnt="5" custScaleX="164785">
        <dgm:presLayoutVars>
          <dgm:bulletEnabled val="1"/>
        </dgm:presLayoutVars>
      </dgm:prSet>
      <dgm:spPr/>
    </dgm:pt>
    <dgm:pt modelId="{6FFCE1CE-AA7C-4F9F-A298-5B9033A726CF}" type="pres">
      <dgm:prSet presAssocID="{549FF118-29A6-4B6A-A7C1-B73056AA9DF2}" presName="sibTrans" presStyleLbl="sibTrans1D1" presStyleIdx="0" presStyleCnt="4"/>
      <dgm:spPr/>
    </dgm:pt>
    <dgm:pt modelId="{974A7689-9027-4C5F-A9C1-9F39BDCEF358}" type="pres">
      <dgm:prSet presAssocID="{549FF118-29A6-4B6A-A7C1-B73056AA9DF2}" presName="connectorText" presStyleLbl="sibTrans1D1" presStyleIdx="0" presStyleCnt="4"/>
      <dgm:spPr/>
    </dgm:pt>
    <dgm:pt modelId="{E7F36C23-05AC-4E39-A108-972CF324491B}" type="pres">
      <dgm:prSet presAssocID="{8C1884CC-F83E-414F-AA7D-9236BE0062FD}" presName="node" presStyleLbl="node1" presStyleIdx="1" presStyleCnt="5" custScaleX="128824">
        <dgm:presLayoutVars>
          <dgm:bulletEnabled val="1"/>
        </dgm:presLayoutVars>
      </dgm:prSet>
      <dgm:spPr/>
    </dgm:pt>
    <dgm:pt modelId="{E9C19143-7841-44A6-80CE-7A746C41FF30}" type="pres">
      <dgm:prSet presAssocID="{8B58D956-FB5A-487A-99E7-A4D1E879BA72}" presName="sibTrans" presStyleLbl="sibTrans1D1" presStyleIdx="1" presStyleCnt="4"/>
      <dgm:spPr/>
    </dgm:pt>
    <dgm:pt modelId="{85CD16E8-DEF3-4165-97E6-4FDB8CE29837}" type="pres">
      <dgm:prSet presAssocID="{8B58D956-FB5A-487A-99E7-A4D1E879BA72}" presName="connectorText" presStyleLbl="sibTrans1D1" presStyleIdx="1" presStyleCnt="4"/>
      <dgm:spPr/>
    </dgm:pt>
    <dgm:pt modelId="{7EB680FD-897A-4CF7-B1CA-2BAA96770D61}" type="pres">
      <dgm:prSet presAssocID="{833E00B3-356A-490D-9D18-B1435CF15133}" presName="node" presStyleLbl="node1" presStyleIdx="2" presStyleCnt="5" custScaleX="162617">
        <dgm:presLayoutVars>
          <dgm:bulletEnabled val="1"/>
        </dgm:presLayoutVars>
      </dgm:prSet>
      <dgm:spPr/>
    </dgm:pt>
    <dgm:pt modelId="{B5145B4A-8543-4FDE-A536-169C35F43A09}" type="pres">
      <dgm:prSet presAssocID="{BDEEAB43-DE81-467D-98A3-F993E5DBB671}" presName="sibTrans" presStyleLbl="sibTrans1D1" presStyleIdx="2" presStyleCnt="4"/>
      <dgm:spPr/>
    </dgm:pt>
    <dgm:pt modelId="{18BFFA88-3D81-4DF7-866A-7C8778275156}" type="pres">
      <dgm:prSet presAssocID="{BDEEAB43-DE81-467D-98A3-F993E5DBB671}" presName="connectorText" presStyleLbl="sibTrans1D1" presStyleIdx="2" presStyleCnt="4"/>
      <dgm:spPr/>
    </dgm:pt>
    <dgm:pt modelId="{0E6C2FC4-6F9A-456A-A070-D346FB5606CF}" type="pres">
      <dgm:prSet presAssocID="{57B60A1E-9717-4AFA-BCE2-9D86AE2FB2E5}" presName="node" presStyleLbl="node1" presStyleIdx="3" presStyleCnt="5" custScaleX="130833">
        <dgm:presLayoutVars>
          <dgm:bulletEnabled val="1"/>
        </dgm:presLayoutVars>
      </dgm:prSet>
      <dgm:spPr/>
    </dgm:pt>
    <dgm:pt modelId="{740439D6-37AE-4F0C-9EB7-F6D4D442ECEE}" type="pres">
      <dgm:prSet presAssocID="{CA69C23F-EA9C-4465-B204-572B506973CD}" presName="sibTrans" presStyleLbl="sibTrans1D1" presStyleIdx="3" presStyleCnt="4"/>
      <dgm:spPr/>
    </dgm:pt>
    <dgm:pt modelId="{FD0BF87B-794E-4782-B50C-E7E4D41E37F9}" type="pres">
      <dgm:prSet presAssocID="{CA69C23F-EA9C-4465-B204-572B506973CD}" presName="connectorText" presStyleLbl="sibTrans1D1" presStyleIdx="3" presStyleCnt="4"/>
      <dgm:spPr/>
    </dgm:pt>
    <dgm:pt modelId="{5C0A9704-74CF-4878-A5DD-5D77F30FCE25}" type="pres">
      <dgm:prSet presAssocID="{5EEB74C6-C757-4A87-A08C-08C64466A91F}" presName="node" presStyleLbl="node1" presStyleIdx="4" presStyleCnt="5" custScaleX="151762">
        <dgm:presLayoutVars>
          <dgm:bulletEnabled val="1"/>
        </dgm:presLayoutVars>
      </dgm:prSet>
      <dgm:spPr/>
    </dgm:pt>
  </dgm:ptLst>
  <dgm:cxnLst>
    <dgm:cxn modelId="{4C4D8225-8E21-41D6-97F6-4A4265D5454C}" type="presOf" srcId="{549FF118-29A6-4B6A-A7C1-B73056AA9DF2}" destId="{6FFCE1CE-AA7C-4F9F-A298-5B9033A726CF}" srcOrd="0" destOrd="0" presId="urn:microsoft.com/office/officeart/2005/8/layout/bProcess3"/>
    <dgm:cxn modelId="{4E093F30-CE9D-422A-BD25-1CF56D3C5176}" srcId="{052093DF-8FB7-4FA6-9394-6E19D1A3F91D}" destId="{57B60A1E-9717-4AFA-BCE2-9D86AE2FB2E5}" srcOrd="3" destOrd="0" parTransId="{F6B5FA36-89A4-449C-8397-337315556596}" sibTransId="{CA69C23F-EA9C-4465-B204-572B506973CD}"/>
    <dgm:cxn modelId="{B824C530-2EE8-4D8F-B809-F631F791BD6C}" type="presOf" srcId="{8C1884CC-F83E-414F-AA7D-9236BE0062FD}" destId="{E7F36C23-05AC-4E39-A108-972CF324491B}" srcOrd="0" destOrd="0" presId="urn:microsoft.com/office/officeart/2005/8/layout/bProcess3"/>
    <dgm:cxn modelId="{8E009633-C1CF-48E2-B7A9-20A338F5132F}" type="presOf" srcId="{CA69C23F-EA9C-4465-B204-572B506973CD}" destId="{740439D6-37AE-4F0C-9EB7-F6D4D442ECEE}" srcOrd="0" destOrd="0" presId="urn:microsoft.com/office/officeart/2005/8/layout/bProcess3"/>
    <dgm:cxn modelId="{B8966136-7792-4804-85FF-568AFD6CFF26}" type="presOf" srcId="{CA69C23F-EA9C-4465-B204-572B506973CD}" destId="{FD0BF87B-794E-4782-B50C-E7E4D41E37F9}" srcOrd="1" destOrd="0" presId="urn:microsoft.com/office/officeart/2005/8/layout/bProcess3"/>
    <dgm:cxn modelId="{79E86C38-8E7B-4063-BF2B-7CF6181BDB40}" type="presOf" srcId="{8B58D956-FB5A-487A-99E7-A4D1E879BA72}" destId="{E9C19143-7841-44A6-80CE-7A746C41FF30}" srcOrd="0" destOrd="0" presId="urn:microsoft.com/office/officeart/2005/8/layout/bProcess3"/>
    <dgm:cxn modelId="{8F4A8E3D-FC67-4427-9627-B4231A5268E3}" type="presOf" srcId="{5EEB74C6-C757-4A87-A08C-08C64466A91F}" destId="{5C0A9704-74CF-4878-A5DD-5D77F30FCE25}" srcOrd="0" destOrd="0" presId="urn:microsoft.com/office/officeart/2005/8/layout/bProcess3"/>
    <dgm:cxn modelId="{4B07635F-4A68-4866-A10B-DFBC1D90BE19}" srcId="{052093DF-8FB7-4FA6-9394-6E19D1A3F91D}" destId="{CB0F275D-EADE-4917-9B5C-C5069DCB587E}" srcOrd="0" destOrd="0" parTransId="{83D0AAA0-04CE-49B9-8EF3-6950B789F655}" sibTransId="{549FF118-29A6-4B6A-A7C1-B73056AA9DF2}"/>
    <dgm:cxn modelId="{E215C565-A199-42A1-977F-B835D6049EFD}" srcId="{052093DF-8FB7-4FA6-9394-6E19D1A3F91D}" destId="{833E00B3-356A-490D-9D18-B1435CF15133}" srcOrd="2" destOrd="0" parTransId="{0561AC6D-7333-4DD2-8F4A-8C338680CBDA}" sibTransId="{BDEEAB43-DE81-467D-98A3-F993E5DBB671}"/>
    <dgm:cxn modelId="{2AF0294B-DC14-4D11-886B-99C08754865C}" srcId="{052093DF-8FB7-4FA6-9394-6E19D1A3F91D}" destId="{5EEB74C6-C757-4A87-A08C-08C64466A91F}" srcOrd="4" destOrd="0" parTransId="{6FE74991-B4F9-4060-B30B-0710C3D2629F}" sibTransId="{D44439CE-BD5B-417B-817E-997705C0B8AE}"/>
    <dgm:cxn modelId="{0628DC50-EC48-4A96-92B2-BE84B46F23BD}" type="presOf" srcId="{833E00B3-356A-490D-9D18-B1435CF15133}" destId="{7EB680FD-897A-4CF7-B1CA-2BAA96770D61}" srcOrd="0" destOrd="0" presId="urn:microsoft.com/office/officeart/2005/8/layout/bProcess3"/>
    <dgm:cxn modelId="{9747657D-C86B-4BEF-BAE8-B8ABD46B051A}" type="presOf" srcId="{052093DF-8FB7-4FA6-9394-6E19D1A3F91D}" destId="{19FD6CB0-703D-497A-A3DE-50FABC367844}" srcOrd="0" destOrd="0" presId="urn:microsoft.com/office/officeart/2005/8/layout/bProcess3"/>
    <dgm:cxn modelId="{BD944280-F6BB-4736-9000-B15180276066}" type="presOf" srcId="{8B58D956-FB5A-487A-99E7-A4D1E879BA72}" destId="{85CD16E8-DEF3-4165-97E6-4FDB8CE29837}" srcOrd="1" destOrd="0" presId="urn:microsoft.com/office/officeart/2005/8/layout/bProcess3"/>
    <dgm:cxn modelId="{4C0C3494-02A0-4268-B0AA-EFC9B48F1D14}" type="presOf" srcId="{BDEEAB43-DE81-467D-98A3-F993E5DBB671}" destId="{18BFFA88-3D81-4DF7-866A-7C8778275156}" srcOrd="1" destOrd="0" presId="urn:microsoft.com/office/officeart/2005/8/layout/bProcess3"/>
    <dgm:cxn modelId="{CDEDC39A-A836-4837-8999-4D78575AE41A}" type="presOf" srcId="{BDEEAB43-DE81-467D-98A3-F993E5DBB671}" destId="{B5145B4A-8543-4FDE-A536-169C35F43A09}" srcOrd="0" destOrd="0" presId="urn:microsoft.com/office/officeart/2005/8/layout/bProcess3"/>
    <dgm:cxn modelId="{9C0C49B2-E55C-4706-A9D4-8658893CEF76}" srcId="{052093DF-8FB7-4FA6-9394-6E19D1A3F91D}" destId="{8C1884CC-F83E-414F-AA7D-9236BE0062FD}" srcOrd="1" destOrd="0" parTransId="{90C60CA0-B350-45DD-8CCC-E20E156049CD}" sibTransId="{8B58D956-FB5A-487A-99E7-A4D1E879BA72}"/>
    <dgm:cxn modelId="{FB8E79B9-87D2-43F4-9F91-5F95DAF29231}" type="presOf" srcId="{549FF118-29A6-4B6A-A7C1-B73056AA9DF2}" destId="{974A7689-9027-4C5F-A9C1-9F39BDCEF358}" srcOrd="1" destOrd="0" presId="urn:microsoft.com/office/officeart/2005/8/layout/bProcess3"/>
    <dgm:cxn modelId="{FEAB8AC8-88F3-4BF2-8510-077A3B212443}" type="presOf" srcId="{CB0F275D-EADE-4917-9B5C-C5069DCB587E}" destId="{2F2C6C9C-8739-4315-AA31-37D23A206919}" srcOrd="0" destOrd="0" presId="urn:microsoft.com/office/officeart/2005/8/layout/bProcess3"/>
    <dgm:cxn modelId="{554E6DF0-FB00-4C87-AC12-8BFBD36D64A5}" type="presOf" srcId="{57B60A1E-9717-4AFA-BCE2-9D86AE2FB2E5}" destId="{0E6C2FC4-6F9A-456A-A070-D346FB5606CF}" srcOrd="0" destOrd="0" presId="urn:microsoft.com/office/officeart/2005/8/layout/bProcess3"/>
    <dgm:cxn modelId="{A5E50AF0-9ED4-4C36-8431-A30C54CC8E9B}" type="presParOf" srcId="{19FD6CB0-703D-497A-A3DE-50FABC367844}" destId="{2F2C6C9C-8739-4315-AA31-37D23A206919}" srcOrd="0" destOrd="0" presId="urn:microsoft.com/office/officeart/2005/8/layout/bProcess3"/>
    <dgm:cxn modelId="{EED508A9-980D-4886-AE7E-8032AB410F15}" type="presParOf" srcId="{19FD6CB0-703D-497A-A3DE-50FABC367844}" destId="{6FFCE1CE-AA7C-4F9F-A298-5B9033A726CF}" srcOrd="1" destOrd="0" presId="urn:microsoft.com/office/officeart/2005/8/layout/bProcess3"/>
    <dgm:cxn modelId="{F704B873-5156-4C6A-BD17-0BF32EC62B2E}" type="presParOf" srcId="{6FFCE1CE-AA7C-4F9F-A298-5B9033A726CF}" destId="{974A7689-9027-4C5F-A9C1-9F39BDCEF358}" srcOrd="0" destOrd="0" presId="urn:microsoft.com/office/officeart/2005/8/layout/bProcess3"/>
    <dgm:cxn modelId="{3D55A6AA-9631-401B-BA2B-3E990AB92B9E}" type="presParOf" srcId="{19FD6CB0-703D-497A-A3DE-50FABC367844}" destId="{E7F36C23-05AC-4E39-A108-972CF324491B}" srcOrd="2" destOrd="0" presId="urn:microsoft.com/office/officeart/2005/8/layout/bProcess3"/>
    <dgm:cxn modelId="{DA2A9785-5961-4F83-9667-C81F03A3C0B0}" type="presParOf" srcId="{19FD6CB0-703D-497A-A3DE-50FABC367844}" destId="{E9C19143-7841-44A6-80CE-7A746C41FF30}" srcOrd="3" destOrd="0" presId="urn:microsoft.com/office/officeart/2005/8/layout/bProcess3"/>
    <dgm:cxn modelId="{2C66A173-09D1-428A-993F-5B50C7D38D2B}" type="presParOf" srcId="{E9C19143-7841-44A6-80CE-7A746C41FF30}" destId="{85CD16E8-DEF3-4165-97E6-4FDB8CE29837}" srcOrd="0" destOrd="0" presId="urn:microsoft.com/office/officeart/2005/8/layout/bProcess3"/>
    <dgm:cxn modelId="{D62D5E72-9D07-4BAE-A438-52020CC5C54E}" type="presParOf" srcId="{19FD6CB0-703D-497A-A3DE-50FABC367844}" destId="{7EB680FD-897A-4CF7-B1CA-2BAA96770D61}" srcOrd="4" destOrd="0" presId="urn:microsoft.com/office/officeart/2005/8/layout/bProcess3"/>
    <dgm:cxn modelId="{33CDDA44-9054-4DC4-8B30-121FA44D4B5A}" type="presParOf" srcId="{19FD6CB0-703D-497A-A3DE-50FABC367844}" destId="{B5145B4A-8543-4FDE-A536-169C35F43A09}" srcOrd="5" destOrd="0" presId="urn:microsoft.com/office/officeart/2005/8/layout/bProcess3"/>
    <dgm:cxn modelId="{B7F7B9D7-ACDE-4437-9FE4-63BF36CC55CE}" type="presParOf" srcId="{B5145B4A-8543-4FDE-A536-169C35F43A09}" destId="{18BFFA88-3D81-4DF7-866A-7C8778275156}" srcOrd="0" destOrd="0" presId="urn:microsoft.com/office/officeart/2005/8/layout/bProcess3"/>
    <dgm:cxn modelId="{6B179F8C-98F3-4046-B667-1EB4D7462636}" type="presParOf" srcId="{19FD6CB0-703D-497A-A3DE-50FABC367844}" destId="{0E6C2FC4-6F9A-456A-A070-D346FB5606CF}" srcOrd="6" destOrd="0" presId="urn:microsoft.com/office/officeart/2005/8/layout/bProcess3"/>
    <dgm:cxn modelId="{E905C8B1-72CC-4D71-A794-3E79192735B0}" type="presParOf" srcId="{19FD6CB0-703D-497A-A3DE-50FABC367844}" destId="{740439D6-37AE-4F0C-9EB7-F6D4D442ECEE}" srcOrd="7" destOrd="0" presId="urn:microsoft.com/office/officeart/2005/8/layout/bProcess3"/>
    <dgm:cxn modelId="{A86342BD-E96E-468C-9228-12DC37B38A42}" type="presParOf" srcId="{740439D6-37AE-4F0C-9EB7-F6D4D442ECEE}" destId="{FD0BF87B-794E-4782-B50C-E7E4D41E37F9}" srcOrd="0" destOrd="0" presId="urn:microsoft.com/office/officeart/2005/8/layout/bProcess3"/>
    <dgm:cxn modelId="{CB07C892-B35A-4873-B06B-03ACEA3EE176}" type="presParOf" srcId="{19FD6CB0-703D-497A-A3DE-50FABC367844}" destId="{5C0A9704-74CF-4878-A5DD-5D77F30FCE25}"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19D7E9-D7DA-40C1-8E28-C8FC46D14900}" type="doc">
      <dgm:prSet loTypeId="urn:microsoft.com/office/officeart/2016/7/layout/RepeatingBendingProcessNew" loCatId="process" qsTypeId="urn:microsoft.com/office/officeart/2005/8/quickstyle/simple5" qsCatId="simple" csTypeId="urn:microsoft.com/office/officeart/2005/8/colors/accent3_1" csCatId="accent3" phldr="1"/>
      <dgm:spPr/>
      <dgm:t>
        <a:bodyPr/>
        <a:lstStyle/>
        <a:p>
          <a:endParaRPr lang="vi-VN"/>
        </a:p>
      </dgm:t>
    </dgm:pt>
    <dgm:pt modelId="{05247345-3614-412B-88C2-D04072CE6CA3}">
      <dgm:prSet custT="1"/>
      <dgm:spPr/>
      <dgm:t>
        <a:bodyPr/>
        <a:lstStyle/>
        <a:p>
          <a:r>
            <a:rPr lang="en-US" sz="2000" b="1" i="1" dirty="0" err="1"/>
            <a:t>chợt</a:t>
          </a:r>
          <a:r>
            <a:rPr lang="en-US" sz="2000" b="1" i="1" dirty="0"/>
            <a:t> </a:t>
          </a:r>
          <a:r>
            <a:rPr lang="en-US" sz="2000" b="1" i="1" dirty="0" err="1"/>
            <a:t>nhớ</a:t>
          </a:r>
          <a:r>
            <a:rPr lang="en-US" sz="2000" b="1" i="1" dirty="0"/>
            <a:t> ra </a:t>
          </a:r>
          <a:r>
            <a:rPr lang="en-US" sz="2000" b="1" i="1" dirty="0" err="1"/>
            <a:t>mẹ</a:t>
          </a:r>
          <a:r>
            <a:rPr lang="en-US" sz="2000" b="1" i="1" dirty="0"/>
            <a:t> </a:t>
          </a:r>
          <a:r>
            <a:rPr lang="en-US" sz="2000" b="1" i="1" dirty="0" err="1"/>
            <a:t>cái</a:t>
          </a:r>
          <a:r>
            <a:rPr lang="en-US" sz="2000" b="1" i="1" dirty="0"/>
            <a:t> </a:t>
          </a:r>
          <a:r>
            <a:rPr lang="en-US" sz="2000" b="1" i="1" dirty="0" err="1"/>
            <a:t>Hiên</a:t>
          </a:r>
          <a:r>
            <a:rPr lang="en-US" sz="2000" b="1" i="1" dirty="0"/>
            <a:t> </a:t>
          </a:r>
          <a:r>
            <a:rPr lang="en-US" sz="2000" b="1" i="1" dirty="0" err="1"/>
            <a:t>rất</a:t>
          </a:r>
          <a:r>
            <a:rPr lang="en-US" sz="2000" b="1" i="1" dirty="0"/>
            <a:t> </a:t>
          </a:r>
          <a:r>
            <a:rPr lang="en-US" sz="2000" b="1" i="1" dirty="0" err="1"/>
            <a:t>nghèo</a:t>
          </a:r>
          <a:endParaRPr lang="vi-VN" sz="2000" b="1" dirty="0"/>
        </a:p>
      </dgm:t>
    </dgm:pt>
    <dgm:pt modelId="{01BE9A09-31CC-4A46-A460-B9345C9011AE}" type="parTrans" cxnId="{F5759AA4-D888-4C9E-A863-24FEC3B256F1}">
      <dgm:prSet/>
      <dgm:spPr/>
      <dgm:t>
        <a:bodyPr/>
        <a:lstStyle/>
        <a:p>
          <a:endParaRPr lang="vi-VN" sz="2800" b="1"/>
        </a:p>
      </dgm:t>
    </dgm:pt>
    <dgm:pt modelId="{CDE184CA-1DB6-4D04-B2B0-B35ADB47AFB6}" type="sibTrans" cxnId="{F5759AA4-D888-4C9E-A863-24FEC3B256F1}">
      <dgm:prSet custT="1"/>
      <dgm:spPr>
        <a:ln w="28575"/>
      </dgm:spPr>
      <dgm:t>
        <a:bodyPr/>
        <a:lstStyle/>
        <a:p>
          <a:endParaRPr lang="vi-VN" sz="800" b="1"/>
        </a:p>
      </dgm:t>
    </dgm:pt>
    <dgm:pt modelId="{DCA0F313-A545-4537-B458-E948872260EA}">
      <dgm:prSet custT="1"/>
      <dgm:spPr/>
      <dgm:t>
        <a:bodyPr/>
        <a:lstStyle/>
        <a:p>
          <a:r>
            <a:rPr lang="en-US" sz="2000" b="1" i="1" dirty="0" err="1"/>
            <a:t>thấy</a:t>
          </a:r>
          <a:r>
            <a:rPr lang="en-US" sz="2000" b="1" i="1" dirty="0"/>
            <a:t> </a:t>
          </a:r>
          <a:r>
            <a:rPr lang="en-US" sz="2000" b="1" i="1" dirty="0" err="1"/>
            <a:t>động</a:t>
          </a:r>
          <a:r>
            <a:rPr lang="en-US" sz="2000" b="1" i="1" dirty="0"/>
            <a:t> </a:t>
          </a:r>
          <a:r>
            <a:rPr lang="en-US" sz="2000" b="1" i="1" dirty="0" err="1"/>
            <a:t>lòng</a:t>
          </a:r>
          <a:r>
            <a:rPr lang="en-US" sz="2000" b="1" i="1" dirty="0"/>
            <a:t> </a:t>
          </a:r>
          <a:r>
            <a:rPr lang="en-US" sz="2000" b="1" i="1" dirty="0" err="1"/>
            <a:t>thương</a:t>
          </a:r>
          <a:r>
            <a:rPr lang="en-US" sz="2000" b="1" i="1" dirty="0"/>
            <a:t> </a:t>
          </a:r>
          <a:r>
            <a:rPr lang="en-US" sz="2000" b="1" i="1" dirty="0" err="1"/>
            <a:t>như</a:t>
          </a:r>
          <a:r>
            <a:rPr lang="en-US" sz="2000" b="1" i="1" dirty="0"/>
            <a:t> </a:t>
          </a:r>
          <a:r>
            <a:rPr lang="en-US" sz="2000" b="1" i="1" dirty="0" err="1"/>
            <a:t>nhớ</a:t>
          </a:r>
          <a:r>
            <a:rPr lang="en-US" sz="2000" b="1" i="1" dirty="0"/>
            <a:t> </a:t>
          </a:r>
          <a:r>
            <a:rPr lang="en-US" sz="2000" b="1" i="1" dirty="0" err="1"/>
            <a:t>thương</a:t>
          </a:r>
          <a:r>
            <a:rPr lang="en-US" sz="2000" b="1" i="1" dirty="0"/>
            <a:t> </a:t>
          </a:r>
          <a:r>
            <a:rPr lang="en-US" sz="2000" b="1" i="1" dirty="0" err="1"/>
            <a:t>em</a:t>
          </a:r>
          <a:r>
            <a:rPr lang="en-US" sz="2000" b="1" i="1" dirty="0"/>
            <a:t> </a:t>
          </a:r>
          <a:r>
            <a:rPr lang="en-US" sz="2000" b="1" i="1" dirty="0" err="1"/>
            <a:t>Duyên</a:t>
          </a:r>
          <a:endParaRPr lang="vi-VN" sz="2000" b="1" dirty="0"/>
        </a:p>
      </dgm:t>
    </dgm:pt>
    <dgm:pt modelId="{400830DB-974B-43AA-810D-B845AF7F3A79}" type="parTrans" cxnId="{DA18E21B-8E57-4C42-8A4A-655B006B4884}">
      <dgm:prSet/>
      <dgm:spPr/>
      <dgm:t>
        <a:bodyPr/>
        <a:lstStyle/>
        <a:p>
          <a:endParaRPr lang="vi-VN" sz="2800" b="1"/>
        </a:p>
      </dgm:t>
    </dgm:pt>
    <dgm:pt modelId="{703D3B6F-A2B3-4A5F-94D8-4A27B9E899AD}" type="sibTrans" cxnId="{DA18E21B-8E57-4C42-8A4A-655B006B4884}">
      <dgm:prSet custT="1"/>
      <dgm:spPr>
        <a:ln w="28575"/>
      </dgm:spPr>
      <dgm:t>
        <a:bodyPr/>
        <a:lstStyle/>
        <a:p>
          <a:endParaRPr lang="vi-VN" sz="800" b="1"/>
        </a:p>
      </dgm:t>
    </dgm:pt>
    <dgm:pt modelId="{7B3FABC1-C519-488D-9996-8C1CF192CB33}">
      <dgm:prSet custT="1"/>
      <dgm:spPr/>
      <dgm:t>
        <a:bodyPr/>
        <a:lstStyle/>
        <a:p>
          <a:r>
            <a:rPr lang="en-US" sz="2000" b="1" i="1" dirty="0" err="1"/>
            <a:t>một</a:t>
          </a:r>
          <a:r>
            <a:rPr lang="en-US" sz="2000" b="1" i="1" dirty="0"/>
            <a:t> ý </a:t>
          </a:r>
          <a:r>
            <a:rPr lang="en-US" sz="2000" b="1" i="1" dirty="0" err="1"/>
            <a:t>nghĩ</a:t>
          </a:r>
          <a:r>
            <a:rPr lang="en-US" sz="2000" b="1" i="1" dirty="0"/>
            <a:t> </a:t>
          </a:r>
          <a:r>
            <a:rPr lang="en-US" sz="2000" b="1" i="1" dirty="0" err="1"/>
            <a:t>tốt</a:t>
          </a:r>
          <a:r>
            <a:rPr lang="en-US" sz="2000" b="1" i="1" dirty="0"/>
            <a:t> </a:t>
          </a:r>
          <a:r>
            <a:rPr lang="en-US" sz="2000" b="1" i="1" dirty="0" err="1"/>
            <a:t>bỗng</a:t>
          </a:r>
          <a:r>
            <a:rPr lang="en-US" sz="2000" b="1" i="1" dirty="0"/>
            <a:t> </a:t>
          </a:r>
          <a:r>
            <a:rPr lang="en-US" sz="2000" b="1" i="1" dirty="0" err="1"/>
            <a:t>thoáng</a:t>
          </a:r>
          <a:r>
            <a:rPr lang="en-US" sz="2000" b="1" i="1" dirty="0"/>
            <a:t> qua </a:t>
          </a:r>
          <a:r>
            <a:rPr lang="en-US" sz="2000" b="1" i="1" dirty="0" err="1"/>
            <a:t>trong</a:t>
          </a:r>
          <a:r>
            <a:rPr lang="en-US" sz="2000" b="1" i="1" dirty="0"/>
            <a:t> </a:t>
          </a:r>
          <a:r>
            <a:rPr lang="en-US" sz="2000" b="1" i="1" dirty="0" err="1"/>
            <a:t>trí</a:t>
          </a:r>
          <a:endParaRPr lang="vi-VN" sz="2000" b="1" dirty="0"/>
        </a:p>
      </dgm:t>
    </dgm:pt>
    <dgm:pt modelId="{9D9F0441-A50F-4925-98C5-7A3E0D7F8F2F}" type="parTrans" cxnId="{FCD76BED-4D3E-4B62-9F65-17190A0DEBCF}">
      <dgm:prSet/>
      <dgm:spPr/>
      <dgm:t>
        <a:bodyPr/>
        <a:lstStyle/>
        <a:p>
          <a:endParaRPr lang="vi-VN" sz="2800" b="1"/>
        </a:p>
      </dgm:t>
    </dgm:pt>
    <dgm:pt modelId="{4BAF37CA-2DEE-4B1E-A4DD-5C719A39AB10}" type="sibTrans" cxnId="{FCD76BED-4D3E-4B62-9F65-17190A0DEBCF}">
      <dgm:prSet custT="1"/>
      <dgm:spPr>
        <a:ln w="28575"/>
      </dgm:spPr>
      <dgm:t>
        <a:bodyPr/>
        <a:lstStyle/>
        <a:p>
          <a:endParaRPr lang="vi-VN" sz="800" b="1"/>
        </a:p>
      </dgm:t>
    </dgm:pt>
    <dgm:pt modelId="{748064A9-EB9B-4C3E-AFE2-84C5081E5373}">
      <dgm:prSet custT="1"/>
      <dgm:spPr/>
      <dgm:t>
        <a:bodyPr/>
        <a:lstStyle/>
        <a:p>
          <a:r>
            <a:rPr lang="en-US" sz="2000" b="1"/>
            <a:t>Quyết định đem cho Hiên chiếc áo</a:t>
          </a:r>
          <a:endParaRPr lang="vi-VN" sz="2000" b="1"/>
        </a:p>
      </dgm:t>
    </dgm:pt>
    <dgm:pt modelId="{98F9C8C7-7618-434F-B310-51ACAB333C9F}" type="parTrans" cxnId="{51822A78-A7DA-40BE-AD8A-7A5934E191C7}">
      <dgm:prSet/>
      <dgm:spPr/>
      <dgm:t>
        <a:bodyPr/>
        <a:lstStyle/>
        <a:p>
          <a:endParaRPr lang="vi-VN" sz="2800" b="1"/>
        </a:p>
      </dgm:t>
    </dgm:pt>
    <dgm:pt modelId="{778C556D-4906-44B8-B5C8-A16DD8515299}" type="sibTrans" cxnId="{51822A78-A7DA-40BE-AD8A-7A5934E191C7}">
      <dgm:prSet custT="1"/>
      <dgm:spPr>
        <a:ln w="28575"/>
      </dgm:spPr>
      <dgm:t>
        <a:bodyPr/>
        <a:lstStyle/>
        <a:p>
          <a:endParaRPr lang="vi-VN" sz="800" b="1"/>
        </a:p>
      </dgm:t>
    </dgm:pt>
    <dgm:pt modelId="{02C44CCE-8504-4980-8B0C-DBB860A18257}">
      <dgm:prSet custT="1"/>
      <dgm:spPr/>
      <dgm:t>
        <a:bodyPr/>
        <a:lstStyle/>
        <a:p>
          <a:r>
            <a:rPr lang="en-US" sz="2000" b="1"/>
            <a:t>Lòng ấm áp, vui vui</a:t>
          </a:r>
          <a:endParaRPr lang="vi-VN" sz="2000" b="1"/>
        </a:p>
      </dgm:t>
    </dgm:pt>
    <dgm:pt modelId="{BFADD890-6B5F-404D-82F7-DB647E0B43B4}" type="parTrans" cxnId="{5C382485-DBD9-4782-A3F3-7DE9F0E279DA}">
      <dgm:prSet/>
      <dgm:spPr/>
      <dgm:t>
        <a:bodyPr/>
        <a:lstStyle/>
        <a:p>
          <a:endParaRPr lang="vi-VN" sz="2800" b="1"/>
        </a:p>
      </dgm:t>
    </dgm:pt>
    <dgm:pt modelId="{EF5254C3-98D5-45DB-AA57-31650A3CC1F8}" type="sibTrans" cxnId="{5C382485-DBD9-4782-A3F3-7DE9F0E279DA}">
      <dgm:prSet custT="1"/>
      <dgm:spPr>
        <a:ln w="28575"/>
      </dgm:spPr>
      <dgm:t>
        <a:bodyPr/>
        <a:lstStyle/>
        <a:p>
          <a:endParaRPr lang="vi-VN" sz="800" b="1"/>
        </a:p>
      </dgm:t>
    </dgm:pt>
    <dgm:pt modelId="{B0326AD1-B2F7-4A52-8FEF-9F6D3A1D7987}">
      <dgm:prSet custT="1"/>
      <dgm:spPr/>
      <dgm:t>
        <a:bodyPr/>
        <a:lstStyle/>
        <a:p>
          <a:r>
            <a:rPr lang="en-US" sz="2000" b="1" dirty="0" err="1">
              <a:solidFill>
                <a:srgbClr val="C00000"/>
              </a:solidFill>
            </a:rPr>
            <a:t>Tình</a:t>
          </a:r>
          <a:r>
            <a:rPr lang="en-US" sz="2000" b="1" dirty="0">
              <a:solidFill>
                <a:srgbClr val="C00000"/>
              </a:solidFill>
            </a:rPr>
            <a:t> </a:t>
          </a:r>
          <a:r>
            <a:rPr lang="en-US" sz="2000" b="1" dirty="0" err="1">
              <a:solidFill>
                <a:srgbClr val="C00000"/>
              </a:solidFill>
            </a:rPr>
            <a:t>cảm</a:t>
          </a:r>
          <a:r>
            <a:rPr lang="en-US" sz="2000" b="1" dirty="0">
              <a:solidFill>
                <a:srgbClr val="C00000"/>
              </a:solidFill>
            </a:rPr>
            <a:t> </a:t>
          </a:r>
          <a:r>
            <a:rPr lang="en-US" sz="2000" b="1" dirty="0" err="1">
              <a:solidFill>
                <a:srgbClr val="C00000"/>
              </a:solidFill>
            </a:rPr>
            <a:t>trong</a:t>
          </a:r>
          <a:r>
            <a:rPr lang="en-US" sz="2000" b="1" dirty="0">
              <a:solidFill>
                <a:srgbClr val="C00000"/>
              </a:solidFill>
            </a:rPr>
            <a:t> </a:t>
          </a:r>
          <a:r>
            <a:rPr lang="en-US" sz="2000" b="1" dirty="0" err="1">
              <a:solidFill>
                <a:srgbClr val="C00000"/>
              </a:solidFill>
            </a:rPr>
            <a:t>sáng</a:t>
          </a:r>
          <a:r>
            <a:rPr lang="en-US" sz="2000" b="1" dirty="0">
              <a:solidFill>
                <a:srgbClr val="C00000"/>
              </a:solidFill>
            </a:rPr>
            <a:t>, </a:t>
          </a:r>
          <a:r>
            <a:rPr lang="en-US" sz="2000" b="1" dirty="0" err="1">
              <a:solidFill>
                <a:srgbClr val="C00000"/>
              </a:solidFill>
            </a:rPr>
            <a:t>tâm</a:t>
          </a:r>
          <a:r>
            <a:rPr lang="en-US" sz="2000" b="1" dirty="0">
              <a:solidFill>
                <a:srgbClr val="C00000"/>
              </a:solidFill>
            </a:rPr>
            <a:t> </a:t>
          </a:r>
          <a:r>
            <a:rPr lang="en-US" sz="2000" b="1" dirty="0" err="1">
              <a:solidFill>
                <a:srgbClr val="C00000"/>
              </a:solidFill>
            </a:rPr>
            <a:t>hồn</a:t>
          </a:r>
          <a:r>
            <a:rPr lang="en-US" sz="2000" b="1" dirty="0">
              <a:solidFill>
                <a:srgbClr val="C00000"/>
              </a:solidFill>
            </a:rPr>
            <a:t> </a:t>
          </a:r>
          <a:r>
            <a:rPr lang="en-US" sz="2000" b="1" dirty="0" err="1">
              <a:solidFill>
                <a:srgbClr val="C00000"/>
              </a:solidFill>
            </a:rPr>
            <a:t>nhân</a:t>
          </a:r>
          <a:r>
            <a:rPr lang="en-US" sz="2000" b="1" dirty="0">
              <a:solidFill>
                <a:srgbClr val="C00000"/>
              </a:solidFill>
            </a:rPr>
            <a:t> </a:t>
          </a:r>
          <a:r>
            <a:rPr lang="en-US" sz="2000" b="1" dirty="0" err="1">
              <a:solidFill>
                <a:srgbClr val="C00000"/>
              </a:solidFill>
            </a:rPr>
            <a:t>hậu</a:t>
          </a:r>
          <a:r>
            <a:rPr lang="en-US" sz="2000" b="1" dirty="0">
              <a:solidFill>
                <a:srgbClr val="C00000"/>
              </a:solidFill>
            </a:rPr>
            <a:t> </a:t>
          </a:r>
          <a:r>
            <a:rPr lang="en-US" sz="2000" b="1" dirty="0" err="1">
              <a:solidFill>
                <a:srgbClr val="C00000"/>
              </a:solidFill>
            </a:rPr>
            <a:t>của</a:t>
          </a:r>
          <a:r>
            <a:rPr lang="en-US" sz="2000" b="1" dirty="0">
              <a:solidFill>
                <a:srgbClr val="C00000"/>
              </a:solidFill>
            </a:rPr>
            <a:t> </a:t>
          </a:r>
          <a:r>
            <a:rPr lang="en-US" sz="2000" b="1" dirty="0" err="1">
              <a:solidFill>
                <a:srgbClr val="C00000"/>
              </a:solidFill>
            </a:rPr>
            <a:t>chị</a:t>
          </a:r>
          <a:r>
            <a:rPr lang="en-US" sz="2000" b="1" dirty="0">
              <a:solidFill>
                <a:srgbClr val="C00000"/>
              </a:solidFill>
            </a:rPr>
            <a:t> </a:t>
          </a:r>
          <a:r>
            <a:rPr lang="en-US" sz="2000" b="1" dirty="0" err="1">
              <a:solidFill>
                <a:srgbClr val="C00000"/>
              </a:solidFill>
            </a:rPr>
            <a:t>em</a:t>
          </a:r>
          <a:r>
            <a:rPr lang="en-US" sz="2000" b="1" dirty="0">
              <a:solidFill>
                <a:srgbClr val="C00000"/>
              </a:solidFill>
            </a:rPr>
            <a:t> </a:t>
          </a:r>
          <a:r>
            <a:rPr lang="en-US" sz="2000" b="1" dirty="0" err="1">
              <a:solidFill>
                <a:srgbClr val="C00000"/>
              </a:solidFill>
            </a:rPr>
            <a:t>Sơn</a:t>
          </a:r>
          <a:r>
            <a:rPr lang="en-US" sz="2000" b="1" dirty="0">
              <a:solidFill>
                <a:srgbClr val="C00000"/>
              </a:solidFill>
            </a:rPr>
            <a:t>.</a:t>
          </a:r>
          <a:endParaRPr lang="vi-VN" sz="2000" b="1" dirty="0">
            <a:solidFill>
              <a:srgbClr val="C00000"/>
            </a:solidFill>
          </a:endParaRPr>
        </a:p>
      </dgm:t>
    </dgm:pt>
    <dgm:pt modelId="{30B32DC3-0EE3-4AE9-9E98-C0185DF8CA48}" type="parTrans" cxnId="{2FCE5F4F-2C47-4116-89FE-B0A27725456F}">
      <dgm:prSet/>
      <dgm:spPr/>
      <dgm:t>
        <a:bodyPr/>
        <a:lstStyle/>
        <a:p>
          <a:endParaRPr lang="vi-VN" sz="2800" b="1"/>
        </a:p>
      </dgm:t>
    </dgm:pt>
    <dgm:pt modelId="{75D4530F-E741-4D11-AFAE-D9B19577B459}" type="sibTrans" cxnId="{2FCE5F4F-2C47-4116-89FE-B0A27725456F}">
      <dgm:prSet/>
      <dgm:spPr/>
      <dgm:t>
        <a:bodyPr/>
        <a:lstStyle/>
        <a:p>
          <a:endParaRPr lang="vi-VN" sz="2800" b="1"/>
        </a:p>
      </dgm:t>
    </dgm:pt>
    <dgm:pt modelId="{264FF061-8B8C-4054-8076-3A6FBA365C50}" type="pres">
      <dgm:prSet presAssocID="{9119D7E9-D7DA-40C1-8E28-C8FC46D14900}" presName="Name0" presStyleCnt="0">
        <dgm:presLayoutVars>
          <dgm:dir/>
          <dgm:resizeHandles val="exact"/>
        </dgm:presLayoutVars>
      </dgm:prSet>
      <dgm:spPr/>
    </dgm:pt>
    <dgm:pt modelId="{DBDF12E9-69CF-4FF9-A7A2-D2807449F789}" type="pres">
      <dgm:prSet presAssocID="{05247345-3614-412B-88C2-D04072CE6CA3}" presName="node" presStyleLbl="node1" presStyleIdx="0" presStyleCnt="6" custScaleX="152053">
        <dgm:presLayoutVars>
          <dgm:bulletEnabled val="1"/>
        </dgm:presLayoutVars>
      </dgm:prSet>
      <dgm:spPr/>
    </dgm:pt>
    <dgm:pt modelId="{CF86EEB8-2845-43B3-A71B-49F4ED2B9B3D}" type="pres">
      <dgm:prSet presAssocID="{CDE184CA-1DB6-4D04-B2B0-B35ADB47AFB6}" presName="sibTrans" presStyleLbl="sibTrans1D1" presStyleIdx="0" presStyleCnt="5"/>
      <dgm:spPr/>
    </dgm:pt>
    <dgm:pt modelId="{96CF2411-4BE2-4100-8CEF-A4CEDB490A5E}" type="pres">
      <dgm:prSet presAssocID="{CDE184CA-1DB6-4D04-B2B0-B35ADB47AFB6}" presName="connectorText" presStyleLbl="sibTrans1D1" presStyleIdx="0" presStyleCnt="5"/>
      <dgm:spPr/>
    </dgm:pt>
    <dgm:pt modelId="{7EC618AC-13B8-466A-8869-F03E8F30DE9A}" type="pres">
      <dgm:prSet presAssocID="{DCA0F313-A545-4537-B458-E948872260EA}" presName="node" presStyleLbl="node1" presStyleIdx="1" presStyleCnt="6" custScaleX="138384">
        <dgm:presLayoutVars>
          <dgm:bulletEnabled val="1"/>
        </dgm:presLayoutVars>
      </dgm:prSet>
      <dgm:spPr/>
    </dgm:pt>
    <dgm:pt modelId="{C31EF430-AE3D-4962-821F-DB03CE8A7D93}" type="pres">
      <dgm:prSet presAssocID="{703D3B6F-A2B3-4A5F-94D8-4A27B9E899AD}" presName="sibTrans" presStyleLbl="sibTrans1D1" presStyleIdx="1" presStyleCnt="5"/>
      <dgm:spPr/>
    </dgm:pt>
    <dgm:pt modelId="{2C4AA6E0-93F3-4D71-9889-22E47E27248D}" type="pres">
      <dgm:prSet presAssocID="{703D3B6F-A2B3-4A5F-94D8-4A27B9E899AD}" presName="connectorText" presStyleLbl="sibTrans1D1" presStyleIdx="1" presStyleCnt="5"/>
      <dgm:spPr/>
    </dgm:pt>
    <dgm:pt modelId="{09DD8D65-1875-49DC-B267-15D891F28438}" type="pres">
      <dgm:prSet presAssocID="{7B3FABC1-C519-488D-9996-8C1CF192CB33}" presName="node" presStyleLbl="node1" presStyleIdx="2" presStyleCnt="6" custScaleX="152053">
        <dgm:presLayoutVars>
          <dgm:bulletEnabled val="1"/>
        </dgm:presLayoutVars>
      </dgm:prSet>
      <dgm:spPr/>
    </dgm:pt>
    <dgm:pt modelId="{549581E7-377A-4CC7-B319-1376D087EA3E}" type="pres">
      <dgm:prSet presAssocID="{4BAF37CA-2DEE-4B1E-A4DD-5C719A39AB10}" presName="sibTrans" presStyleLbl="sibTrans1D1" presStyleIdx="2" presStyleCnt="5"/>
      <dgm:spPr/>
    </dgm:pt>
    <dgm:pt modelId="{5B90D335-C2AC-4D43-966E-9085F413AF38}" type="pres">
      <dgm:prSet presAssocID="{4BAF37CA-2DEE-4B1E-A4DD-5C719A39AB10}" presName="connectorText" presStyleLbl="sibTrans1D1" presStyleIdx="2" presStyleCnt="5"/>
      <dgm:spPr/>
    </dgm:pt>
    <dgm:pt modelId="{789DED8B-8B50-465C-9229-B42FC9FAEE84}" type="pres">
      <dgm:prSet presAssocID="{748064A9-EB9B-4C3E-AFE2-84C5081E5373}" presName="node" presStyleLbl="node1" presStyleIdx="3" presStyleCnt="6" custScaleX="138384">
        <dgm:presLayoutVars>
          <dgm:bulletEnabled val="1"/>
        </dgm:presLayoutVars>
      </dgm:prSet>
      <dgm:spPr/>
    </dgm:pt>
    <dgm:pt modelId="{22668515-7E49-4CBF-B04C-1F4F4400D314}" type="pres">
      <dgm:prSet presAssocID="{778C556D-4906-44B8-B5C8-A16DD8515299}" presName="sibTrans" presStyleLbl="sibTrans1D1" presStyleIdx="3" presStyleCnt="5"/>
      <dgm:spPr/>
    </dgm:pt>
    <dgm:pt modelId="{F3FA2E21-9003-4FA8-92FC-657BD43009E2}" type="pres">
      <dgm:prSet presAssocID="{778C556D-4906-44B8-B5C8-A16DD8515299}" presName="connectorText" presStyleLbl="sibTrans1D1" presStyleIdx="3" presStyleCnt="5"/>
      <dgm:spPr/>
    </dgm:pt>
    <dgm:pt modelId="{38908D06-1ABF-496A-88C9-1AC68A8E088C}" type="pres">
      <dgm:prSet presAssocID="{02C44CCE-8504-4980-8B0C-DBB860A18257}" presName="node" presStyleLbl="node1" presStyleIdx="4" presStyleCnt="6" custScaleX="152053">
        <dgm:presLayoutVars>
          <dgm:bulletEnabled val="1"/>
        </dgm:presLayoutVars>
      </dgm:prSet>
      <dgm:spPr/>
    </dgm:pt>
    <dgm:pt modelId="{E059B2D1-F75C-49EE-9A91-F20D61CD038E}" type="pres">
      <dgm:prSet presAssocID="{EF5254C3-98D5-45DB-AA57-31650A3CC1F8}" presName="sibTrans" presStyleLbl="sibTrans1D1" presStyleIdx="4" presStyleCnt="5"/>
      <dgm:spPr/>
    </dgm:pt>
    <dgm:pt modelId="{4CBB08D6-76C1-4C83-875E-91B1257E8CAD}" type="pres">
      <dgm:prSet presAssocID="{EF5254C3-98D5-45DB-AA57-31650A3CC1F8}" presName="connectorText" presStyleLbl="sibTrans1D1" presStyleIdx="4" presStyleCnt="5"/>
      <dgm:spPr/>
    </dgm:pt>
    <dgm:pt modelId="{AE1DA24C-42B2-431F-960E-F106AA5C8EAF}" type="pres">
      <dgm:prSet presAssocID="{B0326AD1-B2F7-4A52-8FEF-9F6D3A1D7987}" presName="node" presStyleLbl="node1" presStyleIdx="5" presStyleCnt="6" custScaleX="138384">
        <dgm:presLayoutVars>
          <dgm:bulletEnabled val="1"/>
        </dgm:presLayoutVars>
      </dgm:prSet>
      <dgm:spPr/>
    </dgm:pt>
  </dgm:ptLst>
  <dgm:cxnLst>
    <dgm:cxn modelId="{5DE19000-78B5-45C8-8F55-97EA5ADB8BFC}" type="presOf" srcId="{9119D7E9-D7DA-40C1-8E28-C8FC46D14900}" destId="{264FF061-8B8C-4054-8076-3A6FBA365C50}" srcOrd="0" destOrd="0" presId="urn:microsoft.com/office/officeart/2016/7/layout/RepeatingBendingProcessNew"/>
    <dgm:cxn modelId="{633BF901-24CC-466F-B011-F98948116A2F}" type="presOf" srcId="{05247345-3614-412B-88C2-D04072CE6CA3}" destId="{DBDF12E9-69CF-4FF9-A7A2-D2807449F789}" srcOrd="0" destOrd="0" presId="urn:microsoft.com/office/officeart/2016/7/layout/RepeatingBendingProcessNew"/>
    <dgm:cxn modelId="{EB9CF804-586E-4C12-BC91-9210CCCAD544}" type="presOf" srcId="{778C556D-4906-44B8-B5C8-A16DD8515299}" destId="{22668515-7E49-4CBF-B04C-1F4F4400D314}" srcOrd="0" destOrd="0" presId="urn:microsoft.com/office/officeart/2016/7/layout/RepeatingBendingProcessNew"/>
    <dgm:cxn modelId="{391C230A-45A1-4FD3-8836-B0DF39E79D67}" type="presOf" srcId="{EF5254C3-98D5-45DB-AA57-31650A3CC1F8}" destId="{4CBB08D6-76C1-4C83-875E-91B1257E8CAD}" srcOrd="1" destOrd="0" presId="urn:microsoft.com/office/officeart/2016/7/layout/RepeatingBendingProcessNew"/>
    <dgm:cxn modelId="{DA18E21B-8E57-4C42-8A4A-655B006B4884}" srcId="{9119D7E9-D7DA-40C1-8E28-C8FC46D14900}" destId="{DCA0F313-A545-4537-B458-E948872260EA}" srcOrd="1" destOrd="0" parTransId="{400830DB-974B-43AA-810D-B845AF7F3A79}" sibTransId="{703D3B6F-A2B3-4A5F-94D8-4A27B9E899AD}"/>
    <dgm:cxn modelId="{17A6F82B-7ED8-4AAF-87E3-89DB28C3D875}" type="presOf" srcId="{7B3FABC1-C519-488D-9996-8C1CF192CB33}" destId="{09DD8D65-1875-49DC-B267-15D891F28438}" srcOrd="0" destOrd="0" presId="urn:microsoft.com/office/officeart/2016/7/layout/RepeatingBendingProcessNew"/>
    <dgm:cxn modelId="{4A45BE2D-0D03-4762-B99D-CAC69DE94DD7}" type="presOf" srcId="{02C44CCE-8504-4980-8B0C-DBB860A18257}" destId="{38908D06-1ABF-496A-88C9-1AC68A8E088C}" srcOrd="0" destOrd="0" presId="urn:microsoft.com/office/officeart/2016/7/layout/RepeatingBendingProcessNew"/>
    <dgm:cxn modelId="{F3B26D3C-9060-4636-849C-0F524FE534A4}" type="presOf" srcId="{B0326AD1-B2F7-4A52-8FEF-9F6D3A1D7987}" destId="{AE1DA24C-42B2-431F-960E-F106AA5C8EAF}" srcOrd="0" destOrd="0" presId="urn:microsoft.com/office/officeart/2016/7/layout/RepeatingBendingProcessNew"/>
    <dgm:cxn modelId="{A589F03D-2B6F-4FBC-B10F-D53874ACB84B}" type="presOf" srcId="{778C556D-4906-44B8-B5C8-A16DD8515299}" destId="{F3FA2E21-9003-4FA8-92FC-657BD43009E2}" srcOrd="1" destOrd="0" presId="urn:microsoft.com/office/officeart/2016/7/layout/RepeatingBendingProcessNew"/>
    <dgm:cxn modelId="{436A3E45-6D66-4A0E-9742-29474BDF71C7}" type="presOf" srcId="{CDE184CA-1DB6-4D04-B2B0-B35ADB47AFB6}" destId="{96CF2411-4BE2-4100-8CEF-A4CEDB490A5E}" srcOrd="1" destOrd="0" presId="urn:microsoft.com/office/officeart/2016/7/layout/RepeatingBendingProcessNew"/>
    <dgm:cxn modelId="{2FCE5F4F-2C47-4116-89FE-B0A27725456F}" srcId="{9119D7E9-D7DA-40C1-8E28-C8FC46D14900}" destId="{B0326AD1-B2F7-4A52-8FEF-9F6D3A1D7987}" srcOrd="5" destOrd="0" parTransId="{30B32DC3-0EE3-4AE9-9E98-C0185DF8CA48}" sibTransId="{75D4530F-E741-4D11-AFAE-D9B19577B459}"/>
    <dgm:cxn modelId="{48B99276-AC10-48ED-A08A-916C4AA89D98}" type="presOf" srcId="{703D3B6F-A2B3-4A5F-94D8-4A27B9E899AD}" destId="{C31EF430-AE3D-4962-821F-DB03CE8A7D93}" srcOrd="0" destOrd="0" presId="urn:microsoft.com/office/officeart/2016/7/layout/RepeatingBendingProcessNew"/>
    <dgm:cxn modelId="{6CBDF377-648A-41F4-B210-6F0A60997B2B}" type="presOf" srcId="{4BAF37CA-2DEE-4B1E-A4DD-5C719A39AB10}" destId="{549581E7-377A-4CC7-B319-1376D087EA3E}" srcOrd="0" destOrd="0" presId="urn:microsoft.com/office/officeart/2016/7/layout/RepeatingBendingProcessNew"/>
    <dgm:cxn modelId="{51822A78-A7DA-40BE-AD8A-7A5934E191C7}" srcId="{9119D7E9-D7DA-40C1-8E28-C8FC46D14900}" destId="{748064A9-EB9B-4C3E-AFE2-84C5081E5373}" srcOrd="3" destOrd="0" parTransId="{98F9C8C7-7618-434F-B310-51ACAB333C9F}" sibTransId="{778C556D-4906-44B8-B5C8-A16DD8515299}"/>
    <dgm:cxn modelId="{5C382485-DBD9-4782-A3F3-7DE9F0E279DA}" srcId="{9119D7E9-D7DA-40C1-8E28-C8FC46D14900}" destId="{02C44CCE-8504-4980-8B0C-DBB860A18257}" srcOrd="4" destOrd="0" parTransId="{BFADD890-6B5F-404D-82F7-DB647E0B43B4}" sibTransId="{EF5254C3-98D5-45DB-AA57-31650A3CC1F8}"/>
    <dgm:cxn modelId="{F5759AA4-D888-4C9E-A863-24FEC3B256F1}" srcId="{9119D7E9-D7DA-40C1-8E28-C8FC46D14900}" destId="{05247345-3614-412B-88C2-D04072CE6CA3}" srcOrd="0" destOrd="0" parTransId="{01BE9A09-31CC-4A46-A460-B9345C9011AE}" sibTransId="{CDE184CA-1DB6-4D04-B2B0-B35ADB47AFB6}"/>
    <dgm:cxn modelId="{31D6A2A5-6DB5-4433-BCAE-3F09B3366CE9}" type="presOf" srcId="{748064A9-EB9B-4C3E-AFE2-84C5081E5373}" destId="{789DED8B-8B50-465C-9229-B42FC9FAEE84}" srcOrd="0" destOrd="0" presId="urn:microsoft.com/office/officeart/2016/7/layout/RepeatingBendingProcessNew"/>
    <dgm:cxn modelId="{9F1AFCB3-F26F-436F-B652-47DB81B71F4C}" type="presOf" srcId="{703D3B6F-A2B3-4A5F-94D8-4A27B9E899AD}" destId="{2C4AA6E0-93F3-4D71-9889-22E47E27248D}" srcOrd="1" destOrd="0" presId="urn:microsoft.com/office/officeart/2016/7/layout/RepeatingBendingProcessNew"/>
    <dgm:cxn modelId="{1E210FD8-0D63-44A1-8364-D0AA4CA149F5}" type="presOf" srcId="{DCA0F313-A545-4537-B458-E948872260EA}" destId="{7EC618AC-13B8-466A-8869-F03E8F30DE9A}" srcOrd="0" destOrd="0" presId="urn:microsoft.com/office/officeart/2016/7/layout/RepeatingBendingProcessNew"/>
    <dgm:cxn modelId="{C4DB59EC-DB53-4142-BFD1-3871A2AED122}" type="presOf" srcId="{EF5254C3-98D5-45DB-AA57-31650A3CC1F8}" destId="{E059B2D1-F75C-49EE-9A91-F20D61CD038E}" srcOrd="0" destOrd="0" presId="urn:microsoft.com/office/officeart/2016/7/layout/RepeatingBendingProcessNew"/>
    <dgm:cxn modelId="{FCD76BED-4D3E-4B62-9F65-17190A0DEBCF}" srcId="{9119D7E9-D7DA-40C1-8E28-C8FC46D14900}" destId="{7B3FABC1-C519-488D-9996-8C1CF192CB33}" srcOrd="2" destOrd="0" parTransId="{9D9F0441-A50F-4925-98C5-7A3E0D7F8F2F}" sibTransId="{4BAF37CA-2DEE-4B1E-A4DD-5C719A39AB10}"/>
    <dgm:cxn modelId="{169777F1-A816-4F61-BF20-AEE84F235758}" type="presOf" srcId="{CDE184CA-1DB6-4D04-B2B0-B35ADB47AFB6}" destId="{CF86EEB8-2845-43B3-A71B-49F4ED2B9B3D}" srcOrd="0" destOrd="0" presId="urn:microsoft.com/office/officeart/2016/7/layout/RepeatingBendingProcessNew"/>
    <dgm:cxn modelId="{F28DBEF7-C792-4697-9E24-3F83B73ED2A6}" type="presOf" srcId="{4BAF37CA-2DEE-4B1E-A4DD-5C719A39AB10}" destId="{5B90D335-C2AC-4D43-966E-9085F413AF38}" srcOrd="1" destOrd="0" presId="urn:microsoft.com/office/officeart/2016/7/layout/RepeatingBendingProcessNew"/>
    <dgm:cxn modelId="{AC9E4003-6703-43D4-8C53-B65DA286C870}" type="presParOf" srcId="{264FF061-8B8C-4054-8076-3A6FBA365C50}" destId="{DBDF12E9-69CF-4FF9-A7A2-D2807449F789}" srcOrd="0" destOrd="0" presId="urn:microsoft.com/office/officeart/2016/7/layout/RepeatingBendingProcessNew"/>
    <dgm:cxn modelId="{F70E27CA-92D7-4375-B811-05E89F08788C}" type="presParOf" srcId="{264FF061-8B8C-4054-8076-3A6FBA365C50}" destId="{CF86EEB8-2845-43B3-A71B-49F4ED2B9B3D}" srcOrd="1" destOrd="0" presId="urn:microsoft.com/office/officeart/2016/7/layout/RepeatingBendingProcessNew"/>
    <dgm:cxn modelId="{9E3F1EBF-E241-4261-919D-83465144ECDE}" type="presParOf" srcId="{CF86EEB8-2845-43B3-A71B-49F4ED2B9B3D}" destId="{96CF2411-4BE2-4100-8CEF-A4CEDB490A5E}" srcOrd="0" destOrd="0" presId="urn:microsoft.com/office/officeart/2016/7/layout/RepeatingBendingProcessNew"/>
    <dgm:cxn modelId="{16147001-72E5-41F6-8A93-F5CA35939835}" type="presParOf" srcId="{264FF061-8B8C-4054-8076-3A6FBA365C50}" destId="{7EC618AC-13B8-466A-8869-F03E8F30DE9A}" srcOrd="2" destOrd="0" presId="urn:microsoft.com/office/officeart/2016/7/layout/RepeatingBendingProcessNew"/>
    <dgm:cxn modelId="{70FFB5D3-3971-4890-B0C2-3C0702A08564}" type="presParOf" srcId="{264FF061-8B8C-4054-8076-3A6FBA365C50}" destId="{C31EF430-AE3D-4962-821F-DB03CE8A7D93}" srcOrd="3" destOrd="0" presId="urn:microsoft.com/office/officeart/2016/7/layout/RepeatingBendingProcessNew"/>
    <dgm:cxn modelId="{4B841ED1-90FE-402C-B62D-20BB4CA6DE60}" type="presParOf" srcId="{C31EF430-AE3D-4962-821F-DB03CE8A7D93}" destId="{2C4AA6E0-93F3-4D71-9889-22E47E27248D}" srcOrd="0" destOrd="0" presId="urn:microsoft.com/office/officeart/2016/7/layout/RepeatingBendingProcessNew"/>
    <dgm:cxn modelId="{BC90EBCA-F536-4D28-B0FC-FC9A82A3DDC3}" type="presParOf" srcId="{264FF061-8B8C-4054-8076-3A6FBA365C50}" destId="{09DD8D65-1875-49DC-B267-15D891F28438}" srcOrd="4" destOrd="0" presId="urn:microsoft.com/office/officeart/2016/7/layout/RepeatingBendingProcessNew"/>
    <dgm:cxn modelId="{8523AD5C-1923-470C-B7A6-9B876AA013FA}" type="presParOf" srcId="{264FF061-8B8C-4054-8076-3A6FBA365C50}" destId="{549581E7-377A-4CC7-B319-1376D087EA3E}" srcOrd="5" destOrd="0" presId="urn:microsoft.com/office/officeart/2016/7/layout/RepeatingBendingProcessNew"/>
    <dgm:cxn modelId="{CA045162-3935-4C91-8A1D-EAC9331FC9A8}" type="presParOf" srcId="{549581E7-377A-4CC7-B319-1376D087EA3E}" destId="{5B90D335-C2AC-4D43-966E-9085F413AF38}" srcOrd="0" destOrd="0" presId="urn:microsoft.com/office/officeart/2016/7/layout/RepeatingBendingProcessNew"/>
    <dgm:cxn modelId="{B193DA42-75DD-43AE-B02C-22AD1979CFB7}" type="presParOf" srcId="{264FF061-8B8C-4054-8076-3A6FBA365C50}" destId="{789DED8B-8B50-465C-9229-B42FC9FAEE84}" srcOrd="6" destOrd="0" presId="urn:microsoft.com/office/officeart/2016/7/layout/RepeatingBendingProcessNew"/>
    <dgm:cxn modelId="{3A85867B-1ED2-47B4-BD22-8A4BBFD698B5}" type="presParOf" srcId="{264FF061-8B8C-4054-8076-3A6FBA365C50}" destId="{22668515-7E49-4CBF-B04C-1F4F4400D314}" srcOrd="7" destOrd="0" presId="urn:microsoft.com/office/officeart/2016/7/layout/RepeatingBendingProcessNew"/>
    <dgm:cxn modelId="{A742B3B3-C4A9-4227-8B9D-F864EA274B54}" type="presParOf" srcId="{22668515-7E49-4CBF-B04C-1F4F4400D314}" destId="{F3FA2E21-9003-4FA8-92FC-657BD43009E2}" srcOrd="0" destOrd="0" presId="urn:microsoft.com/office/officeart/2016/7/layout/RepeatingBendingProcessNew"/>
    <dgm:cxn modelId="{2D84828F-9C01-46BB-81BB-4C84989CA2A4}" type="presParOf" srcId="{264FF061-8B8C-4054-8076-3A6FBA365C50}" destId="{38908D06-1ABF-496A-88C9-1AC68A8E088C}" srcOrd="8" destOrd="0" presId="urn:microsoft.com/office/officeart/2016/7/layout/RepeatingBendingProcessNew"/>
    <dgm:cxn modelId="{AB7AE06C-856B-4773-B55A-EEC48D36F7F3}" type="presParOf" srcId="{264FF061-8B8C-4054-8076-3A6FBA365C50}" destId="{E059B2D1-F75C-49EE-9A91-F20D61CD038E}" srcOrd="9" destOrd="0" presId="urn:microsoft.com/office/officeart/2016/7/layout/RepeatingBendingProcessNew"/>
    <dgm:cxn modelId="{BB85AE57-20F4-41A3-AA24-6C68653D6AD3}" type="presParOf" srcId="{E059B2D1-F75C-49EE-9A91-F20D61CD038E}" destId="{4CBB08D6-76C1-4C83-875E-91B1257E8CAD}" srcOrd="0" destOrd="0" presId="urn:microsoft.com/office/officeart/2016/7/layout/RepeatingBendingProcessNew"/>
    <dgm:cxn modelId="{8D1F9FB3-6050-4454-8C64-61E49875629C}" type="presParOf" srcId="{264FF061-8B8C-4054-8076-3A6FBA365C50}" destId="{AE1DA24C-42B2-431F-960E-F106AA5C8EAF}"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F20BBD-BE87-44EB-A0B9-9C356FE3E7F7}" type="doc">
      <dgm:prSet loTypeId="urn:microsoft.com/office/officeart/2005/8/layout/process2" loCatId="process" qsTypeId="urn:microsoft.com/office/officeart/2005/8/quickstyle/simple3" qsCatId="simple" csTypeId="urn:microsoft.com/office/officeart/2005/8/colors/accent2_1" csCatId="accent2" phldr="1"/>
      <dgm:spPr/>
      <dgm:t>
        <a:bodyPr/>
        <a:lstStyle/>
        <a:p>
          <a:endParaRPr lang="vi-VN"/>
        </a:p>
      </dgm:t>
    </dgm:pt>
    <dgm:pt modelId="{4DCFC7C3-2F19-48F2-8539-E9FA9A812ABC}">
      <dgm:prSet custT="1"/>
      <dgm:spPr/>
      <dgm:t>
        <a:bodyPr/>
        <a:lstStyle/>
        <a:p>
          <a:r>
            <a:rPr lang="en-US" sz="1800" b="1" i="1" dirty="0"/>
            <a:t>- Lo </a:t>
          </a:r>
          <a:r>
            <a:rPr lang="en-US" sz="1800" b="1" i="1" dirty="0" err="1"/>
            <a:t>lắng</a:t>
          </a:r>
          <a:r>
            <a:rPr lang="en-US" sz="1800" b="1" i="1" dirty="0"/>
            <a:t>, </a:t>
          </a:r>
          <a:r>
            <a:rPr lang="en-US" sz="1800" b="1" i="1" dirty="0" err="1"/>
            <a:t>sợ</a:t>
          </a:r>
          <a:r>
            <a:rPr lang="en-US" sz="1800" b="1" i="1" dirty="0"/>
            <a:t> </a:t>
          </a:r>
          <a:r>
            <a:rPr lang="en-US" sz="1800" b="1" i="1" dirty="0" err="1"/>
            <a:t>hãi</a:t>
          </a:r>
          <a:r>
            <a:rPr lang="en-US" sz="1800" b="1" i="1" dirty="0"/>
            <a:t>, </a:t>
          </a:r>
          <a:r>
            <a:rPr lang="en-US" sz="1800" b="1" i="1" dirty="0" err="1"/>
            <a:t>đi</a:t>
          </a:r>
          <a:r>
            <a:rPr lang="en-US" sz="1800" b="1" i="1" dirty="0"/>
            <a:t> </a:t>
          </a:r>
          <a:r>
            <a:rPr lang="en-US" sz="1800" b="1" i="1" dirty="0" err="1"/>
            <a:t>tìm</a:t>
          </a:r>
          <a:r>
            <a:rPr lang="en-US" sz="1800" b="1" i="1" dirty="0"/>
            <a:t> </a:t>
          </a:r>
          <a:r>
            <a:rPr lang="en-US" sz="1800" b="1" i="1" dirty="0" err="1"/>
            <a:t>Hiên</a:t>
          </a:r>
          <a:r>
            <a:rPr lang="en-US" sz="1800" b="1" i="1" dirty="0"/>
            <a:t> </a:t>
          </a:r>
          <a:r>
            <a:rPr lang="en-US" sz="1800" b="1" i="1" dirty="0" err="1"/>
            <a:t>để</a:t>
          </a:r>
          <a:r>
            <a:rPr lang="en-US" sz="1800" b="1" i="1" dirty="0"/>
            <a:t> </a:t>
          </a:r>
          <a:r>
            <a:rPr lang="en-US" sz="1800" b="1" i="1" dirty="0" err="1"/>
            <a:t>đòi</a:t>
          </a:r>
          <a:r>
            <a:rPr lang="en-US" sz="1800" b="1" i="1" dirty="0"/>
            <a:t> </a:t>
          </a:r>
          <a:r>
            <a:rPr lang="en-US" sz="1800" b="1" i="1" dirty="0" err="1"/>
            <a:t>áo</a:t>
          </a:r>
          <a:endParaRPr lang="vi-VN" sz="1800" b="1" i="1" dirty="0"/>
        </a:p>
      </dgm:t>
    </dgm:pt>
    <dgm:pt modelId="{0D48D590-39B2-4557-A077-7A012ACC5552}" type="parTrans" cxnId="{04C126C6-4007-43D5-8AFF-49C55875FFC4}">
      <dgm:prSet/>
      <dgm:spPr/>
      <dgm:t>
        <a:bodyPr/>
        <a:lstStyle/>
        <a:p>
          <a:endParaRPr lang="vi-VN" sz="3200" b="1" i="1"/>
        </a:p>
      </dgm:t>
    </dgm:pt>
    <dgm:pt modelId="{D9A2D958-2160-4CAE-800A-3FD99E10082D}" type="sibTrans" cxnId="{04C126C6-4007-43D5-8AFF-49C55875FFC4}">
      <dgm:prSet custT="1"/>
      <dgm:spPr/>
      <dgm:t>
        <a:bodyPr/>
        <a:lstStyle/>
        <a:p>
          <a:endParaRPr lang="vi-VN" sz="1100" b="1" i="1"/>
        </a:p>
      </dgm:t>
    </dgm:pt>
    <dgm:pt modelId="{9E54E36F-4A2F-4C7E-B4FF-FF0BAAB48D0B}">
      <dgm:prSet custT="1"/>
      <dgm:spPr/>
      <dgm:t>
        <a:bodyPr/>
        <a:lstStyle/>
        <a:p>
          <a:r>
            <a:rPr lang="en-US" sz="1800" b="1" i="1" dirty="0" err="1"/>
            <a:t>Lúc</a:t>
          </a:r>
          <a:r>
            <a:rPr lang="en-US" sz="1800" b="1" i="1" dirty="0"/>
            <a:t> </a:t>
          </a:r>
          <a:r>
            <a:rPr lang="en-US" sz="1800" b="1" i="1" dirty="0" err="1"/>
            <a:t>đó</a:t>
          </a:r>
          <a:r>
            <a:rPr lang="en-US" sz="1800" b="1" i="1" dirty="0"/>
            <a:t> </a:t>
          </a:r>
          <a:r>
            <a:rPr lang="en-US" sz="1800" b="1" i="1" dirty="0" err="1"/>
            <a:t>mới</a:t>
          </a:r>
          <a:r>
            <a:rPr lang="en-US" sz="1800" b="1" i="1" dirty="0"/>
            <a:t> </a:t>
          </a:r>
          <a:r>
            <a:rPr lang="en-US" sz="1800" b="1" i="1" dirty="0" err="1"/>
            <a:t>hiểu</a:t>
          </a:r>
          <a:r>
            <a:rPr lang="en-US" sz="1800" b="1" i="1" dirty="0"/>
            <a:t> </a:t>
          </a:r>
          <a:r>
            <a:rPr lang="en-US" sz="1800" b="1" i="1" dirty="0" err="1"/>
            <a:t>mẹ</a:t>
          </a:r>
          <a:r>
            <a:rPr lang="en-US" sz="1800" b="1" i="1" dirty="0"/>
            <a:t> </a:t>
          </a:r>
          <a:r>
            <a:rPr lang="en-US" sz="1800" b="1" i="1" dirty="0" err="1"/>
            <a:t>rất</a:t>
          </a:r>
          <a:r>
            <a:rPr lang="en-US" sz="1800" b="1" i="1" dirty="0"/>
            <a:t> </a:t>
          </a:r>
          <a:r>
            <a:rPr lang="en-US" sz="1800" b="1" i="1" dirty="0" err="1"/>
            <a:t>quý</a:t>
          </a:r>
          <a:r>
            <a:rPr lang="en-US" sz="1800" b="1" i="1" dirty="0"/>
            <a:t> </a:t>
          </a:r>
          <a:r>
            <a:rPr lang="en-US" sz="1800" b="1" i="1" dirty="0" err="1"/>
            <a:t>chiếc</a:t>
          </a:r>
          <a:r>
            <a:rPr lang="en-US" sz="1800" b="1" i="1" dirty="0"/>
            <a:t> </a:t>
          </a:r>
          <a:r>
            <a:rPr lang="en-US" sz="1800" b="1" i="1" dirty="0" err="1"/>
            <a:t>áo</a:t>
          </a:r>
          <a:r>
            <a:rPr lang="en-US" sz="1800" b="1" i="1" dirty="0"/>
            <a:t> </a:t>
          </a:r>
          <a:r>
            <a:rPr lang="en-US" sz="1800" b="1" i="1" dirty="0" err="1"/>
            <a:t>bông</a:t>
          </a:r>
          <a:r>
            <a:rPr lang="en-US" sz="1800" b="1" i="1" dirty="0"/>
            <a:t> </a:t>
          </a:r>
          <a:r>
            <a:rPr lang="en-US" sz="1800" b="1" i="1" dirty="0" err="1"/>
            <a:t>ấy</a:t>
          </a:r>
          <a:endParaRPr lang="vi-VN" sz="1800" b="1" i="1" dirty="0"/>
        </a:p>
      </dgm:t>
    </dgm:pt>
    <dgm:pt modelId="{5198ABD0-6290-4B75-AD39-5FB4C5403FBF}" type="parTrans" cxnId="{B6918447-0237-4AF9-86A3-851F58F433A8}">
      <dgm:prSet/>
      <dgm:spPr/>
      <dgm:t>
        <a:bodyPr/>
        <a:lstStyle/>
        <a:p>
          <a:endParaRPr lang="vi-VN" sz="3200" b="1" i="1"/>
        </a:p>
      </dgm:t>
    </dgm:pt>
    <dgm:pt modelId="{5D287EA4-FEC5-494C-8F5F-B5778A3B956D}" type="sibTrans" cxnId="{B6918447-0237-4AF9-86A3-851F58F433A8}">
      <dgm:prSet custT="1"/>
      <dgm:spPr/>
      <dgm:t>
        <a:bodyPr/>
        <a:lstStyle/>
        <a:p>
          <a:endParaRPr lang="vi-VN" sz="1100" b="1" i="1"/>
        </a:p>
      </dgm:t>
    </dgm:pt>
    <dgm:pt modelId="{E04AD952-EA49-4BEE-AEFB-9D9D42F6C3EF}">
      <dgm:prSet custT="1"/>
      <dgm:spPr/>
      <dgm:t>
        <a:bodyPr/>
        <a:lstStyle/>
        <a:p>
          <a:r>
            <a:rPr lang="en-US" sz="1800" b="1" i="1" dirty="0" err="1"/>
            <a:t>Ngạc</a:t>
          </a:r>
          <a:r>
            <a:rPr lang="en-US" sz="1800" b="1" i="1" dirty="0"/>
            <a:t> </a:t>
          </a:r>
          <a:r>
            <a:rPr lang="en-US" sz="1800" b="1" i="1" dirty="0" err="1"/>
            <a:t>nhiên</a:t>
          </a:r>
          <a:r>
            <a:rPr lang="en-US" sz="1800" b="1" i="1" dirty="0"/>
            <a:t>, </a:t>
          </a:r>
          <a:r>
            <a:rPr lang="en-US" sz="1800" b="1" i="1" dirty="0" err="1"/>
            <a:t>im</a:t>
          </a:r>
          <a:r>
            <a:rPr lang="en-US" sz="1800" b="1" i="1" dirty="0"/>
            <a:t> </a:t>
          </a:r>
          <a:r>
            <a:rPr lang="en-US" sz="1800" b="1" i="1" dirty="0" err="1"/>
            <a:t>lặng</a:t>
          </a:r>
          <a:r>
            <a:rPr lang="en-US" sz="1800" b="1" i="1" dirty="0"/>
            <a:t> </a:t>
          </a:r>
          <a:r>
            <a:rPr lang="en-US" sz="1800" b="1" i="1" dirty="0" err="1"/>
            <a:t>khi</a:t>
          </a:r>
          <a:r>
            <a:rPr lang="en-US" sz="1800" b="1" i="1" dirty="0"/>
            <a:t> </a:t>
          </a:r>
          <a:r>
            <a:rPr lang="en-US" sz="1800" b="1" i="1" dirty="0" err="1"/>
            <a:t>thấy</a:t>
          </a:r>
          <a:r>
            <a:rPr lang="en-US" sz="1800" b="1" i="1" dirty="0"/>
            <a:t> </a:t>
          </a:r>
          <a:r>
            <a:rPr lang="en-US" sz="1800" b="1" i="1" dirty="0" err="1"/>
            <a:t>mẹ</a:t>
          </a:r>
          <a:r>
            <a:rPr lang="en-US" sz="1800" b="1" i="1" dirty="0"/>
            <a:t> con </a:t>
          </a:r>
          <a:r>
            <a:rPr lang="en-US" sz="1800" b="1" i="1" dirty="0" err="1"/>
            <a:t>Hiên</a:t>
          </a:r>
          <a:endParaRPr lang="vi-VN" sz="1800" b="1" i="1" dirty="0"/>
        </a:p>
      </dgm:t>
    </dgm:pt>
    <dgm:pt modelId="{4D4A86D7-848F-47D6-B91F-BE9DADE7ACA2}" type="parTrans" cxnId="{91D80D58-6DCF-406E-B5B9-0FC4A4C80D9B}">
      <dgm:prSet/>
      <dgm:spPr/>
      <dgm:t>
        <a:bodyPr/>
        <a:lstStyle/>
        <a:p>
          <a:endParaRPr lang="vi-VN" sz="3200" b="1" i="1"/>
        </a:p>
      </dgm:t>
    </dgm:pt>
    <dgm:pt modelId="{A272F3AC-5F6E-49A9-A75E-DAB92720D114}" type="sibTrans" cxnId="{91D80D58-6DCF-406E-B5B9-0FC4A4C80D9B}">
      <dgm:prSet custT="1"/>
      <dgm:spPr/>
      <dgm:t>
        <a:bodyPr/>
        <a:lstStyle/>
        <a:p>
          <a:endParaRPr lang="vi-VN" sz="1100" b="1" i="1"/>
        </a:p>
      </dgm:t>
    </dgm:pt>
    <dgm:pt modelId="{0C2613C7-50E4-4A77-A33B-50E203777B9F}">
      <dgm:prSet custT="1"/>
      <dgm:spPr/>
      <dgm:t>
        <a:bodyPr/>
        <a:lstStyle/>
        <a:p>
          <a:r>
            <a:rPr lang="en-US" sz="1800" b="1" i="1" dirty="0" err="1">
              <a:solidFill>
                <a:srgbClr val="FF0000"/>
              </a:solidFill>
            </a:rPr>
            <a:t>Tâm</a:t>
          </a:r>
          <a:r>
            <a:rPr lang="en-US" sz="1800" b="1" i="1" dirty="0">
              <a:solidFill>
                <a:srgbClr val="FF0000"/>
              </a:solidFill>
            </a:rPr>
            <a:t> </a:t>
          </a:r>
          <a:r>
            <a:rPr lang="en-US" sz="1800" b="1" i="1" dirty="0" err="1">
              <a:solidFill>
                <a:srgbClr val="FF0000"/>
              </a:solidFill>
            </a:rPr>
            <a:t>hồn</a:t>
          </a:r>
          <a:r>
            <a:rPr lang="en-US" sz="1800" b="1" i="1" dirty="0">
              <a:solidFill>
                <a:srgbClr val="FF0000"/>
              </a:solidFill>
            </a:rPr>
            <a:t> </a:t>
          </a:r>
          <a:r>
            <a:rPr lang="en-US" sz="1800" b="1" i="1" dirty="0" err="1">
              <a:solidFill>
                <a:srgbClr val="FF0000"/>
              </a:solidFill>
            </a:rPr>
            <a:t>ngây</a:t>
          </a:r>
          <a:r>
            <a:rPr lang="en-US" sz="1800" b="1" i="1" dirty="0">
              <a:solidFill>
                <a:srgbClr val="FF0000"/>
              </a:solidFill>
            </a:rPr>
            <a:t> </a:t>
          </a:r>
          <a:r>
            <a:rPr lang="en-US" sz="1800" b="1" i="1" dirty="0" err="1">
              <a:solidFill>
                <a:srgbClr val="FF0000"/>
              </a:solidFill>
            </a:rPr>
            <a:t>thơ</a:t>
          </a:r>
          <a:r>
            <a:rPr lang="en-US" sz="1800" b="1" i="1" dirty="0">
              <a:solidFill>
                <a:srgbClr val="FF0000"/>
              </a:solidFill>
            </a:rPr>
            <a:t>, </a:t>
          </a:r>
          <a:r>
            <a:rPr lang="en-US" sz="1800" b="1" i="1" dirty="0" err="1">
              <a:solidFill>
                <a:srgbClr val="FF0000"/>
              </a:solidFill>
            </a:rPr>
            <a:t>trẻ</a:t>
          </a:r>
          <a:r>
            <a:rPr lang="en-US" sz="1800" b="1" i="1" dirty="0">
              <a:solidFill>
                <a:srgbClr val="FF0000"/>
              </a:solidFill>
            </a:rPr>
            <a:t> con</a:t>
          </a:r>
          <a:endParaRPr lang="vi-VN" sz="1800" b="1" i="1" dirty="0">
            <a:solidFill>
              <a:srgbClr val="FF0000"/>
            </a:solidFill>
          </a:endParaRPr>
        </a:p>
      </dgm:t>
    </dgm:pt>
    <dgm:pt modelId="{40E02409-1F96-4993-8F30-9EBA0E90F385}" type="parTrans" cxnId="{06C0A8B8-987E-47EA-B49A-17332D8DE829}">
      <dgm:prSet/>
      <dgm:spPr/>
      <dgm:t>
        <a:bodyPr/>
        <a:lstStyle/>
        <a:p>
          <a:endParaRPr lang="vi-VN" sz="3200" b="1" i="1"/>
        </a:p>
      </dgm:t>
    </dgm:pt>
    <dgm:pt modelId="{9002DEFD-CA97-4DE2-AC41-5DB16A1E6E63}" type="sibTrans" cxnId="{06C0A8B8-987E-47EA-B49A-17332D8DE829}">
      <dgm:prSet/>
      <dgm:spPr/>
      <dgm:t>
        <a:bodyPr/>
        <a:lstStyle/>
        <a:p>
          <a:endParaRPr lang="vi-VN" sz="3200" b="1" i="1"/>
        </a:p>
      </dgm:t>
    </dgm:pt>
    <dgm:pt modelId="{F5FBC655-905E-43F2-A31B-9FC40D8C2D2A}">
      <dgm:prSet custT="1"/>
      <dgm:spPr/>
      <dgm:t>
        <a:bodyPr/>
        <a:lstStyle/>
        <a:p>
          <a:r>
            <a:rPr lang="en-US" sz="1800" b="1" i="1" dirty="0"/>
            <a:t>Hai </a:t>
          </a:r>
          <a:r>
            <a:rPr lang="en-US" sz="1800" b="1" i="1" dirty="0" err="1"/>
            <a:t>chị</a:t>
          </a:r>
          <a:r>
            <a:rPr lang="en-US" sz="1800" b="1" i="1" dirty="0"/>
            <a:t> </a:t>
          </a:r>
          <a:r>
            <a:rPr lang="en-US" sz="1800" b="1" i="1" dirty="0" err="1"/>
            <a:t>em</a:t>
          </a:r>
          <a:r>
            <a:rPr lang="en-US" sz="1800" b="1" i="1" dirty="0"/>
            <a:t> </a:t>
          </a:r>
          <a:r>
            <a:rPr lang="en-US" sz="1800" b="1" i="1" dirty="0" err="1"/>
            <a:t>trách</a:t>
          </a:r>
          <a:r>
            <a:rPr lang="en-US" sz="1800" b="1" i="1" dirty="0"/>
            <a:t> </a:t>
          </a:r>
          <a:r>
            <a:rPr lang="en-US" sz="1800" b="1" i="1" dirty="0" err="1"/>
            <a:t>nhau</a:t>
          </a:r>
          <a:r>
            <a:rPr lang="en-US" sz="1800" b="1" i="1" dirty="0"/>
            <a:t>, </a:t>
          </a:r>
          <a:r>
            <a:rPr lang="en-US" sz="1800" b="1" i="1" dirty="0" err="1"/>
            <a:t>rồi</a:t>
          </a:r>
          <a:r>
            <a:rPr lang="en-US" sz="1800" b="1" i="1" dirty="0"/>
            <a:t> </a:t>
          </a:r>
          <a:r>
            <a:rPr lang="en-US" sz="1800" b="1" i="1" dirty="0" err="1"/>
            <a:t>thở</a:t>
          </a:r>
          <a:r>
            <a:rPr lang="en-US" sz="1800" b="1" i="1" dirty="0"/>
            <a:t> </a:t>
          </a:r>
          <a:r>
            <a:rPr lang="en-US" sz="1800" b="1" i="1" dirty="0" err="1"/>
            <a:t>dài</a:t>
          </a:r>
          <a:r>
            <a:rPr lang="en-US" sz="1800" b="1" i="1" dirty="0"/>
            <a:t> an </a:t>
          </a:r>
          <a:r>
            <a:rPr lang="en-US" sz="1800" b="1" i="1" dirty="0" err="1"/>
            <a:t>ủi</a:t>
          </a:r>
          <a:endParaRPr lang="vi-VN" sz="1800" b="1" i="1" dirty="0"/>
        </a:p>
      </dgm:t>
    </dgm:pt>
    <dgm:pt modelId="{071C6E6F-4F24-4531-8685-3467F9932157}" type="parTrans" cxnId="{3EDA01A5-E41D-4CF4-AEB1-D4BD144BD2CA}">
      <dgm:prSet/>
      <dgm:spPr/>
      <dgm:t>
        <a:bodyPr/>
        <a:lstStyle/>
        <a:p>
          <a:endParaRPr lang="vi-VN" sz="3200" b="1" i="1"/>
        </a:p>
      </dgm:t>
    </dgm:pt>
    <dgm:pt modelId="{CE6C2146-9702-4216-B311-DB4275F3B6C2}" type="sibTrans" cxnId="{3EDA01A5-E41D-4CF4-AEB1-D4BD144BD2CA}">
      <dgm:prSet custT="1"/>
      <dgm:spPr/>
      <dgm:t>
        <a:bodyPr/>
        <a:lstStyle/>
        <a:p>
          <a:endParaRPr lang="vi-VN" sz="1100" b="1" i="1"/>
        </a:p>
      </dgm:t>
    </dgm:pt>
    <dgm:pt modelId="{6213AF8A-6CBA-49A7-B2D4-7581CA2C449D}" type="pres">
      <dgm:prSet presAssocID="{0DF20BBD-BE87-44EB-A0B9-9C356FE3E7F7}" presName="linearFlow" presStyleCnt="0">
        <dgm:presLayoutVars>
          <dgm:resizeHandles val="exact"/>
        </dgm:presLayoutVars>
      </dgm:prSet>
      <dgm:spPr/>
    </dgm:pt>
    <dgm:pt modelId="{19FF52FF-013F-4EAD-8FB2-AC1C1BF7AB13}" type="pres">
      <dgm:prSet presAssocID="{4DCFC7C3-2F19-48F2-8539-E9FA9A812ABC}" presName="node" presStyleLbl="node1" presStyleIdx="0" presStyleCnt="5" custScaleX="254204">
        <dgm:presLayoutVars>
          <dgm:bulletEnabled val="1"/>
        </dgm:presLayoutVars>
      </dgm:prSet>
      <dgm:spPr/>
    </dgm:pt>
    <dgm:pt modelId="{C87C968F-8793-49A8-84DD-C9661CA6D2F6}" type="pres">
      <dgm:prSet presAssocID="{D9A2D958-2160-4CAE-800A-3FD99E10082D}" presName="sibTrans" presStyleLbl="sibTrans2D1" presStyleIdx="0" presStyleCnt="4"/>
      <dgm:spPr/>
    </dgm:pt>
    <dgm:pt modelId="{04866E1B-7097-4F37-9C99-10113896EB8F}" type="pres">
      <dgm:prSet presAssocID="{D9A2D958-2160-4CAE-800A-3FD99E10082D}" presName="connectorText" presStyleLbl="sibTrans2D1" presStyleIdx="0" presStyleCnt="4"/>
      <dgm:spPr/>
    </dgm:pt>
    <dgm:pt modelId="{03C3839C-F304-4B7A-BA22-097E2FD58A75}" type="pres">
      <dgm:prSet presAssocID="{F5FBC655-905E-43F2-A31B-9FC40D8C2D2A}" presName="node" presStyleLbl="node1" presStyleIdx="1" presStyleCnt="5" custScaleX="254204">
        <dgm:presLayoutVars>
          <dgm:bulletEnabled val="1"/>
        </dgm:presLayoutVars>
      </dgm:prSet>
      <dgm:spPr/>
    </dgm:pt>
    <dgm:pt modelId="{62B41AAD-0728-4207-B443-778D6993760E}" type="pres">
      <dgm:prSet presAssocID="{CE6C2146-9702-4216-B311-DB4275F3B6C2}" presName="sibTrans" presStyleLbl="sibTrans2D1" presStyleIdx="1" presStyleCnt="4"/>
      <dgm:spPr/>
    </dgm:pt>
    <dgm:pt modelId="{6C521F7B-D2C6-4B46-A52E-9C001A43A4A7}" type="pres">
      <dgm:prSet presAssocID="{CE6C2146-9702-4216-B311-DB4275F3B6C2}" presName="connectorText" presStyleLbl="sibTrans2D1" presStyleIdx="1" presStyleCnt="4"/>
      <dgm:spPr/>
    </dgm:pt>
    <dgm:pt modelId="{8136F629-377C-42F1-905D-9C4C1F2F752A}" type="pres">
      <dgm:prSet presAssocID="{9E54E36F-4A2F-4C7E-B4FF-FF0BAAB48D0B}" presName="node" presStyleLbl="node1" presStyleIdx="2" presStyleCnt="5" custScaleX="254204">
        <dgm:presLayoutVars>
          <dgm:bulletEnabled val="1"/>
        </dgm:presLayoutVars>
      </dgm:prSet>
      <dgm:spPr/>
    </dgm:pt>
    <dgm:pt modelId="{8CD915F5-D0B1-47F4-84D5-275C9D8898E5}" type="pres">
      <dgm:prSet presAssocID="{5D287EA4-FEC5-494C-8F5F-B5778A3B956D}" presName="sibTrans" presStyleLbl="sibTrans2D1" presStyleIdx="2" presStyleCnt="4"/>
      <dgm:spPr/>
    </dgm:pt>
    <dgm:pt modelId="{E0065203-0D0C-411B-A76D-A0A4AB15F384}" type="pres">
      <dgm:prSet presAssocID="{5D287EA4-FEC5-494C-8F5F-B5778A3B956D}" presName="connectorText" presStyleLbl="sibTrans2D1" presStyleIdx="2" presStyleCnt="4"/>
      <dgm:spPr/>
    </dgm:pt>
    <dgm:pt modelId="{85478722-EA51-46A5-A428-8734C91A0926}" type="pres">
      <dgm:prSet presAssocID="{E04AD952-EA49-4BEE-AEFB-9D9D42F6C3EF}" presName="node" presStyleLbl="node1" presStyleIdx="3" presStyleCnt="5" custScaleX="254204">
        <dgm:presLayoutVars>
          <dgm:bulletEnabled val="1"/>
        </dgm:presLayoutVars>
      </dgm:prSet>
      <dgm:spPr/>
    </dgm:pt>
    <dgm:pt modelId="{0B165BDD-2A1A-426C-A707-229FF644AFA0}" type="pres">
      <dgm:prSet presAssocID="{A272F3AC-5F6E-49A9-A75E-DAB92720D114}" presName="sibTrans" presStyleLbl="sibTrans2D1" presStyleIdx="3" presStyleCnt="4"/>
      <dgm:spPr/>
    </dgm:pt>
    <dgm:pt modelId="{BFD0F9EC-1E0D-491F-A33F-C67EA978FABD}" type="pres">
      <dgm:prSet presAssocID="{A272F3AC-5F6E-49A9-A75E-DAB92720D114}" presName="connectorText" presStyleLbl="sibTrans2D1" presStyleIdx="3" presStyleCnt="4"/>
      <dgm:spPr/>
    </dgm:pt>
    <dgm:pt modelId="{AF12608D-D59D-4BB6-A21C-902F661F10E3}" type="pres">
      <dgm:prSet presAssocID="{0C2613C7-50E4-4A77-A33B-50E203777B9F}" presName="node" presStyleLbl="node1" presStyleIdx="4" presStyleCnt="5" custScaleX="254204">
        <dgm:presLayoutVars>
          <dgm:bulletEnabled val="1"/>
        </dgm:presLayoutVars>
      </dgm:prSet>
      <dgm:spPr/>
    </dgm:pt>
  </dgm:ptLst>
  <dgm:cxnLst>
    <dgm:cxn modelId="{F2C3410A-BB6C-4932-9AE2-5FAF1DB05CA8}" type="presOf" srcId="{CE6C2146-9702-4216-B311-DB4275F3B6C2}" destId="{6C521F7B-D2C6-4B46-A52E-9C001A43A4A7}" srcOrd="1" destOrd="0" presId="urn:microsoft.com/office/officeart/2005/8/layout/process2"/>
    <dgm:cxn modelId="{2AE48C26-CABC-4EDC-AC7D-78B2A71243E2}" type="presOf" srcId="{5D287EA4-FEC5-494C-8F5F-B5778A3B956D}" destId="{8CD915F5-D0B1-47F4-84D5-275C9D8898E5}" srcOrd="0" destOrd="0" presId="urn:microsoft.com/office/officeart/2005/8/layout/process2"/>
    <dgm:cxn modelId="{B6918447-0237-4AF9-86A3-851F58F433A8}" srcId="{0DF20BBD-BE87-44EB-A0B9-9C356FE3E7F7}" destId="{9E54E36F-4A2F-4C7E-B4FF-FF0BAAB48D0B}" srcOrd="2" destOrd="0" parTransId="{5198ABD0-6290-4B75-AD39-5FB4C5403FBF}" sibTransId="{5D287EA4-FEC5-494C-8F5F-B5778A3B956D}"/>
    <dgm:cxn modelId="{5BD4AD49-82CF-4364-AB15-FBE3F8E83C36}" type="presOf" srcId="{A272F3AC-5F6E-49A9-A75E-DAB92720D114}" destId="{BFD0F9EC-1E0D-491F-A33F-C67EA978FABD}" srcOrd="1" destOrd="0" presId="urn:microsoft.com/office/officeart/2005/8/layout/process2"/>
    <dgm:cxn modelId="{563E374D-18B2-4BD3-BF47-FB2C780B798F}" type="presOf" srcId="{CE6C2146-9702-4216-B311-DB4275F3B6C2}" destId="{62B41AAD-0728-4207-B443-778D6993760E}" srcOrd="0" destOrd="0" presId="urn:microsoft.com/office/officeart/2005/8/layout/process2"/>
    <dgm:cxn modelId="{7B8CC86E-7D96-4AB8-9E4D-0B553123C20D}" type="presOf" srcId="{A272F3AC-5F6E-49A9-A75E-DAB92720D114}" destId="{0B165BDD-2A1A-426C-A707-229FF644AFA0}" srcOrd="0" destOrd="0" presId="urn:microsoft.com/office/officeart/2005/8/layout/process2"/>
    <dgm:cxn modelId="{91D80D58-6DCF-406E-B5B9-0FC4A4C80D9B}" srcId="{0DF20BBD-BE87-44EB-A0B9-9C356FE3E7F7}" destId="{E04AD952-EA49-4BEE-AEFB-9D9D42F6C3EF}" srcOrd="3" destOrd="0" parTransId="{4D4A86D7-848F-47D6-B91F-BE9DADE7ACA2}" sibTransId="{A272F3AC-5F6E-49A9-A75E-DAB92720D114}"/>
    <dgm:cxn modelId="{2B81995A-253B-43E0-AF1F-831B529FAFD3}" type="presOf" srcId="{E04AD952-EA49-4BEE-AEFB-9D9D42F6C3EF}" destId="{85478722-EA51-46A5-A428-8734C91A0926}" srcOrd="0" destOrd="0" presId="urn:microsoft.com/office/officeart/2005/8/layout/process2"/>
    <dgm:cxn modelId="{39E79883-6597-483E-8AF5-754E2FDB74F0}" type="presOf" srcId="{D9A2D958-2160-4CAE-800A-3FD99E10082D}" destId="{04866E1B-7097-4F37-9C99-10113896EB8F}" srcOrd="1" destOrd="0" presId="urn:microsoft.com/office/officeart/2005/8/layout/process2"/>
    <dgm:cxn modelId="{6FE07786-0E20-49E8-A069-6D1B6881E463}" type="presOf" srcId="{0DF20BBD-BE87-44EB-A0B9-9C356FE3E7F7}" destId="{6213AF8A-6CBA-49A7-B2D4-7581CA2C449D}" srcOrd="0" destOrd="0" presId="urn:microsoft.com/office/officeart/2005/8/layout/process2"/>
    <dgm:cxn modelId="{3EDA01A5-E41D-4CF4-AEB1-D4BD144BD2CA}" srcId="{0DF20BBD-BE87-44EB-A0B9-9C356FE3E7F7}" destId="{F5FBC655-905E-43F2-A31B-9FC40D8C2D2A}" srcOrd="1" destOrd="0" parTransId="{071C6E6F-4F24-4531-8685-3467F9932157}" sibTransId="{CE6C2146-9702-4216-B311-DB4275F3B6C2}"/>
    <dgm:cxn modelId="{06C0A8B8-987E-47EA-B49A-17332D8DE829}" srcId="{0DF20BBD-BE87-44EB-A0B9-9C356FE3E7F7}" destId="{0C2613C7-50E4-4A77-A33B-50E203777B9F}" srcOrd="4" destOrd="0" parTransId="{40E02409-1F96-4993-8F30-9EBA0E90F385}" sibTransId="{9002DEFD-CA97-4DE2-AC41-5DB16A1E6E63}"/>
    <dgm:cxn modelId="{04C126C6-4007-43D5-8AFF-49C55875FFC4}" srcId="{0DF20BBD-BE87-44EB-A0B9-9C356FE3E7F7}" destId="{4DCFC7C3-2F19-48F2-8539-E9FA9A812ABC}" srcOrd="0" destOrd="0" parTransId="{0D48D590-39B2-4557-A077-7A012ACC5552}" sibTransId="{D9A2D958-2160-4CAE-800A-3FD99E10082D}"/>
    <dgm:cxn modelId="{9597F7CE-EBA9-4C4E-BFB1-841CA3BD06F7}" type="presOf" srcId="{9E54E36F-4A2F-4C7E-B4FF-FF0BAAB48D0B}" destId="{8136F629-377C-42F1-905D-9C4C1F2F752A}" srcOrd="0" destOrd="0" presId="urn:microsoft.com/office/officeart/2005/8/layout/process2"/>
    <dgm:cxn modelId="{EEFAF1D3-14D3-4D1B-97F4-B746A52B80F7}" type="presOf" srcId="{0C2613C7-50E4-4A77-A33B-50E203777B9F}" destId="{AF12608D-D59D-4BB6-A21C-902F661F10E3}" srcOrd="0" destOrd="0" presId="urn:microsoft.com/office/officeart/2005/8/layout/process2"/>
    <dgm:cxn modelId="{0494F2E3-2D7E-4256-B53D-5917C28D3F51}" type="presOf" srcId="{5D287EA4-FEC5-494C-8F5F-B5778A3B956D}" destId="{E0065203-0D0C-411B-A76D-A0A4AB15F384}" srcOrd="1" destOrd="0" presId="urn:microsoft.com/office/officeart/2005/8/layout/process2"/>
    <dgm:cxn modelId="{07FAD8E6-0518-402E-A233-353C2957E3A7}" type="presOf" srcId="{D9A2D958-2160-4CAE-800A-3FD99E10082D}" destId="{C87C968F-8793-49A8-84DD-C9661CA6D2F6}" srcOrd="0" destOrd="0" presId="urn:microsoft.com/office/officeart/2005/8/layout/process2"/>
    <dgm:cxn modelId="{2B0365E7-E6C7-4B6C-800C-FE10DFDC5378}" type="presOf" srcId="{4DCFC7C3-2F19-48F2-8539-E9FA9A812ABC}" destId="{19FF52FF-013F-4EAD-8FB2-AC1C1BF7AB13}" srcOrd="0" destOrd="0" presId="urn:microsoft.com/office/officeart/2005/8/layout/process2"/>
    <dgm:cxn modelId="{4CA4E8E7-C236-4F81-B382-A18FE1930BA2}" type="presOf" srcId="{F5FBC655-905E-43F2-A31B-9FC40D8C2D2A}" destId="{03C3839C-F304-4B7A-BA22-097E2FD58A75}" srcOrd="0" destOrd="0" presId="urn:microsoft.com/office/officeart/2005/8/layout/process2"/>
    <dgm:cxn modelId="{FADBAAC4-6413-4756-A163-B106A1216A10}" type="presParOf" srcId="{6213AF8A-6CBA-49A7-B2D4-7581CA2C449D}" destId="{19FF52FF-013F-4EAD-8FB2-AC1C1BF7AB13}" srcOrd="0" destOrd="0" presId="urn:microsoft.com/office/officeart/2005/8/layout/process2"/>
    <dgm:cxn modelId="{B5C02F14-E840-4F14-8B39-274FF113BBC4}" type="presParOf" srcId="{6213AF8A-6CBA-49A7-B2D4-7581CA2C449D}" destId="{C87C968F-8793-49A8-84DD-C9661CA6D2F6}" srcOrd="1" destOrd="0" presId="urn:microsoft.com/office/officeart/2005/8/layout/process2"/>
    <dgm:cxn modelId="{8C014A9A-701D-47F9-BCDB-F01CF6E6F9EE}" type="presParOf" srcId="{C87C968F-8793-49A8-84DD-C9661CA6D2F6}" destId="{04866E1B-7097-4F37-9C99-10113896EB8F}" srcOrd="0" destOrd="0" presId="urn:microsoft.com/office/officeart/2005/8/layout/process2"/>
    <dgm:cxn modelId="{D254D45C-7992-4F98-9C3D-CAD8A363BC8E}" type="presParOf" srcId="{6213AF8A-6CBA-49A7-B2D4-7581CA2C449D}" destId="{03C3839C-F304-4B7A-BA22-097E2FD58A75}" srcOrd="2" destOrd="0" presId="urn:microsoft.com/office/officeart/2005/8/layout/process2"/>
    <dgm:cxn modelId="{5209E3D9-B9C3-47DC-9939-E9DE40EA97D3}" type="presParOf" srcId="{6213AF8A-6CBA-49A7-B2D4-7581CA2C449D}" destId="{62B41AAD-0728-4207-B443-778D6993760E}" srcOrd="3" destOrd="0" presId="urn:microsoft.com/office/officeart/2005/8/layout/process2"/>
    <dgm:cxn modelId="{EF948716-971C-4775-86B9-98710DC20D61}" type="presParOf" srcId="{62B41AAD-0728-4207-B443-778D6993760E}" destId="{6C521F7B-D2C6-4B46-A52E-9C001A43A4A7}" srcOrd="0" destOrd="0" presId="urn:microsoft.com/office/officeart/2005/8/layout/process2"/>
    <dgm:cxn modelId="{E81BB9E1-3967-43DB-9B31-ACAD744E452D}" type="presParOf" srcId="{6213AF8A-6CBA-49A7-B2D4-7581CA2C449D}" destId="{8136F629-377C-42F1-905D-9C4C1F2F752A}" srcOrd="4" destOrd="0" presId="urn:microsoft.com/office/officeart/2005/8/layout/process2"/>
    <dgm:cxn modelId="{032B0686-0FE1-45C1-BEB5-DA469F606394}" type="presParOf" srcId="{6213AF8A-6CBA-49A7-B2D4-7581CA2C449D}" destId="{8CD915F5-D0B1-47F4-84D5-275C9D8898E5}" srcOrd="5" destOrd="0" presId="urn:microsoft.com/office/officeart/2005/8/layout/process2"/>
    <dgm:cxn modelId="{2A96DE3D-2D62-4F36-9109-8950193B2F85}" type="presParOf" srcId="{8CD915F5-D0B1-47F4-84D5-275C9D8898E5}" destId="{E0065203-0D0C-411B-A76D-A0A4AB15F384}" srcOrd="0" destOrd="0" presId="urn:microsoft.com/office/officeart/2005/8/layout/process2"/>
    <dgm:cxn modelId="{2139918C-AB2F-466B-BF69-DB5F74C33AB6}" type="presParOf" srcId="{6213AF8A-6CBA-49A7-B2D4-7581CA2C449D}" destId="{85478722-EA51-46A5-A428-8734C91A0926}" srcOrd="6" destOrd="0" presId="urn:microsoft.com/office/officeart/2005/8/layout/process2"/>
    <dgm:cxn modelId="{AB00F65A-44EC-421E-A376-1206E0CAA5A1}" type="presParOf" srcId="{6213AF8A-6CBA-49A7-B2D4-7581CA2C449D}" destId="{0B165BDD-2A1A-426C-A707-229FF644AFA0}" srcOrd="7" destOrd="0" presId="urn:microsoft.com/office/officeart/2005/8/layout/process2"/>
    <dgm:cxn modelId="{6B926320-3C9C-4477-BF27-3F11C0744803}" type="presParOf" srcId="{0B165BDD-2A1A-426C-A707-229FF644AFA0}" destId="{BFD0F9EC-1E0D-491F-A33F-C67EA978FABD}" srcOrd="0" destOrd="0" presId="urn:microsoft.com/office/officeart/2005/8/layout/process2"/>
    <dgm:cxn modelId="{3A0330C0-6707-442B-9016-146D5F651B7B}" type="presParOf" srcId="{6213AF8A-6CBA-49A7-B2D4-7581CA2C449D}" destId="{AF12608D-D59D-4BB6-A21C-902F661F10E3}"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DA85021-EFEC-46AF-B171-B8B7450B343A}" type="doc">
      <dgm:prSet loTypeId="urn:microsoft.com/office/officeart/2005/8/layout/default" loCatId="list" qsTypeId="urn:microsoft.com/office/officeart/2005/8/quickstyle/simple3" qsCatId="simple" csTypeId="urn:microsoft.com/office/officeart/2005/8/colors/accent5_2" csCatId="accent5" phldr="1"/>
      <dgm:spPr/>
      <dgm:t>
        <a:bodyPr/>
        <a:lstStyle/>
        <a:p>
          <a:endParaRPr lang="vi-VN"/>
        </a:p>
      </dgm:t>
    </dgm:pt>
    <dgm:pt modelId="{777C5B97-062F-424B-B7EC-F2DAB59FE7B2}">
      <dgm:prSet/>
      <dgm:spPr/>
      <dgm:t>
        <a:bodyPr/>
        <a:lstStyle/>
        <a:p>
          <a:r>
            <a:rPr lang="en-US" b="1" i="1" dirty="0"/>
            <a:t>- Con </a:t>
          </a:r>
          <a:r>
            <a:rPr lang="en-US" b="1" i="1" dirty="0" err="1"/>
            <a:t>người</a:t>
          </a:r>
          <a:r>
            <a:rPr lang="en-US" b="1" i="1" dirty="0"/>
            <a:t>: + </a:t>
          </a:r>
          <a:r>
            <a:rPr lang="en-US" b="1" i="1" dirty="0" err="1"/>
            <a:t>Mong</a:t>
          </a:r>
          <a:r>
            <a:rPr lang="en-US" b="1" i="1" dirty="0"/>
            <a:t> </a:t>
          </a:r>
          <a:r>
            <a:rPr lang="en-US" b="1" i="1" dirty="0" err="1"/>
            <a:t>chờ</a:t>
          </a:r>
          <a:r>
            <a:rPr lang="en-US" b="1" i="1" dirty="0"/>
            <a:t> </a:t>
          </a:r>
          <a:r>
            <a:rPr lang="en-US" b="1" i="1" dirty="0" err="1"/>
            <a:t>hai</a:t>
          </a:r>
          <a:r>
            <a:rPr lang="en-US" b="1" i="1" dirty="0"/>
            <a:t> </a:t>
          </a:r>
          <a:r>
            <a:rPr lang="en-US" b="1" i="1" dirty="0" err="1"/>
            <a:t>chị</a:t>
          </a:r>
          <a:r>
            <a:rPr lang="en-US" b="1" i="1" dirty="0"/>
            <a:t> </a:t>
          </a:r>
          <a:r>
            <a:rPr lang="en-US" b="1" i="1" dirty="0" err="1"/>
            <a:t>em</a:t>
          </a:r>
          <a:r>
            <a:rPr lang="en-US" b="1" i="1" dirty="0"/>
            <a:t>, </a:t>
          </a:r>
          <a:r>
            <a:rPr lang="en-US" b="1" i="1" dirty="0" err="1"/>
            <a:t>vui</a:t>
          </a:r>
          <a:r>
            <a:rPr lang="en-US" b="1" i="1" dirty="0"/>
            <a:t> </a:t>
          </a:r>
          <a:r>
            <a:rPr lang="en-US" b="1" i="1" dirty="0" err="1"/>
            <a:t>mừng</a:t>
          </a:r>
          <a:r>
            <a:rPr lang="en-US" b="1" i="1" dirty="0"/>
            <a:t> </a:t>
          </a:r>
          <a:r>
            <a:rPr lang="en-US" b="1" i="1" dirty="0" err="1"/>
            <a:t>nhưng</a:t>
          </a:r>
          <a:r>
            <a:rPr lang="en-US" b="1" i="1" dirty="0"/>
            <a:t> </a:t>
          </a:r>
          <a:r>
            <a:rPr lang="en-US" b="1" i="1" dirty="0" err="1"/>
            <a:t>không</a:t>
          </a:r>
          <a:r>
            <a:rPr lang="en-US" b="1" i="1" dirty="0"/>
            <a:t> </a:t>
          </a:r>
          <a:r>
            <a:rPr lang="en-US" b="1" i="1" dirty="0" err="1"/>
            <a:t>dám</a:t>
          </a:r>
          <a:r>
            <a:rPr lang="en-US" b="1" i="1" dirty="0"/>
            <a:t> </a:t>
          </a:r>
          <a:r>
            <a:rPr lang="en-US" b="1" i="1" dirty="0" err="1"/>
            <a:t>vồ</a:t>
          </a:r>
          <a:r>
            <a:rPr lang="en-US" b="1" i="1" dirty="0"/>
            <a:t> </a:t>
          </a:r>
          <a:r>
            <a:rPr lang="en-US" b="1" i="1" dirty="0" err="1"/>
            <a:t>vập</a:t>
          </a:r>
          <a:endParaRPr lang="vi-VN" b="1" dirty="0"/>
        </a:p>
      </dgm:t>
    </dgm:pt>
    <dgm:pt modelId="{69D3440B-B5B2-4853-8EE8-BA7086E873EE}" type="parTrans" cxnId="{CAF5E718-B887-4F37-AFB4-A9DAA0EC644F}">
      <dgm:prSet/>
      <dgm:spPr/>
      <dgm:t>
        <a:bodyPr/>
        <a:lstStyle/>
        <a:p>
          <a:endParaRPr lang="vi-VN" sz="2400" b="1"/>
        </a:p>
      </dgm:t>
    </dgm:pt>
    <dgm:pt modelId="{F312E654-12B0-4545-A088-6CC3EE430574}" type="sibTrans" cxnId="{CAF5E718-B887-4F37-AFB4-A9DAA0EC644F}">
      <dgm:prSet/>
      <dgm:spPr/>
      <dgm:t>
        <a:bodyPr/>
        <a:lstStyle/>
        <a:p>
          <a:endParaRPr lang="vi-VN" b="1"/>
        </a:p>
      </dgm:t>
    </dgm:pt>
    <dgm:pt modelId="{000C1EBC-6FF1-46A7-93B7-1EE0310C4AC8}">
      <dgm:prSet/>
      <dgm:spPr/>
      <dgm:t>
        <a:bodyPr/>
        <a:lstStyle/>
        <a:p>
          <a:r>
            <a:rPr lang="en-US" b="1" i="1" dirty="0"/>
            <a:t>+ </a:t>
          </a:r>
          <a:r>
            <a:rPr lang="en-US" b="1" i="1" dirty="0" err="1"/>
            <a:t>Hiên</a:t>
          </a:r>
          <a:r>
            <a:rPr lang="en-US" b="1" i="1" dirty="0"/>
            <a:t> </a:t>
          </a:r>
          <a:r>
            <a:rPr lang="en-US" b="1" i="1" dirty="0" err="1"/>
            <a:t>không</a:t>
          </a:r>
          <a:r>
            <a:rPr lang="en-US" b="1" i="1" dirty="0"/>
            <a:t> </a:t>
          </a:r>
          <a:r>
            <a:rPr lang="en-US" b="1" i="1" dirty="0" err="1"/>
            <a:t>có</a:t>
          </a:r>
          <a:r>
            <a:rPr lang="en-US" b="1" i="1" dirty="0"/>
            <a:t> </a:t>
          </a:r>
          <a:r>
            <a:rPr lang="en-US" b="1" i="1" dirty="0" err="1"/>
            <a:t>áo</a:t>
          </a:r>
          <a:r>
            <a:rPr lang="en-US" b="1" i="1" dirty="0"/>
            <a:t> </a:t>
          </a:r>
          <a:r>
            <a:rPr lang="en-US" b="1" i="1" dirty="0" err="1"/>
            <a:t>ấm</a:t>
          </a:r>
          <a:r>
            <a:rPr lang="en-US" b="1" i="1" dirty="0"/>
            <a:t>, </a:t>
          </a:r>
          <a:r>
            <a:rPr lang="en-US" b="1" i="1" dirty="0" err="1"/>
            <a:t>manh</a:t>
          </a:r>
          <a:r>
            <a:rPr lang="en-US" b="1" i="1" dirty="0"/>
            <a:t> </a:t>
          </a:r>
          <a:r>
            <a:rPr lang="en-US" b="1" i="1" dirty="0" err="1"/>
            <a:t>áo</a:t>
          </a:r>
          <a:r>
            <a:rPr lang="en-US" b="1" i="1" dirty="0"/>
            <a:t> </a:t>
          </a:r>
          <a:r>
            <a:rPr lang="en-US" b="1" i="1" dirty="0" err="1"/>
            <a:t>rách</a:t>
          </a:r>
          <a:r>
            <a:rPr lang="en-US" b="1" i="1" dirty="0"/>
            <a:t> </a:t>
          </a:r>
          <a:r>
            <a:rPr lang="en-US" b="1" i="1" dirty="0" err="1"/>
            <a:t>tả</a:t>
          </a:r>
          <a:r>
            <a:rPr lang="en-US" b="1" i="1" dirty="0"/>
            <a:t> </a:t>
          </a:r>
          <a:r>
            <a:rPr lang="en-US" b="1" i="1" dirty="0" err="1"/>
            <a:t>tơi</a:t>
          </a:r>
          <a:r>
            <a:rPr lang="en-US" b="1" i="1" dirty="0"/>
            <a:t>, </a:t>
          </a:r>
          <a:r>
            <a:rPr lang="en-US" b="1" i="1" dirty="0" err="1"/>
            <a:t>đứng</a:t>
          </a:r>
          <a:r>
            <a:rPr lang="en-US" b="1" i="1" dirty="0"/>
            <a:t> co </a:t>
          </a:r>
          <a:r>
            <a:rPr lang="en-US" b="1" i="1" dirty="0" err="1"/>
            <a:t>ro</a:t>
          </a:r>
          <a:r>
            <a:rPr lang="en-US" b="1" i="1" dirty="0"/>
            <a:t>, </a:t>
          </a:r>
          <a:r>
            <a:rPr lang="en-US" b="1" i="1" dirty="0" err="1"/>
            <a:t>bịu</a:t>
          </a:r>
          <a:r>
            <a:rPr lang="en-US" b="1" i="1" dirty="0"/>
            <a:t> </a:t>
          </a:r>
          <a:r>
            <a:rPr lang="en-US" b="1" i="1" dirty="0" err="1"/>
            <a:t>xịu</a:t>
          </a:r>
          <a:endParaRPr lang="vi-VN" b="1" dirty="0"/>
        </a:p>
      </dgm:t>
    </dgm:pt>
    <dgm:pt modelId="{DE88E71A-22F2-41A6-A836-A3FD39C15055}" type="parTrans" cxnId="{13D2BE8C-7E27-42F3-8F34-58C621162A53}">
      <dgm:prSet/>
      <dgm:spPr/>
      <dgm:t>
        <a:bodyPr/>
        <a:lstStyle/>
        <a:p>
          <a:endParaRPr lang="vi-VN" sz="2400" b="1"/>
        </a:p>
      </dgm:t>
    </dgm:pt>
    <dgm:pt modelId="{F221C2B7-729B-42EE-88C5-38C1EE823081}" type="sibTrans" cxnId="{13D2BE8C-7E27-42F3-8F34-58C621162A53}">
      <dgm:prSet/>
      <dgm:spPr/>
      <dgm:t>
        <a:bodyPr/>
        <a:lstStyle/>
        <a:p>
          <a:endParaRPr lang="vi-VN" b="1"/>
        </a:p>
      </dgm:t>
    </dgm:pt>
    <dgm:pt modelId="{3E21EB68-1F2F-43C9-85F5-3F8BB4C2D364}">
      <dgm:prSet/>
      <dgm:spPr/>
      <dgm:t>
        <a:bodyPr/>
        <a:lstStyle/>
        <a:p>
          <a:r>
            <a:rPr lang="en-US" b="1" i="1" dirty="0"/>
            <a:t>+ </a:t>
          </a:r>
          <a:r>
            <a:rPr lang="en-US" b="1" i="1" dirty="0" err="1"/>
            <a:t>bọn</a:t>
          </a:r>
          <a:r>
            <a:rPr lang="en-US" b="1" i="1" dirty="0"/>
            <a:t> </a:t>
          </a:r>
          <a:r>
            <a:rPr lang="en-US" b="1" i="1" dirty="0" err="1"/>
            <a:t>trẻ</a:t>
          </a:r>
          <a:r>
            <a:rPr lang="en-US" b="1" i="1" dirty="0"/>
            <a:t> </a:t>
          </a:r>
          <a:r>
            <a:rPr lang="en-US" b="1" i="1" dirty="0" err="1"/>
            <a:t>ăn</a:t>
          </a:r>
          <a:r>
            <a:rPr lang="en-US" b="1" i="1" dirty="0"/>
            <a:t> </a:t>
          </a:r>
          <a:r>
            <a:rPr lang="en-US" b="1" i="1" dirty="0" err="1"/>
            <a:t>mặc</a:t>
          </a:r>
          <a:r>
            <a:rPr lang="en-US" b="1" i="1" dirty="0"/>
            <a:t> </a:t>
          </a:r>
          <a:r>
            <a:rPr lang="en-US" b="1" i="1" dirty="0" err="1"/>
            <a:t>rách</a:t>
          </a:r>
          <a:r>
            <a:rPr lang="en-US" b="1" i="1" dirty="0"/>
            <a:t> </a:t>
          </a:r>
          <a:r>
            <a:rPr lang="en-US" b="1" i="1" dirty="0" err="1"/>
            <a:t>rưới</a:t>
          </a:r>
          <a:r>
            <a:rPr lang="en-US" b="1" i="1" dirty="0"/>
            <a:t>, </a:t>
          </a:r>
          <a:r>
            <a:rPr lang="en-US" b="1" i="1" dirty="0" err="1"/>
            <a:t>bị</a:t>
          </a:r>
          <a:r>
            <a:rPr lang="en-US" b="1" i="1" dirty="0"/>
            <a:t> </a:t>
          </a:r>
          <a:r>
            <a:rPr lang="en-US" b="1" i="1" dirty="0" err="1"/>
            <a:t>lạnh</a:t>
          </a:r>
          <a:r>
            <a:rPr lang="en-US" b="1" i="1" dirty="0"/>
            <a:t> </a:t>
          </a:r>
          <a:r>
            <a:rPr lang="en-US" b="1" i="1" dirty="0" err="1"/>
            <a:t>cóng</a:t>
          </a:r>
          <a:r>
            <a:rPr lang="en-US" b="1" i="1" dirty="0"/>
            <a:t>, </a:t>
          </a:r>
          <a:r>
            <a:rPr lang="en-US" b="1" i="1" dirty="0" err="1"/>
            <a:t>ngắm</a:t>
          </a:r>
          <a:r>
            <a:rPr lang="en-US" b="1" i="1" dirty="0"/>
            <a:t> </a:t>
          </a:r>
          <a:r>
            <a:rPr lang="en-US" b="1" i="1" dirty="0" err="1"/>
            <a:t>nhìn</a:t>
          </a:r>
          <a:r>
            <a:rPr lang="en-US" b="1" i="1" dirty="0"/>
            <a:t> </a:t>
          </a:r>
          <a:r>
            <a:rPr lang="en-US" b="1" i="1" dirty="0" err="1"/>
            <a:t>áo</a:t>
          </a:r>
          <a:r>
            <a:rPr lang="en-US" b="1" i="1" dirty="0"/>
            <a:t> </a:t>
          </a:r>
          <a:r>
            <a:rPr lang="en-US" b="1" i="1" dirty="0" err="1"/>
            <a:t>mới</a:t>
          </a:r>
          <a:r>
            <a:rPr lang="en-US" b="1" i="1" dirty="0"/>
            <a:t> </a:t>
          </a:r>
          <a:r>
            <a:rPr lang="en-US" b="1" i="1" dirty="0" err="1"/>
            <a:t>của</a:t>
          </a:r>
          <a:r>
            <a:rPr lang="en-US" b="1" i="1" dirty="0"/>
            <a:t> </a:t>
          </a:r>
          <a:r>
            <a:rPr lang="en-US" b="1" i="1" dirty="0" err="1"/>
            <a:t>Sơn</a:t>
          </a:r>
          <a:endParaRPr lang="vi-VN" b="1" dirty="0"/>
        </a:p>
      </dgm:t>
    </dgm:pt>
    <dgm:pt modelId="{4D1955FA-F526-4E80-A7A9-E5FA1D031D1E}" type="parTrans" cxnId="{FCBCA958-5B5D-49BC-B4D8-612C2F3C6393}">
      <dgm:prSet/>
      <dgm:spPr/>
      <dgm:t>
        <a:bodyPr/>
        <a:lstStyle/>
        <a:p>
          <a:endParaRPr lang="vi-VN"/>
        </a:p>
      </dgm:t>
    </dgm:pt>
    <dgm:pt modelId="{EF270086-2DCB-4CD2-9E40-B096A4DA4980}" type="sibTrans" cxnId="{FCBCA958-5B5D-49BC-B4D8-612C2F3C6393}">
      <dgm:prSet/>
      <dgm:spPr/>
      <dgm:t>
        <a:bodyPr/>
        <a:lstStyle/>
        <a:p>
          <a:endParaRPr lang="vi-VN"/>
        </a:p>
      </dgm:t>
    </dgm:pt>
    <dgm:pt modelId="{03F745DC-0199-44A6-8DBB-29126D298437}">
      <dgm:prSet/>
      <dgm:spPr/>
      <dgm:t>
        <a:bodyPr/>
        <a:lstStyle/>
        <a:p>
          <a:r>
            <a:rPr lang="en-US" b="1" dirty="0" err="1">
              <a:solidFill>
                <a:srgbClr val="FF0000"/>
              </a:solidFill>
            </a:rPr>
            <a:t>Cuộc</a:t>
          </a:r>
          <a:r>
            <a:rPr lang="en-US" b="1" dirty="0">
              <a:solidFill>
                <a:srgbClr val="FF0000"/>
              </a:solidFill>
            </a:rPr>
            <a:t> </a:t>
          </a:r>
          <a:r>
            <a:rPr lang="en-US" b="1" dirty="0" err="1">
              <a:solidFill>
                <a:srgbClr val="FF0000"/>
              </a:solidFill>
            </a:rPr>
            <a:t>sống</a:t>
          </a:r>
          <a:r>
            <a:rPr lang="en-US" b="1" dirty="0">
              <a:solidFill>
                <a:srgbClr val="FF0000"/>
              </a:solidFill>
            </a:rPr>
            <a:t> </a:t>
          </a:r>
          <a:r>
            <a:rPr lang="en-US" b="1" dirty="0" err="1">
              <a:solidFill>
                <a:srgbClr val="FF0000"/>
              </a:solidFill>
            </a:rPr>
            <a:t>khốn</a:t>
          </a:r>
          <a:r>
            <a:rPr lang="en-US" b="1" dirty="0">
              <a:solidFill>
                <a:srgbClr val="FF0000"/>
              </a:solidFill>
            </a:rPr>
            <a:t> </a:t>
          </a:r>
          <a:r>
            <a:rPr lang="en-US" b="1" dirty="0" err="1">
              <a:solidFill>
                <a:srgbClr val="FF0000"/>
              </a:solidFill>
            </a:rPr>
            <a:t>khó</a:t>
          </a:r>
          <a:r>
            <a:rPr lang="en-US" b="1" dirty="0">
              <a:solidFill>
                <a:srgbClr val="FF0000"/>
              </a:solidFill>
            </a:rPr>
            <a:t>, </a:t>
          </a:r>
          <a:r>
            <a:rPr lang="en-US" b="1" dirty="0" err="1">
              <a:solidFill>
                <a:srgbClr val="FF0000"/>
              </a:solidFill>
            </a:rPr>
            <a:t>chịu</a:t>
          </a:r>
          <a:r>
            <a:rPr lang="en-US" b="1" dirty="0">
              <a:solidFill>
                <a:srgbClr val="FF0000"/>
              </a:solidFill>
            </a:rPr>
            <a:t> </a:t>
          </a:r>
          <a:r>
            <a:rPr lang="en-US" b="1" dirty="0" err="1">
              <a:solidFill>
                <a:srgbClr val="FF0000"/>
              </a:solidFill>
            </a:rPr>
            <a:t>nhiều</a:t>
          </a:r>
          <a:r>
            <a:rPr lang="en-US" b="1" dirty="0">
              <a:solidFill>
                <a:srgbClr val="FF0000"/>
              </a:solidFill>
            </a:rPr>
            <a:t> </a:t>
          </a:r>
          <a:r>
            <a:rPr lang="en-US" b="1" dirty="0" err="1">
              <a:solidFill>
                <a:srgbClr val="FF0000"/>
              </a:solidFill>
            </a:rPr>
            <a:t>thiệt</a:t>
          </a:r>
          <a:r>
            <a:rPr lang="en-US" b="1" dirty="0">
              <a:solidFill>
                <a:srgbClr val="FF0000"/>
              </a:solidFill>
            </a:rPr>
            <a:t> </a:t>
          </a:r>
          <a:r>
            <a:rPr lang="en-US" b="1" dirty="0" err="1">
              <a:solidFill>
                <a:srgbClr val="FF0000"/>
              </a:solidFill>
            </a:rPr>
            <a:t>thòi</a:t>
          </a:r>
          <a:r>
            <a:rPr lang="en-US" b="1" dirty="0">
              <a:solidFill>
                <a:srgbClr val="FF0000"/>
              </a:solidFill>
            </a:rPr>
            <a:t>, </a:t>
          </a:r>
          <a:r>
            <a:rPr lang="en-US" b="1" dirty="0" err="1">
              <a:solidFill>
                <a:srgbClr val="FF0000"/>
              </a:solidFill>
            </a:rPr>
            <a:t>thiếu</a:t>
          </a:r>
          <a:r>
            <a:rPr lang="en-US" b="1" dirty="0">
              <a:solidFill>
                <a:srgbClr val="FF0000"/>
              </a:solidFill>
            </a:rPr>
            <a:t> </a:t>
          </a:r>
          <a:r>
            <a:rPr lang="en-US" b="1" dirty="0" err="1">
              <a:solidFill>
                <a:srgbClr val="FF0000"/>
              </a:solidFill>
            </a:rPr>
            <a:t>thốn</a:t>
          </a:r>
          <a:r>
            <a:rPr lang="en-US" b="1" dirty="0">
              <a:solidFill>
                <a:srgbClr val="FF0000"/>
              </a:solidFill>
            </a:rPr>
            <a:t>, </a:t>
          </a:r>
          <a:r>
            <a:rPr lang="en-US" b="1" dirty="0" err="1">
              <a:solidFill>
                <a:srgbClr val="FF0000"/>
              </a:solidFill>
            </a:rPr>
            <a:t>đầy</a:t>
          </a:r>
          <a:r>
            <a:rPr lang="en-US" b="1" dirty="0">
              <a:solidFill>
                <a:srgbClr val="FF0000"/>
              </a:solidFill>
            </a:rPr>
            <a:t> </a:t>
          </a:r>
          <a:r>
            <a:rPr lang="en-US" b="1" dirty="0" err="1">
              <a:solidFill>
                <a:srgbClr val="FF0000"/>
              </a:solidFill>
            </a:rPr>
            <a:t>mặc</a:t>
          </a:r>
          <a:r>
            <a:rPr lang="en-US" b="1" dirty="0">
              <a:solidFill>
                <a:srgbClr val="FF0000"/>
              </a:solidFill>
            </a:rPr>
            <a:t> </a:t>
          </a:r>
          <a:r>
            <a:rPr lang="en-US" b="1" dirty="0" err="1">
              <a:solidFill>
                <a:srgbClr val="FF0000"/>
              </a:solidFill>
            </a:rPr>
            <a:t>cảm</a:t>
          </a:r>
          <a:r>
            <a:rPr lang="en-US" b="1" dirty="0">
              <a:solidFill>
                <a:srgbClr val="FF0000"/>
              </a:solidFill>
            </a:rPr>
            <a:t> </a:t>
          </a:r>
          <a:r>
            <a:rPr lang="en-US" b="1" dirty="0" err="1">
              <a:solidFill>
                <a:srgbClr val="FF0000"/>
              </a:solidFill>
            </a:rPr>
            <a:t>nhưng</a:t>
          </a:r>
          <a:r>
            <a:rPr lang="en-US" b="1" dirty="0">
              <a:solidFill>
                <a:srgbClr val="FF0000"/>
              </a:solidFill>
            </a:rPr>
            <a:t> </a:t>
          </a:r>
          <a:r>
            <a:rPr lang="en-US" b="1" dirty="0" err="1">
              <a:solidFill>
                <a:srgbClr val="FF0000"/>
              </a:solidFill>
            </a:rPr>
            <a:t>vẫn</a:t>
          </a:r>
          <a:r>
            <a:rPr lang="en-US" b="1" dirty="0">
              <a:solidFill>
                <a:srgbClr val="FF0000"/>
              </a:solidFill>
            </a:rPr>
            <a:t> </a:t>
          </a:r>
          <a:r>
            <a:rPr lang="en-US" b="1" dirty="0" err="1">
              <a:solidFill>
                <a:srgbClr val="FF0000"/>
              </a:solidFill>
            </a:rPr>
            <a:t>rất</a:t>
          </a:r>
          <a:r>
            <a:rPr lang="en-US" b="1" dirty="0">
              <a:solidFill>
                <a:srgbClr val="FF0000"/>
              </a:solidFill>
            </a:rPr>
            <a:t> </a:t>
          </a:r>
          <a:r>
            <a:rPr lang="en-US" b="1" dirty="0" err="1">
              <a:solidFill>
                <a:srgbClr val="FF0000"/>
              </a:solidFill>
            </a:rPr>
            <a:t>hồn</a:t>
          </a:r>
          <a:r>
            <a:rPr lang="en-US" b="1" dirty="0">
              <a:solidFill>
                <a:srgbClr val="FF0000"/>
              </a:solidFill>
            </a:rPr>
            <a:t> </a:t>
          </a:r>
          <a:r>
            <a:rPr lang="en-US" b="1" dirty="0" err="1">
              <a:solidFill>
                <a:srgbClr val="FF0000"/>
              </a:solidFill>
            </a:rPr>
            <a:t>nhiên</a:t>
          </a:r>
          <a:endParaRPr lang="vi-VN" b="1" dirty="0"/>
        </a:p>
      </dgm:t>
    </dgm:pt>
    <dgm:pt modelId="{70DC5625-7BE2-49B9-B6CA-5D0DE0D6229A}" type="parTrans" cxnId="{F71C1918-8472-480D-B6A8-43804613ED49}">
      <dgm:prSet/>
      <dgm:spPr/>
      <dgm:t>
        <a:bodyPr/>
        <a:lstStyle/>
        <a:p>
          <a:endParaRPr lang="vi-VN"/>
        </a:p>
      </dgm:t>
    </dgm:pt>
    <dgm:pt modelId="{AA552966-3A22-486C-8833-177176645ED5}" type="sibTrans" cxnId="{F71C1918-8472-480D-B6A8-43804613ED49}">
      <dgm:prSet/>
      <dgm:spPr/>
      <dgm:t>
        <a:bodyPr/>
        <a:lstStyle/>
        <a:p>
          <a:endParaRPr lang="vi-VN"/>
        </a:p>
      </dgm:t>
    </dgm:pt>
    <dgm:pt modelId="{248FAA27-8E02-43C6-88D4-3BE9B45B936F}" type="pres">
      <dgm:prSet presAssocID="{8DA85021-EFEC-46AF-B171-B8B7450B343A}" presName="diagram" presStyleCnt="0">
        <dgm:presLayoutVars>
          <dgm:dir/>
          <dgm:resizeHandles val="exact"/>
        </dgm:presLayoutVars>
      </dgm:prSet>
      <dgm:spPr/>
    </dgm:pt>
    <dgm:pt modelId="{A61AE7D8-2CAA-4B1F-B32F-2B7262F2C626}" type="pres">
      <dgm:prSet presAssocID="{777C5B97-062F-424B-B7EC-F2DAB59FE7B2}" presName="node" presStyleLbl="node1" presStyleIdx="0" presStyleCnt="4" custScaleX="130996" custScaleY="128882">
        <dgm:presLayoutVars>
          <dgm:bulletEnabled val="1"/>
        </dgm:presLayoutVars>
      </dgm:prSet>
      <dgm:spPr/>
    </dgm:pt>
    <dgm:pt modelId="{B4754E95-77FA-4A46-857E-BB342E11E2DF}" type="pres">
      <dgm:prSet presAssocID="{F312E654-12B0-4545-A088-6CC3EE430574}" presName="sibTrans" presStyleCnt="0"/>
      <dgm:spPr/>
    </dgm:pt>
    <dgm:pt modelId="{BDFFDA5C-A73B-477F-B3E7-F9A5FFB5C01E}" type="pres">
      <dgm:prSet presAssocID="{3E21EB68-1F2F-43C9-85F5-3F8BB4C2D364}" presName="node" presStyleLbl="node1" presStyleIdx="1" presStyleCnt="4" custScaleX="128749" custScaleY="128882">
        <dgm:presLayoutVars>
          <dgm:bulletEnabled val="1"/>
        </dgm:presLayoutVars>
      </dgm:prSet>
      <dgm:spPr/>
    </dgm:pt>
    <dgm:pt modelId="{CD12544E-FD2C-40AC-B32D-0E9CE680FD28}" type="pres">
      <dgm:prSet presAssocID="{EF270086-2DCB-4CD2-9E40-B096A4DA4980}" presName="sibTrans" presStyleCnt="0"/>
      <dgm:spPr/>
    </dgm:pt>
    <dgm:pt modelId="{104FF904-4973-4F88-AE9D-68CD276527D1}" type="pres">
      <dgm:prSet presAssocID="{000C1EBC-6FF1-46A7-93B7-1EE0310C4AC8}" presName="node" presStyleLbl="node1" presStyleIdx="2" presStyleCnt="4" custScaleX="128033" custScaleY="127586">
        <dgm:presLayoutVars>
          <dgm:bulletEnabled val="1"/>
        </dgm:presLayoutVars>
      </dgm:prSet>
      <dgm:spPr/>
    </dgm:pt>
    <dgm:pt modelId="{C60CDD13-5E6A-4E92-B288-8F5BFF02D7B2}" type="pres">
      <dgm:prSet presAssocID="{F221C2B7-729B-42EE-88C5-38C1EE823081}" presName="sibTrans" presStyleCnt="0"/>
      <dgm:spPr/>
    </dgm:pt>
    <dgm:pt modelId="{D7F9A8B2-4F44-4724-88B5-C050515B674F}" type="pres">
      <dgm:prSet presAssocID="{03F745DC-0199-44A6-8DBB-29126D298437}" presName="node" presStyleLbl="node1" presStyleIdx="3" presStyleCnt="4" custScaleX="129176" custScaleY="127586">
        <dgm:presLayoutVars>
          <dgm:bulletEnabled val="1"/>
        </dgm:presLayoutVars>
      </dgm:prSet>
      <dgm:spPr/>
    </dgm:pt>
  </dgm:ptLst>
  <dgm:cxnLst>
    <dgm:cxn modelId="{F71C1918-8472-480D-B6A8-43804613ED49}" srcId="{8DA85021-EFEC-46AF-B171-B8B7450B343A}" destId="{03F745DC-0199-44A6-8DBB-29126D298437}" srcOrd="3" destOrd="0" parTransId="{70DC5625-7BE2-49B9-B6CA-5D0DE0D6229A}" sibTransId="{AA552966-3A22-486C-8833-177176645ED5}"/>
    <dgm:cxn modelId="{CAF5E718-B887-4F37-AFB4-A9DAA0EC644F}" srcId="{8DA85021-EFEC-46AF-B171-B8B7450B343A}" destId="{777C5B97-062F-424B-B7EC-F2DAB59FE7B2}" srcOrd="0" destOrd="0" parTransId="{69D3440B-B5B2-4853-8EE8-BA7086E873EE}" sibTransId="{F312E654-12B0-4545-A088-6CC3EE430574}"/>
    <dgm:cxn modelId="{2E040E58-E61A-4C31-90EC-8FE1DF9594ED}" type="presOf" srcId="{8DA85021-EFEC-46AF-B171-B8B7450B343A}" destId="{248FAA27-8E02-43C6-88D4-3BE9B45B936F}" srcOrd="0" destOrd="0" presId="urn:microsoft.com/office/officeart/2005/8/layout/default"/>
    <dgm:cxn modelId="{FCBCA958-5B5D-49BC-B4D8-612C2F3C6393}" srcId="{8DA85021-EFEC-46AF-B171-B8B7450B343A}" destId="{3E21EB68-1F2F-43C9-85F5-3F8BB4C2D364}" srcOrd="1" destOrd="0" parTransId="{4D1955FA-F526-4E80-A7A9-E5FA1D031D1E}" sibTransId="{EF270086-2DCB-4CD2-9E40-B096A4DA4980}"/>
    <dgm:cxn modelId="{E8095059-4CF7-4479-82F0-2381401BAC7B}" type="presOf" srcId="{000C1EBC-6FF1-46A7-93B7-1EE0310C4AC8}" destId="{104FF904-4973-4F88-AE9D-68CD276527D1}" srcOrd="0" destOrd="0" presId="urn:microsoft.com/office/officeart/2005/8/layout/default"/>
    <dgm:cxn modelId="{13D2BE8C-7E27-42F3-8F34-58C621162A53}" srcId="{8DA85021-EFEC-46AF-B171-B8B7450B343A}" destId="{000C1EBC-6FF1-46A7-93B7-1EE0310C4AC8}" srcOrd="2" destOrd="0" parTransId="{DE88E71A-22F2-41A6-A836-A3FD39C15055}" sibTransId="{F221C2B7-729B-42EE-88C5-38C1EE823081}"/>
    <dgm:cxn modelId="{6EC319BE-2EE7-4E99-A378-D8412DEDD578}" type="presOf" srcId="{777C5B97-062F-424B-B7EC-F2DAB59FE7B2}" destId="{A61AE7D8-2CAA-4B1F-B32F-2B7262F2C626}" srcOrd="0" destOrd="0" presId="urn:microsoft.com/office/officeart/2005/8/layout/default"/>
    <dgm:cxn modelId="{51EC1ED3-562E-43F5-9BC2-979ACC79F0CB}" type="presOf" srcId="{03F745DC-0199-44A6-8DBB-29126D298437}" destId="{D7F9A8B2-4F44-4724-88B5-C050515B674F}" srcOrd="0" destOrd="0" presId="urn:microsoft.com/office/officeart/2005/8/layout/default"/>
    <dgm:cxn modelId="{797BCBFF-1910-4DF4-8EDF-62AB9870F1B1}" type="presOf" srcId="{3E21EB68-1F2F-43C9-85F5-3F8BB4C2D364}" destId="{BDFFDA5C-A73B-477F-B3E7-F9A5FFB5C01E}" srcOrd="0" destOrd="0" presId="urn:microsoft.com/office/officeart/2005/8/layout/default"/>
    <dgm:cxn modelId="{3A35FA65-3F55-4C54-9F0C-916354C1C44E}" type="presParOf" srcId="{248FAA27-8E02-43C6-88D4-3BE9B45B936F}" destId="{A61AE7D8-2CAA-4B1F-B32F-2B7262F2C626}" srcOrd="0" destOrd="0" presId="urn:microsoft.com/office/officeart/2005/8/layout/default"/>
    <dgm:cxn modelId="{A54C0E02-14B7-4DD8-AA59-FC9A0EE5DBB5}" type="presParOf" srcId="{248FAA27-8E02-43C6-88D4-3BE9B45B936F}" destId="{B4754E95-77FA-4A46-857E-BB342E11E2DF}" srcOrd="1" destOrd="0" presId="urn:microsoft.com/office/officeart/2005/8/layout/default"/>
    <dgm:cxn modelId="{618F11E1-BF7C-4549-B760-664E74AF1771}" type="presParOf" srcId="{248FAA27-8E02-43C6-88D4-3BE9B45B936F}" destId="{BDFFDA5C-A73B-477F-B3E7-F9A5FFB5C01E}" srcOrd="2" destOrd="0" presId="urn:microsoft.com/office/officeart/2005/8/layout/default"/>
    <dgm:cxn modelId="{CB88FFAE-D934-4BB2-B641-99FA130E4895}" type="presParOf" srcId="{248FAA27-8E02-43C6-88D4-3BE9B45B936F}" destId="{CD12544E-FD2C-40AC-B32D-0E9CE680FD28}" srcOrd="3" destOrd="0" presId="urn:microsoft.com/office/officeart/2005/8/layout/default"/>
    <dgm:cxn modelId="{DC41A1BB-7E93-4256-B67A-C21D8E90C9A8}" type="presParOf" srcId="{248FAA27-8E02-43C6-88D4-3BE9B45B936F}" destId="{104FF904-4973-4F88-AE9D-68CD276527D1}" srcOrd="4" destOrd="0" presId="urn:microsoft.com/office/officeart/2005/8/layout/default"/>
    <dgm:cxn modelId="{CCBC86AF-AA30-4D79-9CCF-DA8F444C374A}" type="presParOf" srcId="{248FAA27-8E02-43C6-88D4-3BE9B45B936F}" destId="{C60CDD13-5E6A-4E92-B288-8F5BFF02D7B2}" srcOrd="5" destOrd="0" presId="urn:microsoft.com/office/officeart/2005/8/layout/default"/>
    <dgm:cxn modelId="{366179C5-8CB4-4ED1-A954-00FEA18A326E}" type="presParOf" srcId="{248FAA27-8E02-43C6-88D4-3BE9B45B936F}" destId="{D7F9A8B2-4F44-4724-88B5-C050515B674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0F13D-5D96-45A4-B621-1FB3B0AA5CFE}">
      <dsp:nvSpPr>
        <dsp:cNvPr id="0" name=""/>
        <dsp:cNvSpPr/>
      </dsp:nvSpPr>
      <dsp:spPr>
        <a:xfrm>
          <a:off x="0" y="629511"/>
          <a:ext cx="6120580" cy="1368900"/>
        </a:xfrm>
        <a:prstGeom prst="roundRect">
          <a:avLst/>
        </a:prstGeom>
        <a:solidFill>
          <a:srgbClr val="393A4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BZ" sz="3600" b="1" kern="1200" dirty="0">
              <a:latin typeface="Arial" panose="020B0604020202020204" pitchFamily="34" charset="0"/>
              <a:cs typeface="Arial" panose="020B0604020202020204" pitchFamily="34" charset="0"/>
              <a:sym typeface="Arial" panose="020B0604020202020204" pitchFamily="34" charset="0"/>
            </a:rPr>
            <a:t>2. TÁC GIẢ THẠCH LAM</a:t>
          </a:r>
          <a:br>
            <a:rPr lang="en-BZ" sz="3600" b="1" kern="1200" dirty="0">
              <a:latin typeface="Arial" panose="020B0604020202020204" pitchFamily="34" charset="0"/>
              <a:cs typeface="Arial" panose="020B0604020202020204" pitchFamily="34" charset="0"/>
              <a:sym typeface="Arial" panose="020B0604020202020204" pitchFamily="34" charset="0"/>
            </a:rPr>
          </a:br>
          <a:r>
            <a:rPr lang="en-BZ" sz="3600" kern="1200" dirty="0">
              <a:latin typeface="Arial" panose="020B0604020202020204" pitchFamily="34" charset="0"/>
              <a:cs typeface="Arial" panose="020B0604020202020204" pitchFamily="34" charset="0"/>
              <a:sym typeface="Arial" panose="020B0604020202020204" pitchFamily="34" charset="0"/>
            </a:rPr>
            <a:t>(1910 – 1942)</a:t>
          </a:r>
        </a:p>
      </dsp:txBody>
      <dsp:txXfrm>
        <a:off x="66824" y="696335"/>
        <a:ext cx="5986932" cy="1235252"/>
      </dsp:txXfrm>
    </dsp:sp>
    <dsp:sp modelId="{62CEBF95-8E69-40B2-B449-04C46CE843CA}">
      <dsp:nvSpPr>
        <dsp:cNvPr id="0" name=""/>
        <dsp:cNvSpPr/>
      </dsp:nvSpPr>
      <dsp:spPr>
        <a:xfrm>
          <a:off x="0" y="2546511"/>
          <a:ext cx="6120580" cy="1368900"/>
        </a:xfrm>
        <a:prstGeom prst="roundRect">
          <a:avLst/>
        </a:prstGeom>
        <a:solidFill>
          <a:srgbClr val="393A4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50000"/>
            </a:lnSpc>
            <a:spcBef>
              <a:spcPct val="0"/>
            </a:spcBef>
            <a:spcAft>
              <a:spcPct val="35000"/>
            </a:spcAft>
            <a:buNone/>
          </a:pPr>
          <a:r>
            <a:rPr lang="en-BZ" sz="2400" b="1" kern="1200" dirty="0">
              <a:latin typeface="Arial" panose="020B0604020202020204" pitchFamily="34" charset="0"/>
              <a:cs typeface="Arial" panose="020B0604020202020204" pitchFamily="34" charset="0"/>
              <a:sym typeface="Arial" panose="020B0604020202020204" pitchFamily="34" charset="0"/>
            </a:rPr>
            <a:t> </a:t>
          </a:r>
          <a:r>
            <a:rPr lang="vi-VN" sz="2400" b="1" kern="1200" dirty="0">
              <a:latin typeface="Arial" panose="020B0604020202020204" pitchFamily="34" charset="0"/>
              <a:cs typeface="Arial" panose="020B0604020202020204" pitchFamily="34" charset="0"/>
              <a:sym typeface="Arial" panose="020B0604020202020204" pitchFamily="34" charset="0"/>
            </a:rPr>
            <a:t>Tên khai sinh </a:t>
          </a:r>
          <a:r>
            <a:rPr lang="vi-VN" sz="2400" b="1" kern="1200" dirty="0" err="1">
              <a:latin typeface="Arial" panose="020B0604020202020204" pitchFamily="34" charset="0"/>
              <a:cs typeface="Arial" panose="020B0604020202020204" pitchFamily="34" charset="0"/>
              <a:sym typeface="Arial" panose="020B0604020202020204" pitchFamily="34" charset="0"/>
            </a:rPr>
            <a:t>là</a:t>
          </a:r>
          <a:r>
            <a:rPr lang="vi-VN" sz="2400" b="1" kern="1200" dirty="0">
              <a:latin typeface="Arial" panose="020B0604020202020204" pitchFamily="34" charset="0"/>
              <a:cs typeface="Arial" panose="020B0604020202020204" pitchFamily="34" charset="0"/>
              <a:sym typeface="Arial" panose="020B0604020202020204" pitchFamily="34" charset="0"/>
            </a:rPr>
            <a:t> </a:t>
          </a:r>
          <a:r>
            <a:rPr lang="vi-VN" sz="2400" b="1" kern="1200" dirty="0" err="1">
              <a:latin typeface="Arial" panose="020B0604020202020204" pitchFamily="34" charset="0"/>
              <a:cs typeface="Arial" panose="020B0604020202020204" pitchFamily="34" charset="0"/>
              <a:sym typeface="Arial" panose="020B0604020202020204" pitchFamily="34" charset="0"/>
            </a:rPr>
            <a:t>Nguyễn</a:t>
          </a:r>
          <a:r>
            <a:rPr lang="vi-VN" sz="2400" b="1" kern="1200" dirty="0">
              <a:latin typeface="Arial" panose="020B0604020202020204" pitchFamily="34" charset="0"/>
              <a:cs typeface="Arial" panose="020B0604020202020204" pitchFamily="34" charset="0"/>
              <a:sym typeface="Arial" panose="020B0604020202020204" pitchFamily="34" charset="0"/>
            </a:rPr>
            <a:t> </a:t>
          </a:r>
          <a:r>
            <a:rPr lang="vi-VN" sz="2400" b="1" kern="1200" dirty="0" err="1">
              <a:latin typeface="Arial" panose="020B0604020202020204" pitchFamily="34" charset="0"/>
              <a:cs typeface="Arial" panose="020B0604020202020204" pitchFamily="34" charset="0"/>
              <a:sym typeface="Arial" panose="020B0604020202020204" pitchFamily="34" charset="0"/>
            </a:rPr>
            <a:t>Tường</a:t>
          </a:r>
          <a:r>
            <a:rPr lang="en-BZ" sz="2400" b="1" kern="1200" dirty="0">
              <a:latin typeface="Arial" panose="020B0604020202020204" pitchFamily="34" charset="0"/>
              <a:cs typeface="Arial" panose="020B0604020202020204" pitchFamily="34" charset="0"/>
              <a:sym typeface="Arial" panose="020B0604020202020204" pitchFamily="34" charset="0"/>
            </a:rPr>
            <a:t> Vinh</a:t>
          </a:r>
          <a:r>
            <a:rPr lang="vi-VN"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sinh</a:t>
          </a:r>
          <a:r>
            <a:rPr lang="en-BZ" sz="2400" b="1" kern="1200" dirty="0">
              <a:latin typeface="Arial" panose="020B0604020202020204" pitchFamily="34" charset="0"/>
              <a:cs typeface="Arial" panose="020B0604020202020204" pitchFamily="34" charset="0"/>
              <a:sym typeface="Arial" panose="020B0604020202020204" pitchFamily="34" charset="0"/>
            </a:rPr>
            <a:t> ở </a:t>
          </a:r>
          <a:r>
            <a:rPr lang="en-BZ" sz="2400" b="1" kern="1200" dirty="0" err="1">
              <a:latin typeface="Arial" panose="020B0604020202020204" pitchFamily="34" charset="0"/>
              <a:cs typeface="Arial" panose="020B0604020202020204" pitchFamily="34" charset="0"/>
              <a:sym typeface="Arial" panose="020B0604020202020204" pitchFamily="34" charset="0"/>
            </a:rPr>
            <a:t>Hà</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Nội</a:t>
          </a:r>
          <a:endParaRPr lang="en-BZ" sz="2400" kern="1200" dirty="0">
            <a:latin typeface="Arial" panose="020B0604020202020204" pitchFamily="34" charset="0"/>
            <a:cs typeface="Arial" panose="020B0604020202020204" pitchFamily="34" charset="0"/>
            <a:sym typeface="Arial" panose="020B0604020202020204" pitchFamily="34" charset="0"/>
          </a:endParaRPr>
        </a:p>
      </dsp:txBody>
      <dsp:txXfrm>
        <a:off x="66824" y="2613335"/>
        <a:ext cx="5986932" cy="1235252"/>
      </dsp:txXfrm>
    </dsp:sp>
    <dsp:sp modelId="{5DECB4B3-9D27-4729-8C9F-F15F96181651}">
      <dsp:nvSpPr>
        <dsp:cNvPr id="0" name=""/>
        <dsp:cNvSpPr/>
      </dsp:nvSpPr>
      <dsp:spPr>
        <a:xfrm>
          <a:off x="0" y="4102611"/>
          <a:ext cx="6120580" cy="1368900"/>
        </a:xfrm>
        <a:prstGeom prst="roundRect">
          <a:avLst/>
        </a:prstGeom>
        <a:solidFill>
          <a:srgbClr val="393A4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50000"/>
            </a:lnSpc>
            <a:spcBef>
              <a:spcPct val="0"/>
            </a:spcBef>
            <a:spcAft>
              <a:spcPct val="35000"/>
            </a:spcAft>
            <a:buNone/>
          </a:pP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US" sz="2400" b="1" kern="1200" dirty="0" err="1">
              <a:latin typeface="Arial" panose="020B0604020202020204" pitchFamily="34" charset="0"/>
              <a:cs typeface="Arial" panose="020B0604020202020204" pitchFamily="34" charset="0"/>
              <a:sym typeface="Arial" panose="020B0604020202020204" pitchFamily="34" charset="0"/>
            </a:rPr>
            <a:t>Sáng</a:t>
          </a:r>
          <a:r>
            <a:rPr lang="en-US" sz="2400" b="1" kern="1200" dirty="0">
              <a:latin typeface="Arial" panose="020B0604020202020204" pitchFamily="34" charset="0"/>
              <a:cs typeface="Arial" panose="020B0604020202020204" pitchFamily="34" charset="0"/>
              <a:sym typeface="Arial" panose="020B0604020202020204" pitchFamily="34" charset="0"/>
            </a:rPr>
            <a:t> </a:t>
          </a:r>
          <a:r>
            <a:rPr lang="en-US" sz="2400" b="1" kern="1200" dirty="0" err="1">
              <a:latin typeface="Arial" panose="020B0604020202020204" pitchFamily="34" charset="0"/>
              <a:cs typeface="Arial" panose="020B0604020202020204" pitchFamily="34" charset="0"/>
              <a:sym typeface="Arial" panose="020B0604020202020204" pitchFamily="34" charset="0"/>
            </a:rPr>
            <a:t>tác</a:t>
          </a:r>
          <a:r>
            <a:rPr lang="en-US" sz="2400" b="1" kern="1200" dirty="0">
              <a:latin typeface="Arial" panose="020B0604020202020204" pitchFamily="34" charset="0"/>
              <a:cs typeface="Arial" panose="020B0604020202020204" pitchFamily="34" charset="0"/>
              <a:sym typeface="Arial" panose="020B0604020202020204" pitchFamily="34" charset="0"/>
            </a:rPr>
            <a:t> </a:t>
          </a:r>
          <a:r>
            <a:rPr lang="en-US" sz="2400" b="1" kern="1200" dirty="0" err="1">
              <a:latin typeface="Arial" panose="020B0604020202020204" pitchFamily="34" charset="0"/>
              <a:cs typeface="Arial" panose="020B0604020202020204" pitchFamily="34" charset="0"/>
              <a:sym typeface="Arial" panose="020B0604020202020204" pitchFamily="34" charset="0"/>
            </a:rPr>
            <a:t>nhiều</a:t>
          </a:r>
          <a:r>
            <a:rPr lang="en-US" sz="2400" b="1" kern="1200" dirty="0">
              <a:latin typeface="Arial" panose="020B0604020202020204" pitchFamily="34" charset="0"/>
              <a:cs typeface="Arial" panose="020B0604020202020204" pitchFamily="34" charset="0"/>
              <a:sym typeface="Arial" panose="020B0604020202020204" pitchFamily="34" charset="0"/>
            </a:rPr>
            <a:t> </a:t>
          </a:r>
          <a:r>
            <a:rPr lang="en-US" sz="2400" b="1" kern="1200" dirty="0" err="1">
              <a:latin typeface="Arial" panose="020B0604020202020204" pitchFamily="34" charset="0"/>
              <a:cs typeface="Arial" panose="020B0604020202020204" pitchFamily="34" charset="0"/>
              <a:sym typeface="Arial" panose="020B0604020202020204" pitchFamily="34" charset="0"/>
            </a:rPr>
            <a:t>thể</a:t>
          </a:r>
          <a:r>
            <a:rPr lang="en-US" sz="2400" b="1" kern="1200" dirty="0">
              <a:latin typeface="Arial" panose="020B0604020202020204" pitchFamily="34" charset="0"/>
              <a:cs typeface="Arial" panose="020B0604020202020204" pitchFamily="34" charset="0"/>
              <a:sym typeface="Arial" panose="020B0604020202020204" pitchFamily="34" charset="0"/>
            </a:rPr>
            <a:t> </a:t>
          </a:r>
          <a:r>
            <a:rPr lang="en-US" sz="2400" b="1" kern="1200" dirty="0" err="1">
              <a:latin typeface="Arial" panose="020B0604020202020204" pitchFamily="34" charset="0"/>
              <a:cs typeface="Arial" panose="020B0604020202020204" pitchFamily="34" charset="0"/>
              <a:sym typeface="Arial" panose="020B0604020202020204" pitchFamily="34" charset="0"/>
            </a:rPr>
            <a:t>loại</a:t>
          </a:r>
          <a:r>
            <a:rPr lang="en-US" sz="2400" b="1" kern="1200" dirty="0">
              <a:latin typeface="Arial" panose="020B0604020202020204" pitchFamily="34" charset="0"/>
              <a:cs typeface="Arial" panose="020B0604020202020204" pitchFamily="34" charset="0"/>
              <a:sym typeface="Arial" panose="020B0604020202020204" pitchFamily="34" charset="0"/>
            </a:rPr>
            <a:t>, </a:t>
          </a:r>
          <a:r>
            <a:rPr lang="en-US" sz="2400" b="1" kern="1200" dirty="0" err="1">
              <a:latin typeface="Arial" panose="020B0604020202020204" pitchFamily="34" charset="0"/>
              <a:cs typeface="Arial" panose="020B0604020202020204" pitchFamily="34" charset="0"/>
              <a:sym typeface="Arial" panose="020B0604020202020204" pitchFamily="34" charset="0"/>
            </a:rPr>
            <a:t>thành</a:t>
          </a:r>
          <a:r>
            <a:rPr lang="en-US" sz="2400" b="1" kern="1200" dirty="0">
              <a:latin typeface="Arial" panose="020B0604020202020204" pitchFamily="34" charset="0"/>
              <a:cs typeface="Arial" panose="020B0604020202020204" pitchFamily="34" charset="0"/>
              <a:sym typeface="Arial" panose="020B0604020202020204" pitchFamily="34" charset="0"/>
            </a:rPr>
            <a:t> </a:t>
          </a:r>
          <a:r>
            <a:rPr lang="en-US" sz="2400" b="1" kern="1200" dirty="0" err="1">
              <a:latin typeface="Arial" panose="020B0604020202020204" pitchFamily="34" charset="0"/>
              <a:cs typeface="Arial" panose="020B0604020202020204" pitchFamily="34" charset="0"/>
              <a:sym typeface="Arial" panose="020B0604020202020204" pitchFamily="34" charset="0"/>
            </a:rPr>
            <a:t>công</a:t>
          </a:r>
          <a:r>
            <a:rPr lang="en-US" sz="2400" b="1" kern="1200" dirty="0">
              <a:latin typeface="Arial" panose="020B0604020202020204" pitchFamily="34" charset="0"/>
              <a:cs typeface="Arial" panose="020B0604020202020204" pitchFamily="34" charset="0"/>
              <a:sym typeface="Arial" panose="020B0604020202020204" pitchFamily="34" charset="0"/>
            </a:rPr>
            <a:t> ở </a:t>
          </a:r>
          <a:r>
            <a:rPr lang="en-US" sz="2400" b="1" kern="1200" dirty="0" err="1">
              <a:latin typeface="Arial" panose="020B0604020202020204" pitchFamily="34" charset="0"/>
              <a:cs typeface="Arial" panose="020B0604020202020204" pitchFamily="34" charset="0"/>
              <a:sym typeface="Arial" panose="020B0604020202020204" pitchFamily="34" charset="0"/>
            </a:rPr>
            <a:t>truyện</a:t>
          </a:r>
          <a:r>
            <a:rPr lang="en-US" sz="2400" b="1" kern="1200" dirty="0">
              <a:latin typeface="Arial" panose="020B0604020202020204" pitchFamily="34" charset="0"/>
              <a:cs typeface="Arial" panose="020B0604020202020204" pitchFamily="34" charset="0"/>
              <a:sym typeface="Arial" panose="020B0604020202020204" pitchFamily="34" charset="0"/>
            </a:rPr>
            <a:t> </a:t>
          </a:r>
          <a:r>
            <a:rPr lang="en-US" sz="2400" b="1" kern="1200" dirty="0" err="1">
              <a:latin typeface="Arial" panose="020B0604020202020204" pitchFamily="34" charset="0"/>
              <a:cs typeface="Arial" panose="020B0604020202020204" pitchFamily="34" charset="0"/>
              <a:sym typeface="Arial" panose="020B0604020202020204" pitchFamily="34" charset="0"/>
            </a:rPr>
            <a:t>ngắn</a:t>
          </a:r>
          <a:endParaRPr lang="en-BZ" sz="2400" kern="1200" dirty="0">
            <a:latin typeface="Arial" panose="020B0604020202020204" pitchFamily="34" charset="0"/>
            <a:cs typeface="Arial" panose="020B0604020202020204" pitchFamily="34" charset="0"/>
            <a:sym typeface="Arial" panose="020B0604020202020204" pitchFamily="34" charset="0"/>
          </a:endParaRPr>
        </a:p>
      </dsp:txBody>
      <dsp:txXfrm>
        <a:off x="66824" y="4169435"/>
        <a:ext cx="5986932" cy="12352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00A70-7DB1-4DE7-921D-7CBF9C887EAD}">
      <dsp:nvSpPr>
        <dsp:cNvPr id="0" name=""/>
        <dsp:cNvSpPr/>
      </dsp:nvSpPr>
      <dsp:spPr>
        <a:xfrm>
          <a:off x="69535" y="1320"/>
          <a:ext cx="2308950" cy="115447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err="1"/>
            <a:t>Cô</a:t>
          </a:r>
          <a:r>
            <a:rPr lang="en-US" sz="3500" b="1" kern="1200" dirty="0"/>
            <a:t> </a:t>
          </a:r>
          <a:r>
            <a:rPr lang="en-US" sz="3500" b="1" kern="1200" dirty="0" err="1"/>
            <a:t>bé</a:t>
          </a:r>
          <a:r>
            <a:rPr lang="en-US" sz="3500" b="1" kern="1200" dirty="0"/>
            <a:t> </a:t>
          </a:r>
          <a:r>
            <a:rPr lang="en-US" sz="3500" b="1" kern="1200" dirty="0" err="1"/>
            <a:t>bán</a:t>
          </a:r>
          <a:r>
            <a:rPr lang="en-US" sz="3500" b="1" kern="1200" dirty="0"/>
            <a:t> </a:t>
          </a:r>
          <a:r>
            <a:rPr lang="en-US" sz="3500" b="1" kern="1200" dirty="0" err="1"/>
            <a:t>diêm</a:t>
          </a:r>
          <a:endParaRPr lang="vi-VN" sz="3500" b="1" kern="1200" dirty="0"/>
        </a:p>
      </dsp:txBody>
      <dsp:txXfrm>
        <a:off x="103348" y="35133"/>
        <a:ext cx="2241324" cy="1086849"/>
      </dsp:txXfrm>
    </dsp:sp>
    <dsp:sp modelId="{F6C2716E-FF2E-43E7-BA51-556D565034D5}">
      <dsp:nvSpPr>
        <dsp:cNvPr id="0" name=""/>
        <dsp:cNvSpPr/>
      </dsp:nvSpPr>
      <dsp:spPr>
        <a:xfrm>
          <a:off x="300430" y="1155795"/>
          <a:ext cx="230895" cy="865856"/>
        </a:xfrm>
        <a:custGeom>
          <a:avLst/>
          <a:gdLst/>
          <a:ahLst/>
          <a:cxnLst/>
          <a:rect l="0" t="0" r="0" b="0"/>
          <a:pathLst>
            <a:path>
              <a:moveTo>
                <a:pt x="0" y="0"/>
              </a:moveTo>
              <a:lnTo>
                <a:pt x="0" y="865856"/>
              </a:lnTo>
              <a:lnTo>
                <a:pt x="230895" y="865856"/>
              </a:lnTo>
            </a:path>
          </a:pathLst>
        </a:custGeom>
        <a:noFill/>
        <a:ln w="285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1C3E6915-45F6-414F-A13D-348160BEB4E4}">
      <dsp:nvSpPr>
        <dsp:cNvPr id="0" name=""/>
        <dsp:cNvSpPr/>
      </dsp:nvSpPr>
      <dsp:spPr>
        <a:xfrm>
          <a:off x="531325" y="1444414"/>
          <a:ext cx="2145014" cy="11544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err="1"/>
            <a:t>Mồ</a:t>
          </a:r>
          <a:r>
            <a:rPr lang="en-US" sz="1900" b="1" kern="1200" dirty="0"/>
            <a:t> </a:t>
          </a:r>
          <a:r>
            <a:rPr lang="en-US" sz="1900" b="1" kern="1200" dirty="0" err="1"/>
            <a:t>côi</a:t>
          </a:r>
          <a:r>
            <a:rPr lang="en-US" sz="1900" b="1" kern="1200" dirty="0"/>
            <a:t> </a:t>
          </a:r>
          <a:r>
            <a:rPr lang="en-US" sz="1900" b="1" kern="1200" dirty="0" err="1"/>
            <a:t>mẹ</a:t>
          </a:r>
          <a:r>
            <a:rPr lang="en-US" sz="1900" b="1" kern="1200" dirty="0"/>
            <a:t>, ở </a:t>
          </a:r>
          <a:r>
            <a:rPr lang="en-US" sz="1900" b="1" kern="1200" dirty="0" err="1"/>
            <a:t>với</a:t>
          </a:r>
          <a:r>
            <a:rPr lang="en-US" sz="1900" b="1" kern="1200" dirty="0"/>
            <a:t> </a:t>
          </a:r>
          <a:r>
            <a:rPr lang="en-US" sz="1900" b="1" kern="1200" dirty="0" err="1"/>
            <a:t>bố</a:t>
          </a:r>
          <a:r>
            <a:rPr lang="en-US" sz="1900" b="1" kern="1200" dirty="0"/>
            <a:t>, </a:t>
          </a:r>
          <a:r>
            <a:rPr lang="en-US" sz="1900" b="1" kern="1200" dirty="0" err="1"/>
            <a:t>bị</a:t>
          </a:r>
          <a:r>
            <a:rPr lang="en-US" sz="1900" b="1" kern="1200" dirty="0"/>
            <a:t> </a:t>
          </a:r>
          <a:r>
            <a:rPr lang="en-US" sz="1900" b="1" kern="1200" dirty="0" err="1"/>
            <a:t>đánh</a:t>
          </a:r>
          <a:r>
            <a:rPr lang="en-US" sz="1900" b="1" kern="1200" dirty="0"/>
            <a:t> </a:t>
          </a:r>
          <a:r>
            <a:rPr lang="en-US" sz="1900" b="1" kern="1200" dirty="0" err="1"/>
            <a:t>đập</a:t>
          </a:r>
          <a:r>
            <a:rPr lang="en-US" sz="1900" b="1" kern="1200" dirty="0"/>
            <a:t>, </a:t>
          </a:r>
          <a:r>
            <a:rPr lang="en-US" sz="1900" b="1" kern="1200" dirty="0" err="1"/>
            <a:t>mắng</a:t>
          </a:r>
          <a:r>
            <a:rPr lang="en-US" sz="1900" b="1" kern="1200" dirty="0"/>
            <a:t> </a:t>
          </a:r>
          <a:r>
            <a:rPr lang="en-US" sz="1900" b="1" kern="1200" dirty="0" err="1"/>
            <a:t>nhiếc</a:t>
          </a:r>
          <a:endParaRPr lang="vi-VN" sz="1900" b="1" kern="1200" dirty="0"/>
        </a:p>
      </dsp:txBody>
      <dsp:txXfrm>
        <a:off x="565138" y="1478227"/>
        <a:ext cx="2077388" cy="1086849"/>
      </dsp:txXfrm>
    </dsp:sp>
    <dsp:sp modelId="{F3071932-EFAB-4CEB-98D4-4931D075C418}">
      <dsp:nvSpPr>
        <dsp:cNvPr id="0" name=""/>
        <dsp:cNvSpPr/>
      </dsp:nvSpPr>
      <dsp:spPr>
        <a:xfrm>
          <a:off x="300430" y="1155795"/>
          <a:ext cx="230895" cy="2308950"/>
        </a:xfrm>
        <a:custGeom>
          <a:avLst/>
          <a:gdLst/>
          <a:ahLst/>
          <a:cxnLst/>
          <a:rect l="0" t="0" r="0" b="0"/>
          <a:pathLst>
            <a:path>
              <a:moveTo>
                <a:pt x="0" y="0"/>
              </a:moveTo>
              <a:lnTo>
                <a:pt x="0" y="2308950"/>
              </a:lnTo>
              <a:lnTo>
                <a:pt x="230895" y="2308950"/>
              </a:lnTo>
            </a:path>
          </a:pathLst>
        </a:custGeom>
        <a:noFill/>
        <a:ln w="285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EEF38FCC-A055-4027-AF34-0CE3E4DDE423}">
      <dsp:nvSpPr>
        <dsp:cNvPr id="0" name=""/>
        <dsp:cNvSpPr/>
      </dsp:nvSpPr>
      <dsp:spPr>
        <a:xfrm>
          <a:off x="531325" y="2887508"/>
          <a:ext cx="2145014" cy="11544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err="1"/>
            <a:t>Đầu</a:t>
          </a:r>
          <a:r>
            <a:rPr lang="en-US" sz="1900" b="1" kern="1200" dirty="0"/>
            <a:t> </a:t>
          </a:r>
          <a:r>
            <a:rPr lang="en-US" sz="1900" b="1" kern="1200" dirty="0" err="1"/>
            <a:t>trần</a:t>
          </a:r>
          <a:r>
            <a:rPr lang="en-US" sz="1900" b="1" kern="1200" dirty="0"/>
            <a:t>, </a:t>
          </a:r>
          <a:r>
            <a:rPr lang="en-US" sz="1900" b="1" kern="1200" dirty="0" err="1"/>
            <a:t>chân</a:t>
          </a:r>
          <a:r>
            <a:rPr lang="en-US" sz="1900" b="1" kern="1200" dirty="0"/>
            <a:t> </a:t>
          </a:r>
          <a:r>
            <a:rPr lang="en-US" sz="1900" b="1" kern="1200" dirty="0" err="1"/>
            <a:t>đất</a:t>
          </a:r>
          <a:r>
            <a:rPr lang="en-US" sz="1900" b="1" kern="1200" dirty="0"/>
            <a:t>, </a:t>
          </a:r>
          <a:r>
            <a:rPr lang="en-US" sz="1900" b="1" kern="1200" dirty="0" err="1"/>
            <a:t>lạnh</a:t>
          </a:r>
          <a:r>
            <a:rPr lang="en-US" sz="1900" b="1" kern="1200" dirty="0"/>
            <a:t> </a:t>
          </a:r>
          <a:r>
            <a:rPr lang="en-US" sz="1900" b="1" kern="1200" dirty="0" err="1"/>
            <a:t>cóng</a:t>
          </a:r>
          <a:r>
            <a:rPr lang="en-US" sz="1900" b="1" kern="1200" dirty="0"/>
            <a:t> </a:t>
          </a:r>
          <a:r>
            <a:rPr lang="en-US" sz="1900" b="1" kern="1200" dirty="0" err="1"/>
            <a:t>trong</a:t>
          </a:r>
          <a:r>
            <a:rPr lang="en-US" sz="1900" b="1" kern="1200" dirty="0"/>
            <a:t> </a:t>
          </a:r>
          <a:r>
            <a:rPr lang="en-US" sz="1900" b="1" kern="1200" dirty="0" err="1"/>
            <a:t>đêm</a:t>
          </a:r>
          <a:r>
            <a:rPr lang="en-US" sz="1900" b="1" kern="1200" dirty="0"/>
            <a:t> </a:t>
          </a:r>
          <a:r>
            <a:rPr lang="en-US" sz="1900" b="1" kern="1200" dirty="0" err="1"/>
            <a:t>giao</a:t>
          </a:r>
          <a:r>
            <a:rPr lang="en-US" sz="1900" b="1" kern="1200" dirty="0"/>
            <a:t> </a:t>
          </a:r>
          <a:r>
            <a:rPr lang="en-US" sz="1900" b="1" kern="1200" dirty="0" err="1"/>
            <a:t>thừa</a:t>
          </a:r>
          <a:endParaRPr lang="vi-VN" sz="1900" b="1" kern="1200" dirty="0"/>
        </a:p>
      </dsp:txBody>
      <dsp:txXfrm>
        <a:off x="565138" y="2921321"/>
        <a:ext cx="2077388" cy="1086849"/>
      </dsp:txXfrm>
    </dsp:sp>
    <dsp:sp modelId="{E1DF8A29-D0D1-4FE8-ABD1-A5EA33DAE265}">
      <dsp:nvSpPr>
        <dsp:cNvPr id="0" name=""/>
        <dsp:cNvSpPr/>
      </dsp:nvSpPr>
      <dsp:spPr>
        <a:xfrm>
          <a:off x="300430" y="1155795"/>
          <a:ext cx="230895" cy="3752044"/>
        </a:xfrm>
        <a:custGeom>
          <a:avLst/>
          <a:gdLst/>
          <a:ahLst/>
          <a:cxnLst/>
          <a:rect l="0" t="0" r="0" b="0"/>
          <a:pathLst>
            <a:path>
              <a:moveTo>
                <a:pt x="0" y="0"/>
              </a:moveTo>
              <a:lnTo>
                <a:pt x="0" y="3752044"/>
              </a:lnTo>
              <a:lnTo>
                <a:pt x="230895" y="3752044"/>
              </a:lnTo>
            </a:path>
          </a:pathLst>
        </a:custGeom>
        <a:noFill/>
        <a:ln w="285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6375C788-21FE-4FD2-9BD4-DCA61C82D542}">
      <dsp:nvSpPr>
        <dsp:cNvPr id="0" name=""/>
        <dsp:cNvSpPr/>
      </dsp:nvSpPr>
      <dsp:spPr>
        <a:xfrm>
          <a:off x="531325" y="4330602"/>
          <a:ext cx="2145014" cy="11544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err="1"/>
            <a:t>Chết</a:t>
          </a:r>
          <a:r>
            <a:rPr lang="en-US" sz="1900" b="1" kern="1200" dirty="0"/>
            <a:t> </a:t>
          </a:r>
          <a:r>
            <a:rPr lang="en-US" sz="1900" b="1" kern="1200" dirty="0" err="1"/>
            <a:t>trong</a:t>
          </a:r>
          <a:r>
            <a:rPr lang="en-US" sz="1900" b="1" kern="1200" dirty="0"/>
            <a:t> </a:t>
          </a:r>
          <a:r>
            <a:rPr lang="en-US" sz="1900" b="1" kern="1200" dirty="0" err="1"/>
            <a:t>giá</a:t>
          </a:r>
          <a:r>
            <a:rPr lang="en-US" sz="1900" b="1" kern="1200" dirty="0"/>
            <a:t> </a:t>
          </a:r>
          <a:r>
            <a:rPr lang="en-US" sz="1900" b="1" kern="1200" dirty="0" err="1"/>
            <a:t>lạnh</a:t>
          </a:r>
          <a:r>
            <a:rPr lang="en-US" sz="1900" b="1" kern="1200" dirty="0"/>
            <a:t>, </a:t>
          </a:r>
          <a:r>
            <a:rPr lang="en-US" sz="1900" b="1" kern="1200" dirty="0" err="1"/>
            <a:t>mọi</a:t>
          </a:r>
          <a:r>
            <a:rPr lang="en-US" sz="1900" b="1" kern="1200" dirty="0"/>
            <a:t> </a:t>
          </a:r>
          <a:r>
            <a:rPr lang="en-US" sz="1900" b="1" kern="1200" dirty="0" err="1"/>
            <a:t>người</a:t>
          </a:r>
          <a:r>
            <a:rPr lang="en-US" sz="1900" b="1" kern="1200" dirty="0"/>
            <a:t> </a:t>
          </a:r>
          <a:r>
            <a:rPr lang="en-US" sz="1900" b="1" kern="1200" dirty="0" err="1"/>
            <a:t>thờ</a:t>
          </a:r>
          <a:r>
            <a:rPr lang="en-US" sz="1900" b="1" kern="1200" dirty="0"/>
            <a:t> ơ</a:t>
          </a:r>
          <a:endParaRPr lang="vi-VN" sz="1900" b="1" kern="1200" dirty="0"/>
        </a:p>
      </dsp:txBody>
      <dsp:txXfrm>
        <a:off x="565138" y="4364415"/>
        <a:ext cx="2077388" cy="1086849"/>
      </dsp:txXfrm>
    </dsp:sp>
    <dsp:sp modelId="{1AD89885-4B05-4EFF-A357-DA56C9F62615}">
      <dsp:nvSpPr>
        <dsp:cNvPr id="0" name=""/>
        <dsp:cNvSpPr/>
      </dsp:nvSpPr>
      <dsp:spPr>
        <a:xfrm>
          <a:off x="2668305" y="0"/>
          <a:ext cx="2308950" cy="115447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err="1"/>
            <a:t>Hiên</a:t>
          </a:r>
          <a:endParaRPr lang="vi-VN" sz="3500" b="1" kern="1200" dirty="0"/>
        </a:p>
      </dsp:txBody>
      <dsp:txXfrm>
        <a:off x="2702118" y="33813"/>
        <a:ext cx="2241324" cy="1086849"/>
      </dsp:txXfrm>
    </dsp:sp>
    <dsp:sp modelId="{48527CC0-93E9-45B3-B5BC-0F2DA1B16A13}">
      <dsp:nvSpPr>
        <dsp:cNvPr id="0" name=""/>
        <dsp:cNvSpPr/>
      </dsp:nvSpPr>
      <dsp:spPr>
        <a:xfrm>
          <a:off x="2899200" y="1154475"/>
          <a:ext cx="230876" cy="829806"/>
        </a:xfrm>
        <a:custGeom>
          <a:avLst/>
          <a:gdLst/>
          <a:ahLst/>
          <a:cxnLst/>
          <a:rect l="0" t="0" r="0" b="0"/>
          <a:pathLst>
            <a:path>
              <a:moveTo>
                <a:pt x="0" y="0"/>
              </a:moveTo>
              <a:lnTo>
                <a:pt x="0" y="829806"/>
              </a:lnTo>
              <a:lnTo>
                <a:pt x="230876" y="829806"/>
              </a:lnTo>
            </a:path>
          </a:pathLst>
        </a:custGeom>
        <a:noFill/>
        <a:ln w="285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EA397937-BA15-454E-9E7B-F6D2835FF924}">
      <dsp:nvSpPr>
        <dsp:cNvPr id="0" name=""/>
        <dsp:cNvSpPr/>
      </dsp:nvSpPr>
      <dsp:spPr>
        <a:xfrm>
          <a:off x="3130076" y="1407044"/>
          <a:ext cx="2142391" cy="11544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err="1"/>
            <a:t>Nhà</a:t>
          </a:r>
          <a:r>
            <a:rPr lang="en-US" sz="1900" b="1" kern="1200" dirty="0"/>
            <a:t> </a:t>
          </a:r>
          <a:r>
            <a:rPr lang="en-US" sz="1900" b="1" kern="1200" dirty="0" err="1"/>
            <a:t>nghèo</a:t>
          </a:r>
          <a:r>
            <a:rPr lang="en-US" sz="1900" b="1" kern="1200" dirty="0"/>
            <a:t>, </a:t>
          </a:r>
          <a:r>
            <a:rPr lang="en-US" sz="1900" b="1" kern="1200" dirty="0" err="1"/>
            <a:t>không</a:t>
          </a:r>
          <a:r>
            <a:rPr lang="en-US" sz="1900" b="1" kern="1200" dirty="0"/>
            <a:t> </a:t>
          </a:r>
          <a:r>
            <a:rPr lang="en-US" sz="1900" b="1" kern="1200" dirty="0" err="1"/>
            <a:t>có</a:t>
          </a:r>
          <a:r>
            <a:rPr lang="en-US" sz="1900" b="1" kern="1200" dirty="0"/>
            <a:t> </a:t>
          </a:r>
          <a:r>
            <a:rPr lang="en-US" sz="1900" b="1" kern="1200" dirty="0" err="1"/>
            <a:t>áo</a:t>
          </a:r>
          <a:r>
            <a:rPr lang="en-US" sz="1900" b="1" kern="1200" dirty="0"/>
            <a:t> </a:t>
          </a:r>
          <a:r>
            <a:rPr lang="en-US" sz="1900" b="1" kern="1200" dirty="0" err="1"/>
            <a:t>ấm</a:t>
          </a:r>
          <a:r>
            <a:rPr lang="en-US" sz="1900" b="1" kern="1200" dirty="0"/>
            <a:t> </a:t>
          </a:r>
          <a:r>
            <a:rPr lang="en-US" sz="1900" b="1" kern="1200" dirty="0" err="1"/>
            <a:t>để</a:t>
          </a:r>
          <a:r>
            <a:rPr lang="en-US" sz="1900" b="1" kern="1200" dirty="0"/>
            <a:t> </a:t>
          </a:r>
          <a:r>
            <a:rPr lang="en-US" sz="1900" b="1" kern="1200" dirty="0" err="1"/>
            <a:t>mặc</a:t>
          </a:r>
          <a:endParaRPr lang="vi-VN" sz="1900" b="1" kern="1200" dirty="0"/>
        </a:p>
      </dsp:txBody>
      <dsp:txXfrm>
        <a:off x="3163889" y="1440857"/>
        <a:ext cx="2074765" cy="1086849"/>
      </dsp:txXfrm>
    </dsp:sp>
    <dsp:sp modelId="{20667E42-F209-4D10-8681-E6C9377A89C0}">
      <dsp:nvSpPr>
        <dsp:cNvPr id="0" name=""/>
        <dsp:cNvSpPr/>
      </dsp:nvSpPr>
      <dsp:spPr>
        <a:xfrm>
          <a:off x="2899200" y="1154475"/>
          <a:ext cx="230876" cy="2272900"/>
        </a:xfrm>
        <a:custGeom>
          <a:avLst/>
          <a:gdLst/>
          <a:ahLst/>
          <a:cxnLst/>
          <a:rect l="0" t="0" r="0" b="0"/>
          <a:pathLst>
            <a:path>
              <a:moveTo>
                <a:pt x="0" y="0"/>
              </a:moveTo>
              <a:lnTo>
                <a:pt x="0" y="2272900"/>
              </a:lnTo>
              <a:lnTo>
                <a:pt x="230876" y="2272900"/>
              </a:lnTo>
            </a:path>
          </a:pathLst>
        </a:custGeom>
        <a:noFill/>
        <a:ln w="285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0D0EAF88-3432-4F89-B835-CE6BB267FB84}">
      <dsp:nvSpPr>
        <dsp:cNvPr id="0" name=""/>
        <dsp:cNvSpPr/>
      </dsp:nvSpPr>
      <dsp:spPr>
        <a:xfrm>
          <a:off x="3130076" y="2850138"/>
          <a:ext cx="2142391" cy="11544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err="1"/>
            <a:t>Manh</a:t>
          </a:r>
          <a:r>
            <a:rPr lang="en-US" sz="1900" b="1" kern="1200" dirty="0"/>
            <a:t> </a:t>
          </a:r>
          <a:r>
            <a:rPr lang="en-US" sz="1900" b="1" kern="1200" dirty="0" err="1"/>
            <a:t>áo</a:t>
          </a:r>
          <a:r>
            <a:rPr lang="en-US" sz="1900" b="1" kern="1200" dirty="0"/>
            <a:t> </a:t>
          </a:r>
          <a:r>
            <a:rPr lang="en-US" sz="1900" b="1" kern="1200" dirty="0" err="1"/>
            <a:t>rách</a:t>
          </a:r>
          <a:r>
            <a:rPr lang="en-US" sz="1900" b="1" kern="1200" dirty="0"/>
            <a:t> </a:t>
          </a:r>
          <a:r>
            <a:rPr lang="en-US" sz="1900" b="1" kern="1200" dirty="0" err="1"/>
            <a:t>tả</a:t>
          </a:r>
          <a:r>
            <a:rPr lang="en-US" sz="1900" b="1" kern="1200" dirty="0"/>
            <a:t> </a:t>
          </a:r>
          <a:r>
            <a:rPr lang="en-US" sz="1900" b="1" kern="1200" dirty="0" err="1"/>
            <a:t>tơi</a:t>
          </a:r>
          <a:r>
            <a:rPr lang="en-US" sz="1900" b="1" kern="1200" dirty="0"/>
            <a:t>, </a:t>
          </a:r>
          <a:r>
            <a:rPr lang="en-US" sz="1900" b="1" kern="1200" dirty="0" err="1"/>
            <a:t>hở</a:t>
          </a:r>
          <a:r>
            <a:rPr lang="en-US" sz="1900" b="1" kern="1200" dirty="0"/>
            <a:t> </a:t>
          </a:r>
          <a:r>
            <a:rPr lang="en-US" sz="1900" b="1" kern="1200" dirty="0" err="1"/>
            <a:t>cả</a:t>
          </a:r>
          <a:r>
            <a:rPr lang="en-US" sz="1900" b="1" kern="1200" dirty="0"/>
            <a:t> </a:t>
          </a:r>
          <a:r>
            <a:rPr lang="en-US" sz="1900" b="1" kern="1200" dirty="0" err="1"/>
            <a:t>tay</a:t>
          </a:r>
          <a:r>
            <a:rPr lang="en-US" sz="1900" b="1" kern="1200" dirty="0"/>
            <a:t> </a:t>
          </a:r>
          <a:r>
            <a:rPr lang="en-US" sz="1900" b="1" kern="1200" dirty="0" err="1"/>
            <a:t>và</a:t>
          </a:r>
          <a:r>
            <a:rPr lang="en-US" sz="1900" b="1" kern="1200" dirty="0"/>
            <a:t> </a:t>
          </a:r>
          <a:r>
            <a:rPr lang="en-US" sz="1900" b="1" kern="1200" dirty="0" err="1"/>
            <a:t>lưng</a:t>
          </a:r>
          <a:r>
            <a:rPr lang="en-US" sz="1900" b="1" kern="1200" dirty="0"/>
            <a:t>, </a:t>
          </a:r>
          <a:r>
            <a:rPr lang="en-US" sz="1900" b="1" kern="1200" dirty="0" err="1"/>
            <a:t>đứng</a:t>
          </a:r>
          <a:r>
            <a:rPr lang="en-US" sz="1900" b="1" kern="1200" dirty="0"/>
            <a:t> co </a:t>
          </a:r>
          <a:r>
            <a:rPr lang="en-US" sz="1900" b="1" kern="1200" dirty="0" err="1"/>
            <a:t>ro</a:t>
          </a:r>
          <a:endParaRPr lang="vi-VN" sz="1900" b="1" kern="1200" dirty="0"/>
        </a:p>
      </dsp:txBody>
      <dsp:txXfrm>
        <a:off x="3163889" y="2883951"/>
        <a:ext cx="2074765" cy="1086849"/>
      </dsp:txXfrm>
    </dsp:sp>
    <dsp:sp modelId="{2CDD7E8F-DB89-431A-9EA7-5482B6C975BF}">
      <dsp:nvSpPr>
        <dsp:cNvPr id="0" name=""/>
        <dsp:cNvSpPr/>
      </dsp:nvSpPr>
      <dsp:spPr>
        <a:xfrm>
          <a:off x="2899200" y="1154475"/>
          <a:ext cx="230876" cy="3715994"/>
        </a:xfrm>
        <a:custGeom>
          <a:avLst/>
          <a:gdLst/>
          <a:ahLst/>
          <a:cxnLst/>
          <a:rect l="0" t="0" r="0" b="0"/>
          <a:pathLst>
            <a:path>
              <a:moveTo>
                <a:pt x="0" y="0"/>
              </a:moveTo>
              <a:lnTo>
                <a:pt x="0" y="3715994"/>
              </a:lnTo>
              <a:lnTo>
                <a:pt x="230876" y="3715994"/>
              </a:lnTo>
            </a:path>
          </a:pathLst>
        </a:custGeom>
        <a:noFill/>
        <a:ln w="285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0C2D9248-F847-4D61-9605-D5BE66121F9F}">
      <dsp:nvSpPr>
        <dsp:cNvPr id="0" name=""/>
        <dsp:cNvSpPr/>
      </dsp:nvSpPr>
      <dsp:spPr>
        <a:xfrm>
          <a:off x="3130076" y="4293232"/>
          <a:ext cx="2142391" cy="11544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err="1"/>
            <a:t>Được</a:t>
          </a:r>
          <a:r>
            <a:rPr lang="en-US" sz="1900" b="1" kern="1200" dirty="0"/>
            <a:t> </a:t>
          </a:r>
          <a:r>
            <a:rPr lang="en-US" sz="1900" b="1" kern="1200" dirty="0" err="1"/>
            <a:t>hai</a:t>
          </a:r>
          <a:r>
            <a:rPr lang="en-US" sz="1900" b="1" kern="1200" dirty="0"/>
            <a:t> </a:t>
          </a:r>
          <a:r>
            <a:rPr lang="en-US" sz="1900" b="1" kern="1200" dirty="0" err="1"/>
            <a:t>chị</a:t>
          </a:r>
          <a:r>
            <a:rPr lang="en-US" sz="1900" b="1" kern="1200" dirty="0"/>
            <a:t> </a:t>
          </a:r>
          <a:r>
            <a:rPr lang="en-US" sz="1900" b="1" kern="1200" dirty="0" err="1"/>
            <a:t>em</a:t>
          </a:r>
          <a:r>
            <a:rPr lang="en-US" sz="1900" b="1" kern="1200" dirty="0"/>
            <a:t> chia </a:t>
          </a:r>
          <a:r>
            <a:rPr lang="en-US" sz="1900" b="1" kern="1200" dirty="0" err="1"/>
            <a:t>sẻ</a:t>
          </a:r>
          <a:r>
            <a:rPr lang="en-US" sz="1900" b="1" kern="1200" dirty="0"/>
            <a:t>, </a:t>
          </a:r>
          <a:r>
            <a:rPr lang="en-US" sz="1900" b="1" kern="1200" dirty="0" err="1"/>
            <a:t>mẹ</a:t>
          </a:r>
          <a:r>
            <a:rPr lang="en-US" sz="1900" b="1" kern="1200" dirty="0"/>
            <a:t> </a:t>
          </a:r>
          <a:r>
            <a:rPr lang="en-US" sz="1900" b="1" kern="1200" dirty="0" err="1"/>
            <a:t>Sơn</a:t>
          </a:r>
          <a:r>
            <a:rPr lang="en-US" sz="1900" b="1" kern="1200" dirty="0"/>
            <a:t> </a:t>
          </a:r>
          <a:r>
            <a:rPr lang="en-US" sz="1900" b="1" kern="1200" dirty="0" err="1"/>
            <a:t>giúp</a:t>
          </a:r>
          <a:r>
            <a:rPr lang="en-US" sz="1900" b="1" kern="1200" dirty="0"/>
            <a:t> </a:t>
          </a:r>
          <a:r>
            <a:rPr lang="en-US" sz="1900" b="1" kern="1200" dirty="0" err="1"/>
            <a:t>đỡ</a:t>
          </a:r>
          <a:endParaRPr lang="vi-VN" sz="1900" b="1" kern="1200" dirty="0"/>
        </a:p>
      </dsp:txBody>
      <dsp:txXfrm>
        <a:off x="3163889" y="4327045"/>
        <a:ext cx="2074765" cy="1086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E2BA6-8E1A-4155-B8ED-CD7BDC9A856D}">
      <dsp:nvSpPr>
        <dsp:cNvPr id="0" name=""/>
        <dsp:cNvSpPr/>
      </dsp:nvSpPr>
      <dsp:spPr>
        <a:xfrm>
          <a:off x="0" y="3740"/>
          <a:ext cx="4780910" cy="1276648"/>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50000"/>
            </a:lnSpc>
            <a:spcBef>
              <a:spcPct val="0"/>
            </a:spcBef>
            <a:spcAft>
              <a:spcPct val="35000"/>
            </a:spcAft>
            <a:buNone/>
          </a:pP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Truyện</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ngắn</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giàu</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cảm</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xúc</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lời</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văn</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bình</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dị</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đậm</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chất</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thơ</a:t>
          </a:r>
          <a:endParaRPr lang="en-BZ" sz="2400" kern="1200" dirty="0">
            <a:latin typeface="Arial" panose="020B0604020202020204" pitchFamily="34" charset="0"/>
            <a:cs typeface="Arial" panose="020B0604020202020204" pitchFamily="34" charset="0"/>
            <a:sym typeface="Arial" panose="020B0604020202020204" pitchFamily="34" charset="0"/>
          </a:endParaRPr>
        </a:p>
      </dsp:txBody>
      <dsp:txXfrm>
        <a:off x="37392" y="41132"/>
        <a:ext cx="4706126" cy="1201864"/>
      </dsp:txXfrm>
    </dsp:sp>
    <dsp:sp modelId="{EC27ACDE-15A7-46B4-8E26-A31EEC4F343C}">
      <dsp:nvSpPr>
        <dsp:cNvPr id="0" name=""/>
        <dsp:cNvSpPr/>
      </dsp:nvSpPr>
      <dsp:spPr>
        <a:xfrm rot="5400000">
          <a:off x="2204243" y="1241424"/>
          <a:ext cx="372423" cy="574491"/>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BZ" sz="1800" kern="1200">
            <a:latin typeface="#9Slide03 SFU Helvetica Condens" panose="00000400000000000000" pitchFamily="2" charset="0"/>
          </a:endParaRPr>
        </a:p>
      </dsp:txBody>
      <dsp:txXfrm rot="-5400000">
        <a:off x="2218108" y="1342458"/>
        <a:ext cx="344695" cy="260696"/>
      </dsp:txXfrm>
    </dsp:sp>
    <dsp:sp modelId="{50376641-C111-40EC-B39C-74738CDF3F7D}">
      <dsp:nvSpPr>
        <dsp:cNvPr id="0" name=""/>
        <dsp:cNvSpPr/>
      </dsp:nvSpPr>
      <dsp:spPr>
        <a:xfrm>
          <a:off x="0" y="1776953"/>
          <a:ext cx="4780910" cy="183087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50000"/>
            </a:lnSpc>
            <a:spcBef>
              <a:spcPct val="0"/>
            </a:spcBef>
            <a:spcAft>
              <a:spcPct val="35000"/>
            </a:spcAft>
            <a:buNone/>
          </a:pPr>
          <a:r>
            <a:rPr lang="en-BZ" sz="2400" b="1" kern="1200" dirty="0" err="1">
              <a:latin typeface="Arial" panose="020B0604020202020204" pitchFamily="34" charset="0"/>
              <a:cs typeface="Arial" panose="020B0604020202020204" pitchFamily="34" charset="0"/>
              <a:sym typeface="Arial" panose="020B0604020202020204" pitchFamily="34" charset="0"/>
            </a:rPr>
            <a:t>Nhân</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vật</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chính</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là</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những</a:t>
          </a:r>
          <a:r>
            <a:rPr lang="en-BZ" sz="2400" b="1" kern="1200" dirty="0">
              <a:latin typeface="Arial" panose="020B0604020202020204" pitchFamily="34" charset="0"/>
              <a:cs typeface="Arial" panose="020B0604020202020204" pitchFamily="34" charset="0"/>
              <a:sym typeface="Arial" panose="020B0604020202020204" pitchFamily="34" charset="0"/>
            </a:rPr>
            <a:t> con </a:t>
          </a:r>
          <a:r>
            <a:rPr lang="en-BZ" sz="2400" b="1" kern="1200" dirty="0" err="1">
              <a:latin typeface="Arial" panose="020B0604020202020204" pitchFamily="34" charset="0"/>
              <a:cs typeface="Arial" panose="020B0604020202020204" pitchFamily="34" charset="0"/>
              <a:sym typeface="Arial" panose="020B0604020202020204" pitchFamily="34" charset="0"/>
            </a:rPr>
            <a:t>người</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bé</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nhỏ</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vất</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vả</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nhưng</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tâm</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hồn</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tinh</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tế</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đôn</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hậu</a:t>
          </a:r>
          <a:endParaRPr lang="en-BZ" sz="2400" kern="1200" dirty="0">
            <a:latin typeface="Arial" panose="020B0604020202020204" pitchFamily="34" charset="0"/>
            <a:cs typeface="Arial" panose="020B0604020202020204" pitchFamily="34" charset="0"/>
            <a:sym typeface="Arial" panose="020B0604020202020204" pitchFamily="34" charset="0"/>
          </a:endParaRPr>
        </a:p>
      </dsp:txBody>
      <dsp:txXfrm>
        <a:off x="53625" y="1830578"/>
        <a:ext cx="4673660" cy="1723629"/>
      </dsp:txXfrm>
    </dsp:sp>
    <dsp:sp modelId="{CE90F18F-A655-4206-BF1B-CFEBDFD118DE}">
      <dsp:nvSpPr>
        <dsp:cNvPr id="0" name=""/>
        <dsp:cNvSpPr/>
      </dsp:nvSpPr>
      <dsp:spPr>
        <a:xfrm rot="5400000">
          <a:off x="2097924" y="3710628"/>
          <a:ext cx="585062" cy="574491"/>
        </a:xfrm>
        <a:prstGeom prs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BZ" sz="1800" kern="1200">
            <a:latin typeface="#9Slide03 SFU Helvetica Condens" panose="00000400000000000000" pitchFamily="2" charset="0"/>
          </a:endParaRPr>
        </a:p>
      </dsp:txBody>
      <dsp:txXfrm rot="-5400000">
        <a:off x="2218108" y="3705343"/>
        <a:ext cx="344695" cy="412715"/>
      </dsp:txXfrm>
    </dsp:sp>
    <dsp:sp modelId="{A257E52A-7BC0-4F01-B4D8-BA01AF90C787}">
      <dsp:nvSpPr>
        <dsp:cNvPr id="0" name=""/>
        <dsp:cNvSpPr/>
      </dsp:nvSpPr>
      <dsp:spPr>
        <a:xfrm>
          <a:off x="0" y="4387915"/>
          <a:ext cx="4780910" cy="1610938"/>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50000"/>
            </a:lnSpc>
            <a:spcBef>
              <a:spcPct val="0"/>
            </a:spcBef>
            <a:spcAft>
              <a:spcPct val="35000"/>
            </a:spcAft>
            <a:buNone/>
          </a:pP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Thể</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hiện</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niềm</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yêu</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thương</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trân</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trọng</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với</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thiên</a:t>
          </a:r>
          <a:r>
            <a:rPr lang="en-BZ" sz="2400" b="1" kern="1200" dirty="0">
              <a:latin typeface="Arial" panose="020B0604020202020204" pitchFamily="34" charset="0"/>
              <a:cs typeface="Arial" panose="020B0604020202020204" pitchFamily="34" charset="0"/>
              <a:sym typeface="Arial" panose="020B0604020202020204" pitchFamily="34" charset="0"/>
            </a:rPr>
            <a:t> </a:t>
          </a:r>
          <a:r>
            <a:rPr lang="en-BZ" sz="2400" b="1" kern="1200" dirty="0" err="1">
              <a:latin typeface="Arial" panose="020B0604020202020204" pitchFamily="34" charset="0"/>
              <a:cs typeface="Arial" panose="020B0604020202020204" pitchFamily="34" charset="0"/>
              <a:sym typeface="Arial" panose="020B0604020202020204" pitchFamily="34" charset="0"/>
            </a:rPr>
            <a:t>nhiên</a:t>
          </a:r>
          <a:r>
            <a:rPr lang="en-BZ" sz="2400" b="1" kern="1200" dirty="0">
              <a:latin typeface="Arial" panose="020B0604020202020204" pitchFamily="34" charset="0"/>
              <a:cs typeface="Arial" panose="020B0604020202020204" pitchFamily="34" charset="0"/>
              <a:sym typeface="Arial" panose="020B0604020202020204" pitchFamily="34" charset="0"/>
            </a:rPr>
            <a:t>, con </a:t>
          </a:r>
          <a:r>
            <a:rPr lang="en-BZ" sz="2400" b="1" kern="1200" dirty="0" err="1">
              <a:latin typeface="Arial" panose="020B0604020202020204" pitchFamily="34" charset="0"/>
              <a:cs typeface="Arial" panose="020B0604020202020204" pitchFamily="34" charset="0"/>
              <a:sym typeface="Arial" panose="020B0604020202020204" pitchFamily="34" charset="0"/>
            </a:rPr>
            <a:t>người</a:t>
          </a:r>
          <a:endParaRPr lang="en-BZ" sz="2400" kern="1200" dirty="0">
            <a:latin typeface="Arial" panose="020B0604020202020204" pitchFamily="34" charset="0"/>
            <a:cs typeface="Arial" panose="020B0604020202020204" pitchFamily="34" charset="0"/>
            <a:sym typeface="Arial" panose="020B0604020202020204" pitchFamily="34" charset="0"/>
          </a:endParaRPr>
        </a:p>
      </dsp:txBody>
      <dsp:txXfrm>
        <a:off x="47183" y="4435098"/>
        <a:ext cx="4686544" cy="15165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ABC4F-C1DE-450E-8721-9A39E658AFAF}">
      <dsp:nvSpPr>
        <dsp:cNvPr id="0" name=""/>
        <dsp:cNvSpPr/>
      </dsp:nvSpPr>
      <dsp:spPr>
        <a:xfrm>
          <a:off x="0" y="0"/>
          <a:ext cx="6002110" cy="0"/>
        </a:xfrm>
        <a:prstGeom prst="lin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6D276FA-1CFA-4F27-A08A-D2126ED7D36E}">
      <dsp:nvSpPr>
        <dsp:cNvPr id="0" name=""/>
        <dsp:cNvSpPr/>
      </dsp:nvSpPr>
      <dsp:spPr>
        <a:xfrm>
          <a:off x="0" y="0"/>
          <a:ext cx="6002110" cy="93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 </a:t>
          </a:r>
          <a:r>
            <a:rPr lang="en-US" sz="2600" b="1" i="1" kern="1200" dirty="0" err="1"/>
            <a:t>Gió</a:t>
          </a:r>
          <a:r>
            <a:rPr lang="en-US" sz="2600" b="1" i="1" kern="1200" dirty="0"/>
            <a:t> </a:t>
          </a:r>
          <a:r>
            <a:rPr lang="en-US" sz="2600" b="1" i="1" kern="1200" dirty="0" err="1"/>
            <a:t>lạnh</a:t>
          </a:r>
          <a:r>
            <a:rPr lang="en-US" sz="2600" b="1" i="1" kern="1200" dirty="0"/>
            <a:t> </a:t>
          </a:r>
          <a:r>
            <a:rPr lang="en-US" sz="2600" b="1" i="1" kern="1200" dirty="0" err="1"/>
            <a:t>đầu</a:t>
          </a:r>
          <a:r>
            <a:rPr lang="en-US" sz="2600" b="1" i="1" kern="1200" dirty="0"/>
            <a:t> </a:t>
          </a:r>
          <a:r>
            <a:rPr lang="en-US" sz="2600" b="1" i="1" kern="1200" dirty="0" err="1"/>
            <a:t>mùa</a:t>
          </a:r>
          <a:r>
            <a:rPr lang="en-US" sz="2600" b="1" i="1" kern="1200" dirty="0"/>
            <a:t> </a:t>
          </a:r>
          <a:r>
            <a:rPr lang="en-US" sz="2600" b="1" kern="1200" dirty="0" err="1"/>
            <a:t>là</a:t>
          </a:r>
          <a:r>
            <a:rPr lang="en-US" sz="2600" b="1" kern="1200" dirty="0"/>
            <a:t> </a:t>
          </a:r>
          <a:r>
            <a:rPr lang="en-US" sz="2600" b="1" kern="1200" dirty="0" err="1"/>
            <a:t>một</a:t>
          </a:r>
          <a:r>
            <a:rPr lang="en-US" sz="2600" b="1" kern="1200" dirty="0"/>
            <a:t> </a:t>
          </a:r>
          <a:r>
            <a:rPr lang="en-US" sz="2600" b="1" kern="1200" dirty="0" err="1"/>
            <a:t>trong</a:t>
          </a:r>
          <a:r>
            <a:rPr lang="en-US" sz="2600" b="1" kern="1200" dirty="0"/>
            <a:t> </a:t>
          </a:r>
          <a:r>
            <a:rPr lang="en-US" sz="2600" b="1" kern="1200" dirty="0" err="1"/>
            <a:t>những</a:t>
          </a:r>
          <a:r>
            <a:rPr lang="en-US" sz="2600" b="1" kern="1200" dirty="0"/>
            <a:t> </a:t>
          </a:r>
          <a:r>
            <a:rPr lang="en-US" sz="2600" b="1" kern="1200" dirty="0" err="1"/>
            <a:t>tác</a:t>
          </a:r>
          <a:r>
            <a:rPr lang="en-US" sz="2600" b="1" kern="1200" dirty="0"/>
            <a:t> </a:t>
          </a:r>
          <a:r>
            <a:rPr lang="en-US" sz="2600" b="1" kern="1200" dirty="0" err="1"/>
            <a:t>phẩm</a:t>
          </a:r>
          <a:r>
            <a:rPr lang="en-US" sz="2600" b="1" kern="1200" dirty="0"/>
            <a:t> </a:t>
          </a:r>
          <a:r>
            <a:rPr lang="en-US" sz="2600" b="1" kern="1200" dirty="0" err="1"/>
            <a:t>xuất</a:t>
          </a:r>
          <a:r>
            <a:rPr lang="en-US" sz="2600" b="1" kern="1200" dirty="0"/>
            <a:t> </a:t>
          </a:r>
          <a:r>
            <a:rPr lang="en-US" sz="2600" b="1" kern="1200" dirty="0" err="1"/>
            <a:t>sắc</a:t>
          </a:r>
          <a:r>
            <a:rPr lang="en-US" sz="2600" b="1" kern="1200" dirty="0"/>
            <a:t> </a:t>
          </a:r>
          <a:r>
            <a:rPr lang="en-US" sz="2600" b="1" kern="1200" dirty="0" err="1"/>
            <a:t>nhất</a:t>
          </a:r>
          <a:r>
            <a:rPr lang="en-US" sz="2600" b="1" kern="1200" dirty="0"/>
            <a:t> </a:t>
          </a:r>
          <a:r>
            <a:rPr lang="en-US" sz="2600" b="1" kern="1200" dirty="0" err="1"/>
            <a:t>của</a:t>
          </a:r>
          <a:r>
            <a:rPr lang="en-US" sz="2600" b="1" kern="1200" dirty="0"/>
            <a:t> </a:t>
          </a:r>
          <a:r>
            <a:rPr lang="en-US" sz="2600" b="1" kern="1200" dirty="0" err="1"/>
            <a:t>Thạch</a:t>
          </a:r>
          <a:r>
            <a:rPr lang="en-US" sz="2600" b="1" kern="1200" dirty="0"/>
            <a:t> Lam</a:t>
          </a:r>
          <a:endParaRPr lang="vi-VN" sz="2600" b="1" kern="1200" dirty="0"/>
        </a:p>
      </dsp:txBody>
      <dsp:txXfrm>
        <a:off x="0" y="0"/>
        <a:ext cx="6002110" cy="932258"/>
      </dsp:txXfrm>
    </dsp:sp>
    <dsp:sp modelId="{0FFD9ACA-63AD-4B07-9ED5-04F3350E753E}">
      <dsp:nvSpPr>
        <dsp:cNvPr id="0" name=""/>
        <dsp:cNvSpPr/>
      </dsp:nvSpPr>
      <dsp:spPr>
        <a:xfrm>
          <a:off x="0" y="932258"/>
          <a:ext cx="6002110" cy="0"/>
        </a:xfrm>
        <a:prstGeom prst="lin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w="9525" cap="flat" cmpd="sng" algn="ctr">
          <a:solidFill>
            <a:schemeClr val="accent5">
              <a:hueOff val="-3311292"/>
              <a:satOff val="13270"/>
              <a:lumOff val="287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490F55A-F0B8-435A-B541-06F43CC9AFCB}">
      <dsp:nvSpPr>
        <dsp:cNvPr id="0" name=""/>
        <dsp:cNvSpPr/>
      </dsp:nvSpPr>
      <dsp:spPr>
        <a:xfrm>
          <a:off x="0" y="932258"/>
          <a:ext cx="6002110" cy="93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l-NL" sz="2600" b="1" kern="1200"/>
            <a:t>- Người kể chuyện: ngôi thứ ba</a:t>
          </a:r>
          <a:endParaRPr lang="vi-VN" sz="2600" b="1" kern="1200"/>
        </a:p>
      </dsp:txBody>
      <dsp:txXfrm>
        <a:off x="0" y="932258"/>
        <a:ext cx="6002110" cy="932258"/>
      </dsp:txXfrm>
    </dsp:sp>
    <dsp:sp modelId="{90D3F21A-781A-4A6B-B9D7-C59D87867085}">
      <dsp:nvSpPr>
        <dsp:cNvPr id="0" name=""/>
        <dsp:cNvSpPr/>
      </dsp:nvSpPr>
      <dsp:spPr>
        <a:xfrm>
          <a:off x="0" y="1864517"/>
          <a:ext cx="6002110" cy="0"/>
        </a:xfrm>
        <a:prstGeom prst="lin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w="9525" cap="flat" cmpd="sng" algn="ctr">
          <a:solidFill>
            <a:schemeClr val="accent5">
              <a:hueOff val="-6622584"/>
              <a:satOff val="26541"/>
              <a:lumOff val="575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0757508-5998-42F7-9B4A-DC759CE0D35F}">
      <dsp:nvSpPr>
        <dsp:cNvPr id="0" name=""/>
        <dsp:cNvSpPr/>
      </dsp:nvSpPr>
      <dsp:spPr>
        <a:xfrm>
          <a:off x="0" y="1864517"/>
          <a:ext cx="6002110" cy="93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l-NL" sz="2600" b="1" kern="1200"/>
            <a:t>- Phương thức biểu đạt: tự sự kết hợp miêu tả</a:t>
          </a:r>
          <a:endParaRPr lang="vi-VN" sz="2600" b="1" kern="1200"/>
        </a:p>
      </dsp:txBody>
      <dsp:txXfrm>
        <a:off x="0" y="1864517"/>
        <a:ext cx="6002110" cy="932258"/>
      </dsp:txXfrm>
    </dsp:sp>
    <dsp:sp modelId="{377B10DE-7E20-4B7E-8AB8-359FA784CD43}">
      <dsp:nvSpPr>
        <dsp:cNvPr id="0" name=""/>
        <dsp:cNvSpPr/>
      </dsp:nvSpPr>
      <dsp:spPr>
        <a:xfrm>
          <a:off x="0" y="2796775"/>
          <a:ext cx="6002110" cy="0"/>
        </a:xfrm>
        <a:prstGeom prst="lin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16CA495-DA6D-4CB1-896D-677E1E8B43B8}">
      <dsp:nvSpPr>
        <dsp:cNvPr id="0" name=""/>
        <dsp:cNvSpPr/>
      </dsp:nvSpPr>
      <dsp:spPr>
        <a:xfrm>
          <a:off x="0" y="2796775"/>
          <a:ext cx="6002110" cy="93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l-NL" sz="2600" b="1" kern="1200"/>
            <a:t>- Thể loại: truyện ngắn</a:t>
          </a:r>
          <a:endParaRPr lang="vi-VN" sz="2600" b="1" kern="1200"/>
        </a:p>
      </dsp:txBody>
      <dsp:txXfrm>
        <a:off x="0" y="2796775"/>
        <a:ext cx="6002110" cy="9322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88334-AAC0-486A-88C8-0DFE5541F059}">
      <dsp:nvSpPr>
        <dsp:cNvPr id="0" name=""/>
        <dsp:cNvSpPr/>
      </dsp:nvSpPr>
      <dsp:spPr>
        <a:xfrm>
          <a:off x="0" y="0"/>
          <a:ext cx="4582581" cy="855890"/>
        </a:xfrm>
        <a:prstGeom prst="roundRect">
          <a:avLst>
            <a:gd name="adj" fmla="val 10000"/>
          </a:avLst>
        </a:prstGeom>
        <a:blipFill rotWithShape="1">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1" kern="1200"/>
            <a:t>Lũ trẻ chắc đang đợi để cùng chơi</a:t>
          </a:r>
          <a:endParaRPr lang="vi-VN" sz="2400" b="1" i="1" kern="1200"/>
        </a:p>
      </dsp:txBody>
      <dsp:txXfrm>
        <a:off x="25068" y="25068"/>
        <a:ext cx="3558869" cy="805754"/>
      </dsp:txXfrm>
    </dsp:sp>
    <dsp:sp modelId="{DEACA0E8-E8CF-4CFE-91A8-8F15522F1633}">
      <dsp:nvSpPr>
        <dsp:cNvPr id="0" name=""/>
        <dsp:cNvSpPr/>
      </dsp:nvSpPr>
      <dsp:spPr>
        <a:xfrm>
          <a:off x="342205" y="974764"/>
          <a:ext cx="4582581" cy="855890"/>
        </a:xfrm>
        <a:prstGeom prst="roundRect">
          <a:avLst>
            <a:gd name="adj" fmla="val 10000"/>
          </a:avLst>
        </a:prstGeom>
        <a:blipFill rotWithShape="1">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1" kern="1200"/>
            <a:t>Lộ vẻ vui mừng khi thấy hai chị em </a:t>
          </a:r>
          <a:endParaRPr lang="vi-VN" sz="2400" b="1" i="1" kern="1200"/>
        </a:p>
      </dsp:txBody>
      <dsp:txXfrm>
        <a:off x="367273" y="999832"/>
        <a:ext cx="3633910" cy="805754"/>
      </dsp:txXfrm>
    </dsp:sp>
    <dsp:sp modelId="{7B3C18F1-CF88-4B80-AF1F-20704AB52FD2}">
      <dsp:nvSpPr>
        <dsp:cNvPr id="0" name=""/>
        <dsp:cNvSpPr/>
      </dsp:nvSpPr>
      <dsp:spPr>
        <a:xfrm>
          <a:off x="684411" y="1949528"/>
          <a:ext cx="4582581" cy="855890"/>
        </a:xfrm>
        <a:prstGeom prst="roundRect">
          <a:avLst>
            <a:gd name="adj" fmla="val 10000"/>
          </a:avLst>
        </a:prstGeom>
        <a:blipFill rotWithShape="1">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1" kern="1200" dirty="0" err="1"/>
            <a:t>Sơn</a:t>
          </a:r>
          <a:r>
            <a:rPr lang="en-US" sz="2400" b="1" i="1" kern="1200" dirty="0"/>
            <a:t> </a:t>
          </a:r>
          <a:r>
            <a:rPr lang="en-US" sz="2400" b="1" i="1" kern="1200" dirty="0" err="1"/>
            <a:t>và</a:t>
          </a:r>
          <a:r>
            <a:rPr lang="en-US" sz="2400" b="1" i="1" kern="1200" dirty="0"/>
            <a:t> </a:t>
          </a:r>
          <a:r>
            <a:rPr lang="en-US" sz="2400" b="1" i="1" kern="1200" dirty="0" err="1"/>
            <a:t>chị</a:t>
          </a:r>
          <a:r>
            <a:rPr lang="en-US" sz="2400" b="1" i="1" kern="1200" dirty="0"/>
            <a:t> </a:t>
          </a:r>
          <a:r>
            <a:rPr lang="en-US" sz="2400" b="1" i="1" kern="1200" dirty="0" err="1"/>
            <a:t>vẫn</a:t>
          </a:r>
          <a:r>
            <a:rPr lang="en-US" sz="2400" b="1" i="1" kern="1200" dirty="0"/>
            <a:t> </a:t>
          </a:r>
          <a:r>
            <a:rPr lang="en-US" sz="2400" b="1" i="1" kern="1200" dirty="0" err="1"/>
            <a:t>thân</a:t>
          </a:r>
          <a:r>
            <a:rPr lang="en-US" sz="2400" b="1" i="1" kern="1200" dirty="0"/>
            <a:t> </a:t>
          </a:r>
          <a:r>
            <a:rPr lang="en-US" sz="2400" b="1" i="1" kern="1200" dirty="0" err="1"/>
            <a:t>mật</a:t>
          </a:r>
          <a:r>
            <a:rPr lang="en-US" sz="2400" b="1" i="1" kern="1200" dirty="0"/>
            <a:t> </a:t>
          </a:r>
          <a:r>
            <a:rPr lang="en-US" sz="2400" b="1" i="1" kern="1200" dirty="0" err="1"/>
            <a:t>chơi</a:t>
          </a:r>
          <a:r>
            <a:rPr lang="en-US" sz="2400" b="1" i="1" kern="1200" dirty="0"/>
            <a:t> </a:t>
          </a:r>
          <a:r>
            <a:rPr lang="en-US" sz="2400" b="1" i="1" kern="1200" dirty="0" err="1"/>
            <a:t>đùa</a:t>
          </a:r>
          <a:r>
            <a:rPr lang="en-US" sz="2400" b="1" i="1" kern="1200" dirty="0"/>
            <a:t> </a:t>
          </a:r>
          <a:r>
            <a:rPr lang="en-US" sz="2400" b="1" i="1" kern="1200" dirty="0" err="1"/>
            <a:t>với</a:t>
          </a:r>
          <a:endParaRPr lang="vi-VN" sz="2400" b="1" i="1" kern="1200" dirty="0"/>
        </a:p>
      </dsp:txBody>
      <dsp:txXfrm>
        <a:off x="709479" y="1974596"/>
        <a:ext cx="3633910" cy="805754"/>
      </dsp:txXfrm>
    </dsp:sp>
    <dsp:sp modelId="{C67388F9-30BD-47E9-B206-F6510F47CC15}">
      <dsp:nvSpPr>
        <dsp:cNvPr id="0" name=""/>
        <dsp:cNvSpPr/>
      </dsp:nvSpPr>
      <dsp:spPr>
        <a:xfrm>
          <a:off x="1026617" y="2924292"/>
          <a:ext cx="4582581" cy="855890"/>
        </a:xfrm>
        <a:prstGeom prst="roundRect">
          <a:avLst>
            <a:gd name="adj" fmla="val 10000"/>
          </a:avLst>
        </a:prstGeom>
        <a:blipFill rotWithShape="1">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1" kern="1200" dirty="0" err="1"/>
            <a:t>không</a:t>
          </a:r>
          <a:r>
            <a:rPr lang="en-US" sz="2400" b="1" i="1" kern="1200" dirty="0"/>
            <a:t> </a:t>
          </a:r>
          <a:r>
            <a:rPr lang="en-US" sz="2400" b="1" i="1" kern="1200" dirty="0" err="1"/>
            <a:t>kiêu</a:t>
          </a:r>
          <a:r>
            <a:rPr lang="en-US" sz="2400" b="1" i="1" kern="1200" dirty="0"/>
            <a:t> </a:t>
          </a:r>
          <a:r>
            <a:rPr lang="en-US" sz="2400" b="1" i="1" kern="1200" dirty="0" err="1"/>
            <a:t>kỳ</a:t>
          </a:r>
          <a:r>
            <a:rPr lang="en-US" sz="2400" b="1" i="1" kern="1200" dirty="0"/>
            <a:t> </a:t>
          </a:r>
          <a:r>
            <a:rPr lang="en-US" sz="2400" b="1" i="1" kern="1200" dirty="0" err="1"/>
            <a:t>và</a:t>
          </a:r>
          <a:r>
            <a:rPr lang="en-US" sz="2400" b="1" i="1" kern="1200" dirty="0"/>
            <a:t> </a:t>
          </a:r>
          <a:r>
            <a:rPr lang="en-US" sz="2400" b="1" i="1" kern="1200" dirty="0" err="1"/>
            <a:t>khinh</a:t>
          </a:r>
          <a:r>
            <a:rPr lang="en-US" sz="2400" b="1" i="1" kern="1200" dirty="0"/>
            <a:t> </a:t>
          </a:r>
          <a:r>
            <a:rPr lang="en-US" sz="2400" b="1" i="1" kern="1200" dirty="0" err="1"/>
            <a:t>khỉnh</a:t>
          </a:r>
          <a:r>
            <a:rPr lang="en-US" sz="2400" b="1" i="1" kern="1200" dirty="0"/>
            <a:t> </a:t>
          </a:r>
          <a:r>
            <a:rPr lang="en-US" sz="2400" b="1" i="1" kern="1200" dirty="0" err="1"/>
            <a:t>như</a:t>
          </a:r>
          <a:r>
            <a:rPr lang="en-US" sz="2400" b="1" i="1" kern="1200" dirty="0"/>
            <a:t> </a:t>
          </a:r>
          <a:r>
            <a:rPr lang="en-US" sz="2400" b="1" i="1" kern="1200" dirty="0" err="1"/>
            <a:t>các</a:t>
          </a:r>
          <a:r>
            <a:rPr lang="en-US" sz="2400" b="1" i="1" kern="1200" dirty="0"/>
            <a:t> </a:t>
          </a:r>
          <a:r>
            <a:rPr lang="en-US" sz="2400" b="1" i="1" kern="1200" dirty="0" err="1"/>
            <a:t>em</a:t>
          </a:r>
          <a:r>
            <a:rPr lang="en-US" sz="2400" b="1" i="1" kern="1200" dirty="0"/>
            <a:t> </a:t>
          </a:r>
          <a:r>
            <a:rPr lang="en-US" sz="2400" b="1" i="1" kern="1200" dirty="0" err="1"/>
            <a:t>họ</a:t>
          </a:r>
          <a:endParaRPr lang="vi-VN" sz="2400" b="1" i="1" kern="1200" dirty="0"/>
        </a:p>
      </dsp:txBody>
      <dsp:txXfrm>
        <a:off x="1051685" y="2949360"/>
        <a:ext cx="3633910" cy="805754"/>
      </dsp:txXfrm>
    </dsp:sp>
    <dsp:sp modelId="{4022065E-5826-4407-8CA0-F0AE665AB69C}">
      <dsp:nvSpPr>
        <dsp:cNvPr id="0" name=""/>
        <dsp:cNvSpPr/>
      </dsp:nvSpPr>
      <dsp:spPr>
        <a:xfrm>
          <a:off x="1368822" y="3899056"/>
          <a:ext cx="4582581" cy="855890"/>
        </a:xfrm>
        <a:prstGeom prst="roundRect">
          <a:avLst>
            <a:gd name="adj" fmla="val 10000"/>
          </a:avLst>
        </a:prstGeom>
        <a:blipFill rotWithShape="1">
          <a:blip xmlns:r="http://schemas.openxmlformats.org/officeDocument/2006/relationships" r:embed="rId1">
            <a:duotone>
              <a:schemeClr val="accent3">
                <a:hueOff val="0"/>
                <a:satOff val="0"/>
                <a:lumOff val="0"/>
                <a:alphaOff val="0"/>
                <a:shade val="30000"/>
                <a:satMod val="115000"/>
              </a:schemeClr>
              <a:schemeClr val="accent3">
                <a:hueOff val="0"/>
                <a:satOff val="0"/>
                <a:lumOff val="0"/>
                <a:alphaOff val="0"/>
                <a:tint val="34000"/>
              </a:schemeClr>
            </a:duotone>
          </a:blip>
          <a:tile tx="0" ty="0" sx="60000" sy="59000" flip="none" algn="b"/>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1" kern="1200" dirty="0" err="1">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Lối</a:t>
          </a:r>
          <a:r>
            <a:rPr lang="en-US" sz="2000" b="1" i="1" kern="1200" dirty="0">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 </a:t>
          </a:r>
          <a:r>
            <a:rPr lang="en-US" sz="2000" b="1" i="1" kern="1200" dirty="0" err="1">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sống</a:t>
          </a:r>
          <a:r>
            <a:rPr lang="en-US" sz="2000" b="1" i="1" kern="1200" dirty="0">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 </a:t>
          </a:r>
          <a:r>
            <a:rPr lang="en-US" sz="2000" b="1" i="1" kern="1200" dirty="0" err="1">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giản</a:t>
          </a:r>
          <a:r>
            <a:rPr lang="en-US" sz="2000" b="1" i="1" kern="1200" dirty="0">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 </a:t>
          </a:r>
          <a:r>
            <a:rPr lang="en-US" sz="2000" b="1" i="1" kern="1200" dirty="0" err="1">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dị</a:t>
          </a:r>
          <a:r>
            <a:rPr lang="en-US" sz="2000" b="1" i="1" kern="1200" dirty="0">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 </a:t>
          </a:r>
          <a:r>
            <a:rPr lang="en-US" sz="2000" b="1" i="1" kern="1200" dirty="0" err="1">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hòa</a:t>
          </a:r>
          <a:r>
            <a:rPr lang="en-US" sz="2000" b="1" i="1" kern="1200" dirty="0">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 </a:t>
          </a:r>
          <a:r>
            <a:rPr lang="en-US" sz="2000" b="1" i="1" kern="1200" dirty="0" err="1">
              <a:solidFill>
                <a:schemeClr val="accent4">
                  <a:lumMod val="60000"/>
                  <a:lumOff val="40000"/>
                </a:schemeClr>
              </a:solidFill>
              <a:latin typeface="Arial" panose="020B0604020202020204" pitchFamily="34" charset="0"/>
              <a:cs typeface="Arial" panose="020B0604020202020204" pitchFamily="34" charset="0"/>
              <a:sym typeface="Arial" panose="020B0604020202020204" pitchFamily="34" charset="0"/>
            </a:rPr>
            <a:t>đồng</a:t>
          </a:r>
          <a:endParaRPr lang="vi-VN" sz="2000" b="1" i="1" kern="1200" dirty="0">
            <a:solidFill>
              <a:schemeClr val="accent4">
                <a:lumMod val="60000"/>
                <a:lumOff val="40000"/>
              </a:schemeClr>
            </a:solidFill>
          </a:endParaRPr>
        </a:p>
      </dsp:txBody>
      <dsp:txXfrm>
        <a:off x="1393890" y="3924124"/>
        <a:ext cx="3633910" cy="805754"/>
      </dsp:txXfrm>
    </dsp:sp>
    <dsp:sp modelId="{FCB9B9B1-BF3F-4333-AEA9-5ED3363869EE}">
      <dsp:nvSpPr>
        <dsp:cNvPr id="0" name=""/>
        <dsp:cNvSpPr/>
      </dsp:nvSpPr>
      <dsp:spPr>
        <a:xfrm>
          <a:off x="4026252" y="625275"/>
          <a:ext cx="556328" cy="556328"/>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vi-VN" sz="2400" b="1" i="1" kern="1200"/>
        </a:p>
      </dsp:txBody>
      <dsp:txXfrm>
        <a:off x="4151426" y="625275"/>
        <a:ext cx="305980" cy="418637"/>
      </dsp:txXfrm>
    </dsp:sp>
    <dsp:sp modelId="{272D991F-27F3-48AB-9E88-16AE154950C2}">
      <dsp:nvSpPr>
        <dsp:cNvPr id="0" name=""/>
        <dsp:cNvSpPr/>
      </dsp:nvSpPr>
      <dsp:spPr>
        <a:xfrm>
          <a:off x="4368458" y="1600039"/>
          <a:ext cx="556328" cy="556328"/>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vi-VN" sz="2400" b="1" i="1" kern="1200"/>
        </a:p>
      </dsp:txBody>
      <dsp:txXfrm>
        <a:off x="4493632" y="1600039"/>
        <a:ext cx="305980" cy="418637"/>
      </dsp:txXfrm>
    </dsp:sp>
    <dsp:sp modelId="{9DA4DF2E-3EFE-440C-A1A7-DE05B836BF3C}">
      <dsp:nvSpPr>
        <dsp:cNvPr id="0" name=""/>
        <dsp:cNvSpPr/>
      </dsp:nvSpPr>
      <dsp:spPr>
        <a:xfrm>
          <a:off x="4710663" y="2560538"/>
          <a:ext cx="556328" cy="556328"/>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vi-VN" sz="2400" b="1" i="1" kern="1200"/>
        </a:p>
      </dsp:txBody>
      <dsp:txXfrm>
        <a:off x="4835837" y="2560538"/>
        <a:ext cx="305980" cy="418637"/>
      </dsp:txXfrm>
    </dsp:sp>
    <dsp:sp modelId="{22A3D56E-D893-41BC-B33B-714A49D59790}">
      <dsp:nvSpPr>
        <dsp:cNvPr id="0" name=""/>
        <dsp:cNvSpPr/>
      </dsp:nvSpPr>
      <dsp:spPr>
        <a:xfrm>
          <a:off x="5052869" y="3544812"/>
          <a:ext cx="556328" cy="556328"/>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vi-VN" sz="2400" b="1" i="1" kern="1200"/>
        </a:p>
      </dsp:txBody>
      <dsp:txXfrm>
        <a:off x="5178043" y="3544812"/>
        <a:ext cx="305980" cy="4186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B6A6A-145A-41C5-89FA-4F4B9CF35991}">
      <dsp:nvSpPr>
        <dsp:cNvPr id="0" name=""/>
        <dsp:cNvSpPr/>
      </dsp:nvSpPr>
      <dsp:spPr>
        <a:xfrm>
          <a:off x="0" y="17854"/>
          <a:ext cx="4864229" cy="875160"/>
        </a:xfrm>
        <a:prstGeom prst="roundRect">
          <a:avLst/>
        </a:prstGeom>
        <a:blipFill rotWithShape="1">
          <a:blip xmlns:r="http://schemas.openxmlformats.org/officeDocument/2006/relationships" r:embed="rId1">
            <a:duotone>
              <a:schemeClr val="accent1">
                <a:hueOff val="0"/>
                <a:satOff val="0"/>
                <a:lumOff val="0"/>
                <a:alphaOff val="0"/>
                <a:tint val="67000"/>
                <a:shade val="65000"/>
              </a:schemeClr>
              <a:schemeClr val="accen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1" kern="1200" dirty="0" err="1"/>
            <a:t>Nhận</a:t>
          </a:r>
          <a:r>
            <a:rPr lang="en-US" sz="2200" b="1" i="1" kern="1200" dirty="0"/>
            <a:t> </a:t>
          </a:r>
          <a:r>
            <a:rPr lang="en-US" sz="2200" b="1" i="1" kern="1200" dirty="0" err="1"/>
            <a:t>thấy</a:t>
          </a:r>
          <a:r>
            <a:rPr lang="en-US" sz="2200" b="1" i="1" kern="1200" dirty="0"/>
            <a:t>: </a:t>
          </a:r>
          <a:r>
            <a:rPr lang="en-US" sz="2200" b="1" i="1" kern="1200" dirty="0" err="1"/>
            <a:t>cách</a:t>
          </a:r>
          <a:r>
            <a:rPr lang="en-US" sz="2200" b="1" i="1" kern="1200" dirty="0"/>
            <a:t> </a:t>
          </a:r>
          <a:r>
            <a:rPr lang="en-US" sz="2200" b="1" i="1" kern="1200" dirty="0" err="1"/>
            <a:t>ăn</a:t>
          </a:r>
          <a:r>
            <a:rPr lang="en-US" sz="2200" b="1" i="1" kern="1200" dirty="0"/>
            <a:t> </a:t>
          </a:r>
          <a:r>
            <a:rPr lang="en-US" sz="2200" b="1" i="1" kern="1200" dirty="0" err="1"/>
            <a:t>mặc</a:t>
          </a:r>
          <a:r>
            <a:rPr lang="en-US" sz="2200" b="1" i="1" kern="1200" dirty="0"/>
            <a:t> </a:t>
          </a:r>
          <a:r>
            <a:rPr lang="en-US" sz="2200" b="1" i="1" kern="1200" dirty="0" err="1"/>
            <a:t>của</a:t>
          </a:r>
          <a:r>
            <a:rPr lang="en-US" sz="2200" b="1" i="1" kern="1200" dirty="0"/>
            <a:t> </a:t>
          </a:r>
          <a:r>
            <a:rPr lang="en-US" sz="2200" b="1" i="1" kern="1200" dirty="0" err="1"/>
            <a:t>bọn</a:t>
          </a:r>
          <a:r>
            <a:rPr lang="en-US" sz="2200" b="1" i="1" kern="1200" dirty="0"/>
            <a:t> </a:t>
          </a:r>
          <a:r>
            <a:rPr lang="en-US" sz="2200" b="1" i="1" kern="1200" dirty="0" err="1"/>
            <a:t>trẻ</a:t>
          </a:r>
          <a:r>
            <a:rPr lang="en-US" sz="2200" b="1" i="1" kern="1200" dirty="0"/>
            <a:t> </a:t>
          </a:r>
          <a:r>
            <a:rPr lang="en-US" sz="2200" b="1" i="1" kern="1200" dirty="0" err="1"/>
            <a:t>không</a:t>
          </a:r>
          <a:r>
            <a:rPr lang="en-US" sz="2200" b="1" i="1" kern="1200" dirty="0"/>
            <a:t> </a:t>
          </a:r>
          <a:r>
            <a:rPr lang="en-US" sz="2200" b="1" i="1" kern="1200" dirty="0" err="1"/>
            <a:t>khác</a:t>
          </a:r>
          <a:r>
            <a:rPr lang="en-US" sz="2200" b="1" i="1" kern="1200" dirty="0"/>
            <a:t> </a:t>
          </a:r>
          <a:r>
            <a:rPr lang="en-US" sz="2200" b="1" i="1" kern="1200" dirty="0" err="1"/>
            <a:t>ngày</a:t>
          </a:r>
          <a:r>
            <a:rPr lang="en-US" sz="2200" b="1" i="1" kern="1200" dirty="0"/>
            <a:t> </a:t>
          </a:r>
          <a:r>
            <a:rPr lang="en-US" sz="2200" b="1" i="1" kern="1200" dirty="0" err="1"/>
            <a:t>thường</a:t>
          </a:r>
          <a:endParaRPr lang="vi-VN" sz="2200" i="1" kern="1200" dirty="0"/>
        </a:p>
      </dsp:txBody>
      <dsp:txXfrm>
        <a:off x="42722" y="60576"/>
        <a:ext cx="4778785" cy="789716"/>
      </dsp:txXfrm>
    </dsp:sp>
    <dsp:sp modelId="{54382605-FCAE-4EBD-8DFE-83ADB3BD1EB1}">
      <dsp:nvSpPr>
        <dsp:cNvPr id="0" name=""/>
        <dsp:cNvSpPr/>
      </dsp:nvSpPr>
      <dsp:spPr>
        <a:xfrm>
          <a:off x="0" y="961094"/>
          <a:ext cx="4864229" cy="875160"/>
        </a:xfrm>
        <a:prstGeom prst="roundRect">
          <a:avLst/>
        </a:prstGeom>
        <a:blipFill rotWithShape="1">
          <a:blip xmlns:r="http://schemas.openxmlformats.org/officeDocument/2006/relationships" r:embed="rId1">
            <a:duotone>
              <a:schemeClr val="accent1">
                <a:hueOff val="0"/>
                <a:satOff val="0"/>
                <a:lumOff val="0"/>
                <a:alphaOff val="0"/>
                <a:tint val="67000"/>
                <a:shade val="65000"/>
              </a:schemeClr>
              <a:schemeClr val="accen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1" kern="1200" dirty="0" err="1"/>
            <a:t>Nhận</a:t>
          </a:r>
          <a:r>
            <a:rPr lang="en-US" sz="2200" b="1" i="1" kern="1200" dirty="0"/>
            <a:t> </a:t>
          </a:r>
          <a:r>
            <a:rPr lang="en-US" sz="2200" b="1" i="1" kern="1200" dirty="0" err="1"/>
            <a:t>thấy</a:t>
          </a:r>
          <a:r>
            <a:rPr lang="en-US" sz="2200" b="1" i="1" kern="1200" dirty="0"/>
            <a:t>: </a:t>
          </a:r>
          <a:r>
            <a:rPr lang="en-US" sz="2200" b="1" i="1" kern="1200" dirty="0" err="1"/>
            <a:t>môi</a:t>
          </a:r>
          <a:r>
            <a:rPr lang="en-US" sz="2200" b="1" i="1" kern="1200" dirty="0"/>
            <a:t> </a:t>
          </a:r>
          <a:r>
            <a:rPr lang="en-US" sz="2200" b="1" i="1" kern="1200" dirty="0" err="1"/>
            <a:t>chúng</a:t>
          </a:r>
          <a:r>
            <a:rPr lang="en-US" sz="2200" b="1" i="1" kern="1200" dirty="0"/>
            <a:t> </a:t>
          </a:r>
          <a:r>
            <a:rPr lang="en-US" sz="2200" b="1" i="1" kern="1200" dirty="0" err="1"/>
            <a:t>tím</a:t>
          </a:r>
          <a:r>
            <a:rPr lang="en-US" sz="2200" b="1" i="1" kern="1200" dirty="0"/>
            <a:t> </a:t>
          </a:r>
          <a:r>
            <a:rPr lang="en-US" sz="2200" b="1" i="1" kern="1200" dirty="0" err="1"/>
            <a:t>lại</a:t>
          </a:r>
          <a:r>
            <a:rPr lang="en-US" sz="2200" b="1" i="1" kern="1200" dirty="0"/>
            <a:t>, da </a:t>
          </a:r>
          <a:r>
            <a:rPr lang="en-US" sz="2200" b="1" i="1" kern="1200" dirty="0" err="1"/>
            <a:t>thịt</a:t>
          </a:r>
          <a:r>
            <a:rPr lang="en-US" sz="2200" b="1" i="1" kern="1200" dirty="0"/>
            <a:t> </a:t>
          </a:r>
          <a:r>
            <a:rPr lang="en-US" sz="2200" b="1" i="1" kern="1200" dirty="0" err="1"/>
            <a:t>thâm</a:t>
          </a:r>
          <a:r>
            <a:rPr lang="en-US" sz="2200" b="1" i="1" kern="1200" dirty="0"/>
            <a:t> </a:t>
          </a:r>
          <a:r>
            <a:rPr lang="en-US" sz="2200" b="1" i="1" kern="1200" dirty="0" err="1"/>
            <a:t>đi</a:t>
          </a:r>
          <a:endParaRPr lang="vi-VN" sz="2200" i="1" kern="1200" dirty="0"/>
        </a:p>
      </dsp:txBody>
      <dsp:txXfrm>
        <a:off x="42722" y="1003816"/>
        <a:ext cx="4778785" cy="789716"/>
      </dsp:txXfrm>
    </dsp:sp>
    <dsp:sp modelId="{B1B27A31-98E4-4DC5-BBAA-AE9C433A75FD}">
      <dsp:nvSpPr>
        <dsp:cNvPr id="0" name=""/>
        <dsp:cNvSpPr/>
      </dsp:nvSpPr>
      <dsp:spPr>
        <a:xfrm>
          <a:off x="0" y="1904321"/>
          <a:ext cx="4864229" cy="875160"/>
        </a:xfrm>
        <a:prstGeom prst="roundRect">
          <a:avLst/>
        </a:prstGeom>
        <a:blipFill rotWithShape="1">
          <a:blip xmlns:r="http://schemas.openxmlformats.org/officeDocument/2006/relationships" r:embed="rId1">
            <a:duotone>
              <a:schemeClr val="accent1">
                <a:hueOff val="0"/>
                <a:satOff val="0"/>
                <a:lumOff val="0"/>
                <a:alphaOff val="0"/>
                <a:tint val="67000"/>
                <a:shade val="65000"/>
              </a:schemeClr>
              <a:schemeClr val="accen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Mỗi con gió đến lại run lên, răng đập vào nhau</a:t>
          </a:r>
          <a:endParaRPr lang="vi-VN" sz="2200" kern="1200"/>
        </a:p>
      </dsp:txBody>
      <dsp:txXfrm>
        <a:off x="42722" y="1947043"/>
        <a:ext cx="4778785" cy="789716"/>
      </dsp:txXfrm>
    </dsp:sp>
    <dsp:sp modelId="{069107C4-C5CB-4D36-B002-B2DC26AE7958}">
      <dsp:nvSpPr>
        <dsp:cNvPr id="0" name=""/>
        <dsp:cNvSpPr/>
      </dsp:nvSpPr>
      <dsp:spPr>
        <a:xfrm>
          <a:off x="0" y="2842841"/>
          <a:ext cx="4864229" cy="875160"/>
        </a:xfrm>
        <a:prstGeom prst="roundRect">
          <a:avLst/>
        </a:prstGeom>
        <a:blipFill rotWithShape="1">
          <a:blip xmlns:r="http://schemas.openxmlformats.org/officeDocument/2006/relationships" r:embed="rId1">
            <a:duotone>
              <a:schemeClr val="accent1">
                <a:hueOff val="0"/>
                <a:satOff val="0"/>
                <a:lumOff val="0"/>
                <a:alphaOff val="0"/>
                <a:tint val="67000"/>
                <a:shade val="65000"/>
              </a:schemeClr>
              <a:schemeClr val="accen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solidFill>
                <a:srgbClr val="FFFF00"/>
              </a:solidFill>
            </a:rPr>
            <a:t>* Tâm hồn nhạy cảm, để ý đến bạn bè</a:t>
          </a:r>
          <a:endParaRPr lang="vi-VN" sz="2200" kern="1200">
            <a:solidFill>
              <a:srgbClr val="FFFF00"/>
            </a:solidFill>
          </a:endParaRPr>
        </a:p>
      </dsp:txBody>
      <dsp:txXfrm>
        <a:off x="42722" y="2885563"/>
        <a:ext cx="4778785" cy="7897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CE1CE-AA7C-4F9F-A298-5B9033A726CF}">
      <dsp:nvSpPr>
        <dsp:cNvPr id="0" name=""/>
        <dsp:cNvSpPr/>
      </dsp:nvSpPr>
      <dsp:spPr>
        <a:xfrm>
          <a:off x="3096697" y="449762"/>
          <a:ext cx="346735" cy="91440"/>
        </a:xfrm>
        <a:custGeom>
          <a:avLst/>
          <a:gdLst/>
          <a:ahLst/>
          <a:cxnLst/>
          <a:rect l="0" t="0" r="0" b="0"/>
          <a:pathLst>
            <a:path>
              <a:moveTo>
                <a:pt x="0" y="45720"/>
              </a:moveTo>
              <a:lnTo>
                <a:pt x="346735" y="45720"/>
              </a:lnTo>
            </a:path>
          </a:pathLst>
        </a:custGeom>
        <a:noFill/>
        <a:ln w="6350" cap="flat" cmpd="sng" algn="ctr">
          <a:solidFill>
            <a:schemeClr val="accent2">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vi-VN" sz="900" b="1" kern="1200"/>
        </a:p>
      </dsp:txBody>
      <dsp:txXfrm>
        <a:off x="3260631" y="493593"/>
        <a:ext cx="18866" cy="3777"/>
      </dsp:txXfrm>
    </dsp:sp>
    <dsp:sp modelId="{2F2C6C9C-8739-4315-AA31-37D23A206919}">
      <dsp:nvSpPr>
        <dsp:cNvPr id="0" name=""/>
        <dsp:cNvSpPr/>
      </dsp:nvSpPr>
      <dsp:spPr>
        <a:xfrm>
          <a:off x="395053" y="3305"/>
          <a:ext cx="2703443" cy="984352"/>
        </a:xfrm>
        <a:prstGeom prst="rect">
          <a:avLst/>
        </a:prstGeom>
        <a:blipFill rotWithShape="1">
          <a:blip xmlns:r="http://schemas.openxmlformats.org/officeDocument/2006/relationships" r:embed="rId1">
            <a:duotone>
              <a:schemeClr val="accent2">
                <a:shade val="80000"/>
                <a:hueOff val="0"/>
                <a:satOff val="0"/>
                <a:lumOff val="0"/>
                <a:alphaOff val="0"/>
                <a:tint val="67000"/>
                <a:shade val="65000"/>
              </a:schemeClr>
              <a:schemeClr val="accent2">
                <a:shade val="80000"/>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Khi </a:t>
          </a:r>
          <a:r>
            <a:rPr lang="en-US" sz="2000" b="1" kern="1200" dirty="0" err="1"/>
            <a:t>thấy</a:t>
          </a:r>
          <a:r>
            <a:rPr lang="en-US" sz="2000" b="1" kern="1200" dirty="0"/>
            <a:t> </a:t>
          </a:r>
          <a:r>
            <a:rPr lang="en-US" sz="2000" b="1" kern="1200" dirty="0" err="1"/>
            <a:t>Hiên</a:t>
          </a:r>
          <a:r>
            <a:rPr lang="en-US" sz="2000" b="1" kern="1200" dirty="0"/>
            <a:t> </a:t>
          </a:r>
          <a:r>
            <a:rPr lang="en-US" sz="2000" b="1" kern="1200" dirty="0" err="1"/>
            <a:t>đứng</a:t>
          </a:r>
          <a:r>
            <a:rPr lang="en-US" sz="2000" b="1" kern="1200" dirty="0"/>
            <a:t> </a:t>
          </a:r>
          <a:r>
            <a:rPr lang="en-US" sz="2000" b="1" kern="1200" dirty="0" err="1"/>
            <a:t>nép</a:t>
          </a:r>
          <a:r>
            <a:rPr lang="en-US" sz="2000" b="1" kern="1200" dirty="0"/>
            <a:t> </a:t>
          </a:r>
          <a:r>
            <a:rPr lang="en-US" sz="2000" b="1" kern="1200" dirty="0" err="1"/>
            <a:t>một</a:t>
          </a:r>
          <a:r>
            <a:rPr lang="en-US" sz="2000" b="1" kern="1200" dirty="0"/>
            <a:t> </a:t>
          </a:r>
          <a:r>
            <a:rPr lang="en-US" sz="2000" b="1" kern="1200" dirty="0" err="1"/>
            <a:t>chỗ</a:t>
          </a:r>
          <a:r>
            <a:rPr lang="en-US" sz="2000" b="1" kern="1200" dirty="0"/>
            <a:t> </a:t>
          </a:r>
          <a:r>
            <a:rPr lang="en-US" sz="2000" b="1" kern="1200" dirty="0" err="1"/>
            <a:t>không</a:t>
          </a:r>
          <a:r>
            <a:rPr lang="en-US" sz="2000" b="1" kern="1200" dirty="0"/>
            <a:t> ra </a:t>
          </a:r>
          <a:r>
            <a:rPr lang="en-US" sz="2000" b="1" kern="1200" dirty="0" err="1"/>
            <a:t>chơi</a:t>
          </a:r>
          <a:r>
            <a:rPr lang="en-US" sz="2000" b="1" kern="1200" dirty="0"/>
            <a:t> </a:t>
          </a:r>
          <a:r>
            <a:rPr lang="en-US" sz="2000" b="1" kern="1200" dirty="0" err="1"/>
            <a:t>cùng</a:t>
          </a:r>
          <a:r>
            <a:rPr lang="en-US" sz="2000" b="1" kern="1200" dirty="0"/>
            <a:t>:</a:t>
          </a:r>
          <a:endParaRPr lang="vi-VN" sz="2000" b="1" kern="1200" dirty="0"/>
        </a:p>
      </dsp:txBody>
      <dsp:txXfrm>
        <a:off x="395053" y="3305"/>
        <a:ext cx="2703443" cy="984352"/>
      </dsp:txXfrm>
    </dsp:sp>
    <dsp:sp modelId="{E9C19143-7841-44A6-80CE-7A746C41FF30}">
      <dsp:nvSpPr>
        <dsp:cNvPr id="0" name=""/>
        <dsp:cNvSpPr/>
      </dsp:nvSpPr>
      <dsp:spPr>
        <a:xfrm>
          <a:off x="1728991" y="985858"/>
          <a:ext cx="2803576" cy="346735"/>
        </a:xfrm>
        <a:custGeom>
          <a:avLst/>
          <a:gdLst/>
          <a:ahLst/>
          <a:cxnLst/>
          <a:rect l="0" t="0" r="0" b="0"/>
          <a:pathLst>
            <a:path>
              <a:moveTo>
                <a:pt x="2803576" y="0"/>
              </a:moveTo>
              <a:lnTo>
                <a:pt x="2803576" y="190467"/>
              </a:lnTo>
              <a:lnTo>
                <a:pt x="0" y="190467"/>
              </a:lnTo>
              <a:lnTo>
                <a:pt x="0" y="346735"/>
              </a:lnTo>
            </a:path>
          </a:pathLst>
        </a:custGeom>
        <a:noFill/>
        <a:ln w="6350" cap="flat" cmpd="sng" algn="ctr">
          <a:solidFill>
            <a:schemeClr val="accent2">
              <a:shade val="90000"/>
              <a:hueOff val="-160484"/>
              <a:satOff val="805"/>
              <a:lumOff val="808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vi-VN" sz="900" b="1" kern="1200"/>
        </a:p>
      </dsp:txBody>
      <dsp:txXfrm>
        <a:off x="3060058" y="1157337"/>
        <a:ext cx="141442" cy="3777"/>
      </dsp:txXfrm>
    </dsp:sp>
    <dsp:sp modelId="{E7F36C23-05AC-4E39-A108-972CF324491B}">
      <dsp:nvSpPr>
        <dsp:cNvPr id="0" name=""/>
        <dsp:cNvSpPr/>
      </dsp:nvSpPr>
      <dsp:spPr>
        <a:xfrm>
          <a:off x="3475832" y="3305"/>
          <a:ext cx="2113471" cy="984352"/>
        </a:xfrm>
        <a:prstGeom prst="rect">
          <a:avLst/>
        </a:prstGeom>
        <a:blipFill rotWithShape="1">
          <a:blip xmlns:r="http://schemas.openxmlformats.org/officeDocument/2006/relationships" r:embed="rId1">
            <a:duotone>
              <a:schemeClr val="accent2">
                <a:shade val="80000"/>
                <a:hueOff val="-120354"/>
                <a:satOff val="2542"/>
                <a:lumOff val="6770"/>
                <a:alphaOff val="0"/>
                <a:tint val="67000"/>
                <a:shade val="65000"/>
              </a:schemeClr>
              <a:schemeClr val="accent2">
                <a:shade val="80000"/>
                <a:hueOff val="-120354"/>
                <a:satOff val="2542"/>
                <a:lumOff val="677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 </a:t>
          </a:r>
          <a:r>
            <a:rPr lang="en-US" sz="2000" b="1" kern="1200" dirty="0" err="1"/>
            <a:t>Gọi</a:t>
          </a:r>
          <a:r>
            <a:rPr lang="en-US" sz="2000" b="1" kern="1200" dirty="0"/>
            <a:t> ra </a:t>
          </a:r>
          <a:r>
            <a:rPr lang="en-US" sz="2000" b="1" kern="1200" dirty="0" err="1"/>
            <a:t>cùng</a:t>
          </a:r>
          <a:r>
            <a:rPr lang="en-US" sz="2000" b="1" kern="1200" dirty="0"/>
            <a:t> </a:t>
          </a:r>
          <a:r>
            <a:rPr lang="en-US" sz="2000" b="1" kern="1200" dirty="0" err="1"/>
            <a:t>chơi</a:t>
          </a:r>
          <a:r>
            <a:rPr lang="en-US" sz="2000" b="1" kern="1200" dirty="0"/>
            <a:t>, </a:t>
          </a:r>
          <a:r>
            <a:rPr lang="en-US" sz="2000" b="1" kern="1200" dirty="0" err="1"/>
            <a:t>bước</a:t>
          </a:r>
          <a:r>
            <a:rPr lang="en-US" sz="2000" b="1" kern="1200" dirty="0"/>
            <a:t> </a:t>
          </a:r>
          <a:r>
            <a:rPr lang="en-US" sz="2000" b="1" kern="1200" dirty="0" err="1"/>
            <a:t>đến</a:t>
          </a:r>
          <a:r>
            <a:rPr lang="en-US" sz="2000" b="1" kern="1200" dirty="0"/>
            <a:t> </a:t>
          </a:r>
          <a:r>
            <a:rPr lang="en-US" sz="2000" b="1" kern="1200" dirty="0" err="1"/>
            <a:t>gần</a:t>
          </a:r>
          <a:r>
            <a:rPr lang="en-US" sz="2000" b="1" kern="1200" dirty="0"/>
            <a:t> </a:t>
          </a:r>
          <a:endParaRPr lang="vi-VN" sz="2000" b="1" kern="1200" dirty="0"/>
        </a:p>
      </dsp:txBody>
      <dsp:txXfrm>
        <a:off x="3475832" y="3305"/>
        <a:ext cx="2113471" cy="984352"/>
      </dsp:txXfrm>
    </dsp:sp>
    <dsp:sp modelId="{B5145B4A-8543-4FDE-A536-169C35F43A09}">
      <dsp:nvSpPr>
        <dsp:cNvPr id="0" name=""/>
        <dsp:cNvSpPr/>
      </dsp:nvSpPr>
      <dsp:spPr>
        <a:xfrm>
          <a:off x="3061129" y="1811450"/>
          <a:ext cx="346735" cy="91440"/>
        </a:xfrm>
        <a:custGeom>
          <a:avLst/>
          <a:gdLst/>
          <a:ahLst/>
          <a:cxnLst/>
          <a:rect l="0" t="0" r="0" b="0"/>
          <a:pathLst>
            <a:path>
              <a:moveTo>
                <a:pt x="0" y="45720"/>
              </a:moveTo>
              <a:lnTo>
                <a:pt x="346735" y="45720"/>
              </a:lnTo>
            </a:path>
          </a:pathLst>
        </a:custGeom>
        <a:noFill/>
        <a:ln w="6350" cap="flat" cmpd="sng" algn="ctr">
          <a:solidFill>
            <a:schemeClr val="accent2">
              <a:shade val="90000"/>
              <a:hueOff val="-320968"/>
              <a:satOff val="1611"/>
              <a:lumOff val="161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vi-VN" sz="900" b="1" kern="1200"/>
        </a:p>
      </dsp:txBody>
      <dsp:txXfrm>
        <a:off x="3225063" y="1855281"/>
        <a:ext cx="18866" cy="3777"/>
      </dsp:txXfrm>
    </dsp:sp>
    <dsp:sp modelId="{7EB680FD-897A-4CF7-B1CA-2BAA96770D61}">
      <dsp:nvSpPr>
        <dsp:cNvPr id="0" name=""/>
        <dsp:cNvSpPr/>
      </dsp:nvSpPr>
      <dsp:spPr>
        <a:xfrm>
          <a:off x="395053" y="1364994"/>
          <a:ext cx="2667875" cy="984352"/>
        </a:xfrm>
        <a:prstGeom prst="rect">
          <a:avLst/>
        </a:prstGeom>
        <a:blipFill rotWithShape="1">
          <a:blip xmlns:r="http://schemas.openxmlformats.org/officeDocument/2006/relationships" r:embed="rId1">
            <a:duotone>
              <a:schemeClr val="accent2">
                <a:shade val="80000"/>
                <a:hueOff val="-240708"/>
                <a:satOff val="5083"/>
                <a:lumOff val="13541"/>
                <a:alphaOff val="0"/>
                <a:tint val="67000"/>
                <a:shade val="65000"/>
              </a:schemeClr>
              <a:schemeClr val="accent2">
                <a:shade val="80000"/>
                <a:hueOff val="-240708"/>
                <a:satOff val="5083"/>
                <a:lumOff val="13541"/>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 </a:t>
          </a:r>
          <a:r>
            <a:rPr lang="en-US" sz="2000" b="1" kern="1200" dirty="0" err="1"/>
            <a:t>Hỏi</a:t>
          </a:r>
          <a:r>
            <a:rPr lang="en-US" sz="2000" b="1" kern="1200" dirty="0"/>
            <a:t>: “</a:t>
          </a:r>
          <a:r>
            <a:rPr lang="en-US" sz="2000" b="1" kern="1200" dirty="0" err="1"/>
            <a:t>Áo</a:t>
          </a:r>
          <a:r>
            <a:rPr lang="en-US" sz="2000" b="1" kern="1200" dirty="0"/>
            <a:t> </a:t>
          </a:r>
          <a:r>
            <a:rPr lang="en-US" sz="2000" b="1" kern="1200" dirty="0" err="1"/>
            <a:t>lành</a:t>
          </a:r>
          <a:r>
            <a:rPr lang="en-US" sz="2000" b="1" kern="1200" dirty="0"/>
            <a:t> </a:t>
          </a:r>
          <a:r>
            <a:rPr lang="en-US" sz="2000" b="1" kern="1200" dirty="0" err="1"/>
            <a:t>đâu</a:t>
          </a:r>
          <a:r>
            <a:rPr lang="en-US" sz="2000" b="1" kern="1200" dirty="0"/>
            <a:t> </a:t>
          </a:r>
          <a:r>
            <a:rPr lang="en-US" sz="2000" b="1" kern="1200" dirty="0" err="1"/>
            <a:t>không</a:t>
          </a:r>
          <a:r>
            <a:rPr lang="en-US" sz="2000" b="1" kern="1200" dirty="0"/>
            <a:t> </a:t>
          </a:r>
          <a:r>
            <a:rPr lang="en-US" sz="2000" b="1" kern="1200" dirty="0" err="1"/>
            <a:t>mặc</a:t>
          </a:r>
          <a:r>
            <a:rPr lang="en-US" sz="2000" b="1" kern="1200" dirty="0"/>
            <a:t>?”</a:t>
          </a:r>
          <a:endParaRPr lang="vi-VN" sz="2000" b="1" kern="1200" dirty="0"/>
        </a:p>
      </dsp:txBody>
      <dsp:txXfrm>
        <a:off x="395053" y="1364994"/>
        <a:ext cx="2667875" cy="984352"/>
      </dsp:txXfrm>
    </dsp:sp>
    <dsp:sp modelId="{740439D6-37AE-4F0C-9EB7-F6D4D442ECEE}">
      <dsp:nvSpPr>
        <dsp:cNvPr id="0" name=""/>
        <dsp:cNvSpPr/>
      </dsp:nvSpPr>
      <dsp:spPr>
        <a:xfrm>
          <a:off x="1639948" y="2347546"/>
          <a:ext cx="2873531" cy="346735"/>
        </a:xfrm>
        <a:custGeom>
          <a:avLst/>
          <a:gdLst/>
          <a:ahLst/>
          <a:cxnLst/>
          <a:rect l="0" t="0" r="0" b="0"/>
          <a:pathLst>
            <a:path>
              <a:moveTo>
                <a:pt x="2873531" y="0"/>
              </a:moveTo>
              <a:lnTo>
                <a:pt x="2873531" y="190467"/>
              </a:lnTo>
              <a:lnTo>
                <a:pt x="0" y="190467"/>
              </a:lnTo>
              <a:lnTo>
                <a:pt x="0" y="346735"/>
              </a:lnTo>
            </a:path>
          </a:pathLst>
        </a:custGeom>
        <a:noFill/>
        <a:ln w="6350" cap="flat" cmpd="sng" algn="ctr">
          <a:solidFill>
            <a:schemeClr val="accent2">
              <a:shade val="90000"/>
              <a:hueOff val="-481452"/>
              <a:satOff val="2416"/>
              <a:lumOff val="2425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vi-VN" sz="900" b="1" kern="1200"/>
        </a:p>
      </dsp:txBody>
      <dsp:txXfrm>
        <a:off x="3004259" y="2519026"/>
        <a:ext cx="144910" cy="3777"/>
      </dsp:txXfrm>
    </dsp:sp>
    <dsp:sp modelId="{0E6C2FC4-6F9A-456A-A070-D346FB5606CF}">
      <dsp:nvSpPr>
        <dsp:cNvPr id="0" name=""/>
        <dsp:cNvSpPr/>
      </dsp:nvSpPr>
      <dsp:spPr>
        <a:xfrm>
          <a:off x="3440264" y="1364994"/>
          <a:ext cx="2146430" cy="984352"/>
        </a:xfrm>
        <a:prstGeom prst="rect">
          <a:avLst/>
        </a:prstGeom>
        <a:blipFill rotWithShape="1">
          <a:blip xmlns:r="http://schemas.openxmlformats.org/officeDocument/2006/relationships" r:embed="rId1">
            <a:duotone>
              <a:schemeClr val="accent2">
                <a:shade val="80000"/>
                <a:hueOff val="-361061"/>
                <a:satOff val="7625"/>
                <a:lumOff val="20311"/>
                <a:alphaOff val="0"/>
                <a:tint val="67000"/>
                <a:shade val="65000"/>
              </a:schemeClr>
              <a:schemeClr val="accent2">
                <a:shade val="80000"/>
                <a:hueOff val="-361061"/>
                <a:satOff val="7625"/>
                <a:lumOff val="20311"/>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 “Sao không bảo u mày may cho?”</a:t>
          </a:r>
          <a:endParaRPr lang="vi-VN" sz="2000" b="1" kern="1200"/>
        </a:p>
      </dsp:txBody>
      <dsp:txXfrm>
        <a:off x="3440264" y="1364994"/>
        <a:ext cx="2146430" cy="984352"/>
      </dsp:txXfrm>
    </dsp:sp>
    <dsp:sp modelId="{5C0A9704-74CF-4878-A5DD-5D77F30FCE25}">
      <dsp:nvSpPr>
        <dsp:cNvPr id="0" name=""/>
        <dsp:cNvSpPr/>
      </dsp:nvSpPr>
      <dsp:spPr>
        <a:xfrm>
          <a:off x="395053" y="2726682"/>
          <a:ext cx="2489789" cy="984352"/>
        </a:xfrm>
        <a:prstGeom prst="rect">
          <a:avLst/>
        </a:prstGeom>
        <a:blipFill rotWithShape="1">
          <a:blip xmlns:r="http://schemas.openxmlformats.org/officeDocument/2006/relationships" r:embed="rId1">
            <a:duotone>
              <a:schemeClr val="accent2">
                <a:shade val="80000"/>
                <a:hueOff val="-481415"/>
                <a:satOff val="10166"/>
                <a:lumOff val="27081"/>
                <a:alphaOff val="0"/>
                <a:tint val="67000"/>
                <a:shade val="65000"/>
              </a:schemeClr>
              <a:schemeClr val="accent2">
                <a:shade val="80000"/>
                <a:hueOff val="-481415"/>
                <a:satOff val="10166"/>
                <a:lumOff val="27081"/>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rPr>
            <a:t>* Quan </a:t>
          </a:r>
          <a:r>
            <a:rPr lang="en-US" sz="2400" b="1" kern="1200" dirty="0" err="1">
              <a:solidFill>
                <a:srgbClr val="FF0000"/>
              </a:solidFill>
            </a:rPr>
            <a:t>tâm</a:t>
          </a:r>
          <a:r>
            <a:rPr lang="en-US" sz="2400" b="1" kern="1200" dirty="0">
              <a:solidFill>
                <a:srgbClr val="FF0000"/>
              </a:solidFill>
            </a:rPr>
            <a:t> </a:t>
          </a:r>
          <a:r>
            <a:rPr lang="en-US" sz="2400" b="1" kern="1200" dirty="0" err="1">
              <a:solidFill>
                <a:srgbClr val="FF0000"/>
              </a:solidFill>
            </a:rPr>
            <a:t>bè</a:t>
          </a:r>
          <a:r>
            <a:rPr lang="en-US" sz="2400" b="1" kern="1200" dirty="0">
              <a:solidFill>
                <a:srgbClr val="FF0000"/>
              </a:solidFill>
            </a:rPr>
            <a:t> </a:t>
          </a:r>
          <a:r>
            <a:rPr lang="en-US" sz="2400" b="1" kern="1200" dirty="0" err="1">
              <a:solidFill>
                <a:srgbClr val="FF0000"/>
              </a:solidFill>
            </a:rPr>
            <a:t>bạn</a:t>
          </a:r>
          <a:r>
            <a:rPr lang="en-US" sz="2400" b="1" kern="1200" dirty="0">
              <a:solidFill>
                <a:srgbClr val="FF0000"/>
              </a:solidFill>
            </a:rPr>
            <a:t> </a:t>
          </a:r>
          <a:r>
            <a:rPr lang="en-US" sz="2400" b="1" kern="1200" dirty="0" err="1">
              <a:solidFill>
                <a:srgbClr val="FF0000"/>
              </a:solidFill>
            </a:rPr>
            <a:t>chân</a:t>
          </a:r>
          <a:r>
            <a:rPr lang="en-US" sz="2400" b="1" kern="1200" dirty="0">
              <a:solidFill>
                <a:srgbClr val="FF0000"/>
              </a:solidFill>
            </a:rPr>
            <a:t> </a:t>
          </a:r>
          <a:r>
            <a:rPr lang="en-US" sz="2400" b="1" kern="1200" dirty="0" err="1">
              <a:solidFill>
                <a:srgbClr val="FF0000"/>
              </a:solidFill>
            </a:rPr>
            <a:t>thành</a:t>
          </a:r>
          <a:endParaRPr lang="vi-VN" sz="2400" b="1" kern="1200" dirty="0">
            <a:solidFill>
              <a:srgbClr val="FF0000"/>
            </a:solidFill>
          </a:endParaRPr>
        </a:p>
      </dsp:txBody>
      <dsp:txXfrm>
        <a:off x="395053" y="2726682"/>
        <a:ext cx="2489789" cy="9843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6EEB8-2845-43B3-A71B-49F4ED2B9B3D}">
      <dsp:nvSpPr>
        <dsp:cNvPr id="0" name=""/>
        <dsp:cNvSpPr/>
      </dsp:nvSpPr>
      <dsp:spPr>
        <a:xfrm>
          <a:off x="2802023" y="470539"/>
          <a:ext cx="362145" cy="91440"/>
        </a:xfrm>
        <a:custGeom>
          <a:avLst/>
          <a:gdLst/>
          <a:ahLst/>
          <a:cxnLst/>
          <a:rect l="0" t="0" r="0" b="0"/>
          <a:pathLst>
            <a:path>
              <a:moveTo>
                <a:pt x="0" y="45720"/>
              </a:moveTo>
              <a:lnTo>
                <a:pt x="362145" y="45720"/>
              </a:lnTo>
            </a:path>
          </a:pathLst>
        </a:custGeom>
        <a:noFill/>
        <a:ln w="28575" cap="flat" cmpd="sng" algn="ctr">
          <a:solidFill>
            <a:scrgbClr r="0" g="0" b="0">
              <a:tint val="7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vi-VN" sz="800" b="1" kern="1200"/>
        </a:p>
      </dsp:txBody>
      <dsp:txXfrm>
        <a:off x="2973277" y="514293"/>
        <a:ext cx="19637" cy="3931"/>
      </dsp:txXfrm>
    </dsp:sp>
    <dsp:sp modelId="{DBDF12E9-69CF-4FF9-A7A2-D2807449F789}">
      <dsp:nvSpPr>
        <dsp:cNvPr id="0" name=""/>
        <dsp:cNvSpPr/>
      </dsp:nvSpPr>
      <dsp:spPr>
        <a:xfrm>
          <a:off x="207385" y="3982"/>
          <a:ext cx="2596438" cy="1024552"/>
        </a:xfrm>
        <a:prstGeom prst="rect">
          <a:avLst/>
        </a:prstGeom>
        <a:blipFill rotWithShape="1">
          <a:blip xmlns:r="http://schemas.openxmlformats.org/officeDocument/2006/relationships" r:embed="rId1">
            <a:duotone>
              <a:schemeClr val="lt1">
                <a:hueOff val="0"/>
                <a:satOff val="0"/>
                <a:lumOff val="0"/>
                <a:alphaOff val="0"/>
                <a:shade val="30000"/>
                <a:satMod val="115000"/>
              </a:schemeClr>
              <a:schemeClr val="lt1">
                <a:hueOff val="0"/>
                <a:satOff val="0"/>
                <a:lumOff val="0"/>
                <a:alphaOff val="0"/>
                <a:tint val="34000"/>
              </a:schemeClr>
            </a:duotone>
          </a:blip>
          <a:tile tx="0" ty="0" sx="60000" sy="59000" flip="none" algn="b"/>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83673" tIns="87830" rIns="83673" bIns="87830" numCol="1" spcCol="1270" anchor="ctr" anchorCtr="0">
          <a:noAutofit/>
        </a:bodyPr>
        <a:lstStyle/>
        <a:p>
          <a:pPr marL="0" lvl="0" indent="0" algn="ctr" defTabSz="889000">
            <a:lnSpc>
              <a:spcPct val="90000"/>
            </a:lnSpc>
            <a:spcBef>
              <a:spcPct val="0"/>
            </a:spcBef>
            <a:spcAft>
              <a:spcPct val="35000"/>
            </a:spcAft>
            <a:buNone/>
          </a:pPr>
          <a:r>
            <a:rPr lang="en-US" sz="2000" b="1" i="1" kern="1200" dirty="0" err="1"/>
            <a:t>chợt</a:t>
          </a:r>
          <a:r>
            <a:rPr lang="en-US" sz="2000" b="1" i="1" kern="1200" dirty="0"/>
            <a:t> </a:t>
          </a:r>
          <a:r>
            <a:rPr lang="en-US" sz="2000" b="1" i="1" kern="1200" dirty="0" err="1"/>
            <a:t>nhớ</a:t>
          </a:r>
          <a:r>
            <a:rPr lang="en-US" sz="2000" b="1" i="1" kern="1200" dirty="0"/>
            <a:t> ra </a:t>
          </a:r>
          <a:r>
            <a:rPr lang="en-US" sz="2000" b="1" i="1" kern="1200" dirty="0" err="1"/>
            <a:t>mẹ</a:t>
          </a:r>
          <a:r>
            <a:rPr lang="en-US" sz="2000" b="1" i="1" kern="1200" dirty="0"/>
            <a:t> </a:t>
          </a:r>
          <a:r>
            <a:rPr lang="en-US" sz="2000" b="1" i="1" kern="1200" dirty="0" err="1"/>
            <a:t>cái</a:t>
          </a:r>
          <a:r>
            <a:rPr lang="en-US" sz="2000" b="1" i="1" kern="1200" dirty="0"/>
            <a:t> </a:t>
          </a:r>
          <a:r>
            <a:rPr lang="en-US" sz="2000" b="1" i="1" kern="1200" dirty="0" err="1"/>
            <a:t>Hiên</a:t>
          </a:r>
          <a:r>
            <a:rPr lang="en-US" sz="2000" b="1" i="1" kern="1200" dirty="0"/>
            <a:t> </a:t>
          </a:r>
          <a:r>
            <a:rPr lang="en-US" sz="2000" b="1" i="1" kern="1200" dirty="0" err="1"/>
            <a:t>rất</a:t>
          </a:r>
          <a:r>
            <a:rPr lang="en-US" sz="2000" b="1" i="1" kern="1200" dirty="0"/>
            <a:t> </a:t>
          </a:r>
          <a:r>
            <a:rPr lang="en-US" sz="2000" b="1" i="1" kern="1200" dirty="0" err="1"/>
            <a:t>nghèo</a:t>
          </a:r>
          <a:endParaRPr lang="vi-VN" sz="2000" b="1" kern="1200" dirty="0"/>
        </a:p>
      </dsp:txBody>
      <dsp:txXfrm>
        <a:off x="207385" y="3982"/>
        <a:ext cx="2596438" cy="1024552"/>
      </dsp:txXfrm>
    </dsp:sp>
    <dsp:sp modelId="{C31EF430-AE3D-4962-821F-DB03CE8A7D93}">
      <dsp:nvSpPr>
        <dsp:cNvPr id="0" name=""/>
        <dsp:cNvSpPr/>
      </dsp:nvSpPr>
      <dsp:spPr>
        <a:xfrm>
          <a:off x="1505604" y="1026735"/>
          <a:ext cx="2872478" cy="362145"/>
        </a:xfrm>
        <a:custGeom>
          <a:avLst/>
          <a:gdLst/>
          <a:ahLst/>
          <a:cxnLst/>
          <a:rect l="0" t="0" r="0" b="0"/>
          <a:pathLst>
            <a:path>
              <a:moveTo>
                <a:pt x="2872478" y="0"/>
              </a:moveTo>
              <a:lnTo>
                <a:pt x="2872478" y="198172"/>
              </a:lnTo>
              <a:lnTo>
                <a:pt x="0" y="198172"/>
              </a:lnTo>
              <a:lnTo>
                <a:pt x="0" y="362145"/>
              </a:lnTo>
            </a:path>
          </a:pathLst>
        </a:custGeom>
        <a:noFill/>
        <a:ln w="28575" cap="flat" cmpd="sng" algn="ctr">
          <a:solidFill>
            <a:scrgbClr r="0" g="0" b="0">
              <a:tint val="7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vi-VN" sz="800" b="1" kern="1200"/>
        </a:p>
      </dsp:txBody>
      <dsp:txXfrm>
        <a:off x="2869363" y="1205842"/>
        <a:ext cx="144960" cy="3931"/>
      </dsp:txXfrm>
    </dsp:sp>
    <dsp:sp modelId="{7EC618AC-13B8-466A-8869-F03E8F30DE9A}">
      <dsp:nvSpPr>
        <dsp:cNvPr id="0" name=""/>
        <dsp:cNvSpPr/>
      </dsp:nvSpPr>
      <dsp:spPr>
        <a:xfrm>
          <a:off x="3196568" y="3982"/>
          <a:ext cx="2363028" cy="1024552"/>
        </a:xfrm>
        <a:prstGeom prst="rect">
          <a:avLst/>
        </a:prstGeom>
        <a:blipFill rotWithShape="1">
          <a:blip xmlns:r="http://schemas.openxmlformats.org/officeDocument/2006/relationships" r:embed="rId1">
            <a:duotone>
              <a:schemeClr val="lt1">
                <a:hueOff val="0"/>
                <a:satOff val="0"/>
                <a:lumOff val="0"/>
                <a:alphaOff val="0"/>
                <a:shade val="30000"/>
                <a:satMod val="115000"/>
              </a:schemeClr>
              <a:schemeClr val="lt1">
                <a:hueOff val="0"/>
                <a:satOff val="0"/>
                <a:lumOff val="0"/>
                <a:alphaOff val="0"/>
                <a:tint val="34000"/>
              </a:schemeClr>
            </a:duotone>
          </a:blip>
          <a:tile tx="0" ty="0" sx="60000" sy="59000" flip="none" algn="b"/>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83673" tIns="87830" rIns="83673" bIns="87830" numCol="1" spcCol="1270" anchor="ctr" anchorCtr="0">
          <a:noAutofit/>
        </a:bodyPr>
        <a:lstStyle/>
        <a:p>
          <a:pPr marL="0" lvl="0" indent="0" algn="ctr" defTabSz="889000">
            <a:lnSpc>
              <a:spcPct val="90000"/>
            </a:lnSpc>
            <a:spcBef>
              <a:spcPct val="0"/>
            </a:spcBef>
            <a:spcAft>
              <a:spcPct val="35000"/>
            </a:spcAft>
            <a:buNone/>
          </a:pPr>
          <a:r>
            <a:rPr lang="en-US" sz="2000" b="1" i="1" kern="1200" dirty="0" err="1"/>
            <a:t>thấy</a:t>
          </a:r>
          <a:r>
            <a:rPr lang="en-US" sz="2000" b="1" i="1" kern="1200" dirty="0"/>
            <a:t> </a:t>
          </a:r>
          <a:r>
            <a:rPr lang="en-US" sz="2000" b="1" i="1" kern="1200" dirty="0" err="1"/>
            <a:t>động</a:t>
          </a:r>
          <a:r>
            <a:rPr lang="en-US" sz="2000" b="1" i="1" kern="1200" dirty="0"/>
            <a:t> </a:t>
          </a:r>
          <a:r>
            <a:rPr lang="en-US" sz="2000" b="1" i="1" kern="1200" dirty="0" err="1"/>
            <a:t>lòng</a:t>
          </a:r>
          <a:r>
            <a:rPr lang="en-US" sz="2000" b="1" i="1" kern="1200" dirty="0"/>
            <a:t> </a:t>
          </a:r>
          <a:r>
            <a:rPr lang="en-US" sz="2000" b="1" i="1" kern="1200" dirty="0" err="1"/>
            <a:t>thương</a:t>
          </a:r>
          <a:r>
            <a:rPr lang="en-US" sz="2000" b="1" i="1" kern="1200" dirty="0"/>
            <a:t> </a:t>
          </a:r>
          <a:r>
            <a:rPr lang="en-US" sz="2000" b="1" i="1" kern="1200" dirty="0" err="1"/>
            <a:t>như</a:t>
          </a:r>
          <a:r>
            <a:rPr lang="en-US" sz="2000" b="1" i="1" kern="1200" dirty="0"/>
            <a:t> </a:t>
          </a:r>
          <a:r>
            <a:rPr lang="en-US" sz="2000" b="1" i="1" kern="1200" dirty="0" err="1"/>
            <a:t>nhớ</a:t>
          </a:r>
          <a:r>
            <a:rPr lang="en-US" sz="2000" b="1" i="1" kern="1200" dirty="0"/>
            <a:t> </a:t>
          </a:r>
          <a:r>
            <a:rPr lang="en-US" sz="2000" b="1" i="1" kern="1200" dirty="0" err="1"/>
            <a:t>thương</a:t>
          </a:r>
          <a:r>
            <a:rPr lang="en-US" sz="2000" b="1" i="1" kern="1200" dirty="0"/>
            <a:t> </a:t>
          </a:r>
          <a:r>
            <a:rPr lang="en-US" sz="2000" b="1" i="1" kern="1200" dirty="0" err="1"/>
            <a:t>em</a:t>
          </a:r>
          <a:r>
            <a:rPr lang="en-US" sz="2000" b="1" i="1" kern="1200" dirty="0"/>
            <a:t> </a:t>
          </a:r>
          <a:r>
            <a:rPr lang="en-US" sz="2000" b="1" i="1" kern="1200" dirty="0" err="1"/>
            <a:t>Duyên</a:t>
          </a:r>
          <a:endParaRPr lang="vi-VN" sz="2000" b="1" kern="1200" dirty="0"/>
        </a:p>
      </dsp:txBody>
      <dsp:txXfrm>
        <a:off x="3196568" y="3982"/>
        <a:ext cx="2363028" cy="1024552"/>
      </dsp:txXfrm>
    </dsp:sp>
    <dsp:sp modelId="{549581E7-377A-4CC7-B319-1376D087EA3E}">
      <dsp:nvSpPr>
        <dsp:cNvPr id="0" name=""/>
        <dsp:cNvSpPr/>
      </dsp:nvSpPr>
      <dsp:spPr>
        <a:xfrm>
          <a:off x="2802023" y="1887837"/>
          <a:ext cx="362145" cy="91440"/>
        </a:xfrm>
        <a:custGeom>
          <a:avLst/>
          <a:gdLst/>
          <a:ahLst/>
          <a:cxnLst/>
          <a:rect l="0" t="0" r="0" b="0"/>
          <a:pathLst>
            <a:path>
              <a:moveTo>
                <a:pt x="0" y="45720"/>
              </a:moveTo>
              <a:lnTo>
                <a:pt x="362145" y="45720"/>
              </a:lnTo>
            </a:path>
          </a:pathLst>
        </a:custGeom>
        <a:noFill/>
        <a:ln w="28575" cap="flat" cmpd="sng" algn="ctr">
          <a:solidFill>
            <a:scrgbClr r="0" g="0" b="0">
              <a:tint val="7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vi-VN" sz="800" b="1" kern="1200"/>
        </a:p>
      </dsp:txBody>
      <dsp:txXfrm>
        <a:off x="2973277" y="1931591"/>
        <a:ext cx="19637" cy="3931"/>
      </dsp:txXfrm>
    </dsp:sp>
    <dsp:sp modelId="{09DD8D65-1875-49DC-B267-15D891F28438}">
      <dsp:nvSpPr>
        <dsp:cNvPr id="0" name=""/>
        <dsp:cNvSpPr/>
      </dsp:nvSpPr>
      <dsp:spPr>
        <a:xfrm>
          <a:off x="207385" y="1421280"/>
          <a:ext cx="2596438" cy="1024552"/>
        </a:xfrm>
        <a:prstGeom prst="rect">
          <a:avLst/>
        </a:prstGeom>
        <a:blipFill rotWithShape="1">
          <a:blip xmlns:r="http://schemas.openxmlformats.org/officeDocument/2006/relationships" r:embed="rId1">
            <a:duotone>
              <a:schemeClr val="lt1">
                <a:hueOff val="0"/>
                <a:satOff val="0"/>
                <a:lumOff val="0"/>
                <a:alphaOff val="0"/>
                <a:shade val="30000"/>
                <a:satMod val="115000"/>
              </a:schemeClr>
              <a:schemeClr val="lt1">
                <a:hueOff val="0"/>
                <a:satOff val="0"/>
                <a:lumOff val="0"/>
                <a:alphaOff val="0"/>
                <a:tint val="34000"/>
              </a:schemeClr>
            </a:duotone>
          </a:blip>
          <a:tile tx="0" ty="0" sx="60000" sy="59000" flip="none" algn="b"/>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83673" tIns="87830" rIns="83673" bIns="87830" numCol="1" spcCol="1270" anchor="ctr" anchorCtr="0">
          <a:noAutofit/>
        </a:bodyPr>
        <a:lstStyle/>
        <a:p>
          <a:pPr marL="0" lvl="0" indent="0" algn="ctr" defTabSz="889000">
            <a:lnSpc>
              <a:spcPct val="90000"/>
            </a:lnSpc>
            <a:spcBef>
              <a:spcPct val="0"/>
            </a:spcBef>
            <a:spcAft>
              <a:spcPct val="35000"/>
            </a:spcAft>
            <a:buNone/>
          </a:pPr>
          <a:r>
            <a:rPr lang="en-US" sz="2000" b="1" i="1" kern="1200" dirty="0" err="1"/>
            <a:t>một</a:t>
          </a:r>
          <a:r>
            <a:rPr lang="en-US" sz="2000" b="1" i="1" kern="1200" dirty="0"/>
            <a:t> ý </a:t>
          </a:r>
          <a:r>
            <a:rPr lang="en-US" sz="2000" b="1" i="1" kern="1200" dirty="0" err="1"/>
            <a:t>nghĩ</a:t>
          </a:r>
          <a:r>
            <a:rPr lang="en-US" sz="2000" b="1" i="1" kern="1200" dirty="0"/>
            <a:t> </a:t>
          </a:r>
          <a:r>
            <a:rPr lang="en-US" sz="2000" b="1" i="1" kern="1200" dirty="0" err="1"/>
            <a:t>tốt</a:t>
          </a:r>
          <a:r>
            <a:rPr lang="en-US" sz="2000" b="1" i="1" kern="1200" dirty="0"/>
            <a:t> </a:t>
          </a:r>
          <a:r>
            <a:rPr lang="en-US" sz="2000" b="1" i="1" kern="1200" dirty="0" err="1"/>
            <a:t>bỗng</a:t>
          </a:r>
          <a:r>
            <a:rPr lang="en-US" sz="2000" b="1" i="1" kern="1200" dirty="0"/>
            <a:t> </a:t>
          </a:r>
          <a:r>
            <a:rPr lang="en-US" sz="2000" b="1" i="1" kern="1200" dirty="0" err="1"/>
            <a:t>thoáng</a:t>
          </a:r>
          <a:r>
            <a:rPr lang="en-US" sz="2000" b="1" i="1" kern="1200" dirty="0"/>
            <a:t> qua </a:t>
          </a:r>
          <a:r>
            <a:rPr lang="en-US" sz="2000" b="1" i="1" kern="1200" dirty="0" err="1"/>
            <a:t>trong</a:t>
          </a:r>
          <a:r>
            <a:rPr lang="en-US" sz="2000" b="1" i="1" kern="1200" dirty="0"/>
            <a:t> </a:t>
          </a:r>
          <a:r>
            <a:rPr lang="en-US" sz="2000" b="1" i="1" kern="1200" dirty="0" err="1"/>
            <a:t>trí</a:t>
          </a:r>
          <a:endParaRPr lang="vi-VN" sz="2000" b="1" kern="1200" dirty="0"/>
        </a:p>
      </dsp:txBody>
      <dsp:txXfrm>
        <a:off x="207385" y="1421280"/>
        <a:ext cx="2596438" cy="1024552"/>
      </dsp:txXfrm>
    </dsp:sp>
    <dsp:sp modelId="{22668515-7E49-4CBF-B04C-1F4F4400D314}">
      <dsp:nvSpPr>
        <dsp:cNvPr id="0" name=""/>
        <dsp:cNvSpPr/>
      </dsp:nvSpPr>
      <dsp:spPr>
        <a:xfrm>
          <a:off x="1505604" y="2444033"/>
          <a:ext cx="2872478" cy="362145"/>
        </a:xfrm>
        <a:custGeom>
          <a:avLst/>
          <a:gdLst/>
          <a:ahLst/>
          <a:cxnLst/>
          <a:rect l="0" t="0" r="0" b="0"/>
          <a:pathLst>
            <a:path>
              <a:moveTo>
                <a:pt x="2872478" y="0"/>
              </a:moveTo>
              <a:lnTo>
                <a:pt x="2872478" y="198172"/>
              </a:lnTo>
              <a:lnTo>
                <a:pt x="0" y="198172"/>
              </a:lnTo>
              <a:lnTo>
                <a:pt x="0" y="362145"/>
              </a:lnTo>
            </a:path>
          </a:pathLst>
        </a:custGeom>
        <a:noFill/>
        <a:ln w="28575" cap="flat" cmpd="sng" algn="ctr">
          <a:solidFill>
            <a:scrgbClr r="0" g="0" b="0">
              <a:tint val="7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vi-VN" sz="800" b="1" kern="1200"/>
        </a:p>
      </dsp:txBody>
      <dsp:txXfrm>
        <a:off x="2869363" y="2623140"/>
        <a:ext cx="144960" cy="3931"/>
      </dsp:txXfrm>
    </dsp:sp>
    <dsp:sp modelId="{789DED8B-8B50-465C-9229-B42FC9FAEE84}">
      <dsp:nvSpPr>
        <dsp:cNvPr id="0" name=""/>
        <dsp:cNvSpPr/>
      </dsp:nvSpPr>
      <dsp:spPr>
        <a:xfrm>
          <a:off x="3196568" y="1421280"/>
          <a:ext cx="2363028" cy="1024552"/>
        </a:xfrm>
        <a:prstGeom prst="rect">
          <a:avLst/>
        </a:prstGeom>
        <a:blipFill rotWithShape="1">
          <a:blip xmlns:r="http://schemas.openxmlformats.org/officeDocument/2006/relationships" r:embed="rId1">
            <a:duotone>
              <a:schemeClr val="lt1">
                <a:hueOff val="0"/>
                <a:satOff val="0"/>
                <a:lumOff val="0"/>
                <a:alphaOff val="0"/>
                <a:shade val="30000"/>
                <a:satMod val="115000"/>
              </a:schemeClr>
              <a:schemeClr val="lt1">
                <a:hueOff val="0"/>
                <a:satOff val="0"/>
                <a:lumOff val="0"/>
                <a:alphaOff val="0"/>
                <a:tint val="34000"/>
              </a:schemeClr>
            </a:duotone>
          </a:blip>
          <a:tile tx="0" ty="0" sx="60000" sy="59000" flip="none" algn="b"/>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83673" tIns="87830" rIns="83673" bIns="87830" numCol="1" spcCol="1270" anchor="ctr" anchorCtr="0">
          <a:noAutofit/>
        </a:bodyPr>
        <a:lstStyle/>
        <a:p>
          <a:pPr marL="0" lvl="0" indent="0" algn="ctr" defTabSz="889000">
            <a:lnSpc>
              <a:spcPct val="90000"/>
            </a:lnSpc>
            <a:spcBef>
              <a:spcPct val="0"/>
            </a:spcBef>
            <a:spcAft>
              <a:spcPct val="35000"/>
            </a:spcAft>
            <a:buNone/>
          </a:pPr>
          <a:r>
            <a:rPr lang="en-US" sz="2000" b="1" kern="1200"/>
            <a:t>Quyết định đem cho Hiên chiếc áo</a:t>
          </a:r>
          <a:endParaRPr lang="vi-VN" sz="2000" b="1" kern="1200"/>
        </a:p>
      </dsp:txBody>
      <dsp:txXfrm>
        <a:off x="3196568" y="1421280"/>
        <a:ext cx="2363028" cy="1024552"/>
      </dsp:txXfrm>
    </dsp:sp>
    <dsp:sp modelId="{E059B2D1-F75C-49EE-9A91-F20D61CD038E}">
      <dsp:nvSpPr>
        <dsp:cNvPr id="0" name=""/>
        <dsp:cNvSpPr/>
      </dsp:nvSpPr>
      <dsp:spPr>
        <a:xfrm>
          <a:off x="2802023" y="3305134"/>
          <a:ext cx="362145" cy="91440"/>
        </a:xfrm>
        <a:custGeom>
          <a:avLst/>
          <a:gdLst/>
          <a:ahLst/>
          <a:cxnLst/>
          <a:rect l="0" t="0" r="0" b="0"/>
          <a:pathLst>
            <a:path>
              <a:moveTo>
                <a:pt x="0" y="45720"/>
              </a:moveTo>
              <a:lnTo>
                <a:pt x="362145" y="45720"/>
              </a:lnTo>
            </a:path>
          </a:pathLst>
        </a:custGeom>
        <a:noFill/>
        <a:ln w="28575" cap="flat" cmpd="sng" algn="ctr">
          <a:solidFill>
            <a:scrgbClr r="0" g="0" b="0">
              <a:tint val="7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vi-VN" sz="800" b="1" kern="1200"/>
        </a:p>
      </dsp:txBody>
      <dsp:txXfrm>
        <a:off x="2973277" y="3348889"/>
        <a:ext cx="19637" cy="3931"/>
      </dsp:txXfrm>
    </dsp:sp>
    <dsp:sp modelId="{38908D06-1ABF-496A-88C9-1AC68A8E088C}">
      <dsp:nvSpPr>
        <dsp:cNvPr id="0" name=""/>
        <dsp:cNvSpPr/>
      </dsp:nvSpPr>
      <dsp:spPr>
        <a:xfrm>
          <a:off x="207385" y="2838578"/>
          <a:ext cx="2596438" cy="1024552"/>
        </a:xfrm>
        <a:prstGeom prst="rect">
          <a:avLst/>
        </a:prstGeom>
        <a:blipFill rotWithShape="1">
          <a:blip xmlns:r="http://schemas.openxmlformats.org/officeDocument/2006/relationships" r:embed="rId1">
            <a:duotone>
              <a:schemeClr val="lt1">
                <a:hueOff val="0"/>
                <a:satOff val="0"/>
                <a:lumOff val="0"/>
                <a:alphaOff val="0"/>
                <a:shade val="30000"/>
                <a:satMod val="115000"/>
              </a:schemeClr>
              <a:schemeClr val="lt1">
                <a:hueOff val="0"/>
                <a:satOff val="0"/>
                <a:lumOff val="0"/>
                <a:alphaOff val="0"/>
                <a:tint val="34000"/>
              </a:schemeClr>
            </a:duotone>
          </a:blip>
          <a:tile tx="0" ty="0" sx="60000" sy="59000" flip="none" algn="b"/>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83673" tIns="87830" rIns="83673" bIns="87830" numCol="1" spcCol="1270" anchor="ctr" anchorCtr="0">
          <a:noAutofit/>
        </a:bodyPr>
        <a:lstStyle/>
        <a:p>
          <a:pPr marL="0" lvl="0" indent="0" algn="ctr" defTabSz="889000">
            <a:lnSpc>
              <a:spcPct val="90000"/>
            </a:lnSpc>
            <a:spcBef>
              <a:spcPct val="0"/>
            </a:spcBef>
            <a:spcAft>
              <a:spcPct val="35000"/>
            </a:spcAft>
            <a:buNone/>
          </a:pPr>
          <a:r>
            <a:rPr lang="en-US" sz="2000" b="1" kern="1200"/>
            <a:t>Lòng ấm áp, vui vui</a:t>
          </a:r>
          <a:endParaRPr lang="vi-VN" sz="2000" b="1" kern="1200"/>
        </a:p>
      </dsp:txBody>
      <dsp:txXfrm>
        <a:off x="207385" y="2838578"/>
        <a:ext cx="2596438" cy="1024552"/>
      </dsp:txXfrm>
    </dsp:sp>
    <dsp:sp modelId="{AE1DA24C-42B2-431F-960E-F106AA5C8EAF}">
      <dsp:nvSpPr>
        <dsp:cNvPr id="0" name=""/>
        <dsp:cNvSpPr/>
      </dsp:nvSpPr>
      <dsp:spPr>
        <a:xfrm>
          <a:off x="3196568" y="2838578"/>
          <a:ext cx="2363028" cy="1024552"/>
        </a:xfrm>
        <a:prstGeom prst="rect">
          <a:avLst/>
        </a:prstGeom>
        <a:blipFill rotWithShape="1">
          <a:blip xmlns:r="http://schemas.openxmlformats.org/officeDocument/2006/relationships" r:embed="rId1">
            <a:duotone>
              <a:schemeClr val="lt1">
                <a:hueOff val="0"/>
                <a:satOff val="0"/>
                <a:lumOff val="0"/>
                <a:alphaOff val="0"/>
                <a:shade val="30000"/>
                <a:satMod val="115000"/>
              </a:schemeClr>
              <a:schemeClr val="lt1">
                <a:hueOff val="0"/>
                <a:satOff val="0"/>
                <a:lumOff val="0"/>
                <a:alphaOff val="0"/>
                <a:tint val="34000"/>
              </a:schemeClr>
            </a:duotone>
          </a:blip>
          <a:tile tx="0" ty="0" sx="60000" sy="59000" flip="none" algn="b"/>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83673" tIns="87830" rIns="83673" bIns="8783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C00000"/>
              </a:solidFill>
            </a:rPr>
            <a:t>Tình</a:t>
          </a:r>
          <a:r>
            <a:rPr lang="en-US" sz="2000" b="1" kern="1200" dirty="0">
              <a:solidFill>
                <a:srgbClr val="C00000"/>
              </a:solidFill>
            </a:rPr>
            <a:t> </a:t>
          </a:r>
          <a:r>
            <a:rPr lang="en-US" sz="2000" b="1" kern="1200" dirty="0" err="1">
              <a:solidFill>
                <a:srgbClr val="C00000"/>
              </a:solidFill>
            </a:rPr>
            <a:t>cảm</a:t>
          </a:r>
          <a:r>
            <a:rPr lang="en-US" sz="2000" b="1" kern="1200" dirty="0">
              <a:solidFill>
                <a:srgbClr val="C00000"/>
              </a:solidFill>
            </a:rPr>
            <a:t> </a:t>
          </a:r>
          <a:r>
            <a:rPr lang="en-US" sz="2000" b="1" kern="1200" dirty="0" err="1">
              <a:solidFill>
                <a:srgbClr val="C00000"/>
              </a:solidFill>
            </a:rPr>
            <a:t>trong</a:t>
          </a:r>
          <a:r>
            <a:rPr lang="en-US" sz="2000" b="1" kern="1200" dirty="0">
              <a:solidFill>
                <a:srgbClr val="C00000"/>
              </a:solidFill>
            </a:rPr>
            <a:t> </a:t>
          </a:r>
          <a:r>
            <a:rPr lang="en-US" sz="2000" b="1" kern="1200" dirty="0" err="1">
              <a:solidFill>
                <a:srgbClr val="C00000"/>
              </a:solidFill>
            </a:rPr>
            <a:t>sáng</a:t>
          </a:r>
          <a:r>
            <a:rPr lang="en-US" sz="2000" b="1" kern="1200" dirty="0">
              <a:solidFill>
                <a:srgbClr val="C00000"/>
              </a:solidFill>
            </a:rPr>
            <a:t>, </a:t>
          </a:r>
          <a:r>
            <a:rPr lang="en-US" sz="2000" b="1" kern="1200" dirty="0" err="1">
              <a:solidFill>
                <a:srgbClr val="C00000"/>
              </a:solidFill>
            </a:rPr>
            <a:t>tâm</a:t>
          </a:r>
          <a:r>
            <a:rPr lang="en-US" sz="2000" b="1" kern="1200" dirty="0">
              <a:solidFill>
                <a:srgbClr val="C00000"/>
              </a:solidFill>
            </a:rPr>
            <a:t> </a:t>
          </a:r>
          <a:r>
            <a:rPr lang="en-US" sz="2000" b="1" kern="1200" dirty="0" err="1">
              <a:solidFill>
                <a:srgbClr val="C00000"/>
              </a:solidFill>
            </a:rPr>
            <a:t>hồn</a:t>
          </a:r>
          <a:r>
            <a:rPr lang="en-US" sz="2000" b="1" kern="1200" dirty="0">
              <a:solidFill>
                <a:srgbClr val="C00000"/>
              </a:solidFill>
            </a:rPr>
            <a:t> </a:t>
          </a:r>
          <a:r>
            <a:rPr lang="en-US" sz="2000" b="1" kern="1200" dirty="0" err="1">
              <a:solidFill>
                <a:srgbClr val="C00000"/>
              </a:solidFill>
            </a:rPr>
            <a:t>nhân</a:t>
          </a:r>
          <a:r>
            <a:rPr lang="en-US" sz="2000" b="1" kern="1200" dirty="0">
              <a:solidFill>
                <a:srgbClr val="C00000"/>
              </a:solidFill>
            </a:rPr>
            <a:t> </a:t>
          </a:r>
          <a:r>
            <a:rPr lang="en-US" sz="2000" b="1" kern="1200" dirty="0" err="1">
              <a:solidFill>
                <a:srgbClr val="C00000"/>
              </a:solidFill>
            </a:rPr>
            <a:t>hậu</a:t>
          </a:r>
          <a:r>
            <a:rPr lang="en-US" sz="2000" b="1" kern="1200" dirty="0">
              <a:solidFill>
                <a:srgbClr val="C00000"/>
              </a:solidFill>
            </a:rPr>
            <a:t> </a:t>
          </a:r>
          <a:r>
            <a:rPr lang="en-US" sz="2000" b="1" kern="1200" dirty="0" err="1">
              <a:solidFill>
                <a:srgbClr val="C00000"/>
              </a:solidFill>
            </a:rPr>
            <a:t>của</a:t>
          </a:r>
          <a:r>
            <a:rPr lang="en-US" sz="2000" b="1" kern="1200" dirty="0">
              <a:solidFill>
                <a:srgbClr val="C00000"/>
              </a:solidFill>
            </a:rPr>
            <a:t> </a:t>
          </a:r>
          <a:r>
            <a:rPr lang="en-US" sz="2000" b="1" kern="1200" dirty="0" err="1">
              <a:solidFill>
                <a:srgbClr val="C00000"/>
              </a:solidFill>
            </a:rPr>
            <a:t>chị</a:t>
          </a:r>
          <a:r>
            <a:rPr lang="en-US" sz="2000" b="1" kern="1200" dirty="0">
              <a:solidFill>
                <a:srgbClr val="C00000"/>
              </a:solidFill>
            </a:rPr>
            <a:t> </a:t>
          </a:r>
          <a:r>
            <a:rPr lang="en-US" sz="2000" b="1" kern="1200" dirty="0" err="1">
              <a:solidFill>
                <a:srgbClr val="C00000"/>
              </a:solidFill>
            </a:rPr>
            <a:t>em</a:t>
          </a:r>
          <a:r>
            <a:rPr lang="en-US" sz="2000" b="1" kern="1200" dirty="0">
              <a:solidFill>
                <a:srgbClr val="C00000"/>
              </a:solidFill>
            </a:rPr>
            <a:t> </a:t>
          </a:r>
          <a:r>
            <a:rPr lang="en-US" sz="2000" b="1" kern="1200" dirty="0" err="1">
              <a:solidFill>
                <a:srgbClr val="C00000"/>
              </a:solidFill>
            </a:rPr>
            <a:t>Sơn</a:t>
          </a:r>
          <a:r>
            <a:rPr lang="en-US" sz="2000" b="1" kern="1200" dirty="0">
              <a:solidFill>
                <a:srgbClr val="C00000"/>
              </a:solidFill>
            </a:rPr>
            <a:t>.</a:t>
          </a:r>
          <a:endParaRPr lang="vi-VN" sz="2000" b="1" kern="1200" dirty="0">
            <a:solidFill>
              <a:srgbClr val="C00000"/>
            </a:solidFill>
          </a:endParaRPr>
        </a:p>
      </dsp:txBody>
      <dsp:txXfrm>
        <a:off x="3196568" y="2838578"/>
        <a:ext cx="2363028" cy="10245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F52FF-013F-4EAD-8FB2-AC1C1BF7AB13}">
      <dsp:nvSpPr>
        <dsp:cNvPr id="0" name=""/>
        <dsp:cNvSpPr/>
      </dsp:nvSpPr>
      <dsp:spPr>
        <a:xfrm>
          <a:off x="0" y="2538"/>
          <a:ext cx="4707671" cy="593594"/>
        </a:xfrm>
        <a:prstGeom prst="roundRect">
          <a:avLst>
            <a:gd name="adj" fmla="val 10000"/>
          </a:avLst>
        </a:prstGeom>
        <a:blipFill rotWithShape="1">
          <a:blip xmlns:r="http://schemas.openxmlformats.org/officeDocument/2006/relationships" r:embed="rId1">
            <a:duotone>
              <a:schemeClr val="lt1">
                <a:hueOff val="0"/>
                <a:satOff val="0"/>
                <a:lumOff val="0"/>
                <a:alphaOff val="0"/>
                <a:tint val="67000"/>
                <a:shade val="65000"/>
              </a:schemeClr>
              <a:schemeClr val="l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a:t>- Lo </a:t>
          </a:r>
          <a:r>
            <a:rPr lang="en-US" sz="1800" b="1" i="1" kern="1200" dirty="0" err="1"/>
            <a:t>lắng</a:t>
          </a:r>
          <a:r>
            <a:rPr lang="en-US" sz="1800" b="1" i="1" kern="1200" dirty="0"/>
            <a:t>, </a:t>
          </a:r>
          <a:r>
            <a:rPr lang="en-US" sz="1800" b="1" i="1" kern="1200" dirty="0" err="1"/>
            <a:t>sợ</a:t>
          </a:r>
          <a:r>
            <a:rPr lang="en-US" sz="1800" b="1" i="1" kern="1200" dirty="0"/>
            <a:t> </a:t>
          </a:r>
          <a:r>
            <a:rPr lang="en-US" sz="1800" b="1" i="1" kern="1200" dirty="0" err="1"/>
            <a:t>hãi</a:t>
          </a:r>
          <a:r>
            <a:rPr lang="en-US" sz="1800" b="1" i="1" kern="1200" dirty="0"/>
            <a:t>, </a:t>
          </a:r>
          <a:r>
            <a:rPr lang="en-US" sz="1800" b="1" i="1" kern="1200" dirty="0" err="1"/>
            <a:t>đi</a:t>
          </a:r>
          <a:r>
            <a:rPr lang="en-US" sz="1800" b="1" i="1" kern="1200" dirty="0"/>
            <a:t> </a:t>
          </a:r>
          <a:r>
            <a:rPr lang="en-US" sz="1800" b="1" i="1" kern="1200" dirty="0" err="1"/>
            <a:t>tìm</a:t>
          </a:r>
          <a:r>
            <a:rPr lang="en-US" sz="1800" b="1" i="1" kern="1200" dirty="0"/>
            <a:t> </a:t>
          </a:r>
          <a:r>
            <a:rPr lang="en-US" sz="1800" b="1" i="1" kern="1200" dirty="0" err="1"/>
            <a:t>Hiên</a:t>
          </a:r>
          <a:r>
            <a:rPr lang="en-US" sz="1800" b="1" i="1" kern="1200" dirty="0"/>
            <a:t> </a:t>
          </a:r>
          <a:r>
            <a:rPr lang="en-US" sz="1800" b="1" i="1" kern="1200" dirty="0" err="1"/>
            <a:t>để</a:t>
          </a:r>
          <a:r>
            <a:rPr lang="en-US" sz="1800" b="1" i="1" kern="1200" dirty="0"/>
            <a:t> </a:t>
          </a:r>
          <a:r>
            <a:rPr lang="en-US" sz="1800" b="1" i="1" kern="1200" dirty="0" err="1"/>
            <a:t>đòi</a:t>
          </a:r>
          <a:r>
            <a:rPr lang="en-US" sz="1800" b="1" i="1" kern="1200" dirty="0"/>
            <a:t> </a:t>
          </a:r>
          <a:r>
            <a:rPr lang="en-US" sz="1800" b="1" i="1" kern="1200" dirty="0" err="1"/>
            <a:t>áo</a:t>
          </a:r>
          <a:endParaRPr lang="vi-VN" sz="1800" b="1" i="1" kern="1200" dirty="0"/>
        </a:p>
      </dsp:txBody>
      <dsp:txXfrm>
        <a:off x="17386" y="19924"/>
        <a:ext cx="4672899" cy="558822"/>
      </dsp:txXfrm>
    </dsp:sp>
    <dsp:sp modelId="{C87C968F-8793-49A8-84DD-C9661CA6D2F6}">
      <dsp:nvSpPr>
        <dsp:cNvPr id="0" name=""/>
        <dsp:cNvSpPr/>
      </dsp:nvSpPr>
      <dsp:spPr>
        <a:xfrm rot="5400000">
          <a:off x="2242536" y="610972"/>
          <a:ext cx="222597" cy="267117"/>
        </a:xfrm>
        <a:prstGeom prst="rightArrow">
          <a:avLst>
            <a:gd name="adj1" fmla="val 60000"/>
            <a:gd name="adj2" fmla="val 50000"/>
          </a:avLst>
        </a:prstGeom>
        <a:blipFill rotWithShape="1">
          <a:blip xmlns:r="http://schemas.openxmlformats.org/officeDocument/2006/relationships" r:embed="rId1">
            <a:duotone>
              <a:schemeClr val="accent2">
                <a:tint val="60000"/>
                <a:hueOff val="0"/>
                <a:satOff val="0"/>
                <a:lumOff val="0"/>
                <a:alphaOff val="0"/>
                <a:tint val="67000"/>
                <a:shade val="65000"/>
              </a:schemeClr>
              <a:schemeClr val="accent2">
                <a:tint val="60000"/>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vi-VN" sz="1100" b="1" i="1" kern="1200"/>
        </a:p>
      </dsp:txBody>
      <dsp:txXfrm rot="-5400000">
        <a:off x="2273700" y="633232"/>
        <a:ext cx="160271" cy="155818"/>
      </dsp:txXfrm>
    </dsp:sp>
    <dsp:sp modelId="{03C3839C-F304-4B7A-BA22-097E2FD58A75}">
      <dsp:nvSpPr>
        <dsp:cNvPr id="0" name=""/>
        <dsp:cNvSpPr/>
      </dsp:nvSpPr>
      <dsp:spPr>
        <a:xfrm>
          <a:off x="0" y="892930"/>
          <a:ext cx="4707671" cy="593594"/>
        </a:xfrm>
        <a:prstGeom prst="roundRect">
          <a:avLst>
            <a:gd name="adj" fmla="val 10000"/>
          </a:avLst>
        </a:prstGeom>
        <a:blipFill rotWithShape="1">
          <a:blip xmlns:r="http://schemas.openxmlformats.org/officeDocument/2006/relationships" r:embed="rId1">
            <a:duotone>
              <a:schemeClr val="lt1">
                <a:hueOff val="0"/>
                <a:satOff val="0"/>
                <a:lumOff val="0"/>
                <a:alphaOff val="0"/>
                <a:tint val="67000"/>
                <a:shade val="65000"/>
              </a:schemeClr>
              <a:schemeClr val="l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a:t>Hai </a:t>
          </a:r>
          <a:r>
            <a:rPr lang="en-US" sz="1800" b="1" i="1" kern="1200" dirty="0" err="1"/>
            <a:t>chị</a:t>
          </a:r>
          <a:r>
            <a:rPr lang="en-US" sz="1800" b="1" i="1" kern="1200" dirty="0"/>
            <a:t> </a:t>
          </a:r>
          <a:r>
            <a:rPr lang="en-US" sz="1800" b="1" i="1" kern="1200" dirty="0" err="1"/>
            <a:t>em</a:t>
          </a:r>
          <a:r>
            <a:rPr lang="en-US" sz="1800" b="1" i="1" kern="1200" dirty="0"/>
            <a:t> </a:t>
          </a:r>
          <a:r>
            <a:rPr lang="en-US" sz="1800" b="1" i="1" kern="1200" dirty="0" err="1"/>
            <a:t>trách</a:t>
          </a:r>
          <a:r>
            <a:rPr lang="en-US" sz="1800" b="1" i="1" kern="1200" dirty="0"/>
            <a:t> </a:t>
          </a:r>
          <a:r>
            <a:rPr lang="en-US" sz="1800" b="1" i="1" kern="1200" dirty="0" err="1"/>
            <a:t>nhau</a:t>
          </a:r>
          <a:r>
            <a:rPr lang="en-US" sz="1800" b="1" i="1" kern="1200" dirty="0"/>
            <a:t>, </a:t>
          </a:r>
          <a:r>
            <a:rPr lang="en-US" sz="1800" b="1" i="1" kern="1200" dirty="0" err="1"/>
            <a:t>rồi</a:t>
          </a:r>
          <a:r>
            <a:rPr lang="en-US" sz="1800" b="1" i="1" kern="1200" dirty="0"/>
            <a:t> </a:t>
          </a:r>
          <a:r>
            <a:rPr lang="en-US" sz="1800" b="1" i="1" kern="1200" dirty="0" err="1"/>
            <a:t>thở</a:t>
          </a:r>
          <a:r>
            <a:rPr lang="en-US" sz="1800" b="1" i="1" kern="1200" dirty="0"/>
            <a:t> </a:t>
          </a:r>
          <a:r>
            <a:rPr lang="en-US" sz="1800" b="1" i="1" kern="1200" dirty="0" err="1"/>
            <a:t>dài</a:t>
          </a:r>
          <a:r>
            <a:rPr lang="en-US" sz="1800" b="1" i="1" kern="1200" dirty="0"/>
            <a:t> an </a:t>
          </a:r>
          <a:r>
            <a:rPr lang="en-US" sz="1800" b="1" i="1" kern="1200" dirty="0" err="1"/>
            <a:t>ủi</a:t>
          </a:r>
          <a:endParaRPr lang="vi-VN" sz="1800" b="1" i="1" kern="1200" dirty="0"/>
        </a:p>
      </dsp:txBody>
      <dsp:txXfrm>
        <a:off x="17386" y="910316"/>
        <a:ext cx="4672899" cy="558822"/>
      </dsp:txXfrm>
    </dsp:sp>
    <dsp:sp modelId="{62B41AAD-0728-4207-B443-778D6993760E}">
      <dsp:nvSpPr>
        <dsp:cNvPr id="0" name=""/>
        <dsp:cNvSpPr/>
      </dsp:nvSpPr>
      <dsp:spPr>
        <a:xfrm rot="5400000">
          <a:off x="2242536" y="1501364"/>
          <a:ext cx="222597" cy="267117"/>
        </a:xfrm>
        <a:prstGeom prst="rightArrow">
          <a:avLst>
            <a:gd name="adj1" fmla="val 60000"/>
            <a:gd name="adj2" fmla="val 50000"/>
          </a:avLst>
        </a:prstGeom>
        <a:blipFill rotWithShape="1">
          <a:blip xmlns:r="http://schemas.openxmlformats.org/officeDocument/2006/relationships" r:embed="rId1">
            <a:duotone>
              <a:schemeClr val="accent2">
                <a:tint val="60000"/>
                <a:hueOff val="0"/>
                <a:satOff val="0"/>
                <a:lumOff val="0"/>
                <a:alphaOff val="0"/>
                <a:tint val="67000"/>
                <a:shade val="65000"/>
              </a:schemeClr>
              <a:schemeClr val="accent2">
                <a:tint val="60000"/>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vi-VN" sz="1100" b="1" i="1" kern="1200"/>
        </a:p>
      </dsp:txBody>
      <dsp:txXfrm rot="-5400000">
        <a:off x="2273700" y="1523624"/>
        <a:ext cx="160271" cy="155818"/>
      </dsp:txXfrm>
    </dsp:sp>
    <dsp:sp modelId="{8136F629-377C-42F1-905D-9C4C1F2F752A}">
      <dsp:nvSpPr>
        <dsp:cNvPr id="0" name=""/>
        <dsp:cNvSpPr/>
      </dsp:nvSpPr>
      <dsp:spPr>
        <a:xfrm>
          <a:off x="0" y="1783321"/>
          <a:ext cx="4707671" cy="593594"/>
        </a:xfrm>
        <a:prstGeom prst="roundRect">
          <a:avLst>
            <a:gd name="adj" fmla="val 10000"/>
          </a:avLst>
        </a:prstGeom>
        <a:blipFill rotWithShape="1">
          <a:blip xmlns:r="http://schemas.openxmlformats.org/officeDocument/2006/relationships" r:embed="rId1">
            <a:duotone>
              <a:schemeClr val="lt1">
                <a:hueOff val="0"/>
                <a:satOff val="0"/>
                <a:lumOff val="0"/>
                <a:alphaOff val="0"/>
                <a:tint val="67000"/>
                <a:shade val="65000"/>
              </a:schemeClr>
              <a:schemeClr val="l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err="1"/>
            <a:t>Lúc</a:t>
          </a:r>
          <a:r>
            <a:rPr lang="en-US" sz="1800" b="1" i="1" kern="1200" dirty="0"/>
            <a:t> </a:t>
          </a:r>
          <a:r>
            <a:rPr lang="en-US" sz="1800" b="1" i="1" kern="1200" dirty="0" err="1"/>
            <a:t>đó</a:t>
          </a:r>
          <a:r>
            <a:rPr lang="en-US" sz="1800" b="1" i="1" kern="1200" dirty="0"/>
            <a:t> </a:t>
          </a:r>
          <a:r>
            <a:rPr lang="en-US" sz="1800" b="1" i="1" kern="1200" dirty="0" err="1"/>
            <a:t>mới</a:t>
          </a:r>
          <a:r>
            <a:rPr lang="en-US" sz="1800" b="1" i="1" kern="1200" dirty="0"/>
            <a:t> </a:t>
          </a:r>
          <a:r>
            <a:rPr lang="en-US" sz="1800" b="1" i="1" kern="1200" dirty="0" err="1"/>
            <a:t>hiểu</a:t>
          </a:r>
          <a:r>
            <a:rPr lang="en-US" sz="1800" b="1" i="1" kern="1200" dirty="0"/>
            <a:t> </a:t>
          </a:r>
          <a:r>
            <a:rPr lang="en-US" sz="1800" b="1" i="1" kern="1200" dirty="0" err="1"/>
            <a:t>mẹ</a:t>
          </a:r>
          <a:r>
            <a:rPr lang="en-US" sz="1800" b="1" i="1" kern="1200" dirty="0"/>
            <a:t> </a:t>
          </a:r>
          <a:r>
            <a:rPr lang="en-US" sz="1800" b="1" i="1" kern="1200" dirty="0" err="1"/>
            <a:t>rất</a:t>
          </a:r>
          <a:r>
            <a:rPr lang="en-US" sz="1800" b="1" i="1" kern="1200" dirty="0"/>
            <a:t> </a:t>
          </a:r>
          <a:r>
            <a:rPr lang="en-US" sz="1800" b="1" i="1" kern="1200" dirty="0" err="1"/>
            <a:t>quý</a:t>
          </a:r>
          <a:r>
            <a:rPr lang="en-US" sz="1800" b="1" i="1" kern="1200" dirty="0"/>
            <a:t> </a:t>
          </a:r>
          <a:r>
            <a:rPr lang="en-US" sz="1800" b="1" i="1" kern="1200" dirty="0" err="1"/>
            <a:t>chiếc</a:t>
          </a:r>
          <a:r>
            <a:rPr lang="en-US" sz="1800" b="1" i="1" kern="1200" dirty="0"/>
            <a:t> </a:t>
          </a:r>
          <a:r>
            <a:rPr lang="en-US" sz="1800" b="1" i="1" kern="1200" dirty="0" err="1"/>
            <a:t>áo</a:t>
          </a:r>
          <a:r>
            <a:rPr lang="en-US" sz="1800" b="1" i="1" kern="1200" dirty="0"/>
            <a:t> </a:t>
          </a:r>
          <a:r>
            <a:rPr lang="en-US" sz="1800" b="1" i="1" kern="1200" dirty="0" err="1"/>
            <a:t>bông</a:t>
          </a:r>
          <a:r>
            <a:rPr lang="en-US" sz="1800" b="1" i="1" kern="1200" dirty="0"/>
            <a:t> </a:t>
          </a:r>
          <a:r>
            <a:rPr lang="en-US" sz="1800" b="1" i="1" kern="1200" dirty="0" err="1"/>
            <a:t>ấy</a:t>
          </a:r>
          <a:endParaRPr lang="vi-VN" sz="1800" b="1" i="1" kern="1200" dirty="0"/>
        </a:p>
      </dsp:txBody>
      <dsp:txXfrm>
        <a:off x="17386" y="1800707"/>
        <a:ext cx="4672899" cy="558822"/>
      </dsp:txXfrm>
    </dsp:sp>
    <dsp:sp modelId="{8CD915F5-D0B1-47F4-84D5-275C9D8898E5}">
      <dsp:nvSpPr>
        <dsp:cNvPr id="0" name=""/>
        <dsp:cNvSpPr/>
      </dsp:nvSpPr>
      <dsp:spPr>
        <a:xfrm rot="5400000">
          <a:off x="2242536" y="2391756"/>
          <a:ext cx="222597" cy="267117"/>
        </a:xfrm>
        <a:prstGeom prst="rightArrow">
          <a:avLst>
            <a:gd name="adj1" fmla="val 60000"/>
            <a:gd name="adj2" fmla="val 50000"/>
          </a:avLst>
        </a:prstGeom>
        <a:blipFill rotWithShape="1">
          <a:blip xmlns:r="http://schemas.openxmlformats.org/officeDocument/2006/relationships" r:embed="rId1">
            <a:duotone>
              <a:schemeClr val="accent2">
                <a:tint val="60000"/>
                <a:hueOff val="0"/>
                <a:satOff val="0"/>
                <a:lumOff val="0"/>
                <a:alphaOff val="0"/>
                <a:tint val="67000"/>
                <a:shade val="65000"/>
              </a:schemeClr>
              <a:schemeClr val="accent2">
                <a:tint val="60000"/>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vi-VN" sz="1100" b="1" i="1" kern="1200"/>
        </a:p>
      </dsp:txBody>
      <dsp:txXfrm rot="-5400000">
        <a:off x="2273700" y="2414016"/>
        <a:ext cx="160271" cy="155818"/>
      </dsp:txXfrm>
    </dsp:sp>
    <dsp:sp modelId="{85478722-EA51-46A5-A428-8734C91A0926}">
      <dsp:nvSpPr>
        <dsp:cNvPr id="0" name=""/>
        <dsp:cNvSpPr/>
      </dsp:nvSpPr>
      <dsp:spPr>
        <a:xfrm>
          <a:off x="0" y="2673713"/>
          <a:ext cx="4707671" cy="593594"/>
        </a:xfrm>
        <a:prstGeom prst="roundRect">
          <a:avLst>
            <a:gd name="adj" fmla="val 10000"/>
          </a:avLst>
        </a:prstGeom>
        <a:blipFill rotWithShape="1">
          <a:blip xmlns:r="http://schemas.openxmlformats.org/officeDocument/2006/relationships" r:embed="rId1">
            <a:duotone>
              <a:schemeClr val="lt1">
                <a:hueOff val="0"/>
                <a:satOff val="0"/>
                <a:lumOff val="0"/>
                <a:alphaOff val="0"/>
                <a:tint val="67000"/>
                <a:shade val="65000"/>
              </a:schemeClr>
              <a:schemeClr val="l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err="1"/>
            <a:t>Ngạc</a:t>
          </a:r>
          <a:r>
            <a:rPr lang="en-US" sz="1800" b="1" i="1" kern="1200" dirty="0"/>
            <a:t> </a:t>
          </a:r>
          <a:r>
            <a:rPr lang="en-US" sz="1800" b="1" i="1" kern="1200" dirty="0" err="1"/>
            <a:t>nhiên</a:t>
          </a:r>
          <a:r>
            <a:rPr lang="en-US" sz="1800" b="1" i="1" kern="1200" dirty="0"/>
            <a:t>, </a:t>
          </a:r>
          <a:r>
            <a:rPr lang="en-US" sz="1800" b="1" i="1" kern="1200" dirty="0" err="1"/>
            <a:t>im</a:t>
          </a:r>
          <a:r>
            <a:rPr lang="en-US" sz="1800" b="1" i="1" kern="1200" dirty="0"/>
            <a:t> </a:t>
          </a:r>
          <a:r>
            <a:rPr lang="en-US" sz="1800" b="1" i="1" kern="1200" dirty="0" err="1"/>
            <a:t>lặng</a:t>
          </a:r>
          <a:r>
            <a:rPr lang="en-US" sz="1800" b="1" i="1" kern="1200" dirty="0"/>
            <a:t> </a:t>
          </a:r>
          <a:r>
            <a:rPr lang="en-US" sz="1800" b="1" i="1" kern="1200" dirty="0" err="1"/>
            <a:t>khi</a:t>
          </a:r>
          <a:r>
            <a:rPr lang="en-US" sz="1800" b="1" i="1" kern="1200" dirty="0"/>
            <a:t> </a:t>
          </a:r>
          <a:r>
            <a:rPr lang="en-US" sz="1800" b="1" i="1" kern="1200" dirty="0" err="1"/>
            <a:t>thấy</a:t>
          </a:r>
          <a:r>
            <a:rPr lang="en-US" sz="1800" b="1" i="1" kern="1200" dirty="0"/>
            <a:t> </a:t>
          </a:r>
          <a:r>
            <a:rPr lang="en-US" sz="1800" b="1" i="1" kern="1200" dirty="0" err="1"/>
            <a:t>mẹ</a:t>
          </a:r>
          <a:r>
            <a:rPr lang="en-US" sz="1800" b="1" i="1" kern="1200" dirty="0"/>
            <a:t> con </a:t>
          </a:r>
          <a:r>
            <a:rPr lang="en-US" sz="1800" b="1" i="1" kern="1200" dirty="0" err="1"/>
            <a:t>Hiên</a:t>
          </a:r>
          <a:endParaRPr lang="vi-VN" sz="1800" b="1" i="1" kern="1200" dirty="0"/>
        </a:p>
      </dsp:txBody>
      <dsp:txXfrm>
        <a:off x="17386" y="2691099"/>
        <a:ext cx="4672899" cy="558822"/>
      </dsp:txXfrm>
    </dsp:sp>
    <dsp:sp modelId="{0B165BDD-2A1A-426C-A707-229FF644AFA0}">
      <dsp:nvSpPr>
        <dsp:cNvPr id="0" name=""/>
        <dsp:cNvSpPr/>
      </dsp:nvSpPr>
      <dsp:spPr>
        <a:xfrm rot="5400000">
          <a:off x="2242536" y="3282147"/>
          <a:ext cx="222597" cy="267117"/>
        </a:xfrm>
        <a:prstGeom prst="rightArrow">
          <a:avLst>
            <a:gd name="adj1" fmla="val 60000"/>
            <a:gd name="adj2" fmla="val 50000"/>
          </a:avLst>
        </a:prstGeom>
        <a:blipFill rotWithShape="1">
          <a:blip xmlns:r="http://schemas.openxmlformats.org/officeDocument/2006/relationships" r:embed="rId1">
            <a:duotone>
              <a:schemeClr val="accent2">
                <a:tint val="60000"/>
                <a:hueOff val="0"/>
                <a:satOff val="0"/>
                <a:lumOff val="0"/>
                <a:alphaOff val="0"/>
                <a:tint val="67000"/>
                <a:shade val="65000"/>
              </a:schemeClr>
              <a:schemeClr val="accent2">
                <a:tint val="60000"/>
                <a:hueOff val="0"/>
                <a:satOff val="0"/>
                <a:lumOff val="0"/>
                <a:alphaOff val="0"/>
                <a:tint val="10000"/>
                <a:satMod val="130000"/>
              </a:schemeClr>
            </a:duotone>
          </a:blip>
          <a:tile tx="0" ty="0" sx="60000" sy="59000" flip="none" algn="b"/>
        </a:blip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vi-VN" sz="1100" b="1" i="1" kern="1200"/>
        </a:p>
      </dsp:txBody>
      <dsp:txXfrm rot="-5400000">
        <a:off x="2273700" y="3304407"/>
        <a:ext cx="160271" cy="155818"/>
      </dsp:txXfrm>
    </dsp:sp>
    <dsp:sp modelId="{AF12608D-D59D-4BB6-A21C-902F661F10E3}">
      <dsp:nvSpPr>
        <dsp:cNvPr id="0" name=""/>
        <dsp:cNvSpPr/>
      </dsp:nvSpPr>
      <dsp:spPr>
        <a:xfrm>
          <a:off x="0" y="3564104"/>
          <a:ext cx="4707671" cy="593594"/>
        </a:xfrm>
        <a:prstGeom prst="roundRect">
          <a:avLst>
            <a:gd name="adj" fmla="val 10000"/>
          </a:avLst>
        </a:prstGeom>
        <a:blipFill rotWithShape="1">
          <a:blip xmlns:r="http://schemas.openxmlformats.org/officeDocument/2006/relationships" r:embed="rId1">
            <a:duotone>
              <a:schemeClr val="lt1">
                <a:hueOff val="0"/>
                <a:satOff val="0"/>
                <a:lumOff val="0"/>
                <a:alphaOff val="0"/>
                <a:tint val="67000"/>
                <a:shade val="65000"/>
              </a:schemeClr>
              <a:schemeClr val="l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err="1">
              <a:solidFill>
                <a:srgbClr val="FF0000"/>
              </a:solidFill>
            </a:rPr>
            <a:t>Tâm</a:t>
          </a:r>
          <a:r>
            <a:rPr lang="en-US" sz="1800" b="1" i="1" kern="1200" dirty="0">
              <a:solidFill>
                <a:srgbClr val="FF0000"/>
              </a:solidFill>
            </a:rPr>
            <a:t> </a:t>
          </a:r>
          <a:r>
            <a:rPr lang="en-US" sz="1800" b="1" i="1" kern="1200" dirty="0" err="1">
              <a:solidFill>
                <a:srgbClr val="FF0000"/>
              </a:solidFill>
            </a:rPr>
            <a:t>hồn</a:t>
          </a:r>
          <a:r>
            <a:rPr lang="en-US" sz="1800" b="1" i="1" kern="1200" dirty="0">
              <a:solidFill>
                <a:srgbClr val="FF0000"/>
              </a:solidFill>
            </a:rPr>
            <a:t> </a:t>
          </a:r>
          <a:r>
            <a:rPr lang="en-US" sz="1800" b="1" i="1" kern="1200" dirty="0" err="1">
              <a:solidFill>
                <a:srgbClr val="FF0000"/>
              </a:solidFill>
            </a:rPr>
            <a:t>ngây</a:t>
          </a:r>
          <a:r>
            <a:rPr lang="en-US" sz="1800" b="1" i="1" kern="1200" dirty="0">
              <a:solidFill>
                <a:srgbClr val="FF0000"/>
              </a:solidFill>
            </a:rPr>
            <a:t> </a:t>
          </a:r>
          <a:r>
            <a:rPr lang="en-US" sz="1800" b="1" i="1" kern="1200" dirty="0" err="1">
              <a:solidFill>
                <a:srgbClr val="FF0000"/>
              </a:solidFill>
            </a:rPr>
            <a:t>thơ</a:t>
          </a:r>
          <a:r>
            <a:rPr lang="en-US" sz="1800" b="1" i="1" kern="1200" dirty="0">
              <a:solidFill>
                <a:srgbClr val="FF0000"/>
              </a:solidFill>
            </a:rPr>
            <a:t>, </a:t>
          </a:r>
          <a:r>
            <a:rPr lang="en-US" sz="1800" b="1" i="1" kern="1200" dirty="0" err="1">
              <a:solidFill>
                <a:srgbClr val="FF0000"/>
              </a:solidFill>
            </a:rPr>
            <a:t>trẻ</a:t>
          </a:r>
          <a:r>
            <a:rPr lang="en-US" sz="1800" b="1" i="1" kern="1200" dirty="0">
              <a:solidFill>
                <a:srgbClr val="FF0000"/>
              </a:solidFill>
            </a:rPr>
            <a:t> con</a:t>
          </a:r>
          <a:endParaRPr lang="vi-VN" sz="1800" b="1" i="1" kern="1200" dirty="0">
            <a:solidFill>
              <a:srgbClr val="FF0000"/>
            </a:solidFill>
          </a:endParaRPr>
        </a:p>
      </dsp:txBody>
      <dsp:txXfrm>
        <a:off x="17386" y="3581490"/>
        <a:ext cx="4672899" cy="5588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AE7D8-2CAA-4B1F-B32F-2B7262F2C626}">
      <dsp:nvSpPr>
        <dsp:cNvPr id="0" name=""/>
        <dsp:cNvSpPr/>
      </dsp:nvSpPr>
      <dsp:spPr>
        <a:xfrm>
          <a:off x="901" y="58823"/>
          <a:ext cx="2822225" cy="1666008"/>
        </a:xfrm>
        <a:prstGeom prst="rect">
          <a:avLst/>
        </a:prstGeom>
        <a:blipFill rotWithShape="1">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1" kern="1200" dirty="0"/>
            <a:t>- Con </a:t>
          </a:r>
          <a:r>
            <a:rPr lang="en-US" sz="2100" b="1" i="1" kern="1200" dirty="0" err="1"/>
            <a:t>người</a:t>
          </a:r>
          <a:r>
            <a:rPr lang="en-US" sz="2100" b="1" i="1" kern="1200" dirty="0"/>
            <a:t>: + </a:t>
          </a:r>
          <a:r>
            <a:rPr lang="en-US" sz="2100" b="1" i="1" kern="1200" dirty="0" err="1"/>
            <a:t>Mong</a:t>
          </a:r>
          <a:r>
            <a:rPr lang="en-US" sz="2100" b="1" i="1" kern="1200" dirty="0"/>
            <a:t> </a:t>
          </a:r>
          <a:r>
            <a:rPr lang="en-US" sz="2100" b="1" i="1" kern="1200" dirty="0" err="1"/>
            <a:t>chờ</a:t>
          </a:r>
          <a:r>
            <a:rPr lang="en-US" sz="2100" b="1" i="1" kern="1200" dirty="0"/>
            <a:t> </a:t>
          </a:r>
          <a:r>
            <a:rPr lang="en-US" sz="2100" b="1" i="1" kern="1200" dirty="0" err="1"/>
            <a:t>hai</a:t>
          </a:r>
          <a:r>
            <a:rPr lang="en-US" sz="2100" b="1" i="1" kern="1200" dirty="0"/>
            <a:t> </a:t>
          </a:r>
          <a:r>
            <a:rPr lang="en-US" sz="2100" b="1" i="1" kern="1200" dirty="0" err="1"/>
            <a:t>chị</a:t>
          </a:r>
          <a:r>
            <a:rPr lang="en-US" sz="2100" b="1" i="1" kern="1200" dirty="0"/>
            <a:t> </a:t>
          </a:r>
          <a:r>
            <a:rPr lang="en-US" sz="2100" b="1" i="1" kern="1200" dirty="0" err="1"/>
            <a:t>em</a:t>
          </a:r>
          <a:r>
            <a:rPr lang="en-US" sz="2100" b="1" i="1" kern="1200" dirty="0"/>
            <a:t>, </a:t>
          </a:r>
          <a:r>
            <a:rPr lang="en-US" sz="2100" b="1" i="1" kern="1200" dirty="0" err="1"/>
            <a:t>vui</a:t>
          </a:r>
          <a:r>
            <a:rPr lang="en-US" sz="2100" b="1" i="1" kern="1200" dirty="0"/>
            <a:t> </a:t>
          </a:r>
          <a:r>
            <a:rPr lang="en-US" sz="2100" b="1" i="1" kern="1200" dirty="0" err="1"/>
            <a:t>mừng</a:t>
          </a:r>
          <a:r>
            <a:rPr lang="en-US" sz="2100" b="1" i="1" kern="1200" dirty="0"/>
            <a:t> </a:t>
          </a:r>
          <a:r>
            <a:rPr lang="en-US" sz="2100" b="1" i="1" kern="1200" dirty="0" err="1"/>
            <a:t>nhưng</a:t>
          </a:r>
          <a:r>
            <a:rPr lang="en-US" sz="2100" b="1" i="1" kern="1200" dirty="0"/>
            <a:t> </a:t>
          </a:r>
          <a:r>
            <a:rPr lang="en-US" sz="2100" b="1" i="1" kern="1200" dirty="0" err="1"/>
            <a:t>không</a:t>
          </a:r>
          <a:r>
            <a:rPr lang="en-US" sz="2100" b="1" i="1" kern="1200" dirty="0"/>
            <a:t> </a:t>
          </a:r>
          <a:r>
            <a:rPr lang="en-US" sz="2100" b="1" i="1" kern="1200" dirty="0" err="1"/>
            <a:t>dám</a:t>
          </a:r>
          <a:r>
            <a:rPr lang="en-US" sz="2100" b="1" i="1" kern="1200" dirty="0"/>
            <a:t> </a:t>
          </a:r>
          <a:r>
            <a:rPr lang="en-US" sz="2100" b="1" i="1" kern="1200" dirty="0" err="1"/>
            <a:t>vồ</a:t>
          </a:r>
          <a:r>
            <a:rPr lang="en-US" sz="2100" b="1" i="1" kern="1200" dirty="0"/>
            <a:t> </a:t>
          </a:r>
          <a:r>
            <a:rPr lang="en-US" sz="2100" b="1" i="1" kern="1200" dirty="0" err="1"/>
            <a:t>vập</a:t>
          </a:r>
          <a:endParaRPr lang="vi-VN" sz="2100" b="1" kern="1200" dirty="0"/>
        </a:p>
      </dsp:txBody>
      <dsp:txXfrm>
        <a:off x="901" y="58823"/>
        <a:ext cx="2822225" cy="1666008"/>
      </dsp:txXfrm>
    </dsp:sp>
    <dsp:sp modelId="{BDFFDA5C-A73B-477F-B3E7-F9A5FFB5C01E}">
      <dsp:nvSpPr>
        <dsp:cNvPr id="0" name=""/>
        <dsp:cNvSpPr/>
      </dsp:nvSpPr>
      <dsp:spPr>
        <a:xfrm>
          <a:off x="3038570" y="58823"/>
          <a:ext cx="2773815" cy="1666008"/>
        </a:xfrm>
        <a:prstGeom prst="rect">
          <a:avLst/>
        </a:prstGeom>
        <a:blipFill rotWithShape="1">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1" kern="1200" dirty="0"/>
            <a:t>+ </a:t>
          </a:r>
          <a:r>
            <a:rPr lang="en-US" sz="2100" b="1" i="1" kern="1200" dirty="0" err="1"/>
            <a:t>bọn</a:t>
          </a:r>
          <a:r>
            <a:rPr lang="en-US" sz="2100" b="1" i="1" kern="1200" dirty="0"/>
            <a:t> </a:t>
          </a:r>
          <a:r>
            <a:rPr lang="en-US" sz="2100" b="1" i="1" kern="1200" dirty="0" err="1"/>
            <a:t>trẻ</a:t>
          </a:r>
          <a:r>
            <a:rPr lang="en-US" sz="2100" b="1" i="1" kern="1200" dirty="0"/>
            <a:t> </a:t>
          </a:r>
          <a:r>
            <a:rPr lang="en-US" sz="2100" b="1" i="1" kern="1200" dirty="0" err="1"/>
            <a:t>ăn</a:t>
          </a:r>
          <a:r>
            <a:rPr lang="en-US" sz="2100" b="1" i="1" kern="1200" dirty="0"/>
            <a:t> </a:t>
          </a:r>
          <a:r>
            <a:rPr lang="en-US" sz="2100" b="1" i="1" kern="1200" dirty="0" err="1"/>
            <a:t>mặc</a:t>
          </a:r>
          <a:r>
            <a:rPr lang="en-US" sz="2100" b="1" i="1" kern="1200" dirty="0"/>
            <a:t> </a:t>
          </a:r>
          <a:r>
            <a:rPr lang="en-US" sz="2100" b="1" i="1" kern="1200" dirty="0" err="1"/>
            <a:t>rách</a:t>
          </a:r>
          <a:r>
            <a:rPr lang="en-US" sz="2100" b="1" i="1" kern="1200" dirty="0"/>
            <a:t> </a:t>
          </a:r>
          <a:r>
            <a:rPr lang="en-US" sz="2100" b="1" i="1" kern="1200" dirty="0" err="1"/>
            <a:t>rưới</a:t>
          </a:r>
          <a:r>
            <a:rPr lang="en-US" sz="2100" b="1" i="1" kern="1200" dirty="0"/>
            <a:t>, </a:t>
          </a:r>
          <a:r>
            <a:rPr lang="en-US" sz="2100" b="1" i="1" kern="1200" dirty="0" err="1"/>
            <a:t>bị</a:t>
          </a:r>
          <a:r>
            <a:rPr lang="en-US" sz="2100" b="1" i="1" kern="1200" dirty="0"/>
            <a:t> </a:t>
          </a:r>
          <a:r>
            <a:rPr lang="en-US" sz="2100" b="1" i="1" kern="1200" dirty="0" err="1"/>
            <a:t>lạnh</a:t>
          </a:r>
          <a:r>
            <a:rPr lang="en-US" sz="2100" b="1" i="1" kern="1200" dirty="0"/>
            <a:t> </a:t>
          </a:r>
          <a:r>
            <a:rPr lang="en-US" sz="2100" b="1" i="1" kern="1200" dirty="0" err="1"/>
            <a:t>cóng</a:t>
          </a:r>
          <a:r>
            <a:rPr lang="en-US" sz="2100" b="1" i="1" kern="1200" dirty="0"/>
            <a:t>, </a:t>
          </a:r>
          <a:r>
            <a:rPr lang="en-US" sz="2100" b="1" i="1" kern="1200" dirty="0" err="1"/>
            <a:t>ngắm</a:t>
          </a:r>
          <a:r>
            <a:rPr lang="en-US" sz="2100" b="1" i="1" kern="1200" dirty="0"/>
            <a:t> </a:t>
          </a:r>
          <a:r>
            <a:rPr lang="en-US" sz="2100" b="1" i="1" kern="1200" dirty="0" err="1"/>
            <a:t>nhìn</a:t>
          </a:r>
          <a:r>
            <a:rPr lang="en-US" sz="2100" b="1" i="1" kern="1200" dirty="0"/>
            <a:t> </a:t>
          </a:r>
          <a:r>
            <a:rPr lang="en-US" sz="2100" b="1" i="1" kern="1200" dirty="0" err="1"/>
            <a:t>áo</a:t>
          </a:r>
          <a:r>
            <a:rPr lang="en-US" sz="2100" b="1" i="1" kern="1200" dirty="0"/>
            <a:t> </a:t>
          </a:r>
          <a:r>
            <a:rPr lang="en-US" sz="2100" b="1" i="1" kern="1200" dirty="0" err="1"/>
            <a:t>mới</a:t>
          </a:r>
          <a:r>
            <a:rPr lang="en-US" sz="2100" b="1" i="1" kern="1200" dirty="0"/>
            <a:t> </a:t>
          </a:r>
          <a:r>
            <a:rPr lang="en-US" sz="2100" b="1" i="1" kern="1200" dirty="0" err="1"/>
            <a:t>của</a:t>
          </a:r>
          <a:r>
            <a:rPr lang="en-US" sz="2100" b="1" i="1" kern="1200" dirty="0"/>
            <a:t> </a:t>
          </a:r>
          <a:r>
            <a:rPr lang="en-US" sz="2100" b="1" i="1" kern="1200" dirty="0" err="1"/>
            <a:t>Sơn</a:t>
          </a:r>
          <a:endParaRPr lang="vi-VN" sz="2100" b="1" kern="1200" dirty="0"/>
        </a:p>
      </dsp:txBody>
      <dsp:txXfrm>
        <a:off x="3038570" y="58823"/>
        <a:ext cx="2773815" cy="1666008"/>
      </dsp:txXfrm>
    </dsp:sp>
    <dsp:sp modelId="{104FF904-4973-4F88-AE9D-68CD276527D1}">
      <dsp:nvSpPr>
        <dsp:cNvPr id="0" name=""/>
        <dsp:cNvSpPr/>
      </dsp:nvSpPr>
      <dsp:spPr>
        <a:xfrm>
          <a:off x="28220" y="1940275"/>
          <a:ext cx="2758389" cy="1649255"/>
        </a:xfrm>
        <a:prstGeom prst="rect">
          <a:avLst/>
        </a:prstGeom>
        <a:blipFill rotWithShape="1">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1" kern="1200" dirty="0"/>
            <a:t>+ </a:t>
          </a:r>
          <a:r>
            <a:rPr lang="en-US" sz="2100" b="1" i="1" kern="1200" dirty="0" err="1"/>
            <a:t>Hiên</a:t>
          </a:r>
          <a:r>
            <a:rPr lang="en-US" sz="2100" b="1" i="1" kern="1200" dirty="0"/>
            <a:t> </a:t>
          </a:r>
          <a:r>
            <a:rPr lang="en-US" sz="2100" b="1" i="1" kern="1200" dirty="0" err="1"/>
            <a:t>không</a:t>
          </a:r>
          <a:r>
            <a:rPr lang="en-US" sz="2100" b="1" i="1" kern="1200" dirty="0"/>
            <a:t> </a:t>
          </a:r>
          <a:r>
            <a:rPr lang="en-US" sz="2100" b="1" i="1" kern="1200" dirty="0" err="1"/>
            <a:t>có</a:t>
          </a:r>
          <a:r>
            <a:rPr lang="en-US" sz="2100" b="1" i="1" kern="1200" dirty="0"/>
            <a:t> </a:t>
          </a:r>
          <a:r>
            <a:rPr lang="en-US" sz="2100" b="1" i="1" kern="1200" dirty="0" err="1"/>
            <a:t>áo</a:t>
          </a:r>
          <a:r>
            <a:rPr lang="en-US" sz="2100" b="1" i="1" kern="1200" dirty="0"/>
            <a:t> </a:t>
          </a:r>
          <a:r>
            <a:rPr lang="en-US" sz="2100" b="1" i="1" kern="1200" dirty="0" err="1"/>
            <a:t>ấm</a:t>
          </a:r>
          <a:r>
            <a:rPr lang="en-US" sz="2100" b="1" i="1" kern="1200" dirty="0"/>
            <a:t>, </a:t>
          </a:r>
          <a:r>
            <a:rPr lang="en-US" sz="2100" b="1" i="1" kern="1200" dirty="0" err="1"/>
            <a:t>manh</a:t>
          </a:r>
          <a:r>
            <a:rPr lang="en-US" sz="2100" b="1" i="1" kern="1200" dirty="0"/>
            <a:t> </a:t>
          </a:r>
          <a:r>
            <a:rPr lang="en-US" sz="2100" b="1" i="1" kern="1200" dirty="0" err="1"/>
            <a:t>áo</a:t>
          </a:r>
          <a:r>
            <a:rPr lang="en-US" sz="2100" b="1" i="1" kern="1200" dirty="0"/>
            <a:t> </a:t>
          </a:r>
          <a:r>
            <a:rPr lang="en-US" sz="2100" b="1" i="1" kern="1200" dirty="0" err="1"/>
            <a:t>rách</a:t>
          </a:r>
          <a:r>
            <a:rPr lang="en-US" sz="2100" b="1" i="1" kern="1200" dirty="0"/>
            <a:t> </a:t>
          </a:r>
          <a:r>
            <a:rPr lang="en-US" sz="2100" b="1" i="1" kern="1200" dirty="0" err="1"/>
            <a:t>tả</a:t>
          </a:r>
          <a:r>
            <a:rPr lang="en-US" sz="2100" b="1" i="1" kern="1200" dirty="0"/>
            <a:t> </a:t>
          </a:r>
          <a:r>
            <a:rPr lang="en-US" sz="2100" b="1" i="1" kern="1200" dirty="0" err="1"/>
            <a:t>tơi</a:t>
          </a:r>
          <a:r>
            <a:rPr lang="en-US" sz="2100" b="1" i="1" kern="1200" dirty="0"/>
            <a:t>, </a:t>
          </a:r>
          <a:r>
            <a:rPr lang="en-US" sz="2100" b="1" i="1" kern="1200" dirty="0" err="1"/>
            <a:t>đứng</a:t>
          </a:r>
          <a:r>
            <a:rPr lang="en-US" sz="2100" b="1" i="1" kern="1200" dirty="0"/>
            <a:t> co </a:t>
          </a:r>
          <a:r>
            <a:rPr lang="en-US" sz="2100" b="1" i="1" kern="1200" dirty="0" err="1"/>
            <a:t>ro</a:t>
          </a:r>
          <a:r>
            <a:rPr lang="en-US" sz="2100" b="1" i="1" kern="1200" dirty="0"/>
            <a:t>, </a:t>
          </a:r>
          <a:r>
            <a:rPr lang="en-US" sz="2100" b="1" i="1" kern="1200" dirty="0" err="1"/>
            <a:t>bịu</a:t>
          </a:r>
          <a:r>
            <a:rPr lang="en-US" sz="2100" b="1" i="1" kern="1200" dirty="0"/>
            <a:t> </a:t>
          </a:r>
          <a:r>
            <a:rPr lang="en-US" sz="2100" b="1" i="1" kern="1200" dirty="0" err="1"/>
            <a:t>xịu</a:t>
          </a:r>
          <a:endParaRPr lang="vi-VN" sz="2100" b="1" kern="1200" dirty="0"/>
        </a:p>
      </dsp:txBody>
      <dsp:txXfrm>
        <a:off x="28220" y="1940275"/>
        <a:ext cx="2758389" cy="1649255"/>
      </dsp:txXfrm>
    </dsp:sp>
    <dsp:sp modelId="{D7F9A8B2-4F44-4724-88B5-C050515B674F}">
      <dsp:nvSpPr>
        <dsp:cNvPr id="0" name=""/>
        <dsp:cNvSpPr/>
      </dsp:nvSpPr>
      <dsp:spPr>
        <a:xfrm>
          <a:off x="3002053" y="1940275"/>
          <a:ext cx="2783014" cy="1649255"/>
        </a:xfrm>
        <a:prstGeom prst="rect">
          <a:avLst/>
        </a:prstGeom>
        <a:blipFill rotWithShape="1">
          <a:blip xmlns:r="http://schemas.openxmlformats.org/officeDocument/2006/relationships" r:embed="rId1">
            <a:duotone>
              <a:schemeClr val="accent5">
                <a:hueOff val="0"/>
                <a:satOff val="0"/>
                <a:lumOff val="0"/>
                <a:alphaOff val="0"/>
                <a:tint val="67000"/>
                <a:shade val="65000"/>
              </a:schemeClr>
              <a:schemeClr val="accent5">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err="1">
              <a:solidFill>
                <a:srgbClr val="FF0000"/>
              </a:solidFill>
            </a:rPr>
            <a:t>Cuộc</a:t>
          </a:r>
          <a:r>
            <a:rPr lang="en-US" sz="2100" b="1" kern="1200" dirty="0">
              <a:solidFill>
                <a:srgbClr val="FF0000"/>
              </a:solidFill>
            </a:rPr>
            <a:t> </a:t>
          </a:r>
          <a:r>
            <a:rPr lang="en-US" sz="2100" b="1" kern="1200" dirty="0" err="1">
              <a:solidFill>
                <a:srgbClr val="FF0000"/>
              </a:solidFill>
            </a:rPr>
            <a:t>sống</a:t>
          </a:r>
          <a:r>
            <a:rPr lang="en-US" sz="2100" b="1" kern="1200" dirty="0">
              <a:solidFill>
                <a:srgbClr val="FF0000"/>
              </a:solidFill>
            </a:rPr>
            <a:t> </a:t>
          </a:r>
          <a:r>
            <a:rPr lang="en-US" sz="2100" b="1" kern="1200" dirty="0" err="1">
              <a:solidFill>
                <a:srgbClr val="FF0000"/>
              </a:solidFill>
            </a:rPr>
            <a:t>khốn</a:t>
          </a:r>
          <a:r>
            <a:rPr lang="en-US" sz="2100" b="1" kern="1200" dirty="0">
              <a:solidFill>
                <a:srgbClr val="FF0000"/>
              </a:solidFill>
            </a:rPr>
            <a:t> </a:t>
          </a:r>
          <a:r>
            <a:rPr lang="en-US" sz="2100" b="1" kern="1200" dirty="0" err="1">
              <a:solidFill>
                <a:srgbClr val="FF0000"/>
              </a:solidFill>
            </a:rPr>
            <a:t>khó</a:t>
          </a:r>
          <a:r>
            <a:rPr lang="en-US" sz="2100" b="1" kern="1200" dirty="0">
              <a:solidFill>
                <a:srgbClr val="FF0000"/>
              </a:solidFill>
            </a:rPr>
            <a:t>, </a:t>
          </a:r>
          <a:r>
            <a:rPr lang="en-US" sz="2100" b="1" kern="1200" dirty="0" err="1">
              <a:solidFill>
                <a:srgbClr val="FF0000"/>
              </a:solidFill>
            </a:rPr>
            <a:t>chịu</a:t>
          </a:r>
          <a:r>
            <a:rPr lang="en-US" sz="2100" b="1" kern="1200" dirty="0">
              <a:solidFill>
                <a:srgbClr val="FF0000"/>
              </a:solidFill>
            </a:rPr>
            <a:t> </a:t>
          </a:r>
          <a:r>
            <a:rPr lang="en-US" sz="2100" b="1" kern="1200" dirty="0" err="1">
              <a:solidFill>
                <a:srgbClr val="FF0000"/>
              </a:solidFill>
            </a:rPr>
            <a:t>nhiều</a:t>
          </a:r>
          <a:r>
            <a:rPr lang="en-US" sz="2100" b="1" kern="1200" dirty="0">
              <a:solidFill>
                <a:srgbClr val="FF0000"/>
              </a:solidFill>
            </a:rPr>
            <a:t> </a:t>
          </a:r>
          <a:r>
            <a:rPr lang="en-US" sz="2100" b="1" kern="1200" dirty="0" err="1">
              <a:solidFill>
                <a:srgbClr val="FF0000"/>
              </a:solidFill>
            </a:rPr>
            <a:t>thiệt</a:t>
          </a:r>
          <a:r>
            <a:rPr lang="en-US" sz="2100" b="1" kern="1200" dirty="0">
              <a:solidFill>
                <a:srgbClr val="FF0000"/>
              </a:solidFill>
            </a:rPr>
            <a:t> </a:t>
          </a:r>
          <a:r>
            <a:rPr lang="en-US" sz="2100" b="1" kern="1200" dirty="0" err="1">
              <a:solidFill>
                <a:srgbClr val="FF0000"/>
              </a:solidFill>
            </a:rPr>
            <a:t>thòi</a:t>
          </a:r>
          <a:r>
            <a:rPr lang="en-US" sz="2100" b="1" kern="1200" dirty="0">
              <a:solidFill>
                <a:srgbClr val="FF0000"/>
              </a:solidFill>
            </a:rPr>
            <a:t>, </a:t>
          </a:r>
          <a:r>
            <a:rPr lang="en-US" sz="2100" b="1" kern="1200" dirty="0" err="1">
              <a:solidFill>
                <a:srgbClr val="FF0000"/>
              </a:solidFill>
            </a:rPr>
            <a:t>thiếu</a:t>
          </a:r>
          <a:r>
            <a:rPr lang="en-US" sz="2100" b="1" kern="1200" dirty="0">
              <a:solidFill>
                <a:srgbClr val="FF0000"/>
              </a:solidFill>
            </a:rPr>
            <a:t> </a:t>
          </a:r>
          <a:r>
            <a:rPr lang="en-US" sz="2100" b="1" kern="1200" dirty="0" err="1">
              <a:solidFill>
                <a:srgbClr val="FF0000"/>
              </a:solidFill>
            </a:rPr>
            <a:t>thốn</a:t>
          </a:r>
          <a:r>
            <a:rPr lang="en-US" sz="2100" b="1" kern="1200" dirty="0">
              <a:solidFill>
                <a:srgbClr val="FF0000"/>
              </a:solidFill>
            </a:rPr>
            <a:t>, </a:t>
          </a:r>
          <a:r>
            <a:rPr lang="en-US" sz="2100" b="1" kern="1200" dirty="0" err="1">
              <a:solidFill>
                <a:srgbClr val="FF0000"/>
              </a:solidFill>
            </a:rPr>
            <a:t>đầy</a:t>
          </a:r>
          <a:r>
            <a:rPr lang="en-US" sz="2100" b="1" kern="1200" dirty="0">
              <a:solidFill>
                <a:srgbClr val="FF0000"/>
              </a:solidFill>
            </a:rPr>
            <a:t> </a:t>
          </a:r>
          <a:r>
            <a:rPr lang="en-US" sz="2100" b="1" kern="1200" dirty="0" err="1">
              <a:solidFill>
                <a:srgbClr val="FF0000"/>
              </a:solidFill>
            </a:rPr>
            <a:t>mặc</a:t>
          </a:r>
          <a:r>
            <a:rPr lang="en-US" sz="2100" b="1" kern="1200" dirty="0">
              <a:solidFill>
                <a:srgbClr val="FF0000"/>
              </a:solidFill>
            </a:rPr>
            <a:t> </a:t>
          </a:r>
          <a:r>
            <a:rPr lang="en-US" sz="2100" b="1" kern="1200" dirty="0" err="1">
              <a:solidFill>
                <a:srgbClr val="FF0000"/>
              </a:solidFill>
            </a:rPr>
            <a:t>cảm</a:t>
          </a:r>
          <a:r>
            <a:rPr lang="en-US" sz="2100" b="1" kern="1200" dirty="0">
              <a:solidFill>
                <a:srgbClr val="FF0000"/>
              </a:solidFill>
            </a:rPr>
            <a:t> </a:t>
          </a:r>
          <a:r>
            <a:rPr lang="en-US" sz="2100" b="1" kern="1200" dirty="0" err="1">
              <a:solidFill>
                <a:srgbClr val="FF0000"/>
              </a:solidFill>
            </a:rPr>
            <a:t>nhưng</a:t>
          </a:r>
          <a:r>
            <a:rPr lang="en-US" sz="2100" b="1" kern="1200" dirty="0">
              <a:solidFill>
                <a:srgbClr val="FF0000"/>
              </a:solidFill>
            </a:rPr>
            <a:t> </a:t>
          </a:r>
          <a:r>
            <a:rPr lang="en-US" sz="2100" b="1" kern="1200" dirty="0" err="1">
              <a:solidFill>
                <a:srgbClr val="FF0000"/>
              </a:solidFill>
            </a:rPr>
            <a:t>vẫn</a:t>
          </a:r>
          <a:r>
            <a:rPr lang="en-US" sz="2100" b="1" kern="1200" dirty="0">
              <a:solidFill>
                <a:srgbClr val="FF0000"/>
              </a:solidFill>
            </a:rPr>
            <a:t> </a:t>
          </a:r>
          <a:r>
            <a:rPr lang="en-US" sz="2100" b="1" kern="1200" dirty="0" err="1">
              <a:solidFill>
                <a:srgbClr val="FF0000"/>
              </a:solidFill>
            </a:rPr>
            <a:t>rất</a:t>
          </a:r>
          <a:r>
            <a:rPr lang="en-US" sz="2100" b="1" kern="1200" dirty="0">
              <a:solidFill>
                <a:srgbClr val="FF0000"/>
              </a:solidFill>
            </a:rPr>
            <a:t> </a:t>
          </a:r>
          <a:r>
            <a:rPr lang="en-US" sz="2100" b="1" kern="1200" dirty="0" err="1">
              <a:solidFill>
                <a:srgbClr val="FF0000"/>
              </a:solidFill>
            </a:rPr>
            <a:t>hồn</a:t>
          </a:r>
          <a:r>
            <a:rPr lang="en-US" sz="2100" b="1" kern="1200" dirty="0">
              <a:solidFill>
                <a:srgbClr val="FF0000"/>
              </a:solidFill>
            </a:rPr>
            <a:t> </a:t>
          </a:r>
          <a:r>
            <a:rPr lang="en-US" sz="2100" b="1" kern="1200" dirty="0" err="1">
              <a:solidFill>
                <a:srgbClr val="FF0000"/>
              </a:solidFill>
            </a:rPr>
            <a:t>nhiên</a:t>
          </a:r>
          <a:endParaRPr lang="vi-VN" sz="2100" b="1" kern="1200" dirty="0"/>
        </a:p>
      </dsp:txBody>
      <dsp:txXfrm>
        <a:off x="3002053" y="1940275"/>
        <a:ext cx="2783014" cy="16492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CAD7B-A697-456B-9DC6-8B811E31C957}" type="datetimeFigureOut">
              <a:rPr lang="vi-VN" smtClean="0"/>
              <a:t>25/07/2021</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2A5EC-6B5F-4ADD-B087-DA36FA2DADD7}" type="slidenum">
              <a:rPr lang="vi-VN" smtClean="0"/>
              <a:t>‹#›</a:t>
            </a:fld>
            <a:endParaRPr lang="vi-VN"/>
          </a:p>
        </p:txBody>
      </p:sp>
    </p:spTree>
    <p:extLst>
      <p:ext uri="{BB962C8B-B14F-4D97-AF65-F5344CB8AC3E}">
        <p14:creationId xmlns:p14="http://schemas.microsoft.com/office/powerpoint/2010/main" val="3531990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530488-A094-4D1A-9AFB-EB13C5ED3AA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D473DB6-A42E-448D-BA51-04C1A2979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E9F048FA-F6E6-4341-8E8A-17E0ACF472EC}"/>
              </a:ext>
            </a:extLst>
          </p:cNvPr>
          <p:cNvSpPr>
            <a:spLocks noGrp="1"/>
          </p:cNvSpPr>
          <p:nvPr>
            <p:ph type="dt" sz="half" idx="10"/>
          </p:nvPr>
        </p:nvSpPr>
        <p:spPr/>
        <p:txBody>
          <a:bodyPr/>
          <a:lstStyle/>
          <a:p>
            <a:fld id="{938537A6-7811-47C3-BCF2-2CE52EBE183E}" type="datetimeFigureOut">
              <a:rPr lang="vi-VN" smtClean="0"/>
              <a:t>25/07/2021</a:t>
            </a:fld>
            <a:endParaRPr lang="vi-VN"/>
          </a:p>
        </p:txBody>
      </p:sp>
      <p:sp>
        <p:nvSpPr>
          <p:cNvPr id="5" name="Chỗ dành sẵn cho Chân trang 4">
            <a:extLst>
              <a:ext uri="{FF2B5EF4-FFF2-40B4-BE49-F238E27FC236}">
                <a16:creationId xmlns:a16="http://schemas.microsoft.com/office/drawing/2014/main" id="{87F3A543-688A-4BF1-928A-F9C53125683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99E5E50-C488-42C9-BFFB-2FCA2B647C53}"/>
              </a:ext>
            </a:extLst>
          </p:cNvPr>
          <p:cNvSpPr>
            <a:spLocks noGrp="1"/>
          </p:cNvSpPr>
          <p:nvPr>
            <p:ph type="sldNum" sz="quarter" idx="12"/>
          </p:nvPr>
        </p:nvSpPr>
        <p:spPr/>
        <p:txBody>
          <a:bodyPr/>
          <a:lstStyle/>
          <a:p>
            <a:fld id="{861279DE-D514-40BE-9FE9-F220A1395739}" type="slidenum">
              <a:rPr lang="vi-VN" smtClean="0"/>
              <a:t>‹#›</a:t>
            </a:fld>
            <a:endParaRPr lang="vi-VN"/>
          </a:p>
        </p:txBody>
      </p:sp>
    </p:spTree>
    <p:extLst>
      <p:ext uri="{BB962C8B-B14F-4D97-AF65-F5344CB8AC3E}">
        <p14:creationId xmlns:p14="http://schemas.microsoft.com/office/powerpoint/2010/main" val="105564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FC2A18-B0AC-4D83-B9AF-3CBD58157336}"/>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5C7DE58-068E-4E50-8613-959D87F49D0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7A5BDD3-487B-4004-986A-BC21BCE8A47B}"/>
              </a:ext>
            </a:extLst>
          </p:cNvPr>
          <p:cNvSpPr>
            <a:spLocks noGrp="1"/>
          </p:cNvSpPr>
          <p:nvPr>
            <p:ph type="dt" sz="half" idx="10"/>
          </p:nvPr>
        </p:nvSpPr>
        <p:spPr/>
        <p:txBody>
          <a:bodyPr/>
          <a:lstStyle/>
          <a:p>
            <a:fld id="{938537A6-7811-47C3-BCF2-2CE52EBE183E}" type="datetimeFigureOut">
              <a:rPr lang="vi-VN" smtClean="0"/>
              <a:t>25/07/2021</a:t>
            </a:fld>
            <a:endParaRPr lang="vi-VN"/>
          </a:p>
        </p:txBody>
      </p:sp>
      <p:sp>
        <p:nvSpPr>
          <p:cNvPr id="5" name="Chỗ dành sẵn cho Chân trang 4">
            <a:extLst>
              <a:ext uri="{FF2B5EF4-FFF2-40B4-BE49-F238E27FC236}">
                <a16:creationId xmlns:a16="http://schemas.microsoft.com/office/drawing/2014/main" id="{6660690F-5DAC-4883-9981-318920DF060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74877B4-C580-446B-AE35-DE6EC6181841}"/>
              </a:ext>
            </a:extLst>
          </p:cNvPr>
          <p:cNvSpPr>
            <a:spLocks noGrp="1"/>
          </p:cNvSpPr>
          <p:nvPr>
            <p:ph type="sldNum" sz="quarter" idx="12"/>
          </p:nvPr>
        </p:nvSpPr>
        <p:spPr/>
        <p:txBody>
          <a:bodyPr/>
          <a:lstStyle/>
          <a:p>
            <a:fld id="{861279DE-D514-40BE-9FE9-F220A1395739}" type="slidenum">
              <a:rPr lang="vi-VN" smtClean="0"/>
              <a:t>‹#›</a:t>
            </a:fld>
            <a:endParaRPr lang="vi-VN"/>
          </a:p>
        </p:txBody>
      </p:sp>
    </p:spTree>
    <p:extLst>
      <p:ext uri="{BB962C8B-B14F-4D97-AF65-F5344CB8AC3E}">
        <p14:creationId xmlns:p14="http://schemas.microsoft.com/office/powerpoint/2010/main" val="2136379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E3D93C6-675F-491A-9E39-22A2AEF51E63}"/>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A5441B8-4AB9-4652-A967-638A691C198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4685229-38F6-41B1-A280-7069318AEDBB}"/>
              </a:ext>
            </a:extLst>
          </p:cNvPr>
          <p:cNvSpPr>
            <a:spLocks noGrp="1"/>
          </p:cNvSpPr>
          <p:nvPr>
            <p:ph type="dt" sz="half" idx="10"/>
          </p:nvPr>
        </p:nvSpPr>
        <p:spPr/>
        <p:txBody>
          <a:bodyPr/>
          <a:lstStyle/>
          <a:p>
            <a:fld id="{938537A6-7811-47C3-BCF2-2CE52EBE183E}" type="datetimeFigureOut">
              <a:rPr lang="vi-VN" smtClean="0"/>
              <a:t>25/07/2021</a:t>
            </a:fld>
            <a:endParaRPr lang="vi-VN"/>
          </a:p>
        </p:txBody>
      </p:sp>
      <p:sp>
        <p:nvSpPr>
          <p:cNvPr id="5" name="Chỗ dành sẵn cho Chân trang 4">
            <a:extLst>
              <a:ext uri="{FF2B5EF4-FFF2-40B4-BE49-F238E27FC236}">
                <a16:creationId xmlns:a16="http://schemas.microsoft.com/office/drawing/2014/main" id="{D9CD21FD-6E0F-4F5C-93CC-8B67BA56697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E2C3DF2-C9B6-4B39-A8AA-62A0128B2013}"/>
              </a:ext>
            </a:extLst>
          </p:cNvPr>
          <p:cNvSpPr>
            <a:spLocks noGrp="1"/>
          </p:cNvSpPr>
          <p:nvPr>
            <p:ph type="sldNum" sz="quarter" idx="12"/>
          </p:nvPr>
        </p:nvSpPr>
        <p:spPr/>
        <p:txBody>
          <a:bodyPr/>
          <a:lstStyle/>
          <a:p>
            <a:fld id="{861279DE-D514-40BE-9FE9-F220A1395739}" type="slidenum">
              <a:rPr lang="vi-VN" smtClean="0"/>
              <a:t>‹#›</a:t>
            </a:fld>
            <a:endParaRPr lang="vi-VN"/>
          </a:p>
        </p:txBody>
      </p:sp>
    </p:spTree>
    <p:extLst>
      <p:ext uri="{BB962C8B-B14F-4D97-AF65-F5344CB8AC3E}">
        <p14:creationId xmlns:p14="http://schemas.microsoft.com/office/powerpoint/2010/main" val="4022117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9F39B36-B5B6-4A24-8770-FEE27953C13A}" type="datetimeFigureOut">
              <a:rPr lang="zh-CN" altLang="en-US" smtClean="0"/>
              <a:t>2021/7/25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7990E3-08E5-4D85-A1E6-5D723C52C5F4}" type="slidenum">
              <a:rPr lang="zh-CN" altLang="en-US" smtClean="0"/>
              <a:t>‹#›</a:t>
            </a:fld>
            <a:endParaRPr lang="zh-CN" altLang="en-US"/>
          </a:p>
        </p:txBody>
      </p:sp>
    </p:spTree>
    <p:extLst>
      <p:ext uri="{BB962C8B-B14F-4D97-AF65-F5344CB8AC3E}">
        <p14:creationId xmlns:p14="http://schemas.microsoft.com/office/powerpoint/2010/main" val="356972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9F39B36-B5B6-4A24-8770-FEE27953C13A}" type="datetimeFigureOut">
              <a:rPr lang="zh-CN" altLang="en-US" smtClean="0"/>
              <a:t>2021/7/25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7990E3-08E5-4D85-A1E6-5D723C52C5F4}" type="slidenum">
              <a:rPr lang="zh-CN" altLang="en-US" smtClean="0"/>
              <a:t>‹#›</a:t>
            </a:fld>
            <a:endParaRPr lang="zh-CN" altLang="en-US"/>
          </a:p>
        </p:txBody>
      </p:sp>
    </p:spTree>
    <p:extLst>
      <p:ext uri="{BB962C8B-B14F-4D97-AF65-F5344CB8AC3E}">
        <p14:creationId xmlns:p14="http://schemas.microsoft.com/office/powerpoint/2010/main" val="4161445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9F39B36-B5B6-4A24-8770-FEE27953C13A}" type="datetimeFigureOut">
              <a:rPr lang="zh-CN" altLang="en-US" smtClean="0"/>
              <a:t>2021/7/25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7990E3-08E5-4D85-A1E6-5D723C52C5F4}" type="slidenum">
              <a:rPr lang="zh-CN" altLang="en-US" smtClean="0"/>
              <a:t>‹#›</a:t>
            </a:fld>
            <a:endParaRPr lang="zh-CN" altLang="en-US"/>
          </a:p>
        </p:txBody>
      </p:sp>
    </p:spTree>
    <p:extLst>
      <p:ext uri="{BB962C8B-B14F-4D97-AF65-F5344CB8AC3E}">
        <p14:creationId xmlns:p14="http://schemas.microsoft.com/office/powerpoint/2010/main" val="3058773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9F39B36-B5B6-4A24-8770-FEE27953C13A}" type="datetimeFigureOut">
              <a:rPr lang="zh-CN" altLang="en-US" smtClean="0"/>
              <a:t>2021/7/25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77990E3-08E5-4D85-A1E6-5D723C52C5F4}" type="slidenum">
              <a:rPr lang="zh-CN" altLang="en-US" smtClean="0"/>
              <a:t>‹#›</a:t>
            </a:fld>
            <a:endParaRPr lang="zh-CN" altLang="en-US"/>
          </a:p>
        </p:txBody>
      </p:sp>
    </p:spTree>
    <p:extLst>
      <p:ext uri="{BB962C8B-B14F-4D97-AF65-F5344CB8AC3E}">
        <p14:creationId xmlns:p14="http://schemas.microsoft.com/office/powerpoint/2010/main" val="2762635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9F39B36-B5B6-4A24-8770-FEE27953C13A}" type="datetimeFigureOut">
              <a:rPr lang="zh-CN" altLang="en-US" smtClean="0"/>
              <a:t>2021/7/25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77990E3-08E5-4D85-A1E6-5D723C52C5F4}" type="slidenum">
              <a:rPr lang="zh-CN" altLang="en-US" smtClean="0"/>
              <a:t>‹#›</a:t>
            </a:fld>
            <a:endParaRPr lang="zh-CN" altLang="en-US"/>
          </a:p>
        </p:txBody>
      </p:sp>
    </p:spTree>
    <p:extLst>
      <p:ext uri="{BB962C8B-B14F-4D97-AF65-F5344CB8AC3E}">
        <p14:creationId xmlns:p14="http://schemas.microsoft.com/office/powerpoint/2010/main" val="649063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9F39B36-B5B6-4A24-8770-FEE27953C13A}" type="datetimeFigureOut">
              <a:rPr lang="zh-CN" altLang="en-US" smtClean="0"/>
              <a:t>2021/7/25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77990E3-08E5-4D85-A1E6-5D723C52C5F4}" type="slidenum">
              <a:rPr lang="zh-CN" altLang="en-US" smtClean="0"/>
              <a:t>‹#›</a:t>
            </a:fld>
            <a:endParaRPr lang="zh-CN" altLang="en-US"/>
          </a:p>
        </p:txBody>
      </p:sp>
    </p:spTree>
    <p:extLst>
      <p:ext uri="{BB962C8B-B14F-4D97-AF65-F5344CB8AC3E}">
        <p14:creationId xmlns:p14="http://schemas.microsoft.com/office/powerpoint/2010/main" val="147416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9F39B36-B5B6-4A24-8770-FEE27953C13A}" type="datetimeFigureOut">
              <a:rPr lang="zh-CN" altLang="en-US" smtClean="0"/>
              <a:t>2021/7/25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77990E3-08E5-4D85-A1E6-5D723C52C5F4}" type="slidenum">
              <a:rPr lang="zh-CN" altLang="en-US" smtClean="0"/>
              <a:t>‹#›</a:t>
            </a:fld>
            <a:endParaRPr lang="zh-CN" altLang="en-US"/>
          </a:p>
        </p:txBody>
      </p:sp>
    </p:spTree>
    <p:extLst>
      <p:ext uri="{BB962C8B-B14F-4D97-AF65-F5344CB8AC3E}">
        <p14:creationId xmlns:p14="http://schemas.microsoft.com/office/powerpoint/2010/main" val="3554739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9F39B36-B5B6-4A24-8770-FEE27953C13A}" type="datetimeFigureOut">
              <a:rPr lang="zh-CN" altLang="en-US" smtClean="0"/>
              <a:t>2021/7/25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77990E3-08E5-4D85-A1E6-5D723C52C5F4}" type="slidenum">
              <a:rPr lang="zh-CN" altLang="en-US" smtClean="0"/>
              <a:t>‹#›</a:t>
            </a:fld>
            <a:endParaRPr lang="zh-CN" altLang="en-US"/>
          </a:p>
        </p:txBody>
      </p:sp>
    </p:spTree>
    <p:extLst>
      <p:ext uri="{BB962C8B-B14F-4D97-AF65-F5344CB8AC3E}">
        <p14:creationId xmlns:p14="http://schemas.microsoft.com/office/powerpoint/2010/main" val="2452278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652FB4-D400-4014-85F6-7B952BEED749}"/>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CE250E4-EE62-496C-97BB-7E177BABD8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0A09D4E-76F2-42CF-B2FF-7DD934FCAFB4}"/>
              </a:ext>
            </a:extLst>
          </p:cNvPr>
          <p:cNvSpPr>
            <a:spLocks noGrp="1"/>
          </p:cNvSpPr>
          <p:nvPr>
            <p:ph type="dt" sz="half" idx="10"/>
          </p:nvPr>
        </p:nvSpPr>
        <p:spPr/>
        <p:txBody>
          <a:bodyPr/>
          <a:lstStyle/>
          <a:p>
            <a:fld id="{938537A6-7811-47C3-BCF2-2CE52EBE183E}" type="datetimeFigureOut">
              <a:rPr lang="vi-VN" smtClean="0"/>
              <a:t>25/07/2021</a:t>
            </a:fld>
            <a:endParaRPr lang="vi-VN"/>
          </a:p>
        </p:txBody>
      </p:sp>
      <p:sp>
        <p:nvSpPr>
          <p:cNvPr id="5" name="Chỗ dành sẵn cho Chân trang 4">
            <a:extLst>
              <a:ext uri="{FF2B5EF4-FFF2-40B4-BE49-F238E27FC236}">
                <a16:creationId xmlns:a16="http://schemas.microsoft.com/office/drawing/2014/main" id="{15C21928-0A78-4213-B359-6ABA0263779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7B2326-7820-4F10-BA8D-C644F3E80CC7}"/>
              </a:ext>
            </a:extLst>
          </p:cNvPr>
          <p:cNvSpPr>
            <a:spLocks noGrp="1"/>
          </p:cNvSpPr>
          <p:nvPr>
            <p:ph type="sldNum" sz="quarter" idx="12"/>
          </p:nvPr>
        </p:nvSpPr>
        <p:spPr/>
        <p:txBody>
          <a:bodyPr/>
          <a:lstStyle/>
          <a:p>
            <a:fld id="{861279DE-D514-40BE-9FE9-F220A1395739}" type="slidenum">
              <a:rPr lang="vi-VN" smtClean="0"/>
              <a:t>‹#›</a:t>
            </a:fld>
            <a:endParaRPr lang="vi-VN"/>
          </a:p>
        </p:txBody>
      </p:sp>
    </p:spTree>
    <p:extLst>
      <p:ext uri="{BB962C8B-B14F-4D97-AF65-F5344CB8AC3E}">
        <p14:creationId xmlns:p14="http://schemas.microsoft.com/office/powerpoint/2010/main" val="3990553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9F39B36-B5B6-4A24-8770-FEE27953C13A}" type="datetimeFigureOut">
              <a:rPr lang="zh-CN" altLang="en-US" smtClean="0"/>
              <a:t>2021/7/25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77990E3-08E5-4D85-A1E6-5D723C52C5F4}" type="slidenum">
              <a:rPr lang="zh-CN" altLang="en-US" smtClean="0"/>
              <a:t>‹#›</a:t>
            </a:fld>
            <a:endParaRPr lang="zh-CN" altLang="en-US"/>
          </a:p>
        </p:txBody>
      </p:sp>
    </p:spTree>
    <p:extLst>
      <p:ext uri="{BB962C8B-B14F-4D97-AF65-F5344CB8AC3E}">
        <p14:creationId xmlns:p14="http://schemas.microsoft.com/office/powerpoint/2010/main" val="1335635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9F39B36-B5B6-4A24-8770-FEE27953C13A}" type="datetimeFigureOut">
              <a:rPr lang="zh-CN" altLang="en-US" smtClean="0"/>
              <a:t>2021/7/25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7990E3-08E5-4D85-A1E6-5D723C52C5F4}" type="slidenum">
              <a:rPr lang="zh-CN" altLang="en-US" smtClean="0"/>
              <a:t>‹#›</a:t>
            </a:fld>
            <a:endParaRPr lang="zh-CN" altLang="en-US"/>
          </a:p>
        </p:txBody>
      </p:sp>
    </p:spTree>
    <p:extLst>
      <p:ext uri="{BB962C8B-B14F-4D97-AF65-F5344CB8AC3E}">
        <p14:creationId xmlns:p14="http://schemas.microsoft.com/office/powerpoint/2010/main" val="3689848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9F39B36-B5B6-4A24-8770-FEE27953C13A}" type="datetimeFigureOut">
              <a:rPr lang="zh-CN" altLang="en-US" smtClean="0"/>
              <a:t>2021/7/25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7990E3-08E5-4D85-A1E6-5D723C52C5F4}" type="slidenum">
              <a:rPr lang="zh-CN" altLang="en-US" smtClean="0"/>
              <a:t>‹#›</a:t>
            </a:fld>
            <a:endParaRPr lang="zh-CN" altLang="en-US"/>
          </a:p>
        </p:txBody>
      </p:sp>
    </p:spTree>
    <p:extLst>
      <p:ext uri="{BB962C8B-B14F-4D97-AF65-F5344CB8AC3E}">
        <p14:creationId xmlns:p14="http://schemas.microsoft.com/office/powerpoint/2010/main" val="3156497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18A2AC1-D25E-4F2D-9BA8-2EE2E30E1CE2}" type="datetimeFigureOut">
              <a:rPr lang="en-US" smtClean="0"/>
              <a:pPr/>
              <a:t>7/25/2021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FB0FB73-A423-4A6C-B6F3-4842D426048F}" type="slidenum">
              <a:rPr lang="vi-VN" smtClean="0"/>
              <a:pPr/>
              <a:t>‹#›</a:t>
            </a:fld>
            <a:endParaRPr lang="vi-VN"/>
          </a:p>
        </p:txBody>
      </p:sp>
    </p:spTree>
    <p:extLst>
      <p:ext uri="{BB962C8B-B14F-4D97-AF65-F5344CB8AC3E}">
        <p14:creationId xmlns:p14="http://schemas.microsoft.com/office/powerpoint/2010/main" val="3746554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a:t>Click to edit Master title style</a:t>
            </a:r>
            <a:endParaRPr lang="vi-VN"/>
          </a:p>
        </p:txBody>
      </p:sp>
      <p:sp>
        <p:nvSpPr>
          <p:cNvPr id="3" name="Content Placeholder 2"/>
          <p:cNvSpPr>
            <a:spLocks noGrp="1"/>
          </p:cNvSpPr>
          <p:nvPr>
            <p:ph idx="1"/>
          </p:nvPr>
        </p:nvSpPr>
        <p:spPr/>
        <p:txBody>
          <a:bodyPr/>
          <a:lstStyle>
            <a:lvl1pPr algn="just">
              <a:buNone/>
              <a:defRPr>
                <a:latin typeface="Times New Roman" pitchFamily="18" charset="0"/>
                <a:cs typeface="Times New Roman" pitchFamily="18" charset="0"/>
              </a:defRPr>
            </a:lvl1pPr>
            <a:lvl2pPr algn="just">
              <a:buNone/>
              <a:defRPr>
                <a:latin typeface="Times New Roman" pitchFamily="18" charset="0"/>
                <a:cs typeface="Times New Roman" pitchFamily="18" charset="0"/>
              </a:defRPr>
            </a:lvl2pPr>
            <a:lvl3pPr algn="just">
              <a:buNone/>
              <a:defRPr>
                <a:latin typeface="Times New Roman" pitchFamily="18" charset="0"/>
                <a:cs typeface="Times New Roman" pitchFamily="18" charset="0"/>
              </a:defRPr>
            </a:lvl3pPr>
            <a:lvl4pPr algn="just">
              <a:buNone/>
              <a:defRPr>
                <a:latin typeface="Times New Roman" pitchFamily="18" charset="0"/>
                <a:cs typeface="Times New Roman" pitchFamily="18" charset="0"/>
              </a:defRPr>
            </a:lvl4pPr>
            <a:lvl5pPr algn="just">
              <a:buNone/>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p:cNvSpPr>
            <a:spLocks noGrp="1"/>
          </p:cNvSpPr>
          <p:nvPr>
            <p:ph type="dt" sz="half" idx="10"/>
          </p:nvPr>
        </p:nvSpPr>
        <p:spPr/>
        <p:txBody>
          <a:bodyPr/>
          <a:lstStyle>
            <a:lvl1pPr>
              <a:defRPr>
                <a:latin typeface="Times New Roman" pitchFamily="18" charset="0"/>
                <a:cs typeface="Times New Roman" pitchFamily="18" charset="0"/>
              </a:defRPr>
            </a:lvl1pPr>
          </a:lstStyle>
          <a:p>
            <a:fld id="{D18A2AC1-D25E-4F2D-9BA8-2EE2E30E1CE2}" type="datetimeFigureOut">
              <a:rPr lang="en-US" smtClean="0"/>
              <a:pPr/>
              <a:t>7/25/2021</a:t>
            </a:fld>
            <a:endParaRPr lang="vi-VN"/>
          </a:p>
        </p:txBody>
      </p:sp>
      <p:sp>
        <p:nvSpPr>
          <p:cNvPr id="5" name="Footer Placeholder 4"/>
          <p:cNvSpPr>
            <a:spLocks noGrp="1"/>
          </p:cNvSpPr>
          <p:nvPr>
            <p:ph type="ftr" sz="quarter" idx="11"/>
          </p:nvPr>
        </p:nvSpPr>
        <p:spPr/>
        <p:txBody>
          <a:bodyPr/>
          <a:lstStyle>
            <a:lvl1pPr>
              <a:defRPr>
                <a:latin typeface="Times New Roman" pitchFamily="18" charset="0"/>
                <a:cs typeface="Times New Roman" pitchFamily="18" charset="0"/>
              </a:defRPr>
            </a:lvl1pPr>
          </a:lstStyle>
          <a:p>
            <a:endParaRPr lang="vi-VN"/>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CFB0FB73-A423-4A6C-B6F3-4842D426048F}" type="slidenum">
              <a:rPr lang="vi-VN" smtClean="0"/>
              <a:pPr/>
              <a:t>‹#›</a:t>
            </a:fld>
            <a:endParaRPr lang="vi-VN"/>
          </a:p>
        </p:txBody>
      </p:sp>
    </p:spTree>
    <p:extLst>
      <p:ext uri="{BB962C8B-B14F-4D97-AF65-F5344CB8AC3E}">
        <p14:creationId xmlns:p14="http://schemas.microsoft.com/office/powerpoint/2010/main" val="613347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8A2AC1-D25E-4F2D-9BA8-2EE2E30E1CE2}" type="datetimeFigureOut">
              <a:rPr lang="en-US" smtClean="0"/>
              <a:pPr/>
              <a:t>7/25/2021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FB0FB73-A423-4A6C-B6F3-4842D426048F}" type="slidenum">
              <a:rPr lang="vi-VN" smtClean="0"/>
              <a:pPr/>
              <a:t>‹#›</a:t>
            </a:fld>
            <a:endParaRPr lang="vi-VN"/>
          </a:p>
        </p:txBody>
      </p:sp>
    </p:spTree>
    <p:extLst>
      <p:ext uri="{BB962C8B-B14F-4D97-AF65-F5344CB8AC3E}">
        <p14:creationId xmlns:p14="http://schemas.microsoft.com/office/powerpoint/2010/main" val="2622029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18A2AC1-D25E-4F2D-9BA8-2EE2E30E1CE2}" type="datetimeFigureOut">
              <a:rPr lang="en-US" smtClean="0"/>
              <a:pPr/>
              <a:t>7/25/2021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FB0FB73-A423-4A6C-B6F3-4842D426048F}" type="slidenum">
              <a:rPr lang="vi-VN" smtClean="0"/>
              <a:pPr/>
              <a:t>‹#›</a:t>
            </a:fld>
            <a:endParaRPr lang="vi-VN"/>
          </a:p>
        </p:txBody>
      </p:sp>
    </p:spTree>
    <p:extLst>
      <p:ext uri="{BB962C8B-B14F-4D97-AF65-F5344CB8AC3E}">
        <p14:creationId xmlns:p14="http://schemas.microsoft.com/office/powerpoint/2010/main" val="1120178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18A2AC1-D25E-4F2D-9BA8-2EE2E30E1CE2}" type="datetimeFigureOut">
              <a:rPr lang="en-US" smtClean="0"/>
              <a:pPr/>
              <a:t>7/25/2021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FB0FB73-A423-4A6C-B6F3-4842D426048F}" type="slidenum">
              <a:rPr lang="vi-VN" smtClean="0"/>
              <a:pPr/>
              <a:t>‹#›</a:t>
            </a:fld>
            <a:endParaRPr lang="vi-VN"/>
          </a:p>
        </p:txBody>
      </p:sp>
    </p:spTree>
    <p:extLst>
      <p:ext uri="{BB962C8B-B14F-4D97-AF65-F5344CB8AC3E}">
        <p14:creationId xmlns:p14="http://schemas.microsoft.com/office/powerpoint/2010/main" val="2899897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18A2AC1-D25E-4F2D-9BA8-2EE2E30E1CE2}" type="datetimeFigureOut">
              <a:rPr lang="en-US" smtClean="0"/>
              <a:pPr/>
              <a:t>7/25/2021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FB0FB73-A423-4A6C-B6F3-4842D426048F}" type="slidenum">
              <a:rPr lang="vi-VN" smtClean="0"/>
              <a:pPr/>
              <a:t>‹#›</a:t>
            </a:fld>
            <a:endParaRPr lang="vi-VN"/>
          </a:p>
        </p:txBody>
      </p:sp>
    </p:spTree>
    <p:extLst>
      <p:ext uri="{BB962C8B-B14F-4D97-AF65-F5344CB8AC3E}">
        <p14:creationId xmlns:p14="http://schemas.microsoft.com/office/powerpoint/2010/main" val="560190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8A2AC1-D25E-4F2D-9BA8-2EE2E30E1CE2}" type="datetimeFigureOut">
              <a:rPr lang="en-US" smtClean="0"/>
              <a:pPr/>
              <a:t>7/25/2021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FB0FB73-A423-4A6C-B6F3-4842D426048F}" type="slidenum">
              <a:rPr lang="vi-VN" smtClean="0"/>
              <a:pPr/>
              <a:t>‹#›</a:t>
            </a:fld>
            <a:endParaRPr lang="vi-VN"/>
          </a:p>
        </p:txBody>
      </p:sp>
    </p:spTree>
    <p:extLst>
      <p:ext uri="{BB962C8B-B14F-4D97-AF65-F5344CB8AC3E}">
        <p14:creationId xmlns:p14="http://schemas.microsoft.com/office/powerpoint/2010/main" val="1994319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76DBE4-BCC8-4A39-A310-B5772D38CCAB}"/>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FB1275C-FF2B-452E-88F4-ACFB2C19D3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C96FA30-EB19-4425-85F7-6C52D6A8476D}"/>
              </a:ext>
            </a:extLst>
          </p:cNvPr>
          <p:cNvSpPr>
            <a:spLocks noGrp="1"/>
          </p:cNvSpPr>
          <p:nvPr>
            <p:ph type="dt" sz="half" idx="10"/>
          </p:nvPr>
        </p:nvSpPr>
        <p:spPr/>
        <p:txBody>
          <a:bodyPr/>
          <a:lstStyle/>
          <a:p>
            <a:fld id="{938537A6-7811-47C3-BCF2-2CE52EBE183E}" type="datetimeFigureOut">
              <a:rPr lang="vi-VN" smtClean="0"/>
              <a:t>25/07/2021</a:t>
            </a:fld>
            <a:endParaRPr lang="vi-VN"/>
          </a:p>
        </p:txBody>
      </p:sp>
      <p:sp>
        <p:nvSpPr>
          <p:cNvPr id="5" name="Chỗ dành sẵn cho Chân trang 4">
            <a:extLst>
              <a:ext uri="{FF2B5EF4-FFF2-40B4-BE49-F238E27FC236}">
                <a16:creationId xmlns:a16="http://schemas.microsoft.com/office/drawing/2014/main" id="{7B7C7CCD-D338-438D-AE15-AEA45360239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58F79D4-447B-428C-80D4-BD368BC561F2}"/>
              </a:ext>
            </a:extLst>
          </p:cNvPr>
          <p:cNvSpPr>
            <a:spLocks noGrp="1"/>
          </p:cNvSpPr>
          <p:nvPr>
            <p:ph type="sldNum" sz="quarter" idx="12"/>
          </p:nvPr>
        </p:nvSpPr>
        <p:spPr/>
        <p:txBody>
          <a:bodyPr/>
          <a:lstStyle/>
          <a:p>
            <a:fld id="{861279DE-D514-40BE-9FE9-F220A1395739}" type="slidenum">
              <a:rPr lang="vi-VN" smtClean="0"/>
              <a:t>‹#›</a:t>
            </a:fld>
            <a:endParaRPr lang="vi-VN"/>
          </a:p>
        </p:txBody>
      </p:sp>
    </p:spTree>
    <p:extLst>
      <p:ext uri="{BB962C8B-B14F-4D97-AF65-F5344CB8AC3E}">
        <p14:creationId xmlns:p14="http://schemas.microsoft.com/office/powerpoint/2010/main" val="864075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8A2AC1-D25E-4F2D-9BA8-2EE2E30E1CE2}" type="datetimeFigureOut">
              <a:rPr lang="en-US" smtClean="0"/>
              <a:pPr/>
              <a:t>7/25/2021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FB0FB73-A423-4A6C-B6F3-4842D426048F}" type="slidenum">
              <a:rPr lang="vi-VN" smtClean="0"/>
              <a:pPr/>
              <a:t>‹#›</a:t>
            </a:fld>
            <a:endParaRPr lang="vi-VN"/>
          </a:p>
        </p:txBody>
      </p:sp>
    </p:spTree>
    <p:extLst>
      <p:ext uri="{BB962C8B-B14F-4D97-AF65-F5344CB8AC3E}">
        <p14:creationId xmlns:p14="http://schemas.microsoft.com/office/powerpoint/2010/main" val="3081217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8A2AC1-D25E-4F2D-9BA8-2EE2E30E1CE2}" type="datetimeFigureOut">
              <a:rPr lang="en-US" smtClean="0"/>
              <a:pPr/>
              <a:t>7/25/2021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FB0FB73-A423-4A6C-B6F3-4842D426048F}" type="slidenum">
              <a:rPr lang="vi-VN" smtClean="0"/>
              <a:pPr/>
              <a:t>‹#›</a:t>
            </a:fld>
            <a:endParaRPr lang="vi-VN"/>
          </a:p>
        </p:txBody>
      </p:sp>
    </p:spTree>
    <p:extLst>
      <p:ext uri="{BB962C8B-B14F-4D97-AF65-F5344CB8AC3E}">
        <p14:creationId xmlns:p14="http://schemas.microsoft.com/office/powerpoint/2010/main" val="121611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18A2AC1-D25E-4F2D-9BA8-2EE2E30E1CE2}" type="datetimeFigureOut">
              <a:rPr lang="en-US" smtClean="0"/>
              <a:pPr/>
              <a:t>7/25/2021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FB0FB73-A423-4A6C-B6F3-4842D426048F}" type="slidenum">
              <a:rPr lang="vi-VN" smtClean="0"/>
              <a:pPr/>
              <a:t>‹#›</a:t>
            </a:fld>
            <a:endParaRPr lang="vi-VN"/>
          </a:p>
        </p:txBody>
      </p:sp>
    </p:spTree>
    <p:extLst>
      <p:ext uri="{BB962C8B-B14F-4D97-AF65-F5344CB8AC3E}">
        <p14:creationId xmlns:p14="http://schemas.microsoft.com/office/powerpoint/2010/main" val="4343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18A2AC1-D25E-4F2D-9BA8-2EE2E30E1CE2}" type="datetimeFigureOut">
              <a:rPr lang="en-US" smtClean="0"/>
              <a:pPr/>
              <a:t>7/25/2021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FB0FB73-A423-4A6C-B6F3-4842D426048F}" type="slidenum">
              <a:rPr lang="vi-VN" smtClean="0"/>
              <a:pPr/>
              <a:t>‹#›</a:t>
            </a:fld>
            <a:endParaRPr lang="vi-VN"/>
          </a:p>
        </p:txBody>
      </p:sp>
    </p:spTree>
    <p:extLst>
      <p:ext uri="{BB962C8B-B14F-4D97-AF65-F5344CB8AC3E}">
        <p14:creationId xmlns:p14="http://schemas.microsoft.com/office/powerpoint/2010/main" val="2752657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EC7155-39C4-4D78-A6D0-909138B59601}" type="datetimeFigureOut">
              <a:rPr lang="en-US" smtClean="0"/>
              <a:t>7/25/2021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71D27-0CE8-4F84-B7C7-B6E65FDA6011}" type="slidenum">
              <a:rPr lang="en-US" smtClean="0"/>
              <a:t>‹#›</a:t>
            </a:fld>
            <a:endParaRPr lang="en-US"/>
          </a:p>
        </p:txBody>
      </p:sp>
    </p:spTree>
    <p:extLst>
      <p:ext uri="{BB962C8B-B14F-4D97-AF65-F5344CB8AC3E}">
        <p14:creationId xmlns:p14="http://schemas.microsoft.com/office/powerpoint/2010/main" val="2595824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EC7155-39C4-4D78-A6D0-909138B59601}" type="datetimeFigureOut">
              <a:rPr lang="en-US" smtClean="0"/>
              <a:t>7/25/2021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71D27-0CE8-4F84-B7C7-B6E65FDA6011}" type="slidenum">
              <a:rPr lang="en-US" smtClean="0"/>
              <a:t>‹#›</a:t>
            </a:fld>
            <a:endParaRPr lang="en-US"/>
          </a:p>
        </p:txBody>
      </p:sp>
    </p:spTree>
    <p:extLst>
      <p:ext uri="{BB962C8B-B14F-4D97-AF65-F5344CB8AC3E}">
        <p14:creationId xmlns:p14="http://schemas.microsoft.com/office/powerpoint/2010/main" val="481479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EC7155-39C4-4D78-A6D0-909138B59601}" type="datetimeFigureOut">
              <a:rPr lang="en-US" smtClean="0"/>
              <a:t>7/25/2021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71D27-0CE8-4F84-B7C7-B6E65FDA6011}" type="slidenum">
              <a:rPr lang="en-US" smtClean="0"/>
              <a:t>‹#›</a:t>
            </a:fld>
            <a:endParaRPr lang="en-US"/>
          </a:p>
        </p:txBody>
      </p:sp>
    </p:spTree>
    <p:extLst>
      <p:ext uri="{BB962C8B-B14F-4D97-AF65-F5344CB8AC3E}">
        <p14:creationId xmlns:p14="http://schemas.microsoft.com/office/powerpoint/2010/main" val="4224960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EC7155-39C4-4D78-A6D0-909138B59601}" type="datetimeFigureOut">
              <a:rPr lang="en-US" smtClean="0"/>
              <a:t>7/25/2021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71D27-0CE8-4F84-B7C7-B6E65FDA6011}" type="slidenum">
              <a:rPr lang="en-US" smtClean="0"/>
              <a:t>‹#›</a:t>
            </a:fld>
            <a:endParaRPr lang="en-US"/>
          </a:p>
        </p:txBody>
      </p:sp>
    </p:spTree>
    <p:extLst>
      <p:ext uri="{BB962C8B-B14F-4D97-AF65-F5344CB8AC3E}">
        <p14:creationId xmlns:p14="http://schemas.microsoft.com/office/powerpoint/2010/main" val="3965984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EC7155-39C4-4D78-A6D0-909138B59601}" type="datetimeFigureOut">
              <a:rPr lang="en-US" smtClean="0"/>
              <a:t>7/25/2021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871D27-0CE8-4F84-B7C7-B6E65FDA6011}" type="slidenum">
              <a:rPr lang="en-US" smtClean="0"/>
              <a:t>‹#›</a:t>
            </a:fld>
            <a:endParaRPr lang="en-US"/>
          </a:p>
        </p:txBody>
      </p:sp>
    </p:spTree>
    <p:extLst>
      <p:ext uri="{BB962C8B-B14F-4D97-AF65-F5344CB8AC3E}">
        <p14:creationId xmlns:p14="http://schemas.microsoft.com/office/powerpoint/2010/main" val="2100090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C7155-39C4-4D78-A6D0-909138B59601}" type="datetimeFigureOut">
              <a:rPr lang="en-US" smtClean="0"/>
              <a:t>7/25/2021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871D27-0CE8-4F84-B7C7-B6E65FDA6011}" type="slidenum">
              <a:rPr lang="en-US" smtClean="0"/>
              <a:t>‹#›</a:t>
            </a:fld>
            <a:endParaRPr lang="en-US"/>
          </a:p>
        </p:txBody>
      </p:sp>
    </p:spTree>
    <p:extLst>
      <p:ext uri="{BB962C8B-B14F-4D97-AF65-F5344CB8AC3E}">
        <p14:creationId xmlns:p14="http://schemas.microsoft.com/office/powerpoint/2010/main" val="327628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6739DA-1FB9-47F9-A558-21AEF15D60B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01FF1573-9EF9-437A-8556-69FD6F24C7B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48722B5-9B48-4CAF-A133-3F8770D8163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5BE8D424-F5F6-4F3F-8E7D-A3A960F42CAD}"/>
              </a:ext>
            </a:extLst>
          </p:cNvPr>
          <p:cNvSpPr>
            <a:spLocks noGrp="1"/>
          </p:cNvSpPr>
          <p:nvPr>
            <p:ph type="dt" sz="half" idx="10"/>
          </p:nvPr>
        </p:nvSpPr>
        <p:spPr/>
        <p:txBody>
          <a:bodyPr/>
          <a:lstStyle/>
          <a:p>
            <a:fld id="{938537A6-7811-47C3-BCF2-2CE52EBE183E}" type="datetimeFigureOut">
              <a:rPr lang="vi-VN" smtClean="0"/>
              <a:t>25/07/2021</a:t>
            </a:fld>
            <a:endParaRPr lang="vi-VN"/>
          </a:p>
        </p:txBody>
      </p:sp>
      <p:sp>
        <p:nvSpPr>
          <p:cNvPr id="6" name="Chỗ dành sẵn cho Chân trang 5">
            <a:extLst>
              <a:ext uri="{FF2B5EF4-FFF2-40B4-BE49-F238E27FC236}">
                <a16:creationId xmlns:a16="http://schemas.microsoft.com/office/drawing/2014/main" id="{65BF5C26-FAAC-46BA-8A2E-01703650074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2503DDA0-4042-4D49-8315-80D0F60A46AE}"/>
              </a:ext>
            </a:extLst>
          </p:cNvPr>
          <p:cNvSpPr>
            <a:spLocks noGrp="1"/>
          </p:cNvSpPr>
          <p:nvPr>
            <p:ph type="sldNum" sz="quarter" idx="12"/>
          </p:nvPr>
        </p:nvSpPr>
        <p:spPr/>
        <p:txBody>
          <a:bodyPr/>
          <a:lstStyle/>
          <a:p>
            <a:fld id="{861279DE-D514-40BE-9FE9-F220A1395739}" type="slidenum">
              <a:rPr lang="vi-VN" smtClean="0"/>
              <a:t>‹#›</a:t>
            </a:fld>
            <a:endParaRPr lang="vi-VN"/>
          </a:p>
        </p:txBody>
      </p:sp>
    </p:spTree>
    <p:extLst>
      <p:ext uri="{BB962C8B-B14F-4D97-AF65-F5344CB8AC3E}">
        <p14:creationId xmlns:p14="http://schemas.microsoft.com/office/powerpoint/2010/main" val="25078560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EC7155-39C4-4D78-A6D0-909138B59601}" type="datetimeFigureOut">
              <a:rPr lang="en-US" smtClean="0"/>
              <a:t>7/25/2021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871D27-0CE8-4F84-B7C7-B6E65FDA6011}" type="slidenum">
              <a:rPr lang="en-US" smtClean="0"/>
              <a:t>‹#›</a:t>
            </a:fld>
            <a:endParaRPr lang="en-US"/>
          </a:p>
        </p:txBody>
      </p:sp>
    </p:spTree>
    <p:extLst>
      <p:ext uri="{BB962C8B-B14F-4D97-AF65-F5344CB8AC3E}">
        <p14:creationId xmlns:p14="http://schemas.microsoft.com/office/powerpoint/2010/main" val="1721197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DBEC7155-39C4-4D78-A6D0-909138B59601}" type="datetimeFigureOut">
              <a:rPr lang="en-US" smtClean="0"/>
              <a:t>7/25/2021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71D27-0CE8-4F84-B7C7-B6E65FDA6011}" type="slidenum">
              <a:rPr lang="en-US" smtClean="0"/>
              <a:t>‹#›</a:t>
            </a:fld>
            <a:endParaRPr lang="en-US"/>
          </a:p>
        </p:txBody>
      </p:sp>
    </p:spTree>
    <p:extLst>
      <p:ext uri="{BB962C8B-B14F-4D97-AF65-F5344CB8AC3E}">
        <p14:creationId xmlns:p14="http://schemas.microsoft.com/office/powerpoint/2010/main" val="761048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DBEC7155-39C4-4D78-A6D0-909138B59601}" type="datetimeFigureOut">
              <a:rPr lang="en-US" smtClean="0"/>
              <a:t>7/25/2021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71D27-0CE8-4F84-B7C7-B6E65FDA6011}" type="slidenum">
              <a:rPr lang="en-US" smtClean="0"/>
              <a:t>‹#›</a:t>
            </a:fld>
            <a:endParaRPr lang="en-US"/>
          </a:p>
        </p:txBody>
      </p:sp>
    </p:spTree>
    <p:extLst>
      <p:ext uri="{BB962C8B-B14F-4D97-AF65-F5344CB8AC3E}">
        <p14:creationId xmlns:p14="http://schemas.microsoft.com/office/powerpoint/2010/main" val="14905763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EC7155-39C4-4D78-A6D0-909138B59601}" type="datetimeFigureOut">
              <a:rPr lang="en-US" smtClean="0"/>
              <a:t>7/25/2021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71D27-0CE8-4F84-B7C7-B6E65FDA6011}" type="slidenum">
              <a:rPr lang="en-US" smtClean="0"/>
              <a:t>‹#›</a:t>
            </a:fld>
            <a:endParaRPr lang="en-US"/>
          </a:p>
        </p:txBody>
      </p:sp>
    </p:spTree>
    <p:extLst>
      <p:ext uri="{BB962C8B-B14F-4D97-AF65-F5344CB8AC3E}">
        <p14:creationId xmlns:p14="http://schemas.microsoft.com/office/powerpoint/2010/main" val="38618801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EC7155-39C4-4D78-A6D0-909138B59601}" type="datetimeFigureOut">
              <a:rPr lang="en-US" smtClean="0"/>
              <a:t>7/25/2021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71D27-0CE8-4F84-B7C7-B6E65FDA6011}" type="slidenum">
              <a:rPr lang="en-US" smtClean="0"/>
              <a:t>‹#›</a:t>
            </a:fld>
            <a:endParaRPr lang="en-US"/>
          </a:p>
        </p:txBody>
      </p:sp>
    </p:spTree>
    <p:extLst>
      <p:ext uri="{BB962C8B-B14F-4D97-AF65-F5344CB8AC3E}">
        <p14:creationId xmlns:p14="http://schemas.microsoft.com/office/powerpoint/2010/main" val="2307040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692DE8A-3254-4237-8B76-5927038CCC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B310D0FF-71A8-48DA-93BD-BD23786F3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F5214963-6D2C-4584-9B45-51C49E2E869B}"/>
              </a:ext>
            </a:extLst>
          </p:cNvPr>
          <p:cNvSpPr>
            <a:spLocks noGrp="1"/>
          </p:cNvSpPr>
          <p:nvPr>
            <p:ph type="dt" sz="half" idx="10"/>
          </p:nvPr>
        </p:nvSpPr>
        <p:spPr/>
        <p:txBody>
          <a:bodyPr/>
          <a:lstStyle/>
          <a:p>
            <a:fld id="{F4DF0B37-B3F7-4BFB-9AEE-088E79C4603B}" type="datetimeFigureOut">
              <a:rPr lang="en-BZ" smtClean="0"/>
              <a:t>25/07/2021</a:t>
            </a:fld>
            <a:endParaRPr lang="en-BZ"/>
          </a:p>
        </p:txBody>
      </p:sp>
      <p:sp>
        <p:nvSpPr>
          <p:cNvPr id="5" name="Chỗ dành sẵn cho Chân trang 4">
            <a:extLst>
              <a:ext uri="{FF2B5EF4-FFF2-40B4-BE49-F238E27FC236}">
                <a16:creationId xmlns:a16="http://schemas.microsoft.com/office/drawing/2014/main" id="{E7880590-869D-4F7B-B930-F4B871253137}"/>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9D14DF9F-C897-40DC-AE84-0D066E798034}"/>
              </a:ext>
            </a:extLst>
          </p:cNvPr>
          <p:cNvSpPr>
            <a:spLocks noGrp="1"/>
          </p:cNvSpPr>
          <p:nvPr>
            <p:ph type="sldNum" sz="quarter" idx="12"/>
          </p:nvPr>
        </p:nvSpPr>
        <p:spPr/>
        <p:txBody>
          <a:bodyPr/>
          <a:lstStyle/>
          <a:p>
            <a:fld id="{BEC3D66D-EE8F-4810-AEE3-C612CD6F8F38}" type="slidenum">
              <a:rPr lang="en-BZ" smtClean="0"/>
              <a:t>‹#›</a:t>
            </a:fld>
            <a:endParaRPr lang="en-BZ"/>
          </a:p>
        </p:txBody>
      </p:sp>
    </p:spTree>
    <p:extLst>
      <p:ext uri="{BB962C8B-B14F-4D97-AF65-F5344CB8AC3E}">
        <p14:creationId xmlns:p14="http://schemas.microsoft.com/office/powerpoint/2010/main" val="3871745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E78B96-979A-423E-93DF-E94B9BDB805A}"/>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8EFBE4BF-788F-451F-AE4D-E0AB585EBC0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478DE3AB-BEFC-460E-96E9-61FDCEAE4C01}"/>
              </a:ext>
            </a:extLst>
          </p:cNvPr>
          <p:cNvSpPr>
            <a:spLocks noGrp="1"/>
          </p:cNvSpPr>
          <p:nvPr>
            <p:ph type="dt" sz="half" idx="10"/>
          </p:nvPr>
        </p:nvSpPr>
        <p:spPr/>
        <p:txBody>
          <a:bodyPr/>
          <a:lstStyle/>
          <a:p>
            <a:fld id="{F4DF0B37-B3F7-4BFB-9AEE-088E79C4603B}" type="datetimeFigureOut">
              <a:rPr lang="en-BZ" smtClean="0"/>
              <a:t>25/07/2021</a:t>
            </a:fld>
            <a:endParaRPr lang="en-BZ"/>
          </a:p>
        </p:txBody>
      </p:sp>
      <p:sp>
        <p:nvSpPr>
          <p:cNvPr id="5" name="Chỗ dành sẵn cho Chân trang 4">
            <a:extLst>
              <a:ext uri="{FF2B5EF4-FFF2-40B4-BE49-F238E27FC236}">
                <a16:creationId xmlns:a16="http://schemas.microsoft.com/office/drawing/2014/main" id="{AFEFE83C-691F-4C45-AC8B-9B77CE56D360}"/>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FC65A040-110E-4F9F-9ED6-3B425EA51644}"/>
              </a:ext>
            </a:extLst>
          </p:cNvPr>
          <p:cNvSpPr>
            <a:spLocks noGrp="1"/>
          </p:cNvSpPr>
          <p:nvPr>
            <p:ph type="sldNum" sz="quarter" idx="12"/>
          </p:nvPr>
        </p:nvSpPr>
        <p:spPr/>
        <p:txBody>
          <a:bodyPr/>
          <a:lstStyle/>
          <a:p>
            <a:fld id="{BEC3D66D-EE8F-4810-AEE3-C612CD6F8F38}" type="slidenum">
              <a:rPr lang="en-BZ" smtClean="0"/>
              <a:t>‹#›</a:t>
            </a:fld>
            <a:endParaRPr lang="en-BZ"/>
          </a:p>
        </p:txBody>
      </p:sp>
    </p:spTree>
    <p:extLst>
      <p:ext uri="{BB962C8B-B14F-4D97-AF65-F5344CB8AC3E}">
        <p14:creationId xmlns:p14="http://schemas.microsoft.com/office/powerpoint/2010/main" val="454508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95A7CFD-AED4-4572-96AF-A7D5B8A4F6F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F4215B43-04D4-4588-8564-FBAB660C94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57620AF-F016-44F1-8432-CF77533DC302}"/>
              </a:ext>
            </a:extLst>
          </p:cNvPr>
          <p:cNvSpPr>
            <a:spLocks noGrp="1"/>
          </p:cNvSpPr>
          <p:nvPr>
            <p:ph type="dt" sz="half" idx="10"/>
          </p:nvPr>
        </p:nvSpPr>
        <p:spPr/>
        <p:txBody>
          <a:bodyPr/>
          <a:lstStyle/>
          <a:p>
            <a:fld id="{F4DF0B37-B3F7-4BFB-9AEE-088E79C4603B}" type="datetimeFigureOut">
              <a:rPr lang="en-BZ" smtClean="0"/>
              <a:t>25/07/2021</a:t>
            </a:fld>
            <a:endParaRPr lang="en-BZ"/>
          </a:p>
        </p:txBody>
      </p:sp>
      <p:sp>
        <p:nvSpPr>
          <p:cNvPr id="5" name="Chỗ dành sẵn cho Chân trang 4">
            <a:extLst>
              <a:ext uri="{FF2B5EF4-FFF2-40B4-BE49-F238E27FC236}">
                <a16:creationId xmlns:a16="http://schemas.microsoft.com/office/drawing/2014/main" id="{E32D81E8-8B70-46D3-B5C4-2CDD3746E745}"/>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639DF3C1-3892-4C2D-A71E-F0DA3B3C3269}"/>
              </a:ext>
            </a:extLst>
          </p:cNvPr>
          <p:cNvSpPr>
            <a:spLocks noGrp="1"/>
          </p:cNvSpPr>
          <p:nvPr>
            <p:ph type="sldNum" sz="quarter" idx="12"/>
          </p:nvPr>
        </p:nvSpPr>
        <p:spPr/>
        <p:txBody>
          <a:bodyPr/>
          <a:lstStyle/>
          <a:p>
            <a:fld id="{BEC3D66D-EE8F-4810-AEE3-C612CD6F8F38}" type="slidenum">
              <a:rPr lang="en-BZ" smtClean="0"/>
              <a:t>‹#›</a:t>
            </a:fld>
            <a:endParaRPr lang="en-BZ"/>
          </a:p>
        </p:txBody>
      </p:sp>
    </p:spTree>
    <p:extLst>
      <p:ext uri="{BB962C8B-B14F-4D97-AF65-F5344CB8AC3E}">
        <p14:creationId xmlns:p14="http://schemas.microsoft.com/office/powerpoint/2010/main" val="3169113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A61C95-4693-4CBE-BE1C-FB40784FC864}"/>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13AE2869-C8AC-4897-B64F-6243222A750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F763FEAD-8921-4FB6-8214-08B2882D240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4559A663-E1D7-4DDF-99CA-E4AF176F0663}"/>
              </a:ext>
            </a:extLst>
          </p:cNvPr>
          <p:cNvSpPr>
            <a:spLocks noGrp="1"/>
          </p:cNvSpPr>
          <p:nvPr>
            <p:ph type="dt" sz="half" idx="10"/>
          </p:nvPr>
        </p:nvSpPr>
        <p:spPr/>
        <p:txBody>
          <a:bodyPr/>
          <a:lstStyle/>
          <a:p>
            <a:fld id="{F4DF0B37-B3F7-4BFB-9AEE-088E79C4603B}" type="datetimeFigureOut">
              <a:rPr lang="en-BZ" smtClean="0"/>
              <a:t>25/07/2021</a:t>
            </a:fld>
            <a:endParaRPr lang="en-BZ"/>
          </a:p>
        </p:txBody>
      </p:sp>
      <p:sp>
        <p:nvSpPr>
          <p:cNvPr id="6" name="Chỗ dành sẵn cho Chân trang 5">
            <a:extLst>
              <a:ext uri="{FF2B5EF4-FFF2-40B4-BE49-F238E27FC236}">
                <a16:creationId xmlns:a16="http://schemas.microsoft.com/office/drawing/2014/main" id="{80A093B5-9E39-43F5-8868-7B0A334D017C}"/>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05170486-A211-4DCD-B760-A2196E5CC843}"/>
              </a:ext>
            </a:extLst>
          </p:cNvPr>
          <p:cNvSpPr>
            <a:spLocks noGrp="1"/>
          </p:cNvSpPr>
          <p:nvPr>
            <p:ph type="sldNum" sz="quarter" idx="12"/>
          </p:nvPr>
        </p:nvSpPr>
        <p:spPr/>
        <p:txBody>
          <a:bodyPr/>
          <a:lstStyle/>
          <a:p>
            <a:fld id="{BEC3D66D-EE8F-4810-AEE3-C612CD6F8F38}" type="slidenum">
              <a:rPr lang="en-BZ" smtClean="0"/>
              <a:t>‹#›</a:t>
            </a:fld>
            <a:endParaRPr lang="en-BZ"/>
          </a:p>
        </p:txBody>
      </p:sp>
    </p:spTree>
    <p:extLst>
      <p:ext uri="{BB962C8B-B14F-4D97-AF65-F5344CB8AC3E}">
        <p14:creationId xmlns:p14="http://schemas.microsoft.com/office/powerpoint/2010/main" val="506774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175699-ED5B-40F3-867A-FE0E13A5C2E0}"/>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EFDF4E5C-4877-4817-B250-2632F1D578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68EAAB1-FBBD-4E31-9616-DED118A7B422}"/>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722E3DEC-08CE-45BC-92C7-AB4A26A4C3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54A2695-7C2D-41D7-9980-789B955E9B2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0D1E7E0E-D50E-4D90-8A2A-2F5B2C29ED7B}"/>
              </a:ext>
            </a:extLst>
          </p:cNvPr>
          <p:cNvSpPr>
            <a:spLocks noGrp="1"/>
          </p:cNvSpPr>
          <p:nvPr>
            <p:ph type="dt" sz="half" idx="10"/>
          </p:nvPr>
        </p:nvSpPr>
        <p:spPr/>
        <p:txBody>
          <a:bodyPr/>
          <a:lstStyle/>
          <a:p>
            <a:fld id="{F4DF0B37-B3F7-4BFB-9AEE-088E79C4603B}" type="datetimeFigureOut">
              <a:rPr lang="en-BZ" smtClean="0"/>
              <a:t>25/07/2021</a:t>
            </a:fld>
            <a:endParaRPr lang="en-BZ"/>
          </a:p>
        </p:txBody>
      </p:sp>
      <p:sp>
        <p:nvSpPr>
          <p:cNvPr id="8" name="Chỗ dành sẵn cho Chân trang 7">
            <a:extLst>
              <a:ext uri="{FF2B5EF4-FFF2-40B4-BE49-F238E27FC236}">
                <a16:creationId xmlns:a16="http://schemas.microsoft.com/office/drawing/2014/main" id="{87D1959B-7ED4-466F-B1FD-09802F05BE30}"/>
              </a:ext>
            </a:extLst>
          </p:cNvPr>
          <p:cNvSpPr>
            <a:spLocks noGrp="1"/>
          </p:cNvSpPr>
          <p:nvPr>
            <p:ph type="ftr" sz="quarter" idx="11"/>
          </p:nvPr>
        </p:nvSpPr>
        <p:spPr/>
        <p:txBody>
          <a:bodyPr/>
          <a:lstStyle/>
          <a:p>
            <a:endParaRPr lang="en-BZ"/>
          </a:p>
        </p:txBody>
      </p:sp>
      <p:sp>
        <p:nvSpPr>
          <p:cNvPr id="9" name="Chỗ dành sẵn cho Số hiệu Bản chiếu 8">
            <a:extLst>
              <a:ext uri="{FF2B5EF4-FFF2-40B4-BE49-F238E27FC236}">
                <a16:creationId xmlns:a16="http://schemas.microsoft.com/office/drawing/2014/main" id="{F28C2FF7-DAF6-46D9-8570-FC00B0CBC8F6}"/>
              </a:ext>
            </a:extLst>
          </p:cNvPr>
          <p:cNvSpPr>
            <a:spLocks noGrp="1"/>
          </p:cNvSpPr>
          <p:nvPr>
            <p:ph type="sldNum" sz="quarter" idx="12"/>
          </p:nvPr>
        </p:nvSpPr>
        <p:spPr/>
        <p:txBody>
          <a:bodyPr/>
          <a:lstStyle/>
          <a:p>
            <a:fld id="{BEC3D66D-EE8F-4810-AEE3-C612CD6F8F38}" type="slidenum">
              <a:rPr lang="en-BZ" smtClean="0"/>
              <a:t>‹#›</a:t>
            </a:fld>
            <a:endParaRPr lang="en-BZ"/>
          </a:p>
        </p:txBody>
      </p:sp>
    </p:spTree>
    <p:extLst>
      <p:ext uri="{BB962C8B-B14F-4D97-AF65-F5344CB8AC3E}">
        <p14:creationId xmlns:p14="http://schemas.microsoft.com/office/powerpoint/2010/main" val="956715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F68DD1-A32F-4E3B-91EB-6822C13F1594}"/>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231C21A-F3BD-42A9-872E-F4439E2BC7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F6482D4-EF93-47A7-8B5B-AF63774443B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5F9F9F8-07D4-4327-9AD7-C8835896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19B5AA3-863A-47CA-AC2E-AA5E50CF7E5C}"/>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8AD99C98-F681-4A79-9639-9EEA4546BA4E}"/>
              </a:ext>
            </a:extLst>
          </p:cNvPr>
          <p:cNvSpPr>
            <a:spLocks noGrp="1"/>
          </p:cNvSpPr>
          <p:nvPr>
            <p:ph type="dt" sz="half" idx="10"/>
          </p:nvPr>
        </p:nvSpPr>
        <p:spPr/>
        <p:txBody>
          <a:bodyPr/>
          <a:lstStyle/>
          <a:p>
            <a:fld id="{938537A6-7811-47C3-BCF2-2CE52EBE183E}" type="datetimeFigureOut">
              <a:rPr lang="vi-VN" smtClean="0"/>
              <a:t>25/07/2021</a:t>
            </a:fld>
            <a:endParaRPr lang="vi-VN"/>
          </a:p>
        </p:txBody>
      </p:sp>
      <p:sp>
        <p:nvSpPr>
          <p:cNvPr id="8" name="Chỗ dành sẵn cho Chân trang 7">
            <a:extLst>
              <a:ext uri="{FF2B5EF4-FFF2-40B4-BE49-F238E27FC236}">
                <a16:creationId xmlns:a16="http://schemas.microsoft.com/office/drawing/2014/main" id="{70AF85A2-4D93-4DD3-AB1E-B85065342A43}"/>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2BA401BA-306D-44F3-A692-3DEB3478ACF1}"/>
              </a:ext>
            </a:extLst>
          </p:cNvPr>
          <p:cNvSpPr>
            <a:spLocks noGrp="1"/>
          </p:cNvSpPr>
          <p:nvPr>
            <p:ph type="sldNum" sz="quarter" idx="12"/>
          </p:nvPr>
        </p:nvSpPr>
        <p:spPr/>
        <p:txBody>
          <a:bodyPr/>
          <a:lstStyle/>
          <a:p>
            <a:fld id="{861279DE-D514-40BE-9FE9-F220A1395739}" type="slidenum">
              <a:rPr lang="vi-VN" smtClean="0"/>
              <a:t>‹#›</a:t>
            </a:fld>
            <a:endParaRPr lang="vi-VN"/>
          </a:p>
        </p:txBody>
      </p:sp>
    </p:spTree>
    <p:extLst>
      <p:ext uri="{BB962C8B-B14F-4D97-AF65-F5344CB8AC3E}">
        <p14:creationId xmlns:p14="http://schemas.microsoft.com/office/powerpoint/2010/main" val="3365536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389846-7318-4050-98DC-82022994C351}"/>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3AC51255-86A6-47C1-A052-D25673958A8E}"/>
              </a:ext>
            </a:extLst>
          </p:cNvPr>
          <p:cNvSpPr>
            <a:spLocks noGrp="1"/>
          </p:cNvSpPr>
          <p:nvPr>
            <p:ph type="dt" sz="half" idx="10"/>
          </p:nvPr>
        </p:nvSpPr>
        <p:spPr/>
        <p:txBody>
          <a:bodyPr/>
          <a:lstStyle/>
          <a:p>
            <a:fld id="{F4DF0B37-B3F7-4BFB-9AEE-088E79C4603B}" type="datetimeFigureOut">
              <a:rPr lang="en-BZ" smtClean="0"/>
              <a:t>25/07/2021</a:t>
            </a:fld>
            <a:endParaRPr lang="en-BZ"/>
          </a:p>
        </p:txBody>
      </p:sp>
      <p:sp>
        <p:nvSpPr>
          <p:cNvPr id="4" name="Chỗ dành sẵn cho Chân trang 3">
            <a:extLst>
              <a:ext uri="{FF2B5EF4-FFF2-40B4-BE49-F238E27FC236}">
                <a16:creationId xmlns:a16="http://schemas.microsoft.com/office/drawing/2014/main" id="{0C975A2D-216E-4C37-9F68-FEFE5E694D7D}"/>
              </a:ext>
            </a:extLst>
          </p:cNvPr>
          <p:cNvSpPr>
            <a:spLocks noGrp="1"/>
          </p:cNvSpPr>
          <p:nvPr>
            <p:ph type="ftr" sz="quarter" idx="11"/>
          </p:nvPr>
        </p:nvSpPr>
        <p:spPr/>
        <p:txBody>
          <a:bodyPr/>
          <a:lstStyle/>
          <a:p>
            <a:endParaRPr lang="en-BZ"/>
          </a:p>
        </p:txBody>
      </p:sp>
      <p:sp>
        <p:nvSpPr>
          <p:cNvPr id="5" name="Chỗ dành sẵn cho Số hiệu Bản chiếu 4">
            <a:extLst>
              <a:ext uri="{FF2B5EF4-FFF2-40B4-BE49-F238E27FC236}">
                <a16:creationId xmlns:a16="http://schemas.microsoft.com/office/drawing/2014/main" id="{89948E02-2037-45FD-8557-D76A7173AAFF}"/>
              </a:ext>
            </a:extLst>
          </p:cNvPr>
          <p:cNvSpPr>
            <a:spLocks noGrp="1"/>
          </p:cNvSpPr>
          <p:nvPr>
            <p:ph type="sldNum" sz="quarter" idx="12"/>
          </p:nvPr>
        </p:nvSpPr>
        <p:spPr/>
        <p:txBody>
          <a:bodyPr/>
          <a:lstStyle/>
          <a:p>
            <a:fld id="{BEC3D66D-EE8F-4810-AEE3-C612CD6F8F38}" type="slidenum">
              <a:rPr lang="en-BZ" smtClean="0"/>
              <a:t>‹#›</a:t>
            </a:fld>
            <a:endParaRPr lang="en-BZ"/>
          </a:p>
        </p:txBody>
      </p:sp>
    </p:spTree>
    <p:extLst>
      <p:ext uri="{BB962C8B-B14F-4D97-AF65-F5344CB8AC3E}">
        <p14:creationId xmlns:p14="http://schemas.microsoft.com/office/powerpoint/2010/main" val="20468403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A513117-7C9D-4CD1-A4F6-A13391CCBF69}"/>
              </a:ext>
            </a:extLst>
          </p:cNvPr>
          <p:cNvSpPr>
            <a:spLocks noGrp="1"/>
          </p:cNvSpPr>
          <p:nvPr>
            <p:ph type="dt" sz="half" idx="10"/>
          </p:nvPr>
        </p:nvSpPr>
        <p:spPr/>
        <p:txBody>
          <a:bodyPr/>
          <a:lstStyle/>
          <a:p>
            <a:fld id="{F4DF0B37-B3F7-4BFB-9AEE-088E79C4603B}" type="datetimeFigureOut">
              <a:rPr lang="en-BZ" smtClean="0"/>
              <a:t>25/07/2021</a:t>
            </a:fld>
            <a:endParaRPr lang="en-BZ"/>
          </a:p>
        </p:txBody>
      </p:sp>
      <p:sp>
        <p:nvSpPr>
          <p:cNvPr id="3" name="Chỗ dành sẵn cho Chân trang 2">
            <a:extLst>
              <a:ext uri="{FF2B5EF4-FFF2-40B4-BE49-F238E27FC236}">
                <a16:creationId xmlns:a16="http://schemas.microsoft.com/office/drawing/2014/main" id="{14DC3553-166A-4536-950F-7FB3D68A53CF}"/>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id="{8F57E9DB-5A8E-435E-BFCD-8C81701EE625}"/>
              </a:ext>
            </a:extLst>
          </p:cNvPr>
          <p:cNvSpPr>
            <a:spLocks noGrp="1"/>
          </p:cNvSpPr>
          <p:nvPr>
            <p:ph type="sldNum" sz="quarter" idx="12"/>
          </p:nvPr>
        </p:nvSpPr>
        <p:spPr/>
        <p:txBody>
          <a:bodyPr/>
          <a:lstStyle/>
          <a:p>
            <a:fld id="{BEC3D66D-EE8F-4810-AEE3-C612CD6F8F38}" type="slidenum">
              <a:rPr lang="en-BZ" smtClean="0"/>
              <a:t>‹#›</a:t>
            </a:fld>
            <a:endParaRPr lang="en-BZ"/>
          </a:p>
        </p:txBody>
      </p:sp>
    </p:spTree>
    <p:extLst>
      <p:ext uri="{BB962C8B-B14F-4D97-AF65-F5344CB8AC3E}">
        <p14:creationId xmlns:p14="http://schemas.microsoft.com/office/powerpoint/2010/main" val="291106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BDC5D3-9654-425B-AC7A-6F35712F859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EE9D8C4F-D960-49DC-9CF1-B63BFF6EF8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5F743BB2-1765-4614-B3A8-B990D3696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E2E182F-DF05-4180-BDF2-8592126CFCC4}"/>
              </a:ext>
            </a:extLst>
          </p:cNvPr>
          <p:cNvSpPr>
            <a:spLocks noGrp="1"/>
          </p:cNvSpPr>
          <p:nvPr>
            <p:ph type="dt" sz="half" idx="10"/>
          </p:nvPr>
        </p:nvSpPr>
        <p:spPr/>
        <p:txBody>
          <a:bodyPr/>
          <a:lstStyle/>
          <a:p>
            <a:fld id="{F4DF0B37-B3F7-4BFB-9AEE-088E79C4603B}" type="datetimeFigureOut">
              <a:rPr lang="en-BZ" smtClean="0"/>
              <a:t>25/07/2021</a:t>
            </a:fld>
            <a:endParaRPr lang="en-BZ"/>
          </a:p>
        </p:txBody>
      </p:sp>
      <p:sp>
        <p:nvSpPr>
          <p:cNvPr id="6" name="Chỗ dành sẵn cho Chân trang 5">
            <a:extLst>
              <a:ext uri="{FF2B5EF4-FFF2-40B4-BE49-F238E27FC236}">
                <a16:creationId xmlns:a16="http://schemas.microsoft.com/office/drawing/2014/main" id="{7AC92A7C-6034-4FFA-9F0B-8FA5850A825E}"/>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6082F0F6-0794-4FC0-907A-820D5FD71CE9}"/>
              </a:ext>
            </a:extLst>
          </p:cNvPr>
          <p:cNvSpPr>
            <a:spLocks noGrp="1"/>
          </p:cNvSpPr>
          <p:nvPr>
            <p:ph type="sldNum" sz="quarter" idx="12"/>
          </p:nvPr>
        </p:nvSpPr>
        <p:spPr/>
        <p:txBody>
          <a:bodyPr/>
          <a:lstStyle/>
          <a:p>
            <a:fld id="{BEC3D66D-EE8F-4810-AEE3-C612CD6F8F38}" type="slidenum">
              <a:rPr lang="en-BZ" smtClean="0"/>
              <a:t>‹#›</a:t>
            </a:fld>
            <a:endParaRPr lang="en-BZ"/>
          </a:p>
        </p:txBody>
      </p:sp>
    </p:spTree>
    <p:extLst>
      <p:ext uri="{BB962C8B-B14F-4D97-AF65-F5344CB8AC3E}">
        <p14:creationId xmlns:p14="http://schemas.microsoft.com/office/powerpoint/2010/main" val="869871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EFD420-6014-4C6B-A100-555F67D4CE1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835FF8DA-5EDF-4F2E-8BCF-63B086C084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id="{DD1B0BA4-6DAC-4975-8124-CAD4802F7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C769CED-E35E-4923-97B0-F960FBB719FF}"/>
              </a:ext>
            </a:extLst>
          </p:cNvPr>
          <p:cNvSpPr>
            <a:spLocks noGrp="1"/>
          </p:cNvSpPr>
          <p:nvPr>
            <p:ph type="dt" sz="half" idx="10"/>
          </p:nvPr>
        </p:nvSpPr>
        <p:spPr/>
        <p:txBody>
          <a:bodyPr/>
          <a:lstStyle/>
          <a:p>
            <a:fld id="{F4DF0B37-B3F7-4BFB-9AEE-088E79C4603B}" type="datetimeFigureOut">
              <a:rPr lang="en-BZ" smtClean="0"/>
              <a:t>25/07/2021</a:t>
            </a:fld>
            <a:endParaRPr lang="en-BZ"/>
          </a:p>
        </p:txBody>
      </p:sp>
      <p:sp>
        <p:nvSpPr>
          <p:cNvPr id="6" name="Chỗ dành sẵn cho Chân trang 5">
            <a:extLst>
              <a:ext uri="{FF2B5EF4-FFF2-40B4-BE49-F238E27FC236}">
                <a16:creationId xmlns:a16="http://schemas.microsoft.com/office/drawing/2014/main" id="{9CE57455-D72A-496E-B60B-D6A89D5C3EC6}"/>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E115B1D5-2029-484E-BA25-E87B28ACDFE8}"/>
              </a:ext>
            </a:extLst>
          </p:cNvPr>
          <p:cNvSpPr>
            <a:spLocks noGrp="1"/>
          </p:cNvSpPr>
          <p:nvPr>
            <p:ph type="sldNum" sz="quarter" idx="12"/>
          </p:nvPr>
        </p:nvSpPr>
        <p:spPr/>
        <p:txBody>
          <a:bodyPr/>
          <a:lstStyle/>
          <a:p>
            <a:fld id="{BEC3D66D-EE8F-4810-AEE3-C612CD6F8F38}" type="slidenum">
              <a:rPr lang="en-BZ" smtClean="0"/>
              <a:t>‹#›</a:t>
            </a:fld>
            <a:endParaRPr lang="en-BZ"/>
          </a:p>
        </p:txBody>
      </p:sp>
    </p:spTree>
    <p:extLst>
      <p:ext uri="{BB962C8B-B14F-4D97-AF65-F5344CB8AC3E}">
        <p14:creationId xmlns:p14="http://schemas.microsoft.com/office/powerpoint/2010/main" val="2500766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6E832B-5F8F-4167-A8A5-C00D2C8BADDA}"/>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FD5AAA23-42F5-43C3-949B-C5BEEB03A12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B3265506-5112-4A67-B4A6-B0BFA96C1736}"/>
              </a:ext>
            </a:extLst>
          </p:cNvPr>
          <p:cNvSpPr>
            <a:spLocks noGrp="1"/>
          </p:cNvSpPr>
          <p:nvPr>
            <p:ph type="dt" sz="half" idx="10"/>
          </p:nvPr>
        </p:nvSpPr>
        <p:spPr/>
        <p:txBody>
          <a:bodyPr/>
          <a:lstStyle/>
          <a:p>
            <a:fld id="{F4DF0B37-B3F7-4BFB-9AEE-088E79C4603B}" type="datetimeFigureOut">
              <a:rPr lang="en-BZ" smtClean="0"/>
              <a:t>25/07/2021</a:t>
            </a:fld>
            <a:endParaRPr lang="en-BZ"/>
          </a:p>
        </p:txBody>
      </p:sp>
      <p:sp>
        <p:nvSpPr>
          <p:cNvPr id="5" name="Chỗ dành sẵn cho Chân trang 4">
            <a:extLst>
              <a:ext uri="{FF2B5EF4-FFF2-40B4-BE49-F238E27FC236}">
                <a16:creationId xmlns:a16="http://schemas.microsoft.com/office/drawing/2014/main" id="{D0ABF01F-EB04-47C2-A2E4-702F8560F78C}"/>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B2CF3AD2-CF90-4873-BCE4-6D592EE65358}"/>
              </a:ext>
            </a:extLst>
          </p:cNvPr>
          <p:cNvSpPr>
            <a:spLocks noGrp="1"/>
          </p:cNvSpPr>
          <p:nvPr>
            <p:ph type="sldNum" sz="quarter" idx="12"/>
          </p:nvPr>
        </p:nvSpPr>
        <p:spPr/>
        <p:txBody>
          <a:bodyPr/>
          <a:lstStyle/>
          <a:p>
            <a:fld id="{BEC3D66D-EE8F-4810-AEE3-C612CD6F8F38}" type="slidenum">
              <a:rPr lang="en-BZ" smtClean="0"/>
              <a:t>‹#›</a:t>
            </a:fld>
            <a:endParaRPr lang="en-BZ"/>
          </a:p>
        </p:txBody>
      </p:sp>
    </p:spTree>
    <p:extLst>
      <p:ext uri="{BB962C8B-B14F-4D97-AF65-F5344CB8AC3E}">
        <p14:creationId xmlns:p14="http://schemas.microsoft.com/office/powerpoint/2010/main" val="1994491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05F009E-B8CF-4781-84A2-5CBC1E360E8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50AF5931-003B-41DA-80DC-EBCD2F2209F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9442B287-2A2A-4BC1-BED4-584E982D2C28}"/>
              </a:ext>
            </a:extLst>
          </p:cNvPr>
          <p:cNvSpPr>
            <a:spLocks noGrp="1"/>
          </p:cNvSpPr>
          <p:nvPr>
            <p:ph type="dt" sz="half" idx="10"/>
          </p:nvPr>
        </p:nvSpPr>
        <p:spPr/>
        <p:txBody>
          <a:bodyPr/>
          <a:lstStyle/>
          <a:p>
            <a:fld id="{F4DF0B37-B3F7-4BFB-9AEE-088E79C4603B}" type="datetimeFigureOut">
              <a:rPr lang="en-BZ" smtClean="0"/>
              <a:t>25/07/2021</a:t>
            </a:fld>
            <a:endParaRPr lang="en-BZ"/>
          </a:p>
        </p:txBody>
      </p:sp>
      <p:sp>
        <p:nvSpPr>
          <p:cNvPr id="5" name="Chỗ dành sẵn cho Chân trang 4">
            <a:extLst>
              <a:ext uri="{FF2B5EF4-FFF2-40B4-BE49-F238E27FC236}">
                <a16:creationId xmlns:a16="http://schemas.microsoft.com/office/drawing/2014/main" id="{97B5EE27-BBBD-435A-9927-A0243D929849}"/>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4B643A70-022E-4A4B-90E0-E077881FE8B6}"/>
              </a:ext>
            </a:extLst>
          </p:cNvPr>
          <p:cNvSpPr>
            <a:spLocks noGrp="1"/>
          </p:cNvSpPr>
          <p:nvPr>
            <p:ph type="sldNum" sz="quarter" idx="12"/>
          </p:nvPr>
        </p:nvSpPr>
        <p:spPr/>
        <p:txBody>
          <a:bodyPr/>
          <a:lstStyle/>
          <a:p>
            <a:fld id="{BEC3D66D-EE8F-4810-AEE3-C612CD6F8F38}" type="slidenum">
              <a:rPr lang="en-BZ" smtClean="0"/>
              <a:t>‹#›</a:t>
            </a:fld>
            <a:endParaRPr lang="en-BZ"/>
          </a:p>
        </p:txBody>
      </p:sp>
    </p:spTree>
    <p:extLst>
      <p:ext uri="{BB962C8B-B14F-4D97-AF65-F5344CB8AC3E}">
        <p14:creationId xmlns:p14="http://schemas.microsoft.com/office/powerpoint/2010/main" val="1830385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D3A574-7372-417E-9D75-DBC618CC446E}"/>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0501EC3-2026-4B69-B071-A688AD102919}"/>
              </a:ext>
            </a:extLst>
          </p:cNvPr>
          <p:cNvSpPr>
            <a:spLocks noGrp="1"/>
          </p:cNvSpPr>
          <p:nvPr>
            <p:ph type="dt" sz="half" idx="10"/>
          </p:nvPr>
        </p:nvSpPr>
        <p:spPr/>
        <p:txBody>
          <a:bodyPr/>
          <a:lstStyle/>
          <a:p>
            <a:fld id="{938537A6-7811-47C3-BCF2-2CE52EBE183E}" type="datetimeFigureOut">
              <a:rPr lang="vi-VN" smtClean="0"/>
              <a:t>25/07/2021</a:t>
            </a:fld>
            <a:endParaRPr lang="vi-VN"/>
          </a:p>
        </p:txBody>
      </p:sp>
      <p:sp>
        <p:nvSpPr>
          <p:cNvPr id="4" name="Chỗ dành sẵn cho Chân trang 3">
            <a:extLst>
              <a:ext uri="{FF2B5EF4-FFF2-40B4-BE49-F238E27FC236}">
                <a16:creationId xmlns:a16="http://schemas.microsoft.com/office/drawing/2014/main" id="{44250031-E428-488A-8807-C65325887C7E}"/>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36F80987-B647-4221-ABFA-9E0E620192EC}"/>
              </a:ext>
            </a:extLst>
          </p:cNvPr>
          <p:cNvSpPr>
            <a:spLocks noGrp="1"/>
          </p:cNvSpPr>
          <p:nvPr>
            <p:ph type="sldNum" sz="quarter" idx="12"/>
          </p:nvPr>
        </p:nvSpPr>
        <p:spPr/>
        <p:txBody>
          <a:bodyPr/>
          <a:lstStyle/>
          <a:p>
            <a:fld id="{861279DE-D514-40BE-9FE9-F220A1395739}" type="slidenum">
              <a:rPr lang="vi-VN" smtClean="0"/>
              <a:t>‹#›</a:t>
            </a:fld>
            <a:endParaRPr lang="vi-VN"/>
          </a:p>
        </p:txBody>
      </p:sp>
    </p:spTree>
    <p:extLst>
      <p:ext uri="{BB962C8B-B14F-4D97-AF65-F5344CB8AC3E}">
        <p14:creationId xmlns:p14="http://schemas.microsoft.com/office/powerpoint/2010/main" val="49244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0376F2D-0430-46C4-B7E6-952082E016CF}"/>
              </a:ext>
            </a:extLst>
          </p:cNvPr>
          <p:cNvSpPr>
            <a:spLocks noGrp="1"/>
          </p:cNvSpPr>
          <p:nvPr>
            <p:ph type="dt" sz="half" idx="10"/>
          </p:nvPr>
        </p:nvSpPr>
        <p:spPr/>
        <p:txBody>
          <a:bodyPr/>
          <a:lstStyle/>
          <a:p>
            <a:fld id="{938537A6-7811-47C3-BCF2-2CE52EBE183E}" type="datetimeFigureOut">
              <a:rPr lang="vi-VN" smtClean="0"/>
              <a:t>25/07/2021</a:t>
            </a:fld>
            <a:endParaRPr lang="vi-VN"/>
          </a:p>
        </p:txBody>
      </p:sp>
      <p:sp>
        <p:nvSpPr>
          <p:cNvPr id="3" name="Chỗ dành sẵn cho Chân trang 2">
            <a:extLst>
              <a:ext uri="{FF2B5EF4-FFF2-40B4-BE49-F238E27FC236}">
                <a16:creationId xmlns:a16="http://schemas.microsoft.com/office/drawing/2014/main" id="{B5CCCB61-556E-44DD-A9EE-E22FD413444B}"/>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D7AC0C89-5D03-43EB-8C85-8244B005D78D}"/>
              </a:ext>
            </a:extLst>
          </p:cNvPr>
          <p:cNvSpPr>
            <a:spLocks noGrp="1"/>
          </p:cNvSpPr>
          <p:nvPr>
            <p:ph type="sldNum" sz="quarter" idx="12"/>
          </p:nvPr>
        </p:nvSpPr>
        <p:spPr/>
        <p:txBody>
          <a:bodyPr/>
          <a:lstStyle/>
          <a:p>
            <a:fld id="{861279DE-D514-40BE-9FE9-F220A1395739}" type="slidenum">
              <a:rPr lang="vi-VN" smtClean="0"/>
              <a:t>‹#›</a:t>
            </a:fld>
            <a:endParaRPr lang="vi-VN"/>
          </a:p>
        </p:txBody>
      </p:sp>
    </p:spTree>
    <p:extLst>
      <p:ext uri="{BB962C8B-B14F-4D97-AF65-F5344CB8AC3E}">
        <p14:creationId xmlns:p14="http://schemas.microsoft.com/office/powerpoint/2010/main" val="160215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A97A0A-E217-428E-B106-B502F77573A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7E8D722B-BCEE-487C-AD16-9E9EE4B794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F53A12E-50D3-4C86-A11B-76814ADA6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AF9B58-0720-4B6E-BE6D-88C8A4A7CF9B}"/>
              </a:ext>
            </a:extLst>
          </p:cNvPr>
          <p:cNvSpPr>
            <a:spLocks noGrp="1"/>
          </p:cNvSpPr>
          <p:nvPr>
            <p:ph type="dt" sz="half" idx="10"/>
          </p:nvPr>
        </p:nvSpPr>
        <p:spPr/>
        <p:txBody>
          <a:bodyPr/>
          <a:lstStyle/>
          <a:p>
            <a:fld id="{938537A6-7811-47C3-BCF2-2CE52EBE183E}" type="datetimeFigureOut">
              <a:rPr lang="vi-VN" smtClean="0"/>
              <a:t>25/07/2021</a:t>
            </a:fld>
            <a:endParaRPr lang="vi-VN"/>
          </a:p>
        </p:txBody>
      </p:sp>
      <p:sp>
        <p:nvSpPr>
          <p:cNvPr id="6" name="Chỗ dành sẵn cho Chân trang 5">
            <a:extLst>
              <a:ext uri="{FF2B5EF4-FFF2-40B4-BE49-F238E27FC236}">
                <a16:creationId xmlns:a16="http://schemas.microsoft.com/office/drawing/2014/main" id="{06181384-E470-42AC-A367-387A45065C78}"/>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ABB335F7-0213-4722-A395-9715B026DBE1}"/>
              </a:ext>
            </a:extLst>
          </p:cNvPr>
          <p:cNvSpPr>
            <a:spLocks noGrp="1"/>
          </p:cNvSpPr>
          <p:nvPr>
            <p:ph type="sldNum" sz="quarter" idx="12"/>
          </p:nvPr>
        </p:nvSpPr>
        <p:spPr/>
        <p:txBody>
          <a:bodyPr/>
          <a:lstStyle/>
          <a:p>
            <a:fld id="{861279DE-D514-40BE-9FE9-F220A1395739}" type="slidenum">
              <a:rPr lang="vi-VN" smtClean="0"/>
              <a:t>‹#›</a:t>
            </a:fld>
            <a:endParaRPr lang="vi-VN"/>
          </a:p>
        </p:txBody>
      </p:sp>
    </p:spTree>
    <p:extLst>
      <p:ext uri="{BB962C8B-B14F-4D97-AF65-F5344CB8AC3E}">
        <p14:creationId xmlns:p14="http://schemas.microsoft.com/office/powerpoint/2010/main" val="1267015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3D426F-2969-4685-A5DD-5E496977E14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C25D66FF-0261-4F30-8634-221970089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C75990B-19CB-4EEE-BC66-69CDE06BB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4107B19-C9A3-49D8-9798-7059567E25AD}"/>
              </a:ext>
            </a:extLst>
          </p:cNvPr>
          <p:cNvSpPr>
            <a:spLocks noGrp="1"/>
          </p:cNvSpPr>
          <p:nvPr>
            <p:ph type="dt" sz="half" idx="10"/>
          </p:nvPr>
        </p:nvSpPr>
        <p:spPr/>
        <p:txBody>
          <a:bodyPr/>
          <a:lstStyle/>
          <a:p>
            <a:fld id="{938537A6-7811-47C3-BCF2-2CE52EBE183E}" type="datetimeFigureOut">
              <a:rPr lang="vi-VN" smtClean="0"/>
              <a:t>25/07/2021</a:t>
            </a:fld>
            <a:endParaRPr lang="vi-VN"/>
          </a:p>
        </p:txBody>
      </p:sp>
      <p:sp>
        <p:nvSpPr>
          <p:cNvPr id="6" name="Chỗ dành sẵn cho Chân trang 5">
            <a:extLst>
              <a:ext uri="{FF2B5EF4-FFF2-40B4-BE49-F238E27FC236}">
                <a16:creationId xmlns:a16="http://schemas.microsoft.com/office/drawing/2014/main" id="{D485358A-7AA5-4386-BED0-3104C4C8D77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DF55A60-72B2-4C61-93A6-79F63DD7BDDE}"/>
              </a:ext>
            </a:extLst>
          </p:cNvPr>
          <p:cNvSpPr>
            <a:spLocks noGrp="1"/>
          </p:cNvSpPr>
          <p:nvPr>
            <p:ph type="sldNum" sz="quarter" idx="12"/>
          </p:nvPr>
        </p:nvSpPr>
        <p:spPr/>
        <p:txBody>
          <a:bodyPr/>
          <a:lstStyle/>
          <a:p>
            <a:fld id="{861279DE-D514-40BE-9FE9-F220A1395739}" type="slidenum">
              <a:rPr lang="vi-VN" smtClean="0"/>
              <a:t>‹#›</a:t>
            </a:fld>
            <a:endParaRPr lang="vi-VN"/>
          </a:p>
        </p:txBody>
      </p:sp>
    </p:spTree>
    <p:extLst>
      <p:ext uri="{BB962C8B-B14F-4D97-AF65-F5344CB8AC3E}">
        <p14:creationId xmlns:p14="http://schemas.microsoft.com/office/powerpoint/2010/main" val="228171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369EABA-4AD7-4A62-9DD7-4ECAE5919D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ABEBFE7E-4FCF-487C-A03A-A9158C7329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652DC24-EB37-4A92-86A8-5270AE9ADE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537A6-7811-47C3-BCF2-2CE52EBE183E}" type="datetimeFigureOut">
              <a:rPr lang="vi-VN" smtClean="0"/>
              <a:t>25/07/2021</a:t>
            </a:fld>
            <a:endParaRPr lang="vi-VN"/>
          </a:p>
        </p:txBody>
      </p:sp>
      <p:sp>
        <p:nvSpPr>
          <p:cNvPr id="5" name="Chỗ dành sẵn cho Chân trang 4">
            <a:extLst>
              <a:ext uri="{FF2B5EF4-FFF2-40B4-BE49-F238E27FC236}">
                <a16:creationId xmlns:a16="http://schemas.microsoft.com/office/drawing/2014/main" id="{05AA90BF-FAAB-4C8C-A3D7-14E34354F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3FD6D1F1-FC4E-4342-959C-41DD141A50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279DE-D514-40BE-9FE9-F220A1395739}" type="slidenum">
              <a:rPr lang="vi-VN" smtClean="0"/>
              <a:t>‹#›</a:t>
            </a:fld>
            <a:endParaRPr lang="vi-VN"/>
          </a:p>
        </p:txBody>
      </p:sp>
    </p:spTree>
    <p:extLst>
      <p:ext uri="{BB962C8B-B14F-4D97-AF65-F5344CB8AC3E}">
        <p14:creationId xmlns:p14="http://schemas.microsoft.com/office/powerpoint/2010/main" val="26416346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39B36-B5B6-4A24-8770-FEE27953C13A}" type="datetimeFigureOut">
              <a:rPr lang="zh-CN" altLang="en-US" smtClean="0"/>
              <a:t>2021/7/25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990E3-08E5-4D85-A1E6-5D723C52C5F4}" type="slidenum">
              <a:rPr lang="zh-CN" altLang="en-US" smtClean="0"/>
              <a:t>‹#›</a:t>
            </a:fld>
            <a:endParaRPr lang="zh-CN" altLang="en-US"/>
          </a:p>
        </p:txBody>
      </p:sp>
    </p:spTree>
    <p:extLst>
      <p:ext uri="{BB962C8B-B14F-4D97-AF65-F5344CB8AC3E}">
        <p14:creationId xmlns:p14="http://schemas.microsoft.com/office/powerpoint/2010/main" val="424565058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8A2AC1-D25E-4F2D-9BA8-2EE2E30E1CE2}" type="datetimeFigureOut">
              <a:rPr lang="en-US" smtClean="0"/>
              <a:pPr/>
              <a:t>7/25/2021</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0FB73-A423-4A6C-B6F3-4842D426048F}" type="slidenum">
              <a:rPr lang="vi-VN" smtClean="0"/>
              <a:pPr/>
              <a:t>‹#›</a:t>
            </a:fld>
            <a:endParaRPr lang="vi-VN"/>
          </a:p>
        </p:txBody>
      </p:sp>
    </p:spTree>
    <p:extLst>
      <p:ext uri="{BB962C8B-B14F-4D97-AF65-F5344CB8AC3E}">
        <p14:creationId xmlns:p14="http://schemas.microsoft.com/office/powerpoint/2010/main" val="60871747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DBEC7155-39C4-4D78-A6D0-909138B59601}" type="datetimeFigureOut">
              <a:rPr lang="en-US" smtClean="0"/>
              <a:t>7/25/2021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5A871D27-0CE8-4F84-B7C7-B6E65FDA6011}" type="slidenum">
              <a:rPr lang="en-US" smtClean="0"/>
              <a:t>‹#›</a:t>
            </a:fld>
            <a:endParaRPr lang="en-US"/>
          </a:p>
        </p:txBody>
      </p:sp>
    </p:spTree>
    <p:extLst>
      <p:ext uri="{BB962C8B-B14F-4D97-AF65-F5344CB8AC3E}">
        <p14:creationId xmlns:p14="http://schemas.microsoft.com/office/powerpoint/2010/main" val="199229343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501646B5-0304-4B77-8811-676128A265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0034B36F-BB9D-493F-B2E4-2E1389E7B0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3D2DE43B-0A65-4784-8B96-616E371466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F0B37-B3F7-4BFB-9AEE-088E79C4603B}" type="datetimeFigureOut">
              <a:rPr lang="en-BZ" smtClean="0"/>
              <a:t>25/07/2021</a:t>
            </a:fld>
            <a:endParaRPr lang="en-BZ"/>
          </a:p>
        </p:txBody>
      </p:sp>
      <p:sp>
        <p:nvSpPr>
          <p:cNvPr id="5" name="Chỗ dành sẵn cho Chân trang 4">
            <a:extLst>
              <a:ext uri="{FF2B5EF4-FFF2-40B4-BE49-F238E27FC236}">
                <a16:creationId xmlns:a16="http://schemas.microsoft.com/office/drawing/2014/main" id="{79282F40-3593-4244-86E3-65095367F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a:extLst>
              <a:ext uri="{FF2B5EF4-FFF2-40B4-BE49-F238E27FC236}">
                <a16:creationId xmlns:a16="http://schemas.microsoft.com/office/drawing/2014/main" id="{22D76EEB-CD5A-4D7C-9482-E208142F76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3D66D-EE8F-4810-AEE3-C612CD6F8F38}" type="slidenum">
              <a:rPr lang="en-BZ" smtClean="0"/>
              <a:t>‹#›</a:t>
            </a:fld>
            <a:endParaRPr lang="en-BZ"/>
          </a:p>
        </p:txBody>
      </p:sp>
    </p:spTree>
    <p:extLst>
      <p:ext uri="{BB962C8B-B14F-4D97-AF65-F5344CB8AC3E}">
        <p14:creationId xmlns:p14="http://schemas.microsoft.com/office/powerpoint/2010/main" val="8618987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image" Target="../media/image12.jpeg"/><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jpg"/><Relationship Id="rId7" Type="http://schemas.openxmlformats.org/officeDocument/2006/relationships/diagramColors" Target="../diagrams/colors2.xml"/><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jpeg"/><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8.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6.xml"/><Relationship Id="rId7" Type="http://schemas.openxmlformats.org/officeDocument/2006/relationships/image" Target="../media/image29.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1.jp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0.jpg"/><Relationship Id="rId7" Type="http://schemas.openxmlformats.org/officeDocument/2006/relationships/diagramColors" Target="../diagrams/colors10.xml"/><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45.gif"/><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46.gif"/></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8.png"/><Relationship Id="rId5" Type="http://schemas.openxmlformats.org/officeDocument/2006/relationships/image" Target="../media/image47.jfif"/><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8.png"/><Relationship Id="rId5" Type="http://schemas.openxmlformats.org/officeDocument/2006/relationships/image" Target="../media/image47.jfif"/><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8.png"/><Relationship Id="rId5" Type="http://schemas.openxmlformats.org/officeDocument/2006/relationships/image" Target="../media/image47.jfif"/><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8.png"/><Relationship Id="rId5" Type="http://schemas.openxmlformats.org/officeDocument/2006/relationships/image" Target="../media/image47.jfif"/><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8.png"/><Relationship Id="rId5" Type="http://schemas.openxmlformats.org/officeDocument/2006/relationships/image" Target="../media/image47.jfif"/><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8.png"/><Relationship Id="rId5" Type="http://schemas.openxmlformats.org/officeDocument/2006/relationships/image" Target="../media/image47.jfif"/><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8.png"/><Relationship Id="rId5" Type="http://schemas.openxmlformats.org/officeDocument/2006/relationships/image" Target="../media/image47.jfif"/><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8.png"/><Relationship Id="rId5" Type="http://schemas.openxmlformats.org/officeDocument/2006/relationships/image" Target="../media/image47.jfif"/><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8.png"/><Relationship Id="rId5" Type="http://schemas.openxmlformats.org/officeDocument/2006/relationships/image" Target="../media/image47.jfif"/><Relationship Id="rId4" Type="http://schemas.openxmlformats.org/officeDocument/2006/relationships/audio" Target="../media/audio1.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48.png"/><Relationship Id="rId5" Type="http://schemas.openxmlformats.org/officeDocument/2006/relationships/image" Target="../media/image47.jf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1CF249-51F8-450B-A465-F7407CA53E25}"/>
              </a:ext>
            </a:extLst>
          </p:cNvPr>
          <p:cNvSpPr>
            <a:spLocks noGrp="1"/>
          </p:cNvSpPr>
          <p:nvPr>
            <p:ph type="title"/>
          </p:nvPr>
        </p:nvSpPr>
        <p:spPr/>
        <p:txBody>
          <a:bodyPr/>
          <a:lstStyle/>
          <a:p>
            <a:endParaRPr lang="vi-VN">
              <a:latin typeface="Arial" panose="020B0604020202020204" pitchFamily="34" charset="0"/>
              <a:cs typeface="Arial" panose="020B0604020202020204" pitchFamily="34" charset="0"/>
              <a:sym typeface="Arial" panose="020B0604020202020204" pitchFamily="34" charset="0"/>
            </a:endParaRPr>
          </a:p>
        </p:txBody>
      </p:sp>
      <p:pic>
        <p:nvPicPr>
          <p:cNvPr id="4" name="KHỞI ĐỘNG 2">
            <a:hlinkClick r:id="" action="ppaction://media"/>
            <a:extLst>
              <a:ext uri="{FF2B5EF4-FFF2-40B4-BE49-F238E27FC236}">
                <a16:creationId xmlns:a16="http://schemas.microsoft.com/office/drawing/2014/main" id="{01DA1798-F917-441B-BDC9-D6B9A472F95C}"/>
              </a:ext>
            </a:extLst>
          </p:cNvPr>
          <p:cNvPicPr>
            <a:picLocks noGrp="1" noChangeAspect="1"/>
          </p:cNvPicPr>
          <p:nvPr>
            <p:ph idx="1"/>
            <a:videoFile r:link="rId1"/>
            <p:extLst>
              <p:ext uri="{DAA4B4D4-6D71-4841-9C94-3DE7FCFB9230}">
                <p14:media xmlns:p14="http://schemas.microsoft.com/office/powerpoint/2010/main" r:embed="rId2">
                  <p14:trim st="257"/>
                </p14:media>
              </p:ext>
            </p:extLst>
          </p:nvPr>
        </p:nvPicPr>
        <p:blipFill>
          <a:blip r:embed="rId6"/>
          <a:stretch>
            <a:fillRect/>
          </a:stretch>
        </p:blipFill>
        <p:spPr>
          <a:xfrm>
            <a:off x="0" y="0"/>
            <a:ext cx="12192276" cy="6858000"/>
          </a:xfrm>
        </p:spPr>
      </p:pic>
      <p:pic>
        <p:nvPicPr>
          <p:cNvPr id="3" name="3585_Celtic Jig">
            <a:hlinkClick r:id="" action="ppaction://media"/>
            <a:extLst>
              <a:ext uri="{FF2B5EF4-FFF2-40B4-BE49-F238E27FC236}">
                <a16:creationId xmlns:a16="http://schemas.microsoft.com/office/drawing/2014/main" id="{838AC6C3-83A4-4E0F-972B-C5C32EA32A6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94518" y="-913607"/>
            <a:ext cx="487363" cy="487363"/>
          </a:xfrm>
          <a:prstGeom prst="rect">
            <a:avLst/>
          </a:prstGeom>
        </p:spPr>
      </p:pic>
    </p:spTree>
    <p:extLst>
      <p:ext uri="{BB962C8B-B14F-4D97-AF65-F5344CB8AC3E}">
        <p14:creationId xmlns:p14="http://schemas.microsoft.com/office/powerpoint/2010/main" val="281927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77" fill="hold"/>
                                        <p:tgtEl>
                                          <p:spTgt spid="4"/>
                                        </p:tgtEl>
                                      </p:cBhvr>
                                    </p:cmd>
                                  </p:childTnLst>
                                </p:cTn>
                              </p:par>
                              <p:par>
                                <p:cTn id="7" presetID="1" presetClass="mediacall" presetSubtype="0" fill="hold" nodeType="withEffect">
                                  <p:stCondLst>
                                    <p:cond delay="0"/>
                                  </p:stCondLst>
                                  <p:childTnLst>
                                    <p:cmd type="call" cmd="playFrom(0.0)">
                                      <p:cBhvr>
                                        <p:cTn id="8" dur="19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10777114" y="648063"/>
            <a:ext cx="476251" cy="857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3" name="Rectangle 62"/>
          <p:cNvSpPr/>
          <p:nvPr/>
        </p:nvSpPr>
        <p:spPr>
          <a:xfrm>
            <a:off x="918912" y="638383"/>
            <a:ext cx="476251" cy="857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1" name="Rectangle 10"/>
          <p:cNvSpPr/>
          <p:nvPr/>
        </p:nvSpPr>
        <p:spPr>
          <a:xfrm>
            <a:off x="737939" y="353134"/>
            <a:ext cx="180975" cy="24479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 name="Rectangle 11"/>
          <p:cNvSpPr/>
          <p:nvPr/>
        </p:nvSpPr>
        <p:spPr>
          <a:xfrm>
            <a:off x="11224964" y="353132"/>
            <a:ext cx="180975" cy="24479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 name="Trapezoid 12"/>
          <p:cNvSpPr/>
          <p:nvPr/>
        </p:nvSpPr>
        <p:spPr>
          <a:xfrm rot="10800000">
            <a:off x="523625" y="708"/>
            <a:ext cx="609600" cy="352425"/>
          </a:xfrm>
          <a:prstGeom prst="trapezoi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4" name="Trapezoid 13"/>
          <p:cNvSpPr/>
          <p:nvPr/>
        </p:nvSpPr>
        <p:spPr>
          <a:xfrm rot="10800000">
            <a:off x="11010650" y="708"/>
            <a:ext cx="609600" cy="352425"/>
          </a:xfrm>
          <a:prstGeom prst="trapezoi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8" name="Freeform 29"/>
          <p:cNvSpPr>
            <a:spLocks/>
          </p:cNvSpPr>
          <p:nvPr/>
        </p:nvSpPr>
        <p:spPr bwMode="auto">
          <a:xfrm>
            <a:off x="1434962" y="409939"/>
            <a:ext cx="9293851" cy="238125"/>
          </a:xfrm>
          <a:custGeom>
            <a:avLst/>
            <a:gdLst>
              <a:gd name="T0" fmla="*/ 0 w 2348"/>
              <a:gd name="T1" fmla="*/ 0 h 73"/>
              <a:gd name="T2" fmla="*/ 540 w 2348"/>
              <a:gd name="T3" fmla="*/ 62 h 73"/>
              <a:gd name="T4" fmla="*/ 886 w 2348"/>
              <a:gd name="T5" fmla="*/ 73 h 73"/>
              <a:gd name="T6" fmla="*/ 1681 w 2348"/>
              <a:gd name="T7" fmla="*/ 73 h 73"/>
              <a:gd name="T8" fmla="*/ 2348 w 2348"/>
              <a:gd name="T9" fmla="*/ 0 h 73"/>
            </a:gdLst>
            <a:ahLst/>
            <a:cxnLst>
              <a:cxn ang="0">
                <a:pos x="T0" y="T1"/>
              </a:cxn>
              <a:cxn ang="0">
                <a:pos x="T2" y="T3"/>
              </a:cxn>
              <a:cxn ang="0">
                <a:pos x="T4" y="T5"/>
              </a:cxn>
              <a:cxn ang="0">
                <a:pos x="T6" y="T7"/>
              </a:cxn>
              <a:cxn ang="0">
                <a:pos x="T8" y="T9"/>
              </a:cxn>
            </a:cxnLst>
            <a:rect l="0" t="0" r="r" b="b"/>
            <a:pathLst>
              <a:path w="2348" h="73">
                <a:moveTo>
                  <a:pt x="0" y="0"/>
                </a:moveTo>
                <a:cubicBezTo>
                  <a:pt x="0" y="0"/>
                  <a:pt x="456" y="58"/>
                  <a:pt x="540" y="62"/>
                </a:cubicBezTo>
                <a:cubicBezTo>
                  <a:pt x="623" y="66"/>
                  <a:pt x="853" y="73"/>
                  <a:pt x="886" y="73"/>
                </a:cubicBezTo>
                <a:cubicBezTo>
                  <a:pt x="919" y="73"/>
                  <a:pt x="1681" y="73"/>
                  <a:pt x="1681" y="73"/>
                </a:cubicBezTo>
                <a:cubicBezTo>
                  <a:pt x="1681" y="73"/>
                  <a:pt x="2179" y="32"/>
                  <a:pt x="2348" y="0"/>
                </a:cubicBezTo>
              </a:path>
            </a:pathLst>
          </a:custGeom>
          <a:noFill/>
          <a:ln w="39688"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9" name="Freeform 30"/>
          <p:cNvSpPr>
            <a:spLocks/>
          </p:cNvSpPr>
          <p:nvPr/>
        </p:nvSpPr>
        <p:spPr bwMode="auto">
          <a:xfrm>
            <a:off x="1392281" y="793329"/>
            <a:ext cx="9398603" cy="137631"/>
          </a:xfrm>
          <a:custGeom>
            <a:avLst/>
            <a:gdLst>
              <a:gd name="T0" fmla="*/ 0 w 2358"/>
              <a:gd name="T1" fmla="*/ 37 h 48"/>
              <a:gd name="T2" fmla="*/ 615 w 2358"/>
              <a:gd name="T3" fmla="*/ 17 h 48"/>
              <a:gd name="T4" fmla="*/ 1131 w 2358"/>
              <a:gd name="T5" fmla="*/ 39 h 48"/>
              <a:gd name="T6" fmla="*/ 1534 w 2358"/>
              <a:gd name="T7" fmla="*/ 17 h 48"/>
              <a:gd name="T8" fmla="*/ 2043 w 2358"/>
              <a:gd name="T9" fmla="*/ 39 h 48"/>
              <a:gd name="T10" fmla="*/ 2358 w 2358"/>
              <a:gd name="T11" fmla="*/ 39 h 48"/>
            </a:gdLst>
            <a:ahLst/>
            <a:cxnLst>
              <a:cxn ang="0">
                <a:pos x="T0" y="T1"/>
              </a:cxn>
              <a:cxn ang="0">
                <a:pos x="T2" y="T3"/>
              </a:cxn>
              <a:cxn ang="0">
                <a:pos x="T4" y="T5"/>
              </a:cxn>
              <a:cxn ang="0">
                <a:pos x="T6" y="T7"/>
              </a:cxn>
              <a:cxn ang="0">
                <a:pos x="T8" y="T9"/>
              </a:cxn>
              <a:cxn ang="0">
                <a:pos x="T10" y="T11"/>
              </a:cxn>
            </a:cxnLst>
            <a:rect l="0" t="0" r="r" b="b"/>
            <a:pathLst>
              <a:path w="2358" h="48">
                <a:moveTo>
                  <a:pt x="0" y="37"/>
                </a:moveTo>
                <a:cubicBezTo>
                  <a:pt x="0" y="37"/>
                  <a:pt x="443" y="0"/>
                  <a:pt x="615" y="17"/>
                </a:cubicBezTo>
                <a:cubicBezTo>
                  <a:pt x="787" y="34"/>
                  <a:pt x="1045" y="41"/>
                  <a:pt x="1131" y="39"/>
                </a:cubicBezTo>
                <a:cubicBezTo>
                  <a:pt x="1217" y="36"/>
                  <a:pt x="1394" y="17"/>
                  <a:pt x="1534" y="17"/>
                </a:cubicBezTo>
                <a:cubicBezTo>
                  <a:pt x="1675" y="17"/>
                  <a:pt x="1981" y="30"/>
                  <a:pt x="2043" y="39"/>
                </a:cubicBezTo>
                <a:cubicBezTo>
                  <a:pt x="2105" y="48"/>
                  <a:pt x="2358" y="39"/>
                  <a:pt x="2358" y="39"/>
                </a:cubicBezTo>
              </a:path>
            </a:pathLst>
          </a:custGeom>
          <a:noFill/>
          <a:ln w="39688"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52" name="Group 51"/>
          <p:cNvGrpSpPr/>
          <p:nvPr/>
        </p:nvGrpSpPr>
        <p:grpSpPr>
          <a:xfrm rot="900000">
            <a:off x="1189307" y="408227"/>
            <a:ext cx="491313" cy="498043"/>
            <a:chOff x="2574925" y="4070350"/>
            <a:chExt cx="927100" cy="939800"/>
          </a:xfrm>
        </p:grpSpPr>
        <p:sp>
          <p:nvSpPr>
            <p:cNvPr id="43" name="Oval 34"/>
            <p:cNvSpPr>
              <a:spLocks noChangeArrowheads="1"/>
            </p:cNvSpPr>
            <p:nvPr/>
          </p:nvSpPr>
          <p:spPr bwMode="auto">
            <a:xfrm>
              <a:off x="2878138" y="4376738"/>
              <a:ext cx="323850" cy="32702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4" name="Oval 35"/>
            <p:cNvSpPr>
              <a:spLocks noChangeArrowheads="1"/>
            </p:cNvSpPr>
            <p:nvPr/>
          </p:nvSpPr>
          <p:spPr bwMode="auto">
            <a:xfrm>
              <a:off x="2973388" y="4475163"/>
              <a:ext cx="133350" cy="133350"/>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5" name="Oval 36"/>
            <p:cNvSpPr>
              <a:spLocks noChangeArrowheads="1"/>
            </p:cNvSpPr>
            <p:nvPr/>
          </p:nvSpPr>
          <p:spPr bwMode="auto">
            <a:xfrm>
              <a:off x="2979738" y="4156075"/>
              <a:ext cx="119063"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6" name="Oval 37"/>
            <p:cNvSpPr>
              <a:spLocks noChangeArrowheads="1"/>
            </p:cNvSpPr>
            <p:nvPr/>
          </p:nvSpPr>
          <p:spPr bwMode="auto">
            <a:xfrm>
              <a:off x="2979738" y="4821238"/>
              <a:ext cx="119063" cy="120650"/>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7" name="Oval 38"/>
            <p:cNvSpPr>
              <a:spLocks noChangeArrowheads="1"/>
            </p:cNvSpPr>
            <p:nvPr/>
          </p:nvSpPr>
          <p:spPr bwMode="auto">
            <a:xfrm>
              <a:off x="3311525" y="4487863"/>
              <a:ext cx="115888"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8" name="Oval 39"/>
            <p:cNvSpPr>
              <a:spLocks noChangeArrowheads="1"/>
            </p:cNvSpPr>
            <p:nvPr/>
          </p:nvSpPr>
          <p:spPr bwMode="auto">
            <a:xfrm>
              <a:off x="2652713" y="4487863"/>
              <a:ext cx="115888"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9" name="Line 40"/>
            <p:cNvSpPr>
              <a:spLocks noChangeShapeType="1"/>
            </p:cNvSpPr>
            <p:nvPr/>
          </p:nvSpPr>
          <p:spPr bwMode="auto">
            <a:xfrm>
              <a:off x="2768600" y="45466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0" name="Line 41"/>
            <p:cNvSpPr>
              <a:spLocks noChangeShapeType="1"/>
            </p:cNvSpPr>
            <p:nvPr/>
          </p:nvSpPr>
          <p:spPr bwMode="auto">
            <a:xfrm>
              <a:off x="2768600" y="45466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1" name="Oval 42"/>
            <p:cNvSpPr>
              <a:spLocks noChangeArrowheads="1"/>
            </p:cNvSpPr>
            <p:nvPr/>
          </p:nvSpPr>
          <p:spPr bwMode="auto">
            <a:xfrm>
              <a:off x="2574925" y="4070350"/>
              <a:ext cx="927100" cy="939800"/>
            </a:xfrm>
            <a:prstGeom prst="ellipse">
              <a:avLst/>
            </a:pr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53" name="Group 52"/>
          <p:cNvGrpSpPr/>
          <p:nvPr/>
        </p:nvGrpSpPr>
        <p:grpSpPr>
          <a:xfrm rot="900000">
            <a:off x="10501358" y="408227"/>
            <a:ext cx="491313" cy="498043"/>
            <a:chOff x="2574925" y="4070350"/>
            <a:chExt cx="927100" cy="939800"/>
          </a:xfrm>
        </p:grpSpPr>
        <p:sp>
          <p:nvSpPr>
            <p:cNvPr id="54" name="Oval 34"/>
            <p:cNvSpPr>
              <a:spLocks noChangeArrowheads="1"/>
            </p:cNvSpPr>
            <p:nvPr/>
          </p:nvSpPr>
          <p:spPr bwMode="auto">
            <a:xfrm>
              <a:off x="2878138" y="4376738"/>
              <a:ext cx="323850" cy="32702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5" name="Oval 35"/>
            <p:cNvSpPr>
              <a:spLocks noChangeArrowheads="1"/>
            </p:cNvSpPr>
            <p:nvPr/>
          </p:nvSpPr>
          <p:spPr bwMode="auto">
            <a:xfrm>
              <a:off x="2973388" y="4475163"/>
              <a:ext cx="133350" cy="133350"/>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6" name="Oval 36"/>
            <p:cNvSpPr>
              <a:spLocks noChangeArrowheads="1"/>
            </p:cNvSpPr>
            <p:nvPr/>
          </p:nvSpPr>
          <p:spPr bwMode="auto">
            <a:xfrm>
              <a:off x="2979738" y="4156075"/>
              <a:ext cx="119063"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7" name="Oval 37"/>
            <p:cNvSpPr>
              <a:spLocks noChangeArrowheads="1"/>
            </p:cNvSpPr>
            <p:nvPr/>
          </p:nvSpPr>
          <p:spPr bwMode="auto">
            <a:xfrm>
              <a:off x="2979738" y="4821238"/>
              <a:ext cx="119063" cy="120650"/>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8" name="Oval 38"/>
            <p:cNvSpPr>
              <a:spLocks noChangeArrowheads="1"/>
            </p:cNvSpPr>
            <p:nvPr/>
          </p:nvSpPr>
          <p:spPr bwMode="auto">
            <a:xfrm>
              <a:off x="3311525" y="4487863"/>
              <a:ext cx="115888"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9" name="Oval 39"/>
            <p:cNvSpPr>
              <a:spLocks noChangeArrowheads="1"/>
            </p:cNvSpPr>
            <p:nvPr/>
          </p:nvSpPr>
          <p:spPr bwMode="auto">
            <a:xfrm>
              <a:off x="2652713" y="4487863"/>
              <a:ext cx="115888" cy="117475"/>
            </a:xfrm>
            <a:prstGeom prst="ellipse">
              <a:avLst/>
            </a:prstGeom>
            <a:solidFill>
              <a:schemeClr val="accent6">
                <a:lumMod val="60000"/>
                <a:lumOff val="40000"/>
              </a:schemeClr>
            </a:solidFill>
            <a:ln w="9525">
              <a:solidFill>
                <a:schemeClr val="accent6">
                  <a:lumMod val="40000"/>
                  <a:lumOff val="6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0" name="Line 40"/>
            <p:cNvSpPr>
              <a:spLocks noChangeShapeType="1"/>
            </p:cNvSpPr>
            <p:nvPr/>
          </p:nvSpPr>
          <p:spPr bwMode="auto">
            <a:xfrm>
              <a:off x="2768600" y="45466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1" name="Line 41"/>
            <p:cNvSpPr>
              <a:spLocks noChangeShapeType="1"/>
            </p:cNvSpPr>
            <p:nvPr/>
          </p:nvSpPr>
          <p:spPr bwMode="auto">
            <a:xfrm>
              <a:off x="2768600" y="4546600"/>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2" name="Oval 42"/>
            <p:cNvSpPr>
              <a:spLocks noChangeArrowheads="1"/>
            </p:cNvSpPr>
            <p:nvPr/>
          </p:nvSpPr>
          <p:spPr bwMode="auto">
            <a:xfrm>
              <a:off x="2574925" y="4070350"/>
              <a:ext cx="927100" cy="939800"/>
            </a:xfrm>
            <a:prstGeom prst="ellipse">
              <a:avLst/>
            </a:prstGeom>
            <a:noFill/>
            <a:ln w="38100" cap="flat">
              <a:solidFill>
                <a:schemeClr val="accent6">
                  <a:lumMod val="40000"/>
                  <a:lumOff val="6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66" name="Rectangle 65"/>
          <p:cNvSpPr/>
          <p:nvPr/>
        </p:nvSpPr>
        <p:spPr>
          <a:xfrm>
            <a:off x="0" y="2792831"/>
            <a:ext cx="12192000" cy="40651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67" name="Group 66"/>
          <p:cNvGrpSpPr/>
          <p:nvPr/>
        </p:nvGrpSpPr>
        <p:grpSpPr>
          <a:xfrm rot="413452">
            <a:off x="2491650" y="720020"/>
            <a:ext cx="64316" cy="224105"/>
            <a:chOff x="1960563" y="709613"/>
            <a:chExt cx="1071562" cy="3733801"/>
          </a:xfrm>
          <a:solidFill>
            <a:schemeClr val="accent6">
              <a:lumMod val="40000"/>
              <a:lumOff val="60000"/>
            </a:schemeClr>
          </a:solidFill>
          <a:effectLst/>
        </p:grpSpPr>
        <p:sp>
          <p:nvSpPr>
            <p:cNvPr id="68"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9"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0"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71" name="Group 70"/>
          <p:cNvGrpSpPr/>
          <p:nvPr/>
        </p:nvGrpSpPr>
        <p:grpSpPr>
          <a:xfrm rot="20975776">
            <a:off x="2722632" y="416476"/>
            <a:ext cx="64316" cy="224105"/>
            <a:chOff x="1960563" y="709613"/>
            <a:chExt cx="1071562" cy="3733801"/>
          </a:xfrm>
          <a:solidFill>
            <a:schemeClr val="accent6">
              <a:lumMod val="40000"/>
              <a:lumOff val="60000"/>
            </a:schemeClr>
          </a:solidFill>
          <a:effectLst/>
        </p:grpSpPr>
        <p:sp>
          <p:nvSpPr>
            <p:cNvPr id="72"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3"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4"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75" name="Group 74"/>
          <p:cNvGrpSpPr/>
          <p:nvPr/>
        </p:nvGrpSpPr>
        <p:grpSpPr>
          <a:xfrm rot="20975776">
            <a:off x="3156019" y="709688"/>
            <a:ext cx="64316" cy="224105"/>
            <a:chOff x="1960563" y="709613"/>
            <a:chExt cx="1071562" cy="3733801"/>
          </a:xfrm>
          <a:solidFill>
            <a:schemeClr val="accent6">
              <a:lumMod val="40000"/>
              <a:lumOff val="60000"/>
            </a:schemeClr>
          </a:solidFill>
          <a:effectLst/>
        </p:grpSpPr>
        <p:sp>
          <p:nvSpPr>
            <p:cNvPr id="76"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7"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8"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79" name="Group 78"/>
          <p:cNvGrpSpPr/>
          <p:nvPr/>
        </p:nvGrpSpPr>
        <p:grpSpPr>
          <a:xfrm rot="413452">
            <a:off x="3803858" y="481461"/>
            <a:ext cx="64316" cy="224105"/>
            <a:chOff x="1960563" y="709613"/>
            <a:chExt cx="1071562" cy="3733801"/>
          </a:xfrm>
          <a:solidFill>
            <a:schemeClr val="accent6">
              <a:lumMod val="40000"/>
              <a:lumOff val="60000"/>
            </a:schemeClr>
          </a:solidFill>
          <a:effectLst/>
        </p:grpSpPr>
        <p:sp>
          <p:nvSpPr>
            <p:cNvPr id="80"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1"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2"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83" name="Group 82"/>
          <p:cNvGrpSpPr/>
          <p:nvPr/>
        </p:nvGrpSpPr>
        <p:grpSpPr>
          <a:xfrm>
            <a:off x="4458564" y="759065"/>
            <a:ext cx="64316" cy="224105"/>
            <a:chOff x="1960563" y="709613"/>
            <a:chExt cx="1071562" cy="3733801"/>
          </a:xfrm>
          <a:solidFill>
            <a:schemeClr val="accent6">
              <a:lumMod val="40000"/>
              <a:lumOff val="60000"/>
            </a:schemeClr>
          </a:solidFill>
          <a:effectLst/>
        </p:grpSpPr>
        <p:sp>
          <p:nvSpPr>
            <p:cNvPr id="84"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5"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87" name="Group 86"/>
          <p:cNvGrpSpPr/>
          <p:nvPr/>
        </p:nvGrpSpPr>
        <p:grpSpPr>
          <a:xfrm rot="21154179">
            <a:off x="5366588" y="522673"/>
            <a:ext cx="64316" cy="224105"/>
            <a:chOff x="1960563" y="709613"/>
            <a:chExt cx="1071562" cy="3733801"/>
          </a:xfrm>
          <a:solidFill>
            <a:schemeClr val="accent6">
              <a:lumMod val="40000"/>
              <a:lumOff val="60000"/>
            </a:schemeClr>
          </a:solidFill>
          <a:effectLst/>
        </p:grpSpPr>
        <p:sp>
          <p:nvSpPr>
            <p:cNvPr id="88"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9"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0"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91" name="Group 90"/>
          <p:cNvGrpSpPr/>
          <p:nvPr/>
        </p:nvGrpSpPr>
        <p:grpSpPr>
          <a:xfrm rot="246023">
            <a:off x="5783240" y="798605"/>
            <a:ext cx="64316" cy="224105"/>
            <a:chOff x="1960563" y="709613"/>
            <a:chExt cx="1071562" cy="3733801"/>
          </a:xfrm>
          <a:solidFill>
            <a:schemeClr val="accent6">
              <a:lumMod val="40000"/>
              <a:lumOff val="60000"/>
            </a:schemeClr>
          </a:solidFill>
          <a:effectLst/>
        </p:grpSpPr>
        <p:sp>
          <p:nvSpPr>
            <p:cNvPr id="92"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3"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4"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95" name="Group 94"/>
          <p:cNvGrpSpPr/>
          <p:nvPr/>
        </p:nvGrpSpPr>
        <p:grpSpPr>
          <a:xfrm rot="21325881">
            <a:off x="6527088" y="546227"/>
            <a:ext cx="64316" cy="224105"/>
            <a:chOff x="1960563" y="709613"/>
            <a:chExt cx="1071562" cy="3733801"/>
          </a:xfrm>
          <a:solidFill>
            <a:schemeClr val="accent6">
              <a:lumMod val="40000"/>
              <a:lumOff val="60000"/>
            </a:schemeClr>
          </a:solidFill>
          <a:effectLst/>
        </p:grpSpPr>
        <p:sp>
          <p:nvSpPr>
            <p:cNvPr id="96"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7"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98"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99" name="Group 98"/>
          <p:cNvGrpSpPr/>
          <p:nvPr/>
        </p:nvGrpSpPr>
        <p:grpSpPr>
          <a:xfrm rot="329744">
            <a:off x="7135842" y="726315"/>
            <a:ext cx="64316" cy="224105"/>
            <a:chOff x="1960563" y="709613"/>
            <a:chExt cx="1071562" cy="3733801"/>
          </a:xfrm>
          <a:solidFill>
            <a:schemeClr val="accent6">
              <a:lumMod val="40000"/>
              <a:lumOff val="60000"/>
            </a:schemeClr>
          </a:solidFill>
          <a:effectLst/>
        </p:grpSpPr>
        <p:sp>
          <p:nvSpPr>
            <p:cNvPr id="100"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1"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2"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03" name="Group 102"/>
          <p:cNvGrpSpPr/>
          <p:nvPr/>
        </p:nvGrpSpPr>
        <p:grpSpPr>
          <a:xfrm rot="329744">
            <a:off x="7736715" y="514452"/>
            <a:ext cx="64316" cy="224105"/>
            <a:chOff x="1960563" y="709613"/>
            <a:chExt cx="1071562" cy="3733801"/>
          </a:xfrm>
          <a:solidFill>
            <a:schemeClr val="accent6">
              <a:lumMod val="40000"/>
              <a:lumOff val="60000"/>
            </a:schemeClr>
          </a:solidFill>
          <a:effectLst/>
        </p:grpSpPr>
        <p:sp>
          <p:nvSpPr>
            <p:cNvPr id="104"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5"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6"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07" name="Group 106"/>
          <p:cNvGrpSpPr/>
          <p:nvPr/>
        </p:nvGrpSpPr>
        <p:grpSpPr>
          <a:xfrm rot="20652634">
            <a:off x="8771599" y="736355"/>
            <a:ext cx="64316" cy="224105"/>
            <a:chOff x="1960563" y="709613"/>
            <a:chExt cx="1071562" cy="3733801"/>
          </a:xfrm>
          <a:solidFill>
            <a:schemeClr val="accent6">
              <a:lumMod val="40000"/>
              <a:lumOff val="60000"/>
            </a:schemeClr>
          </a:solidFill>
          <a:effectLst/>
        </p:grpSpPr>
        <p:sp>
          <p:nvSpPr>
            <p:cNvPr id="108"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9"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10"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11" name="Group 110"/>
          <p:cNvGrpSpPr/>
          <p:nvPr/>
        </p:nvGrpSpPr>
        <p:grpSpPr>
          <a:xfrm rot="247359">
            <a:off x="9980419" y="354312"/>
            <a:ext cx="64316" cy="224105"/>
            <a:chOff x="1960563" y="709613"/>
            <a:chExt cx="1071562" cy="3733801"/>
          </a:xfrm>
          <a:solidFill>
            <a:schemeClr val="accent6">
              <a:lumMod val="40000"/>
              <a:lumOff val="60000"/>
            </a:schemeClr>
          </a:solidFill>
          <a:effectLst/>
        </p:grpSpPr>
        <p:sp>
          <p:nvSpPr>
            <p:cNvPr id="112" name="Freeform 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13" name="Freeform 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14" name="Freeform 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60" name="TextBox 159"/>
          <p:cNvSpPr txBox="1"/>
          <p:nvPr/>
        </p:nvSpPr>
        <p:spPr>
          <a:xfrm>
            <a:off x="2138024" y="1007777"/>
            <a:ext cx="7336581" cy="1323437"/>
          </a:xfrm>
          <a:prstGeom prst="rect">
            <a:avLst/>
          </a:prstGeom>
          <a:noFill/>
        </p:spPr>
        <p:txBody>
          <a:bodyPr wrap="square" lIns="91438" tIns="45719" rIns="91438" bIns="45719" rtlCol="0">
            <a:spAutoFit/>
          </a:bodyPr>
          <a:lstStyle/>
          <a:p>
            <a:pPr marR="0" lvl="0" algn="ctr" defTabSz="914377"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a:ln>
                  <a:noFill/>
                </a:ln>
                <a:solidFill>
                  <a:srgbClr val="7BA79D"/>
                </a:solidFill>
                <a:effectLst/>
                <a:uLnTx/>
                <a:uFillTx/>
                <a:latin typeface="Arial" panose="020B0604020202020204" pitchFamily="34" charset="0"/>
                <a:cs typeface="Arial" panose="020B0604020202020204" pitchFamily="34" charset="0"/>
                <a:sym typeface="Arial" panose="020B0604020202020204" pitchFamily="34" charset="0"/>
              </a:rPr>
              <a:t>I. TÌM HIỂU CHUNG</a:t>
            </a:r>
          </a:p>
          <a:p>
            <a:pPr marR="0" lvl="0" algn="ctr" defTabSz="914377" rtl="0" eaLnBrk="1" fontAlgn="auto" latinLnBrk="0" hangingPunct="1">
              <a:lnSpc>
                <a:spcPct val="100000"/>
              </a:lnSpc>
              <a:spcBef>
                <a:spcPts val="0"/>
              </a:spcBef>
              <a:spcAft>
                <a:spcPts val="0"/>
              </a:spcAft>
              <a:buClrTx/>
              <a:buSzTx/>
              <a:tabLst/>
              <a:defRPr/>
            </a:pPr>
            <a:r>
              <a:rPr lang="en-US" sz="4000" b="1" dirty="0">
                <a:solidFill>
                  <a:srgbClr val="7BA79D"/>
                </a:solidFill>
                <a:latin typeface="Arial" panose="020B0604020202020204" pitchFamily="34" charset="0"/>
                <a:cs typeface="Arial" panose="020B0604020202020204" pitchFamily="34" charset="0"/>
                <a:sym typeface="Arial" panose="020B0604020202020204" pitchFamily="34" charset="0"/>
              </a:rPr>
              <a:t>1. </a:t>
            </a:r>
            <a:r>
              <a:rPr lang="en-US" sz="4000" b="1" dirty="0" err="1">
                <a:solidFill>
                  <a:srgbClr val="7BA79D"/>
                </a:solidFill>
                <a:latin typeface="Arial" panose="020B0604020202020204" pitchFamily="34" charset="0"/>
                <a:cs typeface="Arial" panose="020B0604020202020204" pitchFamily="34" charset="0"/>
                <a:sym typeface="Arial" panose="020B0604020202020204" pitchFamily="34" charset="0"/>
              </a:rPr>
              <a:t>Hướng</a:t>
            </a:r>
            <a:r>
              <a:rPr lang="en-US" sz="4000" b="1" dirty="0">
                <a:solidFill>
                  <a:srgbClr val="7BA79D"/>
                </a:solidFill>
                <a:latin typeface="Arial" panose="020B0604020202020204" pitchFamily="34" charset="0"/>
                <a:cs typeface="Arial" panose="020B0604020202020204" pitchFamily="34" charset="0"/>
                <a:sym typeface="Arial" panose="020B0604020202020204" pitchFamily="34" charset="0"/>
              </a:rPr>
              <a:t> </a:t>
            </a:r>
            <a:r>
              <a:rPr lang="en-US" sz="4000" b="1" dirty="0" err="1">
                <a:solidFill>
                  <a:srgbClr val="7BA79D"/>
                </a:solidFill>
                <a:latin typeface="Arial" panose="020B0604020202020204" pitchFamily="34" charset="0"/>
                <a:cs typeface="Arial" panose="020B0604020202020204" pitchFamily="34" charset="0"/>
                <a:sym typeface="Arial" panose="020B0604020202020204" pitchFamily="34" charset="0"/>
              </a:rPr>
              <a:t>dẫn</a:t>
            </a:r>
            <a:r>
              <a:rPr lang="en-US" sz="4000" b="1" dirty="0">
                <a:solidFill>
                  <a:srgbClr val="7BA79D"/>
                </a:solidFill>
                <a:latin typeface="Arial" panose="020B0604020202020204" pitchFamily="34" charset="0"/>
                <a:cs typeface="Arial" panose="020B0604020202020204" pitchFamily="34" charset="0"/>
                <a:sym typeface="Arial" panose="020B0604020202020204" pitchFamily="34" charset="0"/>
              </a:rPr>
              <a:t> </a:t>
            </a:r>
            <a:r>
              <a:rPr lang="en-US" sz="4000" b="1" dirty="0" err="1">
                <a:solidFill>
                  <a:srgbClr val="7BA79D"/>
                </a:solidFill>
                <a:latin typeface="Arial" panose="020B0604020202020204" pitchFamily="34" charset="0"/>
                <a:cs typeface="Arial" panose="020B0604020202020204" pitchFamily="34" charset="0"/>
                <a:sym typeface="Arial" panose="020B0604020202020204" pitchFamily="34" charset="0"/>
              </a:rPr>
              <a:t>đọc</a:t>
            </a:r>
            <a:endParaRPr kumimoji="0" lang="en-US" sz="4000" b="1" i="0" u="none" strike="noStrike" kern="1200" cap="none" spc="0" normalizeH="0" baseline="0" noProof="0" dirty="0">
              <a:ln>
                <a:noFill/>
              </a:ln>
              <a:solidFill>
                <a:srgbClr val="7BA79D"/>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5" name="Nhóm 4">
            <a:extLst>
              <a:ext uri="{FF2B5EF4-FFF2-40B4-BE49-F238E27FC236}">
                <a16:creationId xmlns:a16="http://schemas.microsoft.com/office/drawing/2014/main" id="{22139FA9-33AE-42EC-A1D3-CFEA118E0E19}"/>
              </a:ext>
            </a:extLst>
          </p:cNvPr>
          <p:cNvGrpSpPr/>
          <p:nvPr/>
        </p:nvGrpSpPr>
        <p:grpSpPr>
          <a:xfrm>
            <a:off x="917859" y="2102282"/>
            <a:ext cx="2563621" cy="3658281"/>
            <a:chOff x="1047385" y="2125288"/>
            <a:chExt cx="2563621" cy="3658281"/>
          </a:xfrm>
        </p:grpSpPr>
        <p:grpSp>
          <p:nvGrpSpPr>
            <p:cNvPr id="139" name="Group 138"/>
            <p:cNvGrpSpPr/>
            <p:nvPr/>
          </p:nvGrpSpPr>
          <p:grpSpPr>
            <a:xfrm rot="1055127">
              <a:off x="1047385" y="3016327"/>
              <a:ext cx="2563621" cy="2767242"/>
              <a:chOff x="8706532" y="2418048"/>
              <a:chExt cx="2249761" cy="2290664"/>
            </a:xfrm>
          </p:grpSpPr>
          <p:grpSp>
            <p:nvGrpSpPr>
              <p:cNvPr id="140" name="Group 139"/>
              <p:cNvGrpSpPr/>
              <p:nvPr/>
            </p:nvGrpSpPr>
            <p:grpSpPr>
              <a:xfrm rot="19800000">
                <a:off x="8706532" y="2418048"/>
                <a:ext cx="2249761" cy="2290664"/>
                <a:chOff x="8729279" y="2906544"/>
                <a:chExt cx="2249761" cy="2290664"/>
              </a:xfrm>
            </p:grpSpPr>
            <p:sp>
              <p:nvSpPr>
                <p:cNvPr id="142" name="Rectangle 141"/>
                <p:cNvSpPr/>
                <p:nvPr/>
              </p:nvSpPr>
              <p:spPr>
                <a:xfrm rot="1004777">
                  <a:off x="8809057" y="3027225"/>
                  <a:ext cx="2169983" cy="2169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43" name="Rectangle 142"/>
                <p:cNvSpPr/>
                <p:nvPr/>
              </p:nvSpPr>
              <p:spPr>
                <a:xfrm rot="1004777">
                  <a:off x="8729279" y="2906544"/>
                  <a:ext cx="2169983" cy="2169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41" name="Rectangle 140"/>
              <p:cNvSpPr/>
              <p:nvPr/>
            </p:nvSpPr>
            <p:spPr>
              <a:xfrm rot="20814817">
                <a:off x="8946410" y="2692977"/>
                <a:ext cx="1721596" cy="14712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27" name="Group 126"/>
            <p:cNvGrpSpPr/>
            <p:nvPr/>
          </p:nvGrpSpPr>
          <p:grpSpPr>
            <a:xfrm rot="20740820">
              <a:off x="2256698" y="2125288"/>
              <a:ext cx="376239" cy="1333847"/>
              <a:chOff x="2074682" y="66889"/>
              <a:chExt cx="1071563" cy="3798931"/>
            </a:xfrm>
            <a:solidFill>
              <a:schemeClr val="accent2"/>
            </a:solidFill>
            <a:effectLst>
              <a:outerShdw blurRad="203200" dist="317500" dir="4380000" sx="67000" sy="67000" algn="ctr" rotWithShape="0">
                <a:srgbClr val="000000">
                  <a:alpha val="43137"/>
                </a:srgbClr>
              </a:outerShdw>
            </a:effectLst>
          </p:grpSpPr>
          <p:sp>
            <p:nvSpPr>
              <p:cNvPr id="128" name="Freeform 127"/>
              <p:cNvSpPr>
                <a:spLocks/>
              </p:cNvSpPr>
              <p:nvPr/>
            </p:nvSpPr>
            <p:spPr bwMode="auto">
              <a:xfrm>
                <a:off x="2166278" y="66889"/>
                <a:ext cx="919164" cy="1414464"/>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9" name="Freeform 128"/>
              <p:cNvSpPr>
                <a:spLocks/>
              </p:cNvSpPr>
              <p:nvPr/>
            </p:nvSpPr>
            <p:spPr bwMode="auto">
              <a:xfrm>
                <a:off x="2204830" y="1546488"/>
                <a:ext cx="919158" cy="2319332"/>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0" name="Freeform 129"/>
              <p:cNvSpPr>
                <a:spLocks/>
              </p:cNvSpPr>
              <p:nvPr/>
            </p:nvSpPr>
            <p:spPr bwMode="auto">
              <a:xfrm>
                <a:off x="2074682" y="1420125"/>
                <a:ext cx="1071563"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15" name="TextBox 158">
              <a:extLst>
                <a:ext uri="{FF2B5EF4-FFF2-40B4-BE49-F238E27FC236}">
                  <a16:creationId xmlns:a16="http://schemas.microsoft.com/office/drawing/2014/main" id="{450386CE-8398-4E7D-AA5F-3FB39527F511}"/>
                </a:ext>
              </a:extLst>
            </p:cNvPr>
            <p:cNvSpPr txBox="1"/>
            <p:nvPr/>
          </p:nvSpPr>
          <p:spPr>
            <a:xfrm>
              <a:off x="1308581" y="3466286"/>
              <a:ext cx="2040681" cy="1938990"/>
            </a:xfrm>
            <a:prstGeom prst="rect">
              <a:avLst/>
            </a:prstGeom>
            <a:noFill/>
          </p:spPr>
          <p:txBody>
            <a:bodyPr wrap="square" lIns="91438" tIns="45719" rIns="91438" bIns="45719" rtlCol="0" anchor="ctr" anchorCtr="0">
              <a:spAutoFit/>
            </a:bodyPr>
            <a:lstStyle/>
            <a:p>
              <a:pPr algn="ctr" defTabSz="914377"/>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Đọc</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rõ</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ràng</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phân</a:t>
              </a:r>
              <a:r>
                <a:rPr lang="en-US" sz="2400" b="1"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biệt</a:t>
              </a:r>
              <a:r>
                <a:rPr lang="en-US" sz="2400" b="1"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ngữ</a:t>
              </a:r>
              <a:r>
                <a:rPr lang="en-US" sz="2400" b="1"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điệu</a:t>
              </a:r>
              <a:r>
                <a:rPr lang="en-US" sz="2400" b="1"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nhân</a:t>
              </a:r>
              <a:r>
                <a:rPr lang="en-US" sz="2400" b="1"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vật</a:t>
              </a:r>
              <a:endParaRPr lang="en-US" sz="2400" b="1"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8" name="Nhóm 7">
            <a:extLst>
              <a:ext uri="{FF2B5EF4-FFF2-40B4-BE49-F238E27FC236}">
                <a16:creationId xmlns:a16="http://schemas.microsoft.com/office/drawing/2014/main" id="{A2D9ABE4-1421-4740-9847-C69C34CBFAE8}"/>
              </a:ext>
            </a:extLst>
          </p:cNvPr>
          <p:cNvGrpSpPr/>
          <p:nvPr/>
        </p:nvGrpSpPr>
        <p:grpSpPr>
          <a:xfrm>
            <a:off x="4186027" y="2269472"/>
            <a:ext cx="3072287" cy="3965285"/>
            <a:chOff x="4186027" y="2269472"/>
            <a:chExt cx="3072287" cy="3965285"/>
          </a:xfrm>
        </p:grpSpPr>
        <p:grpSp>
          <p:nvGrpSpPr>
            <p:cNvPr id="6" name="Nhóm 5">
              <a:extLst>
                <a:ext uri="{FF2B5EF4-FFF2-40B4-BE49-F238E27FC236}">
                  <a16:creationId xmlns:a16="http://schemas.microsoft.com/office/drawing/2014/main" id="{C6760421-EF20-4500-B1B5-7E297FC1E90F}"/>
                </a:ext>
              </a:extLst>
            </p:cNvPr>
            <p:cNvGrpSpPr/>
            <p:nvPr/>
          </p:nvGrpSpPr>
          <p:grpSpPr>
            <a:xfrm>
              <a:off x="4186027" y="2269472"/>
              <a:ext cx="3072287" cy="3965285"/>
              <a:chOff x="4186027" y="2269472"/>
              <a:chExt cx="3072287" cy="3965285"/>
            </a:xfrm>
          </p:grpSpPr>
          <p:grpSp>
            <p:nvGrpSpPr>
              <p:cNvPr id="144" name="Group 143"/>
              <p:cNvGrpSpPr/>
              <p:nvPr/>
            </p:nvGrpSpPr>
            <p:grpSpPr>
              <a:xfrm rot="181663">
                <a:off x="4186027" y="3110637"/>
                <a:ext cx="3072287" cy="3124120"/>
                <a:chOff x="8747649" y="2415790"/>
                <a:chExt cx="2208039" cy="2281905"/>
              </a:xfrm>
            </p:grpSpPr>
            <p:grpSp>
              <p:nvGrpSpPr>
                <p:cNvPr id="145" name="Group 144"/>
                <p:cNvGrpSpPr/>
                <p:nvPr/>
              </p:nvGrpSpPr>
              <p:grpSpPr>
                <a:xfrm rot="19800000">
                  <a:off x="8747649" y="2415790"/>
                  <a:ext cx="2208039" cy="2281905"/>
                  <a:chOff x="8771001" y="2915303"/>
                  <a:chExt cx="2208039" cy="2281905"/>
                </a:xfrm>
              </p:grpSpPr>
              <p:sp>
                <p:nvSpPr>
                  <p:cNvPr id="147" name="Rectangle 146"/>
                  <p:cNvSpPr/>
                  <p:nvPr/>
                </p:nvSpPr>
                <p:spPr>
                  <a:xfrm rot="1004777">
                    <a:off x="8809057" y="3027225"/>
                    <a:ext cx="2169983" cy="2169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48" name="Rectangle 147"/>
                  <p:cNvSpPr/>
                  <p:nvPr/>
                </p:nvSpPr>
                <p:spPr>
                  <a:xfrm rot="1004777">
                    <a:off x="8771001" y="2915303"/>
                    <a:ext cx="2169983" cy="2169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46" name="Rectangle 145"/>
                <p:cNvSpPr/>
                <p:nvPr/>
              </p:nvSpPr>
              <p:spPr>
                <a:xfrm rot="20814817">
                  <a:off x="8946410" y="2692977"/>
                  <a:ext cx="1721596" cy="14712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31" name="Group 130"/>
              <p:cNvGrpSpPr/>
              <p:nvPr/>
            </p:nvGrpSpPr>
            <p:grpSpPr>
              <a:xfrm rot="1052149">
                <a:off x="5896509" y="2269472"/>
                <a:ext cx="376237" cy="1310977"/>
                <a:chOff x="1960563" y="709613"/>
                <a:chExt cx="1071562" cy="3733801"/>
              </a:xfrm>
              <a:solidFill>
                <a:schemeClr val="accent2"/>
              </a:solidFill>
              <a:effectLst>
                <a:outerShdw blurRad="203200" dist="317500" dir="4380000" sx="67000" sy="67000" algn="ctr" rotWithShape="0">
                  <a:srgbClr val="000000">
                    <a:alpha val="43137"/>
                  </a:srgbClr>
                </a:outerShdw>
              </a:effectLst>
            </p:grpSpPr>
            <p:sp>
              <p:nvSpPr>
                <p:cNvPr id="132" name="Freeform 131"/>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3" name="Freeform 132"/>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4" name="Freeform 133"/>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sp>
          <p:nvSpPr>
            <p:cNvPr id="117" name="TextBox 158">
              <a:extLst>
                <a:ext uri="{FF2B5EF4-FFF2-40B4-BE49-F238E27FC236}">
                  <a16:creationId xmlns:a16="http://schemas.microsoft.com/office/drawing/2014/main" id="{81BE1031-F3FB-4365-A359-16FC79026329}"/>
                </a:ext>
              </a:extLst>
            </p:cNvPr>
            <p:cNvSpPr txBox="1"/>
            <p:nvPr/>
          </p:nvSpPr>
          <p:spPr>
            <a:xfrm>
              <a:off x="4444205" y="3700045"/>
              <a:ext cx="2414223" cy="1569658"/>
            </a:xfrm>
            <a:prstGeom prst="rect">
              <a:avLst/>
            </a:prstGeom>
            <a:noFill/>
          </p:spPr>
          <p:txBody>
            <a:bodyPr wrap="square" lIns="91438" tIns="45719" rIns="91438" bIns="45719"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Nhấn</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mạnh</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từ</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ngữ</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miêu</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tả</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hành</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độngthái</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độ</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tâm</a:t>
              </a:r>
              <a:r>
                <a:rPr lang="en-US" sz="2400" b="1" noProof="0" dirty="0">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 </a:t>
              </a:r>
              <a:r>
                <a:rPr lang="en-US" sz="2400" b="1" noProof="0" dirty="0" err="1">
                  <a:solidFill>
                    <a:schemeClr val="accent5">
                      <a:lumMod val="50000"/>
                    </a:schemeClr>
                  </a:solidFill>
                  <a:latin typeface="Arial" panose="020B0604020202020204" pitchFamily="34" charset="0"/>
                  <a:cs typeface="Arial" panose="020B0604020202020204" pitchFamily="34" charset="0"/>
                  <a:sym typeface="Arial" panose="020B0604020202020204" pitchFamily="34" charset="0"/>
                </a:rPr>
                <a:t>trạng</a:t>
              </a:r>
              <a:endParaRPr kumimoji="0" lang="en-US" sz="2400" b="1" i="0" u="none" strike="noStrike" kern="1200" cap="none" spc="0" normalizeH="0" baseline="0" noProof="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7" name="Nhóm 6">
            <a:extLst>
              <a:ext uri="{FF2B5EF4-FFF2-40B4-BE49-F238E27FC236}">
                <a16:creationId xmlns:a16="http://schemas.microsoft.com/office/drawing/2014/main" id="{FEFFE16A-EB15-4BC3-B937-9378F20509C5}"/>
              </a:ext>
            </a:extLst>
          </p:cNvPr>
          <p:cNvGrpSpPr/>
          <p:nvPr/>
        </p:nvGrpSpPr>
        <p:grpSpPr>
          <a:xfrm>
            <a:off x="7952228" y="2269475"/>
            <a:ext cx="2683079" cy="3468015"/>
            <a:chOff x="7952228" y="2269475"/>
            <a:chExt cx="2683079" cy="3468015"/>
          </a:xfrm>
        </p:grpSpPr>
        <p:grpSp>
          <p:nvGrpSpPr>
            <p:cNvPr id="149" name="Group 148"/>
            <p:cNvGrpSpPr/>
            <p:nvPr/>
          </p:nvGrpSpPr>
          <p:grpSpPr>
            <a:xfrm rot="995281">
              <a:off x="7952228" y="3055354"/>
              <a:ext cx="2683079" cy="2682136"/>
              <a:chOff x="8747649" y="2415790"/>
              <a:chExt cx="2208039" cy="2281905"/>
            </a:xfrm>
          </p:grpSpPr>
          <p:grpSp>
            <p:nvGrpSpPr>
              <p:cNvPr id="150" name="Group 149"/>
              <p:cNvGrpSpPr/>
              <p:nvPr/>
            </p:nvGrpSpPr>
            <p:grpSpPr>
              <a:xfrm rot="19800000">
                <a:off x="8747649" y="2415790"/>
                <a:ext cx="2208039" cy="2281905"/>
                <a:chOff x="8771001" y="2915303"/>
                <a:chExt cx="2208039" cy="2281905"/>
              </a:xfrm>
            </p:grpSpPr>
            <p:sp>
              <p:nvSpPr>
                <p:cNvPr id="152" name="Rectangle 151"/>
                <p:cNvSpPr/>
                <p:nvPr/>
              </p:nvSpPr>
              <p:spPr>
                <a:xfrm rot="1004777">
                  <a:off x="8809057" y="3027225"/>
                  <a:ext cx="2169983" cy="2169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53" name="Rectangle 152"/>
                <p:cNvSpPr/>
                <p:nvPr/>
              </p:nvSpPr>
              <p:spPr>
                <a:xfrm rot="1004777">
                  <a:off x="8771001" y="2915303"/>
                  <a:ext cx="2169983" cy="2169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51" name="Rectangle 150"/>
              <p:cNvSpPr/>
              <p:nvPr/>
            </p:nvSpPr>
            <p:spPr>
              <a:xfrm rot="20814817">
                <a:off x="8946410" y="2692977"/>
                <a:ext cx="1721596" cy="14712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35" name="Group 134"/>
            <p:cNvGrpSpPr/>
            <p:nvPr/>
          </p:nvGrpSpPr>
          <p:grpSpPr>
            <a:xfrm>
              <a:off x="9522158" y="2269475"/>
              <a:ext cx="376237" cy="1310977"/>
              <a:chOff x="1960563" y="709613"/>
              <a:chExt cx="1071562" cy="3733801"/>
            </a:xfrm>
            <a:solidFill>
              <a:schemeClr val="accent2"/>
            </a:solidFill>
            <a:effectLst>
              <a:outerShdw blurRad="203200" dist="317500" dir="4380000" sx="67000" sy="67000" algn="ctr" rotWithShape="0">
                <a:srgbClr val="000000">
                  <a:alpha val="43137"/>
                </a:srgbClr>
              </a:outerShdw>
            </a:effectLst>
          </p:grpSpPr>
          <p:sp>
            <p:nvSpPr>
              <p:cNvPr id="136" name="Freeform 135"/>
              <p:cNvSpPr>
                <a:spLocks/>
              </p:cNvSpPr>
              <p:nvPr/>
            </p:nvSpPr>
            <p:spPr bwMode="auto">
              <a:xfrm>
                <a:off x="2057400" y="709613"/>
                <a:ext cx="919162" cy="1414463"/>
              </a:xfrm>
              <a:custGeom>
                <a:avLst/>
                <a:gdLst>
                  <a:gd name="T0" fmla="*/ 286 w 286"/>
                  <a:gd name="T1" fmla="*/ 60 h 438"/>
                  <a:gd name="T2" fmla="*/ 226 w 286"/>
                  <a:gd name="T3" fmla="*/ 0 h 438"/>
                  <a:gd name="T4" fmla="*/ 60 w 286"/>
                  <a:gd name="T5" fmla="*/ 0 h 438"/>
                  <a:gd name="T6" fmla="*/ 0 w 286"/>
                  <a:gd name="T7" fmla="*/ 60 h 438"/>
                  <a:gd name="T8" fmla="*/ 0 w 286"/>
                  <a:gd name="T9" fmla="*/ 438 h 438"/>
                  <a:gd name="T10" fmla="*/ 286 w 286"/>
                  <a:gd name="T11" fmla="*/ 438 h 438"/>
                  <a:gd name="T12" fmla="*/ 286 w 286"/>
                  <a:gd name="T13" fmla="*/ 60 h 438"/>
                </a:gdLst>
                <a:ahLst/>
                <a:cxnLst>
                  <a:cxn ang="0">
                    <a:pos x="T0" y="T1"/>
                  </a:cxn>
                  <a:cxn ang="0">
                    <a:pos x="T2" y="T3"/>
                  </a:cxn>
                  <a:cxn ang="0">
                    <a:pos x="T4" y="T5"/>
                  </a:cxn>
                  <a:cxn ang="0">
                    <a:pos x="T6" y="T7"/>
                  </a:cxn>
                  <a:cxn ang="0">
                    <a:pos x="T8" y="T9"/>
                  </a:cxn>
                  <a:cxn ang="0">
                    <a:pos x="T10" y="T11"/>
                  </a:cxn>
                  <a:cxn ang="0">
                    <a:pos x="T12" y="T13"/>
                  </a:cxn>
                </a:cxnLst>
                <a:rect l="0" t="0" r="r" b="b"/>
                <a:pathLst>
                  <a:path w="286" h="438">
                    <a:moveTo>
                      <a:pt x="286" y="60"/>
                    </a:moveTo>
                    <a:cubicBezTo>
                      <a:pt x="286" y="27"/>
                      <a:pt x="259" y="0"/>
                      <a:pt x="226" y="0"/>
                    </a:cubicBezTo>
                    <a:cubicBezTo>
                      <a:pt x="60" y="0"/>
                      <a:pt x="60" y="0"/>
                      <a:pt x="60" y="0"/>
                    </a:cubicBezTo>
                    <a:cubicBezTo>
                      <a:pt x="27" y="0"/>
                      <a:pt x="0" y="27"/>
                      <a:pt x="0" y="60"/>
                    </a:cubicBezTo>
                    <a:cubicBezTo>
                      <a:pt x="0" y="438"/>
                      <a:pt x="0" y="438"/>
                      <a:pt x="0" y="438"/>
                    </a:cubicBezTo>
                    <a:cubicBezTo>
                      <a:pt x="286" y="438"/>
                      <a:pt x="286" y="438"/>
                      <a:pt x="286" y="438"/>
                    </a:cubicBezTo>
                    <a:lnTo>
                      <a:pt x="28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7" name="Freeform 136"/>
              <p:cNvSpPr>
                <a:spLocks/>
              </p:cNvSpPr>
              <p:nvPr/>
            </p:nvSpPr>
            <p:spPr bwMode="auto">
              <a:xfrm>
                <a:off x="2057400" y="2124076"/>
                <a:ext cx="919162" cy="2319338"/>
              </a:xfrm>
              <a:custGeom>
                <a:avLst/>
                <a:gdLst>
                  <a:gd name="T0" fmla="*/ 0 w 286"/>
                  <a:gd name="T1" fmla="*/ 0 h 718"/>
                  <a:gd name="T2" fmla="*/ 0 w 286"/>
                  <a:gd name="T3" fmla="*/ 658 h 718"/>
                  <a:gd name="T4" fmla="*/ 60 w 286"/>
                  <a:gd name="T5" fmla="*/ 718 h 718"/>
                  <a:gd name="T6" fmla="*/ 226 w 286"/>
                  <a:gd name="T7" fmla="*/ 718 h 718"/>
                  <a:gd name="T8" fmla="*/ 286 w 286"/>
                  <a:gd name="T9" fmla="*/ 658 h 718"/>
                  <a:gd name="T10" fmla="*/ 286 w 286"/>
                  <a:gd name="T11" fmla="*/ 0 h 718"/>
                  <a:gd name="T12" fmla="*/ 0 w 286"/>
                  <a:gd name="T13" fmla="*/ 0 h 718"/>
                </a:gdLst>
                <a:ahLst/>
                <a:cxnLst>
                  <a:cxn ang="0">
                    <a:pos x="T0" y="T1"/>
                  </a:cxn>
                  <a:cxn ang="0">
                    <a:pos x="T2" y="T3"/>
                  </a:cxn>
                  <a:cxn ang="0">
                    <a:pos x="T4" y="T5"/>
                  </a:cxn>
                  <a:cxn ang="0">
                    <a:pos x="T6" y="T7"/>
                  </a:cxn>
                  <a:cxn ang="0">
                    <a:pos x="T8" y="T9"/>
                  </a:cxn>
                  <a:cxn ang="0">
                    <a:pos x="T10" y="T11"/>
                  </a:cxn>
                  <a:cxn ang="0">
                    <a:pos x="T12" y="T13"/>
                  </a:cxn>
                </a:cxnLst>
                <a:rect l="0" t="0" r="r" b="b"/>
                <a:pathLst>
                  <a:path w="286" h="718">
                    <a:moveTo>
                      <a:pt x="0" y="0"/>
                    </a:moveTo>
                    <a:cubicBezTo>
                      <a:pt x="0" y="658"/>
                      <a:pt x="0" y="658"/>
                      <a:pt x="0" y="658"/>
                    </a:cubicBezTo>
                    <a:cubicBezTo>
                      <a:pt x="0" y="691"/>
                      <a:pt x="27" y="718"/>
                      <a:pt x="60" y="718"/>
                    </a:cubicBezTo>
                    <a:cubicBezTo>
                      <a:pt x="226" y="718"/>
                      <a:pt x="226" y="718"/>
                      <a:pt x="226" y="718"/>
                    </a:cubicBezTo>
                    <a:cubicBezTo>
                      <a:pt x="259" y="718"/>
                      <a:pt x="286" y="691"/>
                      <a:pt x="286" y="658"/>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38" name="Freeform 137"/>
              <p:cNvSpPr>
                <a:spLocks/>
              </p:cNvSpPr>
              <p:nvPr/>
            </p:nvSpPr>
            <p:spPr bwMode="auto">
              <a:xfrm>
                <a:off x="1960563" y="2027238"/>
                <a:ext cx="1071562" cy="96838"/>
              </a:xfrm>
              <a:custGeom>
                <a:avLst/>
                <a:gdLst>
                  <a:gd name="T0" fmla="*/ 0 w 333"/>
                  <a:gd name="T1" fmla="*/ 30 h 30"/>
                  <a:gd name="T2" fmla="*/ 276 w 333"/>
                  <a:gd name="T3" fmla="*/ 30 h 30"/>
                  <a:gd name="T4" fmla="*/ 327 w 333"/>
                  <a:gd name="T5" fmla="*/ 15 h 30"/>
                  <a:gd name="T6" fmla="*/ 327 w 333"/>
                  <a:gd name="T7" fmla="*/ 0 h 30"/>
                  <a:gd name="T8" fmla="*/ 316 w 333"/>
                  <a:gd name="T9" fmla="*/ 0 h 30"/>
                </a:gdLst>
                <a:ahLst/>
                <a:cxnLst>
                  <a:cxn ang="0">
                    <a:pos x="T0" y="T1"/>
                  </a:cxn>
                  <a:cxn ang="0">
                    <a:pos x="T2" y="T3"/>
                  </a:cxn>
                  <a:cxn ang="0">
                    <a:pos x="T4" y="T5"/>
                  </a:cxn>
                  <a:cxn ang="0">
                    <a:pos x="T6" y="T7"/>
                  </a:cxn>
                  <a:cxn ang="0">
                    <a:pos x="T8" y="T9"/>
                  </a:cxn>
                </a:cxnLst>
                <a:rect l="0" t="0" r="r" b="b"/>
                <a:pathLst>
                  <a:path w="333" h="30">
                    <a:moveTo>
                      <a:pt x="0" y="30"/>
                    </a:moveTo>
                    <a:cubicBezTo>
                      <a:pt x="276" y="30"/>
                      <a:pt x="276" y="30"/>
                      <a:pt x="276" y="30"/>
                    </a:cubicBezTo>
                    <a:cubicBezTo>
                      <a:pt x="298" y="30"/>
                      <a:pt x="321" y="23"/>
                      <a:pt x="327" y="15"/>
                    </a:cubicBezTo>
                    <a:cubicBezTo>
                      <a:pt x="333" y="7"/>
                      <a:pt x="333" y="0"/>
                      <a:pt x="327" y="0"/>
                    </a:cubicBezTo>
                    <a:cubicBezTo>
                      <a:pt x="321" y="0"/>
                      <a:pt x="316" y="0"/>
                      <a:pt x="316" y="0"/>
                    </a:cubicBezTo>
                  </a:path>
                </a:pathLst>
              </a:custGeom>
              <a:grpFill/>
              <a:ln w="52388" cap="flat">
                <a:solidFill>
                  <a:srgbClr val="A7A9A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18" name="TextBox 158">
              <a:extLst>
                <a:ext uri="{FF2B5EF4-FFF2-40B4-BE49-F238E27FC236}">
                  <a16:creationId xmlns:a16="http://schemas.microsoft.com/office/drawing/2014/main" id="{A8C07F2F-5351-4B5F-9125-38E831C34267}"/>
                </a:ext>
              </a:extLst>
            </p:cNvPr>
            <p:cNvSpPr txBox="1"/>
            <p:nvPr/>
          </p:nvSpPr>
          <p:spPr>
            <a:xfrm>
              <a:off x="8229021" y="3699508"/>
              <a:ext cx="2039887" cy="1200327"/>
            </a:xfrm>
            <a:prstGeom prst="rect">
              <a:avLst/>
            </a:prstGeom>
            <a:noFill/>
          </p:spPr>
          <p:txBody>
            <a:bodyPr wrap="square" lIns="91438" tIns="45719" rIns="91438" bIns="45719"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err="1">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Kết</a:t>
              </a:r>
              <a:r>
                <a:rPr kumimoji="0" 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sz="2400" b="1" i="0" u="none" strike="noStrike" kern="1200" cap="none" spc="0" normalizeH="0" baseline="0" dirty="0" err="1">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hợp</a:t>
              </a:r>
              <a:r>
                <a:rPr kumimoji="0" 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 Theo </a:t>
              </a:r>
              <a:r>
                <a:rPr kumimoji="0" lang="en-US" sz="2400" b="1" i="0" u="none" strike="noStrike" kern="1200" cap="none" spc="0" normalizeH="0" baseline="0" dirty="0" err="1">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dõi</a:t>
              </a:r>
              <a:r>
                <a:rPr kumimoji="0" 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sz="2400" b="1" i="0" u="none" strike="noStrike" kern="1200" cap="none" spc="0" normalizeH="0" baseline="0" dirty="0" err="1">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và</a:t>
              </a:r>
              <a:r>
                <a:rPr kumimoji="0" 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sz="2400" b="1" i="0" u="none" strike="noStrike" kern="1200" cap="none" spc="0" normalizeH="0" baseline="0" dirty="0" err="1">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Hình</a:t>
              </a:r>
              <a:r>
                <a:rPr kumimoji="0" 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rPr>
                <a:t> dung</a:t>
              </a:r>
              <a:endParaRPr kumimoji="0" lang="en-US" sz="2400" b="1" i="0" u="none" strike="noStrike" kern="1200" cap="none" spc="0" normalizeH="0" baseline="0" noProof="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646965937"/>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hỗ dành sẵn cho Nội dung 6" descr="Ảnh có chứa người, quần áo, ngoài trời, cà vạt&#10;&#10;Mô tả được tạo với mức tin cậy rất cao">
            <a:extLst>
              <a:ext uri="{FF2B5EF4-FFF2-40B4-BE49-F238E27FC236}">
                <a16:creationId xmlns:a16="http://schemas.microsoft.com/office/drawing/2014/main" id="{B75C45DD-D0D4-4DB0-B0FE-3B8F871BB1B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724" b="13880"/>
          <a:stretch/>
        </p:blipFill>
        <p:spPr>
          <a:xfrm>
            <a:off x="5797543" y="10"/>
            <a:ext cx="6394152" cy="6857990"/>
          </a:xfrm>
          <a:prstGeom prst="rect">
            <a:avLst/>
          </a:prstGeom>
        </p:spPr>
      </p:pic>
      <p:pic>
        <p:nvPicPr>
          <p:cNvPr id="24" name="Picture 2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graphicFrame>
        <p:nvGraphicFramePr>
          <p:cNvPr id="3" name="Sơ đồ 2">
            <a:extLst>
              <a:ext uri="{FF2B5EF4-FFF2-40B4-BE49-F238E27FC236}">
                <a16:creationId xmlns:a16="http://schemas.microsoft.com/office/drawing/2014/main" id="{9E7D11A0-90A6-4A5B-A0E4-32F05D563B4A}"/>
              </a:ext>
            </a:extLst>
          </p:cNvPr>
          <p:cNvGraphicFramePr/>
          <p:nvPr>
            <p:extLst>
              <p:ext uri="{D42A27DB-BD31-4B8C-83A1-F6EECF244321}">
                <p14:modId xmlns:p14="http://schemas.microsoft.com/office/powerpoint/2010/main" val="1592936613"/>
              </p:ext>
            </p:extLst>
          </p:nvPr>
        </p:nvGraphicFramePr>
        <p:xfrm>
          <a:off x="0" y="208509"/>
          <a:ext cx="6120580" cy="6461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3205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graphicEl>
                                              <a:dgm id="{D920F13D-5D96-45A4-B621-1FB3B0AA5CFE}"/>
                                            </p:graphicEl>
                                          </p:spTgt>
                                        </p:tgtEl>
                                        <p:attrNameLst>
                                          <p:attrName>style.visibility</p:attrName>
                                        </p:attrNameLst>
                                      </p:cBhvr>
                                      <p:to>
                                        <p:strVal val="visible"/>
                                      </p:to>
                                    </p:set>
                                    <p:animEffect transition="in" filter="fade">
                                      <p:cBhvr>
                                        <p:cTn id="7" dur="1000"/>
                                        <p:tgtEl>
                                          <p:spTgt spid="3">
                                            <p:graphicEl>
                                              <a:dgm id="{D920F13D-5D96-45A4-B621-1FB3B0AA5CFE}"/>
                                            </p:graphicEl>
                                          </p:spTgt>
                                        </p:tgtEl>
                                      </p:cBhvr>
                                    </p:animEffect>
                                    <p:anim calcmode="lin" valueType="num">
                                      <p:cBhvr>
                                        <p:cTn id="8" dur="1000" fill="hold"/>
                                        <p:tgtEl>
                                          <p:spTgt spid="3">
                                            <p:graphicEl>
                                              <a:dgm id="{D920F13D-5D96-45A4-B621-1FB3B0AA5CFE}"/>
                                            </p:graphicEl>
                                          </p:spTgt>
                                        </p:tgtEl>
                                        <p:attrNameLst>
                                          <p:attrName>ppt_x</p:attrName>
                                        </p:attrNameLst>
                                      </p:cBhvr>
                                      <p:tavLst>
                                        <p:tav tm="0">
                                          <p:val>
                                            <p:strVal val="#ppt_x"/>
                                          </p:val>
                                        </p:tav>
                                        <p:tav tm="100000">
                                          <p:val>
                                            <p:strVal val="#ppt_x"/>
                                          </p:val>
                                        </p:tav>
                                      </p:tavLst>
                                    </p:anim>
                                    <p:anim calcmode="lin" valueType="num">
                                      <p:cBhvr>
                                        <p:cTn id="9" dur="1000" fill="hold"/>
                                        <p:tgtEl>
                                          <p:spTgt spid="3">
                                            <p:graphicEl>
                                              <a:dgm id="{D920F13D-5D96-45A4-B621-1FB3B0AA5CF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graphicEl>
                                              <a:dgm id="{62CEBF95-8E69-40B2-B449-04C46CE843CA}"/>
                                            </p:graphicEl>
                                          </p:spTgt>
                                        </p:tgtEl>
                                        <p:attrNameLst>
                                          <p:attrName>style.visibility</p:attrName>
                                        </p:attrNameLst>
                                      </p:cBhvr>
                                      <p:to>
                                        <p:strVal val="visible"/>
                                      </p:to>
                                    </p:set>
                                    <p:animEffect transition="in" filter="fade">
                                      <p:cBhvr>
                                        <p:cTn id="14" dur="1000"/>
                                        <p:tgtEl>
                                          <p:spTgt spid="3">
                                            <p:graphicEl>
                                              <a:dgm id="{62CEBF95-8E69-40B2-B449-04C46CE843CA}"/>
                                            </p:graphicEl>
                                          </p:spTgt>
                                        </p:tgtEl>
                                      </p:cBhvr>
                                    </p:animEffect>
                                    <p:anim calcmode="lin" valueType="num">
                                      <p:cBhvr>
                                        <p:cTn id="15" dur="1000" fill="hold"/>
                                        <p:tgtEl>
                                          <p:spTgt spid="3">
                                            <p:graphicEl>
                                              <a:dgm id="{62CEBF95-8E69-40B2-B449-04C46CE843CA}"/>
                                            </p:graphicEl>
                                          </p:spTgt>
                                        </p:tgtEl>
                                        <p:attrNameLst>
                                          <p:attrName>ppt_x</p:attrName>
                                        </p:attrNameLst>
                                      </p:cBhvr>
                                      <p:tavLst>
                                        <p:tav tm="0">
                                          <p:val>
                                            <p:strVal val="#ppt_x"/>
                                          </p:val>
                                        </p:tav>
                                        <p:tav tm="100000">
                                          <p:val>
                                            <p:strVal val="#ppt_x"/>
                                          </p:val>
                                        </p:tav>
                                      </p:tavLst>
                                    </p:anim>
                                    <p:anim calcmode="lin" valueType="num">
                                      <p:cBhvr>
                                        <p:cTn id="16" dur="1000" fill="hold"/>
                                        <p:tgtEl>
                                          <p:spTgt spid="3">
                                            <p:graphicEl>
                                              <a:dgm id="{62CEBF95-8E69-40B2-B449-04C46CE843CA}"/>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graphicEl>
                                              <a:dgm id="{5DECB4B3-9D27-4729-8C9F-F15F96181651}"/>
                                            </p:graphicEl>
                                          </p:spTgt>
                                        </p:tgtEl>
                                        <p:attrNameLst>
                                          <p:attrName>style.visibility</p:attrName>
                                        </p:attrNameLst>
                                      </p:cBhvr>
                                      <p:to>
                                        <p:strVal val="visible"/>
                                      </p:to>
                                    </p:set>
                                    <p:animEffect transition="in" filter="fade">
                                      <p:cBhvr>
                                        <p:cTn id="21" dur="1000"/>
                                        <p:tgtEl>
                                          <p:spTgt spid="3">
                                            <p:graphicEl>
                                              <a:dgm id="{5DECB4B3-9D27-4729-8C9F-F15F96181651}"/>
                                            </p:graphicEl>
                                          </p:spTgt>
                                        </p:tgtEl>
                                      </p:cBhvr>
                                    </p:animEffect>
                                    <p:anim calcmode="lin" valueType="num">
                                      <p:cBhvr>
                                        <p:cTn id="22" dur="1000" fill="hold"/>
                                        <p:tgtEl>
                                          <p:spTgt spid="3">
                                            <p:graphicEl>
                                              <a:dgm id="{5DECB4B3-9D27-4729-8C9F-F15F96181651}"/>
                                            </p:graphicEl>
                                          </p:spTgt>
                                        </p:tgtEl>
                                        <p:attrNameLst>
                                          <p:attrName>ppt_x</p:attrName>
                                        </p:attrNameLst>
                                      </p:cBhvr>
                                      <p:tavLst>
                                        <p:tav tm="0">
                                          <p:val>
                                            <p:strVal val="#ppt_x"/>
                                          </p:val>
                                        </p:tav>
                                        <p:tav tm="100000">
                                          <p:val>
                                            <p:strVal val="#ppt_x"/>
                                          </p:val>
                                        </p:tav>
                                      </p:tavLst>
                                    </p:anim>
                                    <p:anim calcmode="lin" valueType="num">
                                      <p:cBhvr>
                                        <p:cTn id="23" dur="1000" fill="hold"/>
                                        <p:tgtEl>
                                          <p:spTgt spid="3">
                                            <p:graphicEl>
                                              <a:dgm id="{5DECB4B3-9D27-4729-8C9F-F15F9618165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8ED60CB-5FE5-48CB-996C-B2D05FE99B15}"/>
              </a:ext>
            </a:extLst>
          </p:cNvPr>
          <p:cNvSpPr>
            <a:spLocks noGrp="1"/>
          </p:cNvSpPr>
          <p:nvPr>
            <p:ph type="title"/>
          </p:nvPr>
        </p:nvSpPr>
        <p:spPr>
          <a:xfrm>
            <a:off x="2417988" y="554932"/>
            <a:ext cx="2935788" cy="667400"/>
          </a:xfrm>
        </p:spPr>
        <p:txBody>
          <a:bodyPr anchor="b">
            <a:normAutofit/>
          </a:bodyPr>
          <a:lstStyle/>
          <a:p>
            <a:r>
              <a:rPr lang="en-BZ" sz="3200" b="1" i="1" u="sng" dirty="0">
                <a:solidFill>
                  <a:srgbClr val="7030A0"/>
                </a:solidFill>
                <a:latin typeface="Arial" panose="020B0604020202020204" pitchFamily="34" charset="0"/>
                <a:cs typeface="Arial" panose="020B0604020202020204" pitchFamily="34" charset="0"/>
                <a:sym typeface="Arial" panose="020B0604020202020204" pitchFamily="34" charset="0"/>
              </a:rPr>
              <a:t>THẠCH LAM</a:t>
            </a:r>
          </a:p>
        </p:txBody>
      </p:sp>
      <p:pic>
        <p:nvPicPr>
          <p:cNvPr id="4" name="Chỗ dành sẵn cho Nội dung 4" descr="Ảnh có chứa văn bản&#10;&#10;Mô tả được tạo với mức tin cậy cao">
            <a:extLst>
              <a:ext uri="{FF2B5EF4-FFF2-40B4-BE49-F238E27FC236}">
                <a16:creationId xmlns:a16="http://schemas.microsoft.com/office/drawing/2014/main" id="{E67EE5CC-4F6A-46C2-8998-68293F954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293" y="2889581"/>
            <a:ext cx="5069382" cy="2154487"/>
          </a:xfrm>
          <a:prstGeom prst="rect">
            <a:avLst/>
          </a:prstGeom>
        </p:spPr>
      </p:pic>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txBody>
          <a:bodyPr/>
          <a:lstStyle/>
          <a:p>
            <a:endParaRPr lang="vi-VN"/>
          </a:p>
        </p:txBody>
      </p:sp>
      <p:sp>
        <p:nvSpPr>
          <p:cNvPr id="11"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Chỗ dành sẵn cho Nội dung 4">
            <a:extLst>
              <a:ext uri="{FF2B5EF4-FFF2-40B4-BE49-F238E27FC236}">
                <a16:creationId xmlns:a16="http://schemas.microsoft.com/office/drawing/2014/main" id="{7D8080BA-8B36-456D-8FAE-F28C5003C465}"/>
              </a:ext>
            </a:extLst>
          </p:cNvPr>
          <p:cNvGraphicFramePr>
            <a:graphicFrameLocks noGrp="1"/>
          </p:cNvGraphicFramePr>
          <p:nvPr>
            <p:ph idx="1"/>
            <p:extLst>
              <p:ext uri="{D42A27DB-BD31-4B8C-83A1-F6EECF244321}">
                <p14:modId xmlns:p14="http://schemas.microsoft.com/office/powerpoint/2010/main" val="1579021833"/>
              </p:ext>
            </p:extLst>
          </p:nvPr>
        </p:nvGraphicFramePr>
        <p:xfrm>
          <a:off x="7298774" y="221232"/>
          <a:ext cx="4780911" cy="6002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10428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graphicEl>
                                              <a:dgm id="{BF9E2BA6-8E1A-4155-B8ED-CD7BDC9A856D}"/>
                                            </p:graphicEl>
                                          </p:spTgt>
                                        </p:tgtEl>
                                        <p:attrNameLst>
                                          <p:attrName>style.visibility</p:attrName>
                                        </p:attrNameLst>
                                      </p:cBhvr>
                                      <p:to>
                                        <p:strVal val="visible"/>
                                      </p:to>
                                    </p:set>
                                    <p:animEffect transition="in" filter="fade">
                                      <p:cBhvr>
                                        <p:cTn id="12" dur="1000"/>
                                        <p:tgtEl>
                                          <p:spTgt spid="5">
                                            <p:graphicEl>
                                              <a:dgm id="{BF9E2BA6-8E1A-4155-B8ED-CD7BDC9A856D}"/>
                                            </p:graphicEl>
                                          </p:spTgt>
                                        </p:tgtEl>
                                      </p:cBhvr>
                                    </p:animEffect>
                                    <p:anim calcmode="lin" valueType="num">
                                      <p:cBhvr>
                                        <p:cTn id="13" dur="1000" fill="hold"/>
                                        <p:tgtEl>
                                          <p:spTgt spid="5">
                                            <p:graphicEl>
                                              <a:dgm id="{BF9E2BA6-8E1A-4155-B8ED-CD7BDC9A856D}"/>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BF9E2BA6-8E1A-4155-B8ED-CD7BDC9A856D}"/>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graphicEl>
                                              <a:dgm id="{EC27ACDE-15A7-46B4-8E26-A31EEC4F343C}"/>
                                            </p:graphicEl>
                                          </p:spTgt>
                                        </p:tgtEl>
                                        <p:attrNameLst>
                                          <p:attrName>style.visibility</p:attrName>
                                        </p:attrNameLst>
                                      </p:cBhvr>
                                      <p:to>
                                        <p:strVal val="visible"/>
                                      </p:to>
                                    </p:set>
                                    <p:animEffect transition="in" filter="fade">
                                      <p:cBhvr>
                                        <p:cTn id="19" dur="1000"/>
                                        <p:tgtEl>
                                          <p:spTgt spid="5">
                                            <p:graphicEl>
                                              <a:dgm id="{EC27ACDE-15A7-46B4-8E26-A31EEC4F343C}"/>
                                            </p:graphicEl>
                                          </p:spTgt>
                                        </p:tgtEl>
                                      </p:cBhvr>
                                    </p:animEffect>
                                    <p:anim calcmode="lin" valueType="num">
                                      <p:cBhvr>
                                        <p:cTn id="20" dur="1000" fill="hold"/>
                                        <p:tgtEl>
                                          <p:spTgt spid="5">
                                            <p:graphicEl>
                                              <a:dgm id="{EC27ACDE-15A7-46B4-8E26-A31EEC4F343C}"/>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EC27ACDE-15A7-46B4-8E26-A31EEC4F343C}"/>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graphicEl>
                                              <a:dgm id="{50376641-C111-40EC-B39C-74738CDF3F7D}"/>
                                            </p:graphicEl>
                                          </p:spTgt>
                                        </p:tgtEl>
                                        <p:attrNameLst>
                                          <p:attrName>style.visibility</p:attrName>
                                        </p:attrNameLst>
                                      </p:cBhvr>
                                      <p:to>
                                        <p:strVal val="visible"/>
                                      </p:to>
                                    </p:set>
                                    <p:animEffect transition="in" filter="fade">
                                      <p:cBhvr>
                                        <p:cTn id="24" dur="1000"/>
                                        <p:tgtEl>
                                          <p:spTgt spid="5">
                                            <p:graphicEl>
                                              <a:dgm id="{50376641-C111-40EC-B39C-74738CDF3F7D}"/>
                                            </p:graphicEl>
                                          </p:spTgt>
                                        </p:tgtEl>
                                      </p:cBhvr>
                                    </p:animEffect>
                                    <p:anim calcmode="lin" valueType="num">
                                      <p:cBhvr>
                                        <p:cTn id="25" dur="1000" fill="hold"/>
                                        <p:tgtEl>
                                          <p:spTgt spid="5">
                                            <p:graphicEl>
                                              <a:dgm id="{50376641-C111-40EC-B39C-74738CDF3F7D}"/>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50376641-C111-40EC-B39C-74738CDF3F7D}"/>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graphicEl>
                                              <a:dgm id="{CE90F18F-A655-4206-BF1B-CFEBDFD118DE}"/>
                                            </p:graphicEl>
                                          </p:spTgt>
                                        </p:tgtEl>
                                        <p:attrNameLst>
                                          <p:attrName>style.visibility</p:attrName>
                                        </p:attrNameLst>
                                      </p:cBhvr>
                                      <p:to>
                                        <p:strVal val="visible"/>
                                      </p:to>
                                    </p:set>
                                    <p:animEffect transition="in" filter="fade">
                                      <p:cBhvr>
                                        <p:cTn id="31" dur="1000"/>
                                        <p:tgtEl>
                                          <p:spTgt spid="5">
                                            <p:graphicEl>
                                              <a:dgm id="{CE90F18F-A655-4206-BF1B-CFEBDFD118DE}"/>
                                            </p:graphicEl>
                                          </p:spTgt>
                                        </p:tgtEl>
                                      </p:cBhvr>
                                    </p:animEffect>
                                    <p:anim calcmode="lin" valueType="num">
                                      <p:cBhvr>
                                        <p:cTn id="32" dur="1000" fill="hold"/>
                                        <p:tgtEl>
                                          <p:spTgt spid="5">
                                            <p:graphicEl>
                                              <a:dgm id="{CE90F18F-A655-4206-BF1B-CFEBDFD118DE}"/>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CE90F18F-A655-4206-BF1B-CFEBDFD118DE}"/>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graphicEl>
                                              <a:dgm id="{A257E52A-7BC0-4F01-B4D8-BA01AF90C787}"/>
                                            </p:graphicEl>
                                          </p:spTgt>
                                        </p:tgtEl>
                                        <p:attrNameLst>
                                          <p:attrName>style.visibility</p:attrName>
                                        </p:attrNameLst>
                                      </p:cBhvr>
                                      <p:to>
                                        <p:strVal val="visible"/>
                                      </p:to>
                                    </p:set>
                                    <p:animEffect transition="in" filter="fade">
                                      <p:cBhvr>
                                        <p:cTn id="36" dur="1000"/>
                                        <p:tgtEl>
                                          <p:spTgt spid="5">
                                            <p:graphicEl>
                                              <a:dgm id="{A257E52A-7BC0-4F01-B4D8-BA01AF90C787}"/>
                                            </p:graphicEl>
                                          </p:spTgt>
                                        </p:tgtEl>
                                      </p:cBhvr>
                                    </p:animEffect>
                                    <p:anim calcmode="lin" valueType="num">
                                      <p:cBhvr>
                                        <p:cTn id="37" dur="1000" fill="hold"/>
                                        <p:tgtEl>
                                          <p:spTgt spid="5">
                                            <p:graphicEl>
                                              <a:dgm id="{A257E52A-7BC0-4F01-B4D8-BA01AF90C787}"/>
                                            </p:graphicEl>
                                          </p:spTgt>
                                        </p:tgtEl>
                                        <p:attrNameLst>
                                          <p:attrName>ppt_x</p:attrName>
                                        </p:attrNameLst>
                                      </p:cBhvr>
                                      <p:tavLst>
                                        <p:tav tm="0">
                                          <p:val>
                                            <p:strVal val="#ppt_x"/>
                                          </p:val>
                                        </p:tav>
                                        <p:tav tm="100000">
                                          <p:val>
                                            <p:strVal val="#ppt_x"/>
                                          </p:val>
                                        </p:tav>
                                      </p:tavLst>
                                    </p:anim>
                                    <p:anim calcmode="lin" valueType="num">
                                      <p:cBhvr>
                                        <p:cTn id="38" dur="1000" fill="hold"/>
                                        <p:tgtEl>
                                          <p:spTgt spid="5">
                                            <p:graphicEl>
                                              <a:dgm id="{A257E52A-7BC0-4F01-B4D8-BA01AF90C78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Hình ảnh 5" descr="Ảnh có chứa văn phòng phẩm, công cụ viết, bút, trong nhà&#10;&#10;Mô tả được tạo với mức tin cậy rất cao">
            <a:extLst>
              <a:ext uri="{FF2B5EF4-FFF2-40B4-BE49-F238E27FC236}">
                <a16:creationId xmlns:a16="http://schemas.microsoft.com/office/drawing/2014/main" id="{D5C092FE-27A7-4622-8EB5-A2CCE29F699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4805" r="448" b="4"/>
          <a:stretch/>
        </p:blipFill>
        <p:spPr>
          <a:xfrm>
            <a:off x="3125968" y="2527222"/>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Hình ảnh 3">
            <a:extLst>
              <a:ext uri="{FF2B5EF4-FFF2-40B4-BE49-F238E27FC236}">
                <a16:creationId xmlns:a16="http://schemas.microsoft.com/office/drawing/2014/main" id="{FBF9CD2B-641A-4EB5-9F85-38A7F62241B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8233" r="15585"/>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5" name="Hình ảnh 4">
            <a:extLst>
              <a:ext uri="{FF2B5EF4-FFF2-40B4-BE49-F238E27FC236}">
                <a16:creationId xmlns:a16="http://schemas.microsoft.com/office/drawing/2014/main" id="{87F04747-33CB-49B4-8E76-2F9325C88075}"/>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0002" r="11860" b="-2"/>
          <a:stretch/>
        </p:blipFill>
        <p:spPr>
          <a:xfrm>
            <a:off x="20" y="3917273"/>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1" name="Picture 10">
            <a:extLst>
              <a:ext uri="{FF2B5EF4-FFF2-40B4-BE49-F238E27FC236}">
                <a16:creationId xmlns:a16="http://schemas.microsoft.com/office/drawing/2014/main" id="{DD257392-088E-4D55-B128-FFD59A895D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hỗ dành sẵn cho Nội dung 2">
            <a:extLst>
              <a:ext uri="{FF2B5EF4-FFF2-40B4-BE49-F238E27FC236}">
                <a16:creationId xmlns:a16="http://schemas.microsoft.com/office/drawing/2014/main" id="{C01F078A-789D-4C64-BBFE-50E919A09414}"/>
              </a:ext>
            </a:extLst>
          </p:cNvPr>
          <p:cNvSpPr>
            <a:spLocks noGrp="1"/>
          </p:cNvSpPr>
          <p:nvPr>
            <p:ph idx="1"/>
          </p:nvPr>
        </p:nvSpPr>
        <p:spPr>
          <a:xfrm>
            <a:off x="6096000" y="851353"/>
            <a:ext cx="5958180" cy="6016125"/>
          </a:xfrm>
        </p:spPr>
        <p:txBody>
          <a:bodyPr anchor="ctr">
            <a:normAutofit/>
          </a:bodyPr>
          <a:lstStyle/>
          <a:p>
            <a:pPr indent="180340">
              <a:lnSpc>
                <a:spcPct val="150000"/>
              </a:lnSpc>
            </a:pPr>
            <a:r>
              <a:rPr lang="vi-VN" sz="2400" b="1" i="1" dirty="0" err="1">
                <a:latin typeface="Arial" panose="020B0604020202020204" pitchFamily="34" charset="0"/>
                <a:cs typeface="Arial" panose="020B0604020202020204" pitchFamily="34" charset="0"/>
                <a:sym typeface="Arial" panose="020B0604020202020204" pitchFamily="34" charset="0"/>
              </a:rPr>
              <a:t>Thật</a:t>
            </a:r>
            <a:r>
              <a:rPr lang="vi-VN" sz="2400" b="1" i="1" dirty="0">
                <a:latin typeface="Arial" panose="020B0604020202020204" pitchFamily="34" charset="0"/>
                <a:cs typeface="Arial" panose="020B0604020202020204" pitchFamily="34" charset="0"/>
                <a:sym typeface="Arial" panose="020B0604020202020204" pitchFamily="34" charset="0"/>
              </a:rPr>
              <a:t> ra </a:t>
            </a:r>
            <a:r>
              <a:rPr lang="vi-VN" sz="2400" b="1" i="1" dirty="0" err="1">
                <a:latin typeface="Arial" panose="020B0604020202020204" pitchFamily="34" charset="0"/>
                <a:cs typeface="Arial" panose="020B0604020202020204" pitchFamily="34" charset="0"/>
                <a:sym typeface="Arial" panose="020B0604020202020204" pitchFamily="34" charset="0"/>
              </a:rPr>
              <a:t>Thạch</a:t>
            </a:r>
            <a:r>
              <a:rPr lang="vi-VN" sz="2400" b="1" i="1" dirty="0">
                <a:latin typeface="Arial" panose="020B0604020202020204" pitchFamily="34" charset="0"/>
                <a:cs typeface="Arial" panose="020B0604020202020204" pitchFamily="34" charset="0"/>
                <a:sym typeface="Arial" panose="020B0604020202020204" pitchFamily="34" charset="0"/>
              </a:rPr>
              <a:t> Lam </a:t>
            </a:r>
            <a:r>
              <a:rPr lang="vi-VN" sz="2400" b="1" i="1" dirty="0" err="1">
                <a:latin typeface="Arial" panose="020B0604020202020204" pitchFamily="34" charset="0"/>
                <a:cs typeface="Arial" panose="020B0604020202020204" pitchFamily="34" charset="0"/>
                <a:sym typeface="Arial" panose="020B0604020202020204" pitchFamily="34" charset="0"/>
              </a:rPr>
              <a:t>có</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thể</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là</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cả</a:t>
            </a:r>
            <a:r>
              <a:rPr lang="vi-VN" sz="2400" b="1" i="1" dirty="0">
                <a:latin typeface="Arial" panose="020B0604020202020204" pitchFamily="34" charset="0"/>
                <a:cs typeface="Arial" panose="020B0604020202020204" pitchFamily="34" charset="0"/>
                <a:sym typeface="Arial" panose="020B0604020202020204" pitchFamily="34" charset="0"/>
              </a:rPr>
              <a:t> ba, </a:t>
            </a:r>
            <a:r>
              <a:rPr lang="vi-VN" sz="2400" b="1" i="1" dirty="0" err="1">
                <a:latin typeface="Arial" panose="020B0604020202020204" pitchFamily="34" charset="0"/>
                <a:cs typeface="Arial" panose="020B0604020202020204" pitchFamily="34" charset="0"/>
                <a:sym typeface="Arial" panose="020B0604020202020204" pitchFamily="34" charset="0"/>
              </a:rPr>
              <a:t>bởi</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nhà</a:t>
            </a:r>
            <a:r>
              <a:rPr lang="vi-VN" sz="2400" b="1" i="1" dirty="0">
                <a:latin typeface="Arial" panose="020B0604020202020204" pitchFamily="34" charset="0"/>
                <a:cs typeface="Arial" panose="020B0604020202020204" pitchFamily="34" charset="0"/>
                <a:sym typeface="Arial" panose="020B0604020202020204" pitchFamily="34" charset="0"/>
              </a:rPr>
              <a:t> văn </a:t>
            </a:r>
            <a:r>
              <a:rPr lang="vi-VN" sz="2400" b="1" i="1" dirty="0" err="1">
                <a:latin typeface="Arial" panose="020B0604020202020204" pitchFamily="34" charset="0"/>
                <a:cs typeface="Arial" panose="020B0604020202020204" pitchFamily="34" charset="0"/>
                <a:sym typeface="Arial" panose="020B0604020202020204" pitchFamily="34" charset="0"/>
              </a:rPr>
              <a:t>ấy</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ngắt</a:t>
            </a:r>
            <a:r>
              <a:rPr lang="vi-VN" sz="2400" b="1" i="1" dirty="0">
                <a:latin typeface="Arial" panose="020B0604020202020204" pitchFamily="34" charset="0"/>
                <a:cs typeface="Arial" panose="020B0604020202020204" pitchFamily="34" charset="0"/>
                <a:sym typeface="Arial" panose="020B0604020202020204" pitchFamily="34" charset="0"/>
              </a:rPr>
              <a:t> câu </a:t>
            </a:r>
            <a:r>
              <a:rPr lang="vi-VN" sz="2400" b="1" i="1" dirty="0" err="1">
                <a:latin typeface="Arial" panose="020B0604020202020204" pitchFamily="34" charset="0"/>
                <a:cs typeface="Arial" panose="020B0604020202020204" pitchFamily="34" charset="0"/>
                <a:sym typeface="Arial" panose="020B0604020202020204" pitchFamily="34" charset="0"/>
              </a:rPr>
              <a:t>bằng</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màu</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chấm</a:t>
            </a:r>
            <a:r>
              <a:rPr lang="vi-VN" sz="2400" b="1" i="1" dirty="0">
                <a:latin typeface="Arial" panose="020B0604020202020204" pitchFamily="34" charset="0"/>
                <a:cs typeface="Arial" panose="020B0604020202020204" pitchFamily="34" charset="0"/>
                <a:sym typeface="Arial" panose="020B0604020202020204" pitchFamily="34" charset="0"/>
              </a:rPr>
              <a:t> câu </a:t>
            </a:r>
            <a:r>
              <a:rPr lang="vi-VN" sz="2400" b="1" i="1" dirty="0" err="1">
                <a:latin typeface="Arial" panose="020B0604020202020204" pitchFamily="34" charset="0"/>
                <a:cs typeface="Arial" panose="020B0604020202020204" pitchFamily="34" charset="0"/>
                <a:sym typeface="Arial" panose="020B0604020202020204" pitchFamily="34" charset="0"/>
              </a:rPr>
              <a:t>bằng</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nốt</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nhạc</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chuyển</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đoạn</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bằng</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hình</a:t>
            </a:r>
            <a:r>
              <a:rPr lang="vi-VN" sz="2400" b="1" i="1" dirty="0">
                <a:latin typeface="Arial" panose="020B0604020202020204" pitchFamily="34" charset="0"/>
                <a:cs typeface="Arial" panose="020B0604020202020204" pitchFamily="34" charset="0"/>
                <a:sym typeface="Arial" panose="020B0604020202020204" pitchFamily="34" charset="0"/>
              </a:rPr>
              <a:t> </a:t>
            </a:r>
            <a:r>
              <a:rPr lang="vi-VN" sz="2400" b="1" i="1" dirty="0" err="1">
                <a:latin typeface="Arial" panose="020B0604020202020204" pitchFamily="34" charset="0"/>
                <a:cs typeface="Arial" panose="020B0604020202020204" pitchFamily="34" charset="0"/>
                <a:sym typeface="Arial" panose="020B0604020202020204" pitchFamily="34" charset="0"/>
              </a:rPr>
              <a:t>ảnh</a:t>
            </a:r>
            <a:r>
              <a:rPr lang="vi-VN" sz="2400" b="1" i="1" dirty="0">
                <a:latin typeface="Arial" panose="020B0604020202020204" pitchFamily="34" charset="0"/>
                <a:cs typeface="Arial" panose="020B0604020202020204" pitchFamily="34" charset="0"/>
                <a:sym typeface="Arial" panose="020B0604020202020204" pitchFamily="34" charset="0"/>
              </a:rPr>
              <a:t>.</a:t>
            </a:r>
            <a:r>
              <a:rPr lang="en-BZ" sz="2400" b="1" i="1" dirty="0">
                <a:latin typeface="Arial" panose="020B0604020202020204" pitchFamily="34" charset="0"/>
                <a:cs typeface="Arial" panose="020B0604020202020204" pitchFamily="34" charset="0"/>
                <a:sym typeface="Arial" panose="020B0604020202020204" pitchFamily="34" charset="0"/>
              </a:rPr>
              <a:t>”</a:t>
            </a:r>
          </a:p>
          <a:p>
            <a:pPr indent="180340" algn="r">
              <a:lnSpc>
                <a:spcPct val="150000"/>
              </a:lnSpc>
            </a:pPr>
            <a:r>
              <a:rPr lang="en-BZ" sz="2400" b="1" dirty="0">
                <a:latin typeface="Arial" panose="020B0604020202020204" pitchFamily="34" charset="0"/>
                <a:cs typeface="Arial" panose="020B0604020202020204" pitchFamily="34" charset="0"/>
                <a:sym typeface="Arial" panose="020B0604020202020204" pitchFamily="34" charset="0"/>
              </a:rPr>
              <a:t>(</a:t>
            </a:r>
            <a:r>
              <a:rPr lang="en-BZ" sz="2400" b="1" dirty="0" err="1">
                <a:latin typeface="Arial" panose="020B0604020202020204" pitchFamily="34" charset="0"/>
                <a:cs typeface="Arial" panose="020B0604020202020204" pitchFamily="34" charset="0"/>
                <a:sym typeface="Arial" panose="020B0604020202020204" pitchFamily="34" charset="0"/>
              </a:rPr>
              <a:t>Thụy</a:t>
            </a:r>
            <a:r>
              <a:rPr lang="en-BZ" sz="2400" b="1" dirty="0">
                <a:latin typeface="Arial" panose="020B0604020202020204" pitchFamily="34" charset="0"/>
                <a:cs typeface="Arial" panose="020B0604020202020204" pitchFamily="34" charset="0"/>
                <a:sym typeface="Arial" panose="020B0604020202020204" pitchFamily="34" charset="0"/>
              </a:rPr>
              <a:t> </a:t>
            </a:r>
            <a:r>
              <a:rPr lang="en-BZ" sz="2400" b="1" dirty="0" err="1">
                <a:latin typeface="Arial" panose="020B0604020202020204" pitchFamily="34" charset="0"/>
                <a:cs typeface="Arial" panose="020B0604020202020204" pitchFamily="34" charset="0"/>
                <a:sym typeface="Arial" panose="020B0604020202020204" pitchFamily="34" charset="0"/>
              </a:rPr>
              <a:t>Khê</a:t>
            </a:r>
            <a:r>
              <a:rPr lang="en-BZ" sz="2400" b="1" dirty="0">
                <a:latin typeface="Arial" panose="020B0604020202020204" pitchFamily="34" charset="0"/>
                <a:cs typeface="Arial" panose="020B0604020202020204" pitchFamily="34" charset="0"/>
                <a:sym typeface="Arial" panose="020B0604020202020204" pitchFamily="34" charset="0"/>
              </a:rPr>
              <a:t>)</a:t>
            </a:r>
            <a:endParaRPr lang="vi-VN" sz="2400" b="1" dirty="0">
              <a:latin typeface="Arial" panose="020B0604020202020204" pitchFamily="34" charset="0"/>
              <a:cs typeface="Arial" panose="020B0604020202020204" pitchFamily="34" charset="0"/>
              <a:sym typeface="Arial" panose="020B0604020202020204" pitchFamily="34" charset="0"/>
            </a:endParaRPr>
          </a:p>
          <a:p>
            <a:pPr>
              <a:lnSpc>
                <a:spcPct val="150000"/>
              </a:lnSpc>
            </a:pPr>
            <a:endParaRPr lang="en-BZ" sz="2400" dirty="0">
              <a:latin typeface="Arial" panose="020B0604020202020204" pitchFamily="34" charset="0"/>
              <a:cs typeface="Arial" panose="020B0604020202020204" pitchFamily="34" charset="0"/>
              <a:sym typeface="Arial" panose="020B0604020202020204" pitchFamily="34" charset="0"/>
            </a:endParaRPr>
          </a:p>
        </p:txBody>
      </p:sp>
      <p:sp>
        <p:nvSpPr>
          <p:cNvPr id="7" name="Hình chữ nhật 6">
            <a:extLst>
              <a:ext uri="{FF2B5EF4-FFF2-40B4-BE49-F238E27FC236}">
                <a16:creationId xmlns:a16="http://schemas.microsoft.com/office/drawing/2014/main" id="{D9B0871E-7A89-408A-B8A9-847A2C416121}"/>
              </a:ext>
            </a:extLst>
          </p:cNvPr>
          <p:cNvSpPr/>
          <p:nvPr/>
        </p:nvSpPr>
        <p:spPr>
          <a:xfrm>
            <a:off x="6297958" y="635628"/>
            <a:ext cx="5573321" cy="461665"/>
          </a:xfrm>
          <a:prstGeom prst="rect">
            <a:avLst/>
          </a:prstGeom>
        </p:spPr>
        <p:txBody>
          <a:bodyPr wrap="square">
            <a:spAutoFit/>
          </a:bodyPr>
          <a:lstStyle/>
          <a:p>
            <a:pPr marL="0" marR="0" lvl="0" indent="180340" algn="l" defTabSz="914400" rtl="0" eaLnBrk="1" fontAlgn="auto" latinLnBrk="0" hangingPunct="1">
              <a:lnSpc>
                <a:spcPct val="100000"/>
              </a:lnSpc>
              <a:spcBef>
                <a:spcPts val="0"/>
              </a:spcBef>
              <a:spcAft>
                <a:spcPts val="0"/>
              </a:spcAft>
              <a:buClrTx/>
              <a:buSzTx/>
              <a:buFontTx/>
              <a:buNone/>
              <a:tabLst/>
              <a:defRPr/>
            </a:pPr>
            <a:r>
              <a:rPr kumimoji="0" lang="en-BZ"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a:t>
            </a: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Nếu</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Thạch</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Lam </a:t>
            </a: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là</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họ</a:t>
            </a:r>
            <a:r>
              <a:rPr kumimoji="0" lang="en-BZ"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a</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sĩ</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8" name="Hình chữ nhật 7">
            <a:extLst>
              <a:ext uri="{FF2B5EF4-FFF2-40B4-BE49-F238E27FC236}">
                <a16:creationId xmlns:a16="http://schemas.microsoft.com/office/drawing/2014/main" id="{D6D32F4C-2E68-4CA6-BF4B-0C6D1CE7E02C}"/>
              </a:ext>
            </a:extLst>
          </p:cNvPr>
          <p:cNvSpPr/>
          <p:nvPr/>
        </p:nvSpPr>
        <p:spPr>
          <a:xfrm>
            <a:off x="6442356" y="1162791"/>
            <a:ext cx="4228402" cy="461665"/>
          </a:xfrm>
          <a:prstGeom prst="rect">
            <a:avLst/>
          </a:prstGeom>
        </p:spPr>
        <p:txBody>
          <a:bodyPr wrap="none">
            <a:spAutoFit/>
          </a:bodyPr>
          <a:lstStyle/>
          <a:p>
            <a:pPr marL="0" marR="0" lvl="0" indent="18034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Nếu</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Thạch</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Lam </a:t>
            </a: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là</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nhạc</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sĩ</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9" name="Hình chữ nhật 8">
            <a:extLst>
              <a:ext uri="{FF2B5EF4-FFF2-40B4-BE49-F238E27FC236}">
                <a16:creationId xmlns:a16="http://schemas.microsoft.com/office/drawing/2014/main" id="{AA6CC301-9792-41CB-B7B1-5C8712FE293F}"/>
              </a:ext>
            </a:extLst>
          </p:cNvPr>
          <p:cNvSpPr/>
          <p:nvPr/>
        </p:nvSpPr>
        <p:spPr>
          <a:xfrm>
            <a:off x="6427292" y="1689954"/>
            <a:ext cx="4297330" cy="461665"/>
          </a:xfrm>
          <a:prstGeom prst="rect">
            <a:avLst/>
          </a:prstGeom>
        </p:spPr>
        <p:txBody>
          <a:bodyPr wrap="none">
            <a:spAutoFit/>
          </a:bodyPr>
          <a:lstStyle/>
          <a:p>
            <a:pPr marL="0" marR="0" lvl="0" indent="18034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Nếu</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Thạch</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Lam </a:t>
            </a: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là</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vi-VN" sz="2400" b="1"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nhà</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thơ,</a:t>
            </a:r>
          </a:p>
        </p:txBody>
      </p:sp>
    </p:spTree>
    <p:extLst>
      <p:ext uri="{BB962C8B-B14F-4D97-AF65-F5344CB8AC3E}">
        <p14:creationId xmlns:p14="http://schemas.microsoft.com/office/powerpoint/2010/main" val="119317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75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7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750"/>
                                        <p:tgtEl>
                                          <p:spTgt spid="9"/>
                                        </p:tgtEl>
                                      </p:cBhvr>
                                    </p:animEffect>
                                  </p:childTnLst>
                                </p:cTn>
                              </p:par>
                              <p:par>
                                <p:cTn id="24" presetID="6"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75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circle(in)">
                                      <p:cBhvr>
                                        <p:cTn id="31" dur="750"/>
                                        <p:tgtEl>
                                          <p:spTgt spid="3">
                                            <p:txEl>
                                              <p:pRg st="0" end="0"/>
                                            </p:txEl>
                                          </p:spTgt>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circle(in)">
                                      <p:cBhvr>
                                        <p:cTn id="34"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A96E660D-FF03-4A43-BE6F-C910221BFB41}"/>
              </a:ext>
            </a:extLst>
          </p:cNvPr>
          <p:cNvSpPr>
            <a:spLocks noGrp="1"/>
          </p:cNvSpPr>
          <p:nvPr>
            <p:ph type="title"/>
          </p:nvPr>
        </p:nvSpPr>
        <p:spPr>
          <a:xfrm>
            <a:off x="836679" y="723898"/>
            <a:ext cx="6002110" cy="1495425"/>
          </a:xfrm>
        </p:spPr>
        <p:txBody>
          <a:bodyPr>
            <a:normAutofit/>
          </a:bodyPr>
          <a:lstStyle/>
          <a:p>
            <a:r>
              <a:rPr lang="en-US" sz="4000" dirty="0">
                <a:latin typeface="Arial" panose="020B0604020202020204" pitchFamily="34" charset="0"/>
                <a:cs typeface="Arial" panose="020B0604020202020204" pitchFamily="34" charset="0"/>
              </a:rPr>
              <a:t>3</a:t>
            </a:r>
            <a:r>
              <a:rPr lang="en-US" sz="4000">
                <a:latin typeface="Arial" panose="020B0604020202020204" pitchFamily="34" charset="0"/>
                <a:cs typeface="Arial" panose="020B0604020202020204" pitchFamily="34" charset="0"/>
              </a:rPr>
              <a:t>. Tác phẩm</a:t>
            </a:r>
            <a:endParaRPr lang="vi-VN" sz="4000" dirty="0">
              <a:latin typeface="Arial" panose="020B0604020202020204" pitchFamily="34" charset="0"/>
              <a:cs typeface="Arial" panose="020B0604020202020204" pitchFamily="34" charset="0"/>
            </a:endParaRPr>
          </a:p>
        </p:txBody>
      </p:sp>
      <p:pic>
        <p:nvPicPr>
          <p:cNvPr id="1026" name="Picture 2" descr="Audio Sách Nói Gió Lạnh Đầu Mùa - Thạch Lam FULL [Truyện Ngắn] - DTV eBook  - Thư Viện Sách Truyện Tiểu Thuyết Văn Học Miễn Phí Tải PRC/PDF/EPUB/AZW3">
            <a:extLst>
              <a:ext uri="{FF2B5EF4-FFF2-40B4-BE49-F238E27FC236}">
                <a16:creationId xmlns:a16="http://schemas.microsoft.com/office/drawing/2014/main" id="{7B389D8E-A2B0-4646-BB1A-F9EC645FCA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146"/>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graphicFrame>
        <p:nvGraphicFramePr>
          <p:cNvPr id="6" name="Chỗ dành sẵn cho Nội dung 5">
            <a:extLst>
              <a:ext uri="{FF2B5EF4-FFF2-40B4-BE49-F238E27FC236}">
                <a16:creationId xmlns:a16="http://schemas.microsoft.com/office/drawing/2014/main" id="{705F7FFA-FF89-4287-BFCF-A68CBF65383A}"/>
              </a:ext>
            </a:extLst>
          </p:cNvPr>
          <p:cNvGraphicFramePr>
            <a:graphicFrameLocks noGrp="1"/>
          </p:cNvGraphicFramePr>
          <p:nvPr>
            <p:ph idx="1"/>
            <p:extLst>
              <p:ext uri="{D42A27DB-BD31-4B8C-83A1-F6EECF244321}">
                <p14:modId xmlns:p14="http://schemas.microsoft.com/office/powerpoint/2010/main" val="4011981306"/>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412736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hỗ dành sẵn cho Nội dung 4">
            <a:extLst>
              <a:ext uri="{FF2B5EF4-FFF2-40B4-BE49-F238E27FC236}">
                <a16:creationId xmlns:a16="http://schemas.microsoft.com/office/drawing/2014/main" id="{2BB7CADF-77F8-40DF-93AE-1A5F1443ABE8}"/>
              </a:ext>
            </a:extLst>
          </p:cNvPr>
          <p:cNvPicPr>
            <a:picLocks noChangeAspect="1"/>
          </p:cNvPicPr>
          <p:nvPr/>
        </p:nvPicPr>
        <p:blipFill rotWithShape="1">
          <a:blip r:embed="rId2">
            <a:extLst>
              <a:ext uri="{28A0092B-C50C-407E-A947-70E740481C1C}">
                <a14:useLocalDpi xmlns:a14="http://schemas.microsoft.com/office/drawing/2010/main" val="0"/>
              </a:ext>
            </a:extLst>
          </a:blip>
          <a:srcRect l="9361" r="7214" b="1"/>
          <a:stretch/>
        </p:blipFill>
        <p:spPr>
          <a:xfrm>
            <a:off x="279143" y="299509"/>
            <a:ext cx="5221625" cy="6258983"/>
          </a:xfrm>
          <a:prstGeom prst="rect">
            <a:avLst/>
          </a:prstGeom>
          <a:solidFill>
            <a:srgbClr val="FFFFFF"/>
          </a:solidFill>
          <a:scene3d>
            <a:camera prst="orthographicFront"/>
            <a:lightRig rig="threePt" dir="t">
              <a:rot lat="0" lon="0" rev="2700000"/>
            </a:lightRig>
          </a:scene3d>
          <a:sp3d contourW="6350">
            <a:bevelT h="38100"/>
            <a:contourClr>
              <a:srgbClr val="C0C0C0"/>
            </a:contourClr>
          </a:sp3d>
        </p:spPr>
      </p:pic>
      <p:sp>
        <p:nvSpPr>
          <p:cNvPr id="3" name="Chỗ dành sẵn cho Nội dung 2">
            <a:extLst>
              <a:ext uri="{FF2B5EF4-FFF2-40B4-BE49-F238E27FC236}">
                <a16:creationId xmlns:a16="http://schemas.microsoft.com/office/drawing/2014/main" id="{BC7FEBCE-764F-4ED3-9744-5A01E5F8CD63}"/>
              </a:ext>
            </a:extLst>
          </p:cNvPr>
          <p:cNvSpPr>
            <a:spLocks noGrp="1"/>
          </p:cNvSpPr>
          <p:nvPr>
            <p:ph idx="1"/>
          </p:nvPr>
        </p:nvSpPr>
        <p:spPr>
          <a:xfrm>
            <a:off x="5887991" y="937434"/>
            <a:ext cx="5590090" cy="5621058"/>
          </a:xfrm>
        </p:spPr>
        <p:txBody>
          <a:bodyPr anchor="t">
            <a:normAutofit fontScale="85000" lnSpcReduction="10000"/>
          </a:bodyPr>
          <a:lstStyle/>
          <a:p>
            <a:pPr>
              <a:lnSpc>
                <a:spcPct val="160000"/>
              </a:lnSpc>
            </a:pP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Gió</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heo</a:t>
            </a:r>
            <a:r>
              <a:rPr lang="en-US" dirty="0">
                <a:solidFill>
                  <a:schemeClr val="tx1">
                    <a:alpha val="80000"/>
                  </a:schemeClr>
                </a:solidFill>
                <a:latin typeface="#9Slide05 Claudia" pitchFamily="2" charset="0"/>
              </a:rPr>
              <a:t> may </a:t>
            </a:r>
            <a:r>
              <a:rPr lang="en-US" dirty="0" err="1">
                <a:solidFill>
                  <a:schemeClr val="tx1">
                    <a:alpha val="80000"/>
                  </a:schemeClr>
                </a:solidFill>
                <a:latin typeface="#9Slide05 Claudia" pitchFamily="2" charset="0"/>
              </a:rPr>
              <a:t>sẽ</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làm</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cho</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họ</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buồn</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rầu</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và</a:t>
            </a:r>
            <a:r>
              <a:rPr lang="en-US" dirty="0">
                <a:solidFill>
                  <a:schemeClr val="tx1">
                    <a:alpha val="80000"/>
                  </a:schemeClr>
                </a:solidFill>
                <a:latin typeface="#9Slide05 Claudia" pitchFamily="2" charset="0"/>
              </a:rPr>
              <a:t> lo </a:t>
            </a:r>
            <a:r>
              <a:rPr lang="en-US" dirty="0" err="1">
                <a:solidFill>
                  <a:schemeClr val="tx1">
                    <a:alpha val="80000"/>
                  </a:schemeClr>
                </a:solidFill>
                <a:latin typeface="#9Slide05 Claudia" pitchFamily="2" charset="0"/>
              </a:rPr>
              <a:t>sợ</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vì</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mùa</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đông</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sắp</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tới</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mùa</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đông</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gái</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lạnh</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và</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lầy</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lội</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phủ</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trên</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lưng</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họ</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cái</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màn</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lặng</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lẽ</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của</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sương</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mù</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Và</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lòng</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tôi</a:t>
            </a:r>
            <a:r>
              <a:rPr lang="en-US" dirty="0">
                <a:solidFill>
                  <a:schemeClr val="tx1">
                    <a:alpha val="80000"/>
                  </a:schemeClr>
                </a:solidFill>
                <a:latin typeface="#9Slide05 Claudia" pitchFamily="2" charset="0"/>
              </a:rPr>
              <a:t> se </a:t>
            </a:r>
            <a:r>
              <a:rPr lang="en-US" dirty="0" err="1">
                <a:solidFill>
                  <a:schemeClr val="tx1">
                    <a:alpha val="80000"/>
                  </a:schemeClr>
                </a:solidFill>
                <a:latin typeface="#9Slide05 Claudia" pitchFamily="2" charset="0"/>
              </a:rPr>
              <a:t>lại</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khi</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nghĩ</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rằng</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chỉ</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một</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chút</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âu</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yếm</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một</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chút</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tình</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thương</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cũng</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đủ</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nâng</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đỡ</a:t>
            </a:r>
            <a:r>
              <a:rPr lang="en-US" dirty="0">
                <a:solidFill>
                  <a:schemeClr val="tx1">
                    <a:alpha val="80000"/>
                  </a:schemeClr>
                </a:solidFill>
                <a:latin typeface="#9Slide05 Claudia" pitchFamily="2" charset="0"/>
              </a:rPr>
              <a:t>, an </a:t>
            </a:r>
            <a:r>
              <a:rPr lang="en-US" dirty="0" err="1">
                <a:solidFill>
                  <a:schemeClr val="tx1">
                    <a:alpha val="80000"/>
                  </a:schemeClr>
                </a:solidFill>
                <a:latin typeface="#9Slide05 Claudia" pitchFamily="2" charset="0"/>
              </a:rPr>
              <a:t>ủi</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những</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người</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cùng</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khốn</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ấy</a:t>
            </a:r>
            <a:r>
              <a:rPr lang="en-US" dirty="0">
                <a:solidFill>
                  <a:schemeClr val="tx1">
                    <a:alpha val="80000"/>
                  </a:schemeClr>
                </a:solidFill>
                <a:latin typeface="#9Slide05 Claudia" pitchFamily="2" charset="0"/>
              </a:rPr>
              <a:t>”</a:t>
            </a:r>
          </a:p>
          <a:p>
            <a:pPr>
              <a:lnSpc>
                <a:spcPct val="160000"/>
              </a:lnSpc>
            </a:pPr>
            <a:r>
              <a:rPr lang="en-US" dirty="0">
                <a:solidFill>
                  <a:schemeClr val="tx1">
                    <a:alpha val="80000"/>
                  </a:schemeClr>
                </a:solidFill>
                <a:latin typeface="#9Slide05 Claudia" pitchFamily="2" charset="0"/>
              </a:rPr>
              <a:t>                               </a:t>
            </a:r>
            <a:r>
              <a:rPr lang="en-US" dirty="0">
                <a:solidFill>
                  <a:schemeClr val="tx1">
                    <a:alpha val="80000"/>
                  </a:schemeClr>
                </a:solidFill>
                <a:latin typeface="Arial" panose="020B0604020202020204" pitchFamily="34" charset="0"/>
                <a:cs typeface="Arial" panose="020B0604020202020204" pitchFamily="34" charset="0"/>
              </a:rPr>
              <a:t>(</a:t>
            </a:r>
            <a:r>
              <a:rPr lang="en-US" sz="2400" dirty="0" err="1">
                <a:solidFill>
                  <a:schemeClr val="tx1">
                    <a:alpha val="80000"/>
                  </a:schemeClr>
                </a:solidFill>
                <a:latin typeface="Arial" panose="020B0604020202020204" pitchFamily="34" charset="0"/>
                <a:cs typeface="Arial" panose="020B0604020202020204" pitchFamily="34" charset="0"/>
              </a:rPr>
              <a:t>Thạch</a:t>
            </a:r>
            <a:r>
              <a:rPr lang="en-US" sz="2400" dirty="0">
                <a:solidFill>
                  <a:schemeClr val="tx1">
                    <a:alpha val="80000"/>
                  </a:schemeClr>
                </a:solidFill>
                <a:latin typeface="Arial" panose="020B0604020202020204" pitchFamily="34" charset="0"/>
                <a:cs typeface="Arial" panose="020B0604020202020204" pitchFamily="34" charset="0"/>
              </a:rPr>
              <a:t> Lam</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Gió</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đầu</a:t>
            </a:r>
            <a:r>
              <a:rPr lang="en-US" dirty="0">
                <a:solidFill>
                  <a:schemeClr val="tx1">
                    <a:alpha val="80000"/>
                  </a:schemeClr>
                </a:solidFill>
                <a:latin typeface="#9Slide05 Claudia" pitchFamily="2" charset="0"/>
              </a:rPr>
              <a:t> </a:t>
            </a:r>
            <a:r>
              <a:rPr lang="en-US" dirty="0" err="1">
                <a:solidFill>
                  <a:schemeClr val="tx1">
                    <a:alpha val="80000"/>
                  </a:schemeClr>
                </a:solidFill>
                <a:latin typeface="#9Slide05 Claudia" pitchFamily="2" charset="0"/>
              </a:rPr>
              <a:t>mùa</a:t>
            </a:r>
            <a:r>
              <a:rPr lang="en-US" dirty="0">
                <a:solidFill>
                  <a:schemeClr val="tx1">
                    <a:alpha val="80000"/>
                  </a:schemeClr>
                </a:solidFill>
                <a:latin typeface="Arial" panose="020B0604020202020204" pitchFamily="34" charset="0"/>
                <a:cs typeface="Arial" panose="020B0604020202020204" pitchFamily="34" charset="0"/>
              </a:rPr>
              <a:t>)</a:t>
            </a:r>
            <a:r>
              <a:rPr lang="en-US" dirty="0">
                <a:solidFill>
                  <a:schemeClr val="tx1">
                    <a:alpha val="80000"/>
                  </a:schemeClr>
                </a:solidFill>
                <a:latin typeface="#9Slide05 Claudia" pitchFamily="2" charset="0"/>
              </a:rPr>
              <a:t> </a:t>
            </a:r>
            <a:endParaRPr lang="vi-VN" dirty="0">
              <a:solidFill>
                <a:schemeClr val="tx1">
                  <a:alpha val="80000"/>
                </a:schemeClr>
              </a:solidFill>
              <a:latin typeface="#9Slide05 Claudia" pitchFamily="2" charset="0"/>
            </a:endParaRPr>
          </a:p>
        </p:txBody>
      </p:sp>
      <p:cxnSp>
        <p:nvCxnSpPr>
          <p:cNvPr id="32" name="Straight Connector 3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528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4" name="Rectangle 3"/>
          <p:cNvSpPr/>
          <p:nvPr/>
        </p:nvSpPr>
        <p:spPr>
          <a:xfrm>
            <a:off x="1" y="0"/>
            <a:ext cx="4248151"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9" name="Nhóm 8">
            <a:extLst>
              <a:ext uri="{FF2B5EF4-FFF2-40B4-BE49-F238E27FC236}">
                <a16:creationId xmlns:a16="http://schemas.microsoft.com/office/drawing/2014/main" id="{996AB5CC-E3EF-4EDD-AF5D-C450AB9C4CC2}"/>
              </a:ext>
            </a:extLst>
          </p:cNvPr>
          <p:cNvGrpSpPr/>
          <p:nvPr/>
        </p:nvGrpSpPr>
        <p:grpSpPr>
          <a:xfrm>
            <a:off x="4640821" y="676199"/>
            <a:ext cx="7178139" cy="1817251"/>
            <a:chOff x="4640821" y="676199"/>
            <a:chExt cx="7178139" cy="1817251"/>
          </a:xfrm>
        </p:grpSpPr>
        <p:grpSp>
          <p:nvGrpSpPr>
            <p:cNvPr id="48" name="Group 47"/>
            <p:cNvGrpSpPr/>
            <p:nvPr/>
          </p:nvGrpSpPr>
          <p:grpSpPr>
            <a:xfrm rot="5400000">
              <a:off x="6181439" y="-864419"/>
              <a:ext cx="647700" cy="3728936"/>
              <a:chOff x="5772150" y="787400"/>
              <a:chExt cx="385763" cy="2220913"/>
            </a:xfrm>
          </p:grpSpPr>
          <p:sp>
            <p:nvSpPr>
              <p:cNvPr id="30" name="Rectangle 23"/>
              <p:cNvSpPr>
                <a:spLocks noChangeArrowheads="1"/>
              </p:cNvSpPr>
              <p:nvPr/>
            </p:nvSpPr>
            <p:spPr bwMode="auto">
              <a:xfrm>
                <a:off x="5807075" y="787400"/>
                <a:ext cx="312738" cy="2159000"/>
              </a:xfrm>
              <a:prstGeom prst="rect">
                <a:avLst/>
              </a:prstGeom>
              <a:solidFill>
                <a:srgbClr val="CE6B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1" name="Rectangle 24"/>
              <p:cNvSpPr>
                <a:spLocks noChangeArrowheads="1"/>
              </p:cNvSpPr>
              <p:nvPr/>
            </p:nvSpPr>
            <p:spPr bwMode="auto">
              <a:xfrm>
                <a:off x="5807075" y="849313"/>
                <a:ext cx="312738" cy="2159000"/>
              </a:xfrm>
              <a:prstGeom prst="rect">
                <a:avLst/>
              </a:prstGeom>
              <a:solidFill>
                <a:srgbClr val="E381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2" name="Freeform 25"/>
              <p:cNvSpPr>
                <a:spLocks/>
              </p:cNvSpPr>
              <p:nvPr/>
            </p:nvSpPr>
            <p:spPr bwMode="auto">
              <a:xfrm>
                <a:off x="5851525" y="2281238"/>
                <a:ext cx="268288" cy="55563"/>
              </a:xfrm>
              <a:custGeom>
                <a:avLst/>
                <a:gdLst>
                  <a:gd name="T0" fmla="*/ 72 w 84"/>
                  <a:gd name="T1" fmla="*/ 0 h 17"/>
                  <a:gd name="T2" fmla="*/ 36 w 84"/>
                  <a:gd name="T3" fmla="*/ 0 h 17"/>
                  <a:gd name="T4" fmla="*/ 8 w 84"/>
                  <a:gd name="T5" fmla="*/ 0 h 17"/>
                  <a:gd name="T6" fmla="*/ 0 w 84"/>
                  <a:gd name="T7" fmla="*/ 9 h 17"/>
                  <a:gd name="T8" fmla="*/ 8 w 84"/>
                  <a:gd name="T9" fmla="*/ 17 h 17"/>
                  <a:gd name="T10" fmla="*/ 36 w 84"/>
                  <a:gd name="T11" fmla="*/ 17 h 17"/>
                  <a:gd name="T12" fmla="*/ 72 w 84"/>
                  <a:gd name="T13" fmla="*/ 17 h 17"/>
                  <a:gd name="T14" fmla="*/ 84 w 84"/>
                  <a:gd name="T15" fmla="*/ 17 h 17"/>
                  <a:gd name="T16" fmla="*/ 84 w 84"/>
                  <a:gd name="T17" fmla="*/ 0 h 17"/>
                  <a:gd name="T18" fmla="*/ 72 w 84"/>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7">
                    <a:moveTo>
                      <a:pt x="72" y="0"/>
                    </a:moveTo>
                    <a:cubicBezTo>
                      <a:pt x="36" y="0"/>
                      <a:pt x="36" y="0"/>
                      <a:pt x="36" y="0"/>
                    </a:cubicBezTo>
                    <a:cubicBezTo>
                      <a:pt x="8" y="0"/>
                      <a:pt x="8" y="0"/>
                      <a:pt x="8" y="0"/>
                    </a:cubicBezTo>
                    <a:cubicBezTo>
                      <a:pt x="4" y="0"/>
                      <a:pt x="0" y="4"/>
                      <a:pt x="0" y="9"/>
                    </a:cubicBezTo>
                    <a:cubicBezTo>
                      <a:pt x="0" y="13"/>
                      <a:pt x="4" y="17"/>
                      <a:pt x="8" y="17"/>
                    </a:cubicBezTo>
                    <a:cubicBezTo>
                      <a:pt x="36" y="17"/>
                      <a:pt x="36" y="17"/>
                      <a:pt x="36" y="17"/>
                    </a:cubicBezTo>
                    <a:cubicBezTo>
                      <a:pt x="72" y="17"/>
                      <a:pt x="72" y="17"/>
                      <a:pt x="72" y="17"/>
                    </a:cubicBezTo>
                    <a:cubicBezTo>
                      <a:pt x="84" y="17"/>
                      <a:pt x="84" y="17"/>
                      <a:pt x="84" y="17"/>
                    </a:cubicBezTo>
                    <a:cubicBezTo>
                      <a:pt x="84" y="0"/>
                      <a:pt x="84" y="0"/>
                      <a:pt x="84" y="0"/>
                    </a:cubicBezTo>
                    <a:lnTo>
                      <a:pt x="72" y="0"/>
                    </a:lnTo>
                    <a:close/>
                  </a:path>
                </a:pathLst>
              </a:custGeom>
              <a:solidFill>
                <a:srgbClr val="CE6B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rmAutofit fontScale="32500" lnSpcReduction="20000"/>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3" name="Freeform 26"/>
              <p:cNvSpPr>
                <a:spLocks/>
              </p:cNvSpPr>
              <p:nvPr/>
            </p:nvSpPr>
            <p:spPr bwMode="auto">
              <a:xfrm>
                <a:off x="5870575" y="1677988"/>
                <a:ext cx="287338" cy="646113"/>
              </a:xfrm>
              <a:custGeom>
                <a:avLst/>
                <a:gdLst>
                  <a:gd name="T0" fmla="*/ 85 w 90"/>
                  <a:gd name="T1" fmla="*/ 200 h 200"/>
                  <a:gd name="T2" fmla="*/ 5 w 90"/>
                  <a:gd name="T3" fmla="*/ 200 h 200"/>
                  <a:gd name="T4" fmla="*/ 0 w 90"/>
                  <a:gd name="T5" fmla="*/ 196 h 200"/>
                  <a:gd name="T6" fmla="*/ 5 w 90"/>
                  <a:gd name="T7" fmla="*/ 191 h 200"/>
                  <a:gd name="T8" fmla="*/ 80 w 90"/>
                  <a:gd name="T9" fmla="*/ 191 h 200"/>
                  <a:gd name="T10" fmla="*/ 80 w 90"/>
                  <a:gd name="T11" fmla="*/ 5 h 200"/>
                  <a:gd name="T12" fmla="*/ 85 w 90"/>
                  <a:gd name="T13" fmla="*/ 0 h 200"/>
                  <a:gd name="T14" fmla="*/ 90 w 90"/>
                  <a:gd name="T15" fmla="*/ 5 h 200"/>
                  <a:gd name="T16" fmla="*/ 90 w 90"/>
                  <a:gd name="T17" fmla="*/ 196 h 200"/>
                  <a:gd name="T18" fmla="*/ 85 w 90"/>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200">
                    <a:moveTo>
                      <a:pt x="85" y="200"/>
                    </a:moveTo>
                    <a:cubicBezTo>
                      <a:pt x="5" y="200"/>
                      <a:pt x="5" y="200"/>
                      <a:pt x="5" y="200"/>
                    </a:cubicBezTo>
                    <a:cubicBezTo>
                      <a:pt x="2" y="200"/>
                      <a:pt x="0" y="198"/>
                      <a:pt x="0" y="196"/>
                    </a:cubicBezTo>
                    <a:cubicBezTo>
                      <a:pt x="0" y="193"/>
                      <a:pt x="2" y="191"/>
                      <a:pt x="5" y="191"/>
                    </a:cubicBezTo>
                    <a:cubicBezTo>
                      <a:pt x="80" y="191"/>
                      <a:pt x="80" y="191"/>
                      <a:pt x="80" y="191"/>
                    </a:cubicBezTo>
                    <a:cubicBezTo>
                      <a:pt x="80" y="5"/>
                      <a:pt x="80" y="5"/>
                      <a:pt x="80" y="5"/>
                    </a:cubicBezTo>
                    <a:cubicBezTo>
                      <a:pt x="80" y="2"/>
                      <a:pt x="82" y="0"/>
                      <a:pt x="85" y="0"/>
                    </a:cubicBezTo>
                    <a:cubicBezTo>
                      <a:pt x="88" y="0"/>
                      <a:pt x="90" y="2"/>
                      <a:pt x="90" y="5"/>
                    </a:cubicBezTo>
                    <a:cubicBezTo>
                      <a:pt x="90" y="196"/>
                      <a:pt x="90" y="196"/>
                      <a:pt x="90" y="196"/>
                    </a:cubicBezTo>
                    <a:cubicBezTo>
                      <a:pt x="90" y="198"/>
                      <a:pt x="88" y="200"/>
                      <a:pt x="85" y="200"/>
                    </a:cubicBezTo>
                    <a:close/>
                  </a:path>
                </a:pathLst>
              </a:custGeom>
              <a:solidFill>
                <a:srgbClr val="CDCE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4" name="Freeform 27"/>
              <p:cNvSpPr>
                <a:spLocks/>
              </p:cNvSpPr>
              <p:nvPr/>
            </p:nvSpPr>
            <p:spPr bwMode="auto">
              <a:xfrm>
                <a:off x="5772150" y="1677988"/>
                <a:ext cx="31750" cy="646113"/>
              </a:xfrm>
              <a:custGeom>
                <a:avLst/>
                <a:gdLst>
                  <a:gd name="T0" fmla="*/ 5 w 10"/>
                  <a:gd name="T1" fmla="*/ 200 h 200"/>
                  <a:gd name="T2" fmla="*/ 0 w 10"/>
                  <a:gd name="T3" fmla="*/ 196 h 200"/>
                  <a:gd name="T4" fmla="*/ 0 w 10"/>
                  <a:gd name="T5" fmla="*/ 5 h 200"/>
                  <a:gd name="T6" fmla="*/ 5 w 10"/>
                  <a:gd name="T7" fmla="*/ 0 h 200"/>
                  <a:gd name="T8" fmla="*/ 10 w 10"/>
                  <a:gd name="T9" fmla="*/ 5 h 200"/>
                  <a:gd name="T10" fmla="*/ 10 w 10"/>
                  <a:gd name="T11" fmla="*/ 196 h 200"/>
                  <a:gd name="T12" fmla="*/ 5 w 10"/>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10" h="200">
                    <a:moveTo>
                      <a:pt x="5" y="200"/>
                    </a:moveTo>
                    <a:cubicBezTo>
                      <a:pt x="2" y="200"/>
                      <a:pt x="0" y="198"/>
                      <a:pt x="0" y="196"/>
                    </a:cubicBezTo>
                    <a:cubicBezTo>
                      <a:pt x="0" y="5"/>
                      <a:pt x="0" y="5"/>
                      <a:pt x="0" y="5"/>
                    </a:cubicBezTo>
                    <a:cubicBezTo>
                      <a:pt x="0" y="2"/>
                      <a:pt x="2" y="0"/>
                      <a:pt x="5" y="0"/>
                    </a:cubicBezTo>
                    <a:cubicBezTo>
                      <a:pt x="8" y="0"/>
                      <a:pt x="10" y="2"/>
                      <a:pt x="10" y="5"/>
                    </a:cubicBezTo>
                    <a:cubicBezTo>
                      <a:pt x="10" y="196"/>
                      <a:pt x="10" y="196"/>
                      <a:pt x="10" y="196"/>
                    </a:cubicBezTo>
                    <a:cubicBezTo>
                      <a:pt x="10" y="198"/>
                      <a:pt x="8" y="200"/>
                      <a:pt x="5" y="200"/>
                    </a:cubicBezTo>
                    <a:close/>
                  </a:path>
                </a:pathLst>
              </a:custGeom>
              <a:solidFill>
                <a:srgbClr val="CDCE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61" name="TextBox 60"/>
            <p:cNvSpPr txBox="1"/>
            <p:nvPr/>
          </p:nvSpPr>
          <p:spPr>
            <a:xfrm>
              <a:off x="6008148" y="806407"/>
              <a:ext cx="2071073" cy="320251"/>
            </a:xfrm>
            <a:prstGeom prst="rect">
              <a:avLst/>
            </a:prstGeom>
            <a:noFill/>
          </p:spPr>
          <p:txBody>
            <a:bodyPr wrap="square" lIns="0" tIns="0" rIns="0" bIns="0" rtlCol="0" anchor="ctr" anchorCtr="0">
              <a:noAutofit/>
            </a:bodyPr>
            <a:lstStyle/>
            <a:p>
              <a:pPr lvl="0" defTabSz="914377"/>
              <a:r>
                <a:rPr lang="en-US" sz="2800" b="1" noProof="0" dirty="0">
                  <a:solidFill>
                    <a:schemeClr val="bg1"/>
                  </a:solidFill>
                  <a:latin typeface="Arial" panose="020B0604020202020204" pitchFamily="34" charset="0"/>
                  <a:cs typeface="Arial" panose="020B0604020202020204" pitchFamily="34" charset="0"/>
                  <a:sym typeface="Arial" panose="020B0604020202020204" pitchFamily="34" charset="0"/>
                </a:rPr>
                <a:t>ĐOẠN 1</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4" name="TextBox 63"/>
            <p:cNvSpPr txBox="1"/>
            <p:nvPr/>
          </p:nvSpPr>
          <p:spPr>
            <a:xfrm>
              <a:off x="4946371" y="729508"/>
              <a:ext cx="602416" cy="430887"/>
            </a:xfrm>
            <a:prstGeom prst="rect">
              <a:avLst/>
            </a:prstGeom>
            <a:noFill/>
          </p:spPr>
          <p:txBody>
            <a:bodyPr wrap="square" lIns="0" tIns="0" rIns="0" bIns="0" rtlCol="0">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01</a:t>
              </a:r>
            </a:p>
          </p:txBody>
        </p:sp>
        <p:sp>
          <p:nvSpPr>
            <p:cNvPr id="70" name="TextBox 69"/>
            <p:cNvSpPr txBox="1"/>
            <p:nvPr/>
          </p:nvSpPr>
          <p:spPr>
            <a:xfrm>
              <a:off x="5861587" y="1416231"/>
              <a:ext cx="5957373" cy="1077219"/>
            </a:xfrm>
            <a:prstGeom prst="rect">
              <a:avLst/>
            </a:prstGeom>
            <a:noFill/>
          </p:spPr>
          <p:txBody>
            <a:bodyPr wrap="square" lIns="0" tIns="0" rIns="0" bIns="0" rtlCol="0">
              <a:noAutofit/>
            </a:bodyPr>
            <a:lstStyle/>
            <a:p>
              <a:pPr lvl="0" algn="just" defTabSz="914377"/>
              <a:r>
                <a:rPr lang="nl-NL" sz="24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 đầu... </a:t>
              </a:r>
              <a:r>
                <a:rPr lang="nl-NL" sz="24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Sơn thấy mẹ hơi rơm rớm nước mắt</a:t>
              </a:r>
              <a:r>
                <a:rPr lang="nl-NL" sz="24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Sự thay đổi của cảnh vật và con người khi thời tiết chuyển lạnh</a:t>
              </a:r>
              <a:endParaRPr kumimoji="0" lang="en-US"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0" name="Nhóm 9">
            <a:extLst>
              <a:ext uri="{FF2B5EF4-FFF2-40B4-BE49-F238E27FC236}">
                <a16:creationId xmlns:a16="http://schemas.microsoft.com/office/drawing/2014/main" id="{8B4722F6-DFED-4891-A71B-239E68766A56}"/>
              </a:ext>
            </a:extLst>
          </p:cNvPr>
          <p:cNvGrpSpPr/>
          <p:nvPr/>
        </p:nvGrpSpPr>
        <p:grpSpPr>
          <a:xfrm>
            <a:off x="4640821" y="2759335"/>
            <a:ext cx="7178138" cy="1748960"/>
            <a:chOff x="4640821" y="2759335"/>
            <a:chExt cx="7178138" cy="1748960"/>
          </a:xfrm>
        </p:grpSpPr>
        <p:grpSp>
          <p:nvGrpSpPr>
            <p:cNvPr id="49" name="Group 48"/>
            <p:cNvGrpSpPr/>
            <p:nvPr/>
          </p:nvGrpSpPr>
          <p:grpSpPr>
            <a:xfrm rot="5400000">
              <a:off x="6181439" y="1218717"/>
              <a:ext cx="647700" cy="3728936"/>
              <a:chOff x="5772150" y="787400"/>
              <a:chExt cx="385763" cy="2220913"/>
            </a:xfrm>
          </p:grpSpPr>
          <p:sp>
            <p:nvSpPr>
              <p:cNvPr id="50" name="Rectangle 23"/>
              <p:cNvSpPr>
                <a:spLocks noChangeArrowheads="1"/>
              </p:cNvSpPr>
              <p:nvPr/>
            </p:nvSpPr>
            <p:spPr bwMode="auto">
              <a:xfrm>
                <a:off x="5807075" y="787400"/>
                <a:ext cx="312738" cy="2159000"/>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1" name="Rectangle 24"/>
              <p:cNvSpPr>
                <a:spLocks noChangeArrowheads="1"/>
              </p:cNvSpPr>
              <p:nvPr/>
            </p:nvSpPr>
            <p:spPr bwMode="auto">
              <a:xfrm>
                <a:off x="5807075" y="849313"/>
                <a:ext cx="312738" cy="2159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2" name="Freeform 25"/>
              <p:cNvSpPr>
                <a:spLocks/>
              </p:cNvSpPr>
              <p:nvPr/>
            </p:nvSpPr>
            <p:spPr bwMode="auto">
              <a:xfrm>
                <a:off x="5851525" y="2281238"/>
                <a:ext cx="268288" cy="55563"/>
              </a:xfrm>
              <a:custGeom>
                <a:avLst/>
                <a:gdLst>
                  <a:gd name="T0" fmla="*/ 72 w 84"/>
                  <a:gd name="T1" fmla="*/ 0 h 17"/>
                  <a:gd name="T2" fmla="*/ 36 w 84"/>
                  <a:gd name="T3" fmla="*/ 0 h 17"/>
                  <a:gd name="T4" fmla="*/ 8 w 84"/>
                  <a:gd name="T5" fmla="*/ 0 h 17"/>
                  <a:gd name="T6" fmla="*/ 0 w 84"/>
                  <a:gd name="T7" fmla="*/ 9 h 17"/>
                  <a:gd name="T8" fmla="*/ 8 w 84"/>
                  <a:gd name="T9" fmla="*/ 17 h 17"/>
                  <a:gd name="T10" fmla="*/ 36 w 84"/>
                  <a:gd name="T11" fmla="*/ 17 h 17"/>
                  <a:gd name="T12" fmla="*/ 72 w 84"/>
                  <a:gd name="T13" fmla="*/ 17 h 17"/>
                  <a:gd name="T14" fmla="*/ 84 w 84"/>
                  <a:gd name="T15" fmla="*/ 17 h 17"/>
                  <a:gd name="T16" fmla="*/ 84 w 84"/>
                  <a:gd name="T17" fmla="*/ 0 h 17"/>
                  <a:gd name="T18" fmla="*/ 72 w 84"/>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7">
                    <a:moveTo>
                      <a:pt x="72" y="0"/>
                    </a:moveTo>
                    <a:cubicBezTo>
                      <a:pt x="36" y="0"/>
                      <a:pt x="36" y="0"/>
                      <a:pt x="36" y="0"/>
                    </a:cubicBezTo>
                    <a:cubicBezTo>
                      <a:pt x="8" y="0"/>
                      <a:pt x="8" y="0"/>
                      <a:pt x="8" y="0"/>
                    </a:cubicBezTo>
                    <a:cubicBezTo>
                      <a:pt x="4" y="0"/>
                      <a:pt x="0" y="4"/>
                      <a:pt x="0" y="9"/>
                    </a:cubicBezTo>
                    <a:cubicBezTo>
                      <a:pt x="0" y="13"/>
                      <a:pt x="4" y="17"/>
                      <a:pt x="8" y="17"/>
                    </a:cubicBezTo>
                    <a:cubicBezTo>
                      <a:pt x="36" y="17"/>
                      <a:pt x="36" y="17"/>
                      <a:pt x="36" y="17"/>
                    </a:cubicBezTo>
                    <a:cubicBezTo>
                      <a:pt x="72" y="17"/>
                      <a:pt x="72" y="17"/>
                      <a:pt x="72" y="17"/>
                    </a:cubicBezTo>
                    <a:cubicBezTo>
                      <a:pt x="84" y="17"/>
                      <a:pt x="84" y="17"/>
                      <a:pt x="84" y="17"/>
                    </a:cubicBezTo>
                    <a:cubicBezTo>
                      <a:pt x="84" y="0"/>
                      <a:pt x="84" y="0"/>
                      <a:pt x="84" y="0"/>
                    </a:cubicBezTo>
                    <a:lnTo>
                      <a:pt x="72"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rmAutofit fontScale="32500" lnSpcReduction="20000"/>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3" name="Freeform 26"/>
              <p:cNvSpPr>
                <a:spLocks/>
              </p:cNvSpPr>
              <p:nvPr/>
            </p:nvSpPr>
            <p:spPr bwMode="auto">
              <a:xfrm>
                <a:off x="5870575" y="1677988"/>
                <a:ext cx="287338" cy="646113"/>
              </a:xfrm>
              <a:custGeom>
                <a:avLst/>
                <a:gdLst>
                  <a:gd name="T0" fmla="*/ 85 w 90"/>
                  <a:gd name="T1" fmla="*/ 200 h 200"/>
                  <a:gd name="T2" fmla="*/ 5 w 90"/>
                  <a:gd name="T3" fmla="*/ 200 h 200"/>
                  <a:gd name="T4" fmla="*/ 0 w 90"/>
                  <a:gd name="T5" fmla="*/ 196 h 200"/>
                  <a:gd name="T6" fmla="*/ 5 w 90"/>
                  <a:gd name="T7" fmla="*/ 191 h 200"/>
                  <a:gd name="T8" fmla="*/ 80 w 90"/>
                  <a:gd name="T9" fmla="*/ 191 h 200"/>
                  <a:gd name="T10" fmla="*/ 80 w 90"/>
                  <a:gd name="T11" fmla="*/ 5 h 200"/>
                  <a:gd name="T12" fmla="*/ 85 w 90"/>
                  <a:gd name="T13" fmla="*/ 0 h 200"/>
                  <a:gd name="T14" fmla="*/ 90 w 90"/>
                  <a:gd name="T15" fmla="*/ 5 h 200"/>
                  <a:gd name="T16" fmla="*/ 90 w 90"/>
                  <a:gd name="T17" fmla="*/ 196 h 200"/>
                  <a:gd name="T18" fmla="*/ 85 w 90"/>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200">
                    <a:moveTo>
                      <a:pt x="85" y="200"/>
                    </a:moveTo>
                    <a:cubicBezTo>
                      <a:pt x="5" y="200"/>
                      <a:pt x="5" y="200"/>
                      <a:pt x="5" y="200"/>
                    </a:cubicBezTo>
                    <a:cubicBezTo>
                      <a:pt x="2" y="200"/>
                      <a:pt x="0" y="198"/>
                      <a:pt x="0" y="196"/>
                    </a:cubicBezTo>
                    <a:cubicBezTo>
                      <a:pt x="0" y="193"/>
                      <a:pt x="2" y="191"/>
                      <a:pt x="5" y="191"/>
                    </a:cubicBezTo>
                    <a:cubicBezTo>
                      <a:pt x="80" y="191"/>
                      <a:pt x="80" y="191"/>
                      <a:pt x="80" y="191"/>
                    </a:cubicBezTo>
                    <a:cubicBezTo>
                      <a:pt x="80" y="5"/>
                      <a:pt x="80" y="5"/>
                      <a:pt x="80" y="5"/>
                    </a:cubicBezTo>
                    <a:cubicBezTo>
                      <a:pt x="80" y="2"/>
                      <a:pt x="82" y="0"/>
                      <a:pt x="85" y="0"/>
                    </a:cubicBezTo>
                    <a:cubicBezTo>
                      <a:pt x="88" y="0"/>
                      <a:pt x="90" y="2"/>
                      <a:pt x="90" y="5"/>
                    </a:cubicBezTo>
                    <a:cubicBezTo>
                      <a:pt x="90" y="196"/>
                      <a:pt x="90" y="196"/>
                      <a:pt x="90" y="196"/>
                    </a:cubicBezTo>
                    <a:cubicBezTo>
                      <a:pt x="90" y="198"/>
                      <a:pt x="88" y="200"/>
                      <a:pt x="85" y="200"/>
                    </a:cubicBezTo>
                    <a:close/>
                  </a:path>
                </a:pathLst>
              </a:custGeom>
              <a:solidFill>
                <a:srgbClr val="CDCE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4" name="Freeform 27"/>
              <p:cNvSpPr>
                <a:spLocks/>
              </p:cNvSpPr>
              <p:nvPr/>
            </p:nvSpPr>
            <p:spPr bwMode="auto">
              <a:xfrm>
                <a:off x="5772150" y="1677988"/>
                <a:ext cx="31750" cy="646113"/>
              </a:xfrm>
              <a:custGeom>
                <a:avLst/>
                <a:gdLst>
                  <a:gd name="T0" fmla="*/ 5 w 10"/>
                  <a:gd name="T1" fmla="*/ 200 h 200"/>
                  <a:gd name="T2" fmla="*/ 0 w 10"/>
                  <a:gd name="T3" fmla="*/ 196 h 200"/>
                  <a:gd name="T4" fmla="*/ 0 w 10"/>
                  <a:gd name="T5" fmla="*/ 5 h 200"/>
                  <a:gd name="T6" fmla="*/ 5 w 10"/>
                  <a:gd name="T7" fmla="*/ 0 h 200"/>
                  <a:gd name="T8" fmla="*/ 10 w 10"/>
                  <a:gd name="T9" fmla="*/ 5 h 200"/>
                  <a:gd name="T10" fmla="*/ 10 w 10"/>
                  <a:gd name="T11" fmla="*/ 196 h 200"/>
                  <a:gd name="T12" fmla="*/ 5 w 10"/>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10" h="200">
                    <a:moveTo>
                      <a:pt x="5" y="200"/>
                    </a:moveTo>
                    <a:cubicBezTo>
                      <a:pt x="2" y="200"/>
                      <a:pt x="0" y="198"/>
                      <a:pt x="0" y="196"/>
                    </a:cubicBezTo>
                    <a:cubicBezTo>
                      <a:pt x="0" y="5"/>
                      <a:pt x="0" y="5"/>
                      <a:pt x="0" y="5"/>
                    </a:cubicBezTo>
                    <a:cubicBezTo>
                      <a:pt x="0" y="2"/>
                      <a:pt x="2" y="0"/>
                      <a:pt x="5" y="0"/>
                    </a:cubicBezTo>
                    <a:cubicBezTo>
                      <a:pt x="8" y="0"/>
                      <a:pt x="10" y="2"/>
                      <a:pt x="10" y="5"/>
                    </a:cubicBezTo>
                    <a:cubicBezTo>
                      <a:pt x="10" y="196"/>
                      <a:pt x="10" y="196"/>
                      <a:pt x="10" y="196"/>
                    </a:cubicBezTo>
                    <a:cubicBezTo>
                      <a:pt x="10" y="198"/>
                      <a:pt x="8" y="200"/>
                      <a:pt x="5" y="200"/>
                    </a:cubicBezTo>
                    <a:close/>
                  </a:path>
                </a:pathLst>
              </a:custGeom>
              <a:solidFill>
                <a:srgbClr val="CDCE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62" name="TextBox 61"/>
            <p:cNvSpPr txBox="1"/>
            <p:nvPr/>
          </p:nvSpPr>
          <p:spPr>
            <a:xfrm>
              <a:off x="6008148" y="2928111"/>
              <a:ext cx="2038191" cy="307777"/>
            </a:xfrm>
            <a:prstGeom prst="rect">
              <a:avLst/>
            </a:prstGeom>
            <a:noFill/>
          </p:spPr>
          <p:txBody>
            <a:bodyPr wrap="square" lIns="0" tIns="0" rIns="0" bIns="0" rtlCol="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ĐOẠN 2</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5" name="TextBox 64"/>
            <p:cNvSpPr txBox="1"/>
            <p:nvPr/>
          </p:nvSpPr>
          <p:spPr>
            <a:xfrm>
              <a:off x="4946413" y="2848655"/>
              <a:ext cx="602416" cy="430887"/>
            </a:xfrm>
            <a:prstGeom prst="rect">
              <a:avLst/>
            </a:prstGeom>
            <a:noFill/>
          </p:spPr>
          <p:txBody>
            <a:bodyPr wrap="square" lIns="0" tIns="0" rIns="0" bIns="0" rtlCol="0">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02</a:t>
              </a:r>
            </a:p>
          </p:txBody>
        </p:sp>
        <p:sp>
          <p:nvSpPr>
            <p:cNvPr id="71" name="TextBox 70"/>
            <p:cNvSpPr txBox="1"/>
            <p:nvPr/>
          </p:nvSpPr>
          <p:spPr>
            <a:xfrm>
              <a:off x="5861587" y="3431076"/>
              <a:ext cx="5957372" cy="1077219"/>
            </a:xfrm>
            <a:prstGeom prst="rect">
              <a:avLst/>
            </a:prstGeom>
            <a:noFill/>
          </p:spPr>
          <p:txBody>
            <a:bodyPr wrap="square" lIns="0" tIns="0" rIns="0" bIns="0" rtlCol="0">
              <a:noAutofit/>
            </a:bodyPr>
            <a:lstStyle/>
            <a:p>
              <a:pPr lvl="0" algn="just" defTabSz="914377"/>
              <a:r>
                <a:rPr lang="nl-NL" sz="24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Tiếp </a:t>
              </a:r>
              <a:r>
                <a:rPr lang="nl-NL" sz="24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Sơn đã mặc xong... trong lòng tự nhiên thấy ấm áp vui vui</a:t>
              </a:r>
              <a:r>
                <a:rPr lang="nl-NL" sz="24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Sơn và Lan ra ngoài chơi với các bạn nhỏ và quyết định cho bé Hiên chiếc áo</a:t>
              </a:r>
              <a:endParaRPr kumimoji="0" lang="en-US" sz="2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14" name="Group 113"/>
          <p:cNvGrpSpPr/>
          <p:nvPr/>
        </p:nvGrpSpPr>
        <p:grpSpPr>
          <a:xfrm>
            <a:off x="1058352" y="2081351"/>
            <a:ext cx="2837194" cy="2950784"/>
            <a:chOff x="8747649" y="2415790"/>
            <a:chExt cx="2208039" cy="2281905"/>
          </a:xfrm>
        </p:grpSpPr>
        <p:grpSp>
          <p:nvGrpSpPr>
            <p:cNvPr id="112" name="Group 111"/>
            <p:cNvGrpSpPr/>
            <p:nvPr/>
          </p:nvGrpSpPr>
          <p:grpSpPr>
            <a:xfrm rot="19800000">
              <a:off x="8747649" y="2415790"/>
              <a:ext cx="2208039" cy="2281905"/>
              <a:chOff x="8771001" y="2915303"/>
              <a:chExt cx="2208039" cy="2281905"/>
            </a:xfrm>
          </p:grpSpPr>
          <p:sp>
            <p:nvSpPr>
              <p:cNvPr id="110" name="Rectangle 109"/>
              <p:cNvSpPr/>
              <p:nvPr/>
            </p:nvSpPr>
            <p:spPr>
              <a:xfrm rot="1004777">
                <a:off x="8809057" y="3027225"/>
                <a:ext cx="2169983" cy="21699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11" name="Rectangle 110"/>
              <p:cNvSpPr/>
              <p:nvPr/>
            </p:nvSpPr>
            <p:spPr>
              <a:xfrm rot="1004777">
                <a:off x="8771001" y="2915303"/>
                <a:ext cx="2169983" cy="2169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13" name="Rectangle 112"/>
            <p:cNvSpPr/>
            <p:nvPr/>
          </p:nvSpPr>
          <p:spPr>
            <a:xfrm rot="20814817">
              <a:off x="8946410" y="2692977"/>
              <a:ext cx="1721596" cy="14712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1" name="Nhóm 10">
            <a:extLst>
              <a:ext uri="{FF2B5EF4-FFF2-40B4-BE49-F238E27FC236}">
                <a16:creationId xmlns:a16="http://schemas.microsoft.com/office/drawing/2014/main" id="{283ADEE0-A490-495E-812E-B28BA1629EC4}"/>
              </a:ext>
            </a:extLst>
          </p:cNvPr>
          <p:cNvGrpSpPr/>
          <p:nvPr/>
        </p:nvGrpSpPr>
        <p:grpSpPr>
          <a:xfrm>
            <a:off x="4640821" y="4883409"/>
            <a:ext cx="7265233" cy="1865936"/>
            <a:chOff x="4640821" y="4883409"/>
            <a:chExt cx="7265233" cy="1865936"/>
          </a:xfrm>
        </p:grpSpPr>
        <p:grpSp>
          <p:nvGrpSpPr>
            <p:cNvPr id="55" name="Group 54"/>
            <p:cNvGrpSpPr/>
            <p:nvPr/>
          </p:nvGrpSpPr>
          <p:grpSpPr>
            <a:xfrm rot="5400000">
              <a:off x="6181439" y="3342791"/>
              <a:ext cx="647700" cy="3728936"/>
              <a:chOff x="5772150" y="787400"/>
              <a:chExt cx="385763" cy="2220913"/>
            </a:xfrm>
          </p:grpSpPr>
          <p:sp>
            <p:nvSpPr>
              <p:cNvPr id="56" name="Rectangle 23"/>
              <p:cNvSpPr>
                <a:spLocks noChangeArrowheads="1"/>
              </p:cNvSpPr>
              <p:nvPr/>
            </p:nvSpPr>
            <p:spPr bwMode="auto">
              <a:xfrm>
                <a:off x="5807075" y="787400"/>
                <a:ext cx="312738" cy="2159000"/>
              </a:xfrm>
              <a:prstGeom prst="rect">
                <a:avLst/>
              </a:prstGeom>
              <a:solidFill>
                <a:schemeClr val="accent5">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7" name="Rectangle 24"/>
              <p:cNvSpPr>
                <a:spLocks noChangeArrowheads="1"/>
              </p:cNvSpPr>
              <p:nvPr/>
            </p:nvSpPr>
            <p:spPr bwMode="auto">
              <a:xfrm>
                <a:off x="5807075" y="849313"/>
                <a:ext cx="312738" cy="215900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8" name="Freeform 25"/>
              <p:cNvSpPr>
                <a:spLocks/>
              </p:cNvSpPr>
              <p:nvPr/>
            </p:nvSpPr>
            <p:spPr bwMode="auto">
              <a:xfrm>
                <a:off x="5851525" y="2281238"/>
                <a:ext cx="268288" cy="55563"/>
              </a:xfrm>
              <a:custGeom>
                <a:avLst/>
                <a:gdLst>
                  <a:gd name="T0" fmla="*/ 72 w 84"/>
                  <a:gd name="T1" fmla="*/ 0 h 17"/>
                  <a:gd name="T2" fmla="*/ 36 w 84"/>
                  <a:gd name="T3" fmla="*/ 0 h 17"/>
                  <a:gd name="T4" fmla="*/ 8 w 84"/>
                  <a:gd name="T5" fmla="*/ 0 h 17"/>
                  <a:gd name="T6" fmla="*/ 0 w 84"/>
                  <a:gd name="T7" fmla="*/ 9 h 17"/>
                  <a:gd name="T8" fmla="*/ 8 w 84"/>
                  <a:gd name="T9" fmla="*/ 17 h 17"/>
                  <a:gd name="T10" fmla="*/ 36 w 84"/>
                  <a:gd name="T11" fmla="*/ 17 h 17"/>
                  <a:gd name="T12" fmla="*/ 72 w 84"/>
                  <a:gd name="T13" fmla="*/ 17 h 17"/>
                  <a:gd name="T14" fmla="*/ 84 w 84"/>
                  <a:gd name="T15" fmla="*/ 17 h 17"/>
                  <a:gd name="T16" fmla="*/ 84 w 84"/>
                  <a:gd name="T17" fmla="*/ 0 h 17"/>
                  <a:gd name="T18" fmla="*/ 72 w 84"/>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7">
                    <a:moveTo>
                      <a:pt x="72" y="0"/>
                    </a:moveTo>
                    <a:cubicBezTo>
                      <a:pt x="36" y="0"/>
                      <a:pt x="36" y="0"/>
                      <a:pt x="36" y="0"/>
                    </a:cubicBezTo>
                    <a:cubicBezTo>
                      <a:pt x="8" y="0"/>
                      <a:pt x="8" y="0"/>
                      <a:pt x="8" y="0"/>
                    </a:cubicBezTo>
                    <a:cubicBezTo>
                      <a:pt x="4" y="0"/>
                      <a:pt x="0" y="4"/>
                      <a:pt x="0" y="9"/>
                    </a:cubicBezTo>
                    <a:cubicBezTo>
                      <a:pt x="0" y="13"/>
                      <a:pt x="4" y="17"/>
                      <a:pt x="8" y="17"/>
                    </a:cubicBezTo>
                    <a:cubicBezTo>
                      <a:pt x="36" y="17"/>
                      <a:pt x="36" y="17"/>
                      <a:pt x="36" y="17"/>
                    </a:cubicBezTo>
                    <a:cubicBezTo>
                      <a:pt x="72" y="17"/>
                      <a:pt x="72" y="17"/>
                      <a:pt x="72" y="17"/>
                    </a:cubicBezTo>
                    <a:cubicBezTo>
                      <a:pt x="84" y="17"/>
                      <a:pt x="84" y="17"/>
                      <a:pt x="84" y="17"/>
                    </a:cubicBezTo>
                    <a:cubicBezTo>
                      <a:pt x="84" y="0"/>
                      <a:pt x="84" y="0"/>
                      <a:pt x="84" y="0"/>
                    </a:cubicBezTo>
                    <a:lnTo>
                      <a:pt x="72"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rmAutofit fontScale="32500" lnSpcReduction="20000"/>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9" name="Freeform 26"/>
              <p:cNvSpPr>
                <a:spLocks/>
              </p:cNvSpPr>
              <p:nvPr/>
            </p:nvSpPr>
            <p:spPr bwMode="auto">
              <a:xfrm>
                <a:off x="5870575" y="1677988"/>
                <a:ext cx="287338" cy="646113"/>
              </a:xfrm>
              <a:custGeom>
                <a:avLst/>
                <a:gdLst>
                  <a:gd name="T0" fmla="*/ 85 w 90"/>
                  <a:gd name="T1" fmla="*/ 200 h 200"/>
                  <a:gd name="T2" fmla="*/ 5 w 90"/>
                  <a:gd name="T3" fmla="*/ 200 h 200"/>
                  <a:gd name="T4" fmla="*/ 0 w 90"/>
                  <a:gd name="T5" fmla="*/ 196 h 200"/>
                  <a:gd name="T6" fmla="*/ 5 w 90"/>
                  <a:gd name="T7" fmla="*/ 191 h 200"/>
                  <a:gd name="T8" fmla="*/ 80 w 90"/>
                  <a:gd name="T9" fmla="*/ 191 h 200"/>
                  <a:gd name="T10" fmla="*/ 80 w 90"/>
                  <a:gd name="T11" fmla="*/ 5 h 200"/>
                  <a:gd name="T12" fmla="*/ 85 w 90"/>
                  <a:gd name="T13" fmla="*/ 0 h 200"/>
                  <a:gd name="T14" fmla="*/ 90 w 90"/>
                  <a:gd name="T15" fmla="*/ 5 h 200"/>
                  <a:gd name="T16" fmla="*/ 90 w 90"/>
                  <a:gd name="T17" fmla="*/ 196 h 200"/>
                  <a:gd name="T18" fmla="*/ 85 w 90"/>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200">
                    <a:moveTo>
                      <a:pt x="85" y="200"/>
                    </a:moveTo>
                    <a:cubicBezTo>
                      <a:pt x="5" y="200"/>
                      <a:pt x="5" y="200"/>
                      <a:pt x="5" y="200"/>
                    </a:cubicBezTo>
                    <a:cubicBezTo>
                      <a:pt x="2" y="200"/>
                      <a:pt x="0" y="198"/>
                      <a:pt x="0" y="196"/>
                    </a:cubicBezTo>
                    <a:cubicBezTo>
                      <a:pt x="0" y="193"/>
                      <a:pt x="2" y="191"/>
                      <a:pt x="5" y="191"/>
                    </a:cubicBezTo>
                    <a:cubicBezTo>
                      <a:pt x="80" y="191"/>
                      <a:pt x="80" y="191"/>
                      <a:pt x="80" y="191"/>
                    </a:cubicBezTo>
                    <a:cubicBezTo>
                      <a:pt x="80" y="5"/>
                      <a:pt x="80" y="5"/>
                      <a:pt x="80" y="5"/>
                    </a:cubicBezTo>
                    <a:cubicBezTo>
                      <a:pt x="80" y="2"/>
                      <a:pt x="82" y="0"/>
                      <a:pt x="85" y="0"/>
                    </a:cubicBezTo>
                    <a:cubicBezTo>
                      <a:pt x="88" y="0"/>
                      <a:pt x="90" y="2"/>
                      <a:pt x="90" y="5"/>
                    </a:cubicBezTo>
                    <a:cubicBezTo>
                      <a:pt x="90" y="196"/>
                      <a:pt x="90" y="196"/>
                      <a:pt x="90" y="196"/>
                    </a:cubicBezTo>
                    <a:cubicBezTo>
                      <a:pt x="90" y="198"/>
                      <a:pt x="88" y="200"/>
                      <a:pt x="85" y="200"/>
                    </a:cubicBezTo>
                    <a:close/>
                  </a:path>
                </a:pathLst>
              </a:custGeom>
              <a:solidFill>
                <a:srgbClr val="CDCE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0" name="Freeform 27"/>
              <p:cNvSpPr>
                <a:spLocks/>
              </p:cNvSpPr>
              <p:nvPr/>
            </p:nvSpPr>
            <p:spPr bwMode="auto">
              <a:xfrm>
                <a:off x="5772150" y="1677988"/>
                <a:ext cx="31750" cy="646113"/>
              </a:xfrm>
              <a:custGeom>
                <a:avLst/>
                <a:gdLst>
                  <a:gd name="T0" fmla="*/ 5 w 10"/>
                  <a:gd name="T1" fmla="*/ 200 h 200"/>
                  <a:gd name="T2" fmla="*/ 0 w 10"/>
                  <a:gd name="T3" fmla="*/ 196 h 200"/>
                  <a:gd name="T4" fmla="*/ 0 w 10"/>
                  <a:gd name="T5" fmla="*/ 5 h 200"/>
                  <a:gd name="T6" fmla="*/ 5 w 10"/>
                  <a:gd name="T7" fmla="*/ 0 h 200"/>
                  <a:gd name="T8" fmla="*/ 10 w 10"/>
                  <a:gd name="T9" fmla="*/ 5 h 200"/>
                  <a:gd name="T10" fmla="*/ 10 w 10"/>
                  <a:gd name="T11" fmla="*/ 196 h 200"/>
                  <a:gd name="T12" fmla="*/ 5 w 10"/>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10" h="200">
                    <a:moveTo>
                      <a:pt x="5" y="200"/>
                    </a:moveTo>
                    <a:cubicBezTo>
                      <a:pt x="2" y="200"/>
                      <a:pt x="0" y="198"/>
                      <a:pt x="0" y="196"/>
                    </a:cubicBezTo>
                    <a:cubicBezTo>
                      <a:pt x="0" y="5"/>
                      <a:pt x="0" y="5"/>
                      <a:pt x="0" y="5"/>
                    </a:cubicBezTo>
                    <a:cubicBezTo>
                      <a:pt x="0" y="2"/>
                      <a:pt x="2" y="0"/>
                      <a:pt x="5" y="0"/>
                    </a:cubicBezTo>
                    <a:cubicBezTo>
                      <a:pt x="8" y="0"/>
                      <a:pt x="10" y="2"/>
                      <a:pt x="10" y="5"/>
                    </a:cubicBezTo>
                    <a:cubicBezTo>
                      <a:pt x="10" y="196"/>
                      <a:pt x="10" y="196"/>
                      <a:pt x="10" y="196"/>
                    </a:cubicBezTo>
                    <a:cubicBezTo>
                      <a:pt x="10" y="198"/>
                      <a:pt x="8" y="200"/>
                      <a:pt x="5" y="200"/>
                    </a:cubicBezTo>
                    <a:close/>
                  </a:path>
                </a:pathLst>
              </a:custGeom>
              <a:solidFill>
                <a:srgbClr val="CDCE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63" name="TextBox 62"/>
            <p:cNvSpPr txBox="1"/>
            <p:nvPr/>
          </p:nvSpPr>
          <p:spPr>
            <a:xfrm>
              <a:off x="6008148" y="5052186"/>
              <a:ext cx="2038191" cy="307777"/>
            </a:xfrm>
            <a:prstGeom prst="rect">
              <a:avLst/>
            </a:prstGeom>
            <a:noFill/>
          </p:spPr>
          <p:txBody>
            <a:bodyPr wrap="square" lIns="0" tIns="0" rIns="0" bIns="0" rtlCol="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ĐOẠN 3</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6" name="TextBox 65"/>
            <p:cNvSpPr txBox="1"/>
            <p:nvPr/>
          </p:nvSpPr>
          <p:spPr>
            <a:xfrm>
              <a:off x="4946371" y="4943920"/>
              <a:ext cx="602416" cy="430887"/>
            </a:xfrm>
            <a:prstGeom prst="rect">
              <a:avLst/>
            </a:prstGeom>
            <a:noFill/>
          </p:spPr>
          <p:txBody>
            <a:bodyPr wrap="square" lIns="0" tIns="0" rIns="0" bIns="0" rtlCol="0">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03</a:t>
              </a:r>
            </a:p>
          </p:txBody>
        </p:sp>
        <p:sp>
          <p:nvSpPr>
            <p:cNvPr id="72" name="TextBox 71"/>
            <p:cNvSpPr txBox="1"/>
            <p:nvPr/>
          </p:nvSpPr>
          <p:spPr>
            <a:xfrm>
              <a:off x="5861588" y="5672126"/>
              <a:ext cx="6044466" cy="1077219"/>
            </a:xfrm>
            <a:prstGeom prst="rect">
              <a:avLst/>
            </a:prstGeom>
            <a:noFill/>
          </p:spPr>
          <p:txBody>
            <a:bodyPr wrap="square" lIns="0" tIns="0" rIns="0" bIns="0" rtlCol="0">
              <a:noAutofit/>
            </a:bodyPr>
            <a:lstStyle/>
            <a:p>
              <a:pPr algn="just"/>
              <a:r>
                <a:rPr lang="nl-NL" sz="24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Nhưng cái vui....</a:t>
              </a:r>
              <a:r>
                <a:rPr lang="nl-NL" sz="24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đến hết: Thái độ và cách ứng xử của mọi người khi phát hiện hành động cho áo của Sơn.</a:t>
              </a:r>
              <a:endParaRPr lang="vi-VN" sz="2400" b="1" dirty="0">
                <a:ea typeface="Times New Roman" panose="02020603050405020304" pitchFamily="18" charset="0"/>
                <a:cs typeface="Arial" panose="020B0604020202020204" pitchFamily="34" charset="0"/>
                <a:sym typeface="Arial" panose="020B0604020202020204" pitchFamily="34"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03" name="Group 102"/>
          <p:cNvGrpSpPr/>
          <p:nvPr/>
        </p:nvGrpSpPr>
        <p:grpSpPr>
          <a:xfrm rot="19800000">
            <a:off x="1420609" y="1663791"/>
            <a:ext cx="340204" cy="1100528"/>
            <a:chOff x="5772150" y="787400"/>
            <a:chExt cx="385763" cy="2220913"/>
          </a:xfrm>
        </p:grpSpPr>
        <p:sp>
          <p:nvSpPr>
            <p:cNvPr id="104" name="Rectangle 23"/>
            <p:cNvSpPr>
              <a:spLocks noChangeArrowheads="1"/>
            </p:cNvSpPr>
            <p:nvPr/>
          </p:nvSpPr>
          <p:spPr bwMode="auto">
            <a:xfrm>
              <a:off x="5807075" y="787400"/>
              <a:ext cx="312738" cy="2159000"/>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5" name="Rectangle 24"/>
            <p:cNvSpPr>
              <a:spLocks noChangeArrowheads="1"/>
            </p:cNvSpPr>
            <p:nvPr/>
          </p:nvSpPr>
          <p:spPr bwMode="auto">
            <a:xfrm>
              <a:off x="5807075" y="849313"/>
              <a:ext cx="312738" cy="2159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6" name="Freeform 25"/>
            <p:cNvSpPr>
              <a:spLocks/>
            </p:cNvSpPr>
            <p:nvPr/>
          </p:nvSpPr>
          <p:spPr bwMode="auto">
            <a:xfrm>
              <a:off x="5851525" y="2281238"/>
              <a:ext cx="268288" cy="55563"/>
            </a:xfrm>
            <a:custGeom>
              <a:avLst/>
              <a:gdLst>
                <a:gd name="T0" fmla="*/ 72 w 84"/>
                <a:gd name="T1" fmla="*/ 0 h 17"/>
                <a:gd name="T2" fmla="*/ 36 w 84"/>
                <a:gd name="T3" fmla="*/ 0 h 17"/>
                <a:gd name="T4" fmla="*/ 8 w 84"/>
                <a:gd name="T5" fmla="*/ 0 h 17"/>
                <a:gd name="T6" fmla="*/ 0 w 84"/>
                <a:gd name="T7" fmla="*/ 9 h 17"/>
                <a:gd name="T8" fmla="*/ 8 w 84"/>
                <a:gd name="T9" fmla="*/ 17 h 17"/>
                <a:gd name="T10" fmla="*/ 36 w 84"/>
                <a:gd name="T11" fmla="*/ 17 h 17"/>
                <a:gd name="T12" fmla="*/ 72 w 84"/>
                <a:gd name="T13" fmla="*/ 17 h 17"/>
                <a:gd name="T14" fmla="*/ 84 w 84"/>
                <a:gd name="T15" fmla="*/ 17 h 17"/>
                <a:gd name="T16" fmla="*/ 84 w 84"/>
                <a:gd name="T17" fmla="*/ 0 h 17"/>
                <a:gd name="T18" fmla="*/ 72 w 84"/>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7">
                  <a:moveTo>
                    <a:pt x="72" y="0"/>
                  </a:moveTo>
                  <a:cubicBezTo>
                    <a:pt x="36" y="0"/>
                    <a:pt x="36" y="0"/>
                    <a:pt x="36" y="0"/>
                  </a:cubicBezTo>
                  <a:cubicBezTo>
                    <a:pt x="8" y="0"/>
                    <a:pt x="8" y="0"/>
                    <a:pt x="8" y="0"/>
                  </a:cubicBezTo>
                  <a:cubicBezTo>
                    <a:pt x="4" y="0"/>
                    <a:pt x="0" y="4"/>
                    <a:pt x="0" y="9"/>
                  </a:cubicBezTo>
                  <a:cubicBezTo>
                    <a:pt x="0" y="13"/>
                    <a:pt x="4" y="17"/>
                    <a:pt x="8" y="17"/>
                  </a:cubicBezTo>
                  <a:cubicBezTo>
                    <a:pt x="36" y="17"/>
                    <a:pt x="36" y="17"/>
                    <a:pt x="36" y="17"/>
                  </a:cubicBezTo>
                  <a:cubicBezTo>
                    <a:pt x="72" y="17"/>
                    <a:pt x="72" y="17"/>
                    <a:pt x="72" y="17"/>
                  </a:cubicBezTo>
                  <a:cubicBezTo>
                    <a:pt x="84" y="17"/>
                    <a:pt x="84" y="17"/>
                    <a:pt x="84" y="17"/>
                  </a:cubicBezTo>
                  <a:cubicBezTo>
                    <a:pt x="84" y="0"/>
                    <a:pt x="84" y="0"/>
                    <a:pt x="84" y="0"/>
                  </a:cubicBezTo>
                  <a:lnTo>
                    <a:pt x="72"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rmAutofit fontScale="25000" lnSpcReduction="20000"/>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7" name="Freeform 26"/>
            <p:cNvSpPr>
              <a:spLocks/>
            </p:cNvSpPr>
            <p:nvPr/>
          </p:nvSpPr>
          <p:spPr bwMode="auto">
            <a:xfrm>
              <a:off x="5870575" y="1677988"/>
              <a:ext cx="287338" cy="646113"/>
            </a:xfrm>
            <a:custGeom>
              <a:avLst/>
              <a:gdLst>
                <a:gd name="T0" fmla="*/ 85 w 90"/>
                <a:gd name="T1" fmla="*/ 200 h 200"/>
                <a:gd name="T2" fmla="*/ 5 w 90"/>
                <a:gd name="T3" fmla="*/ 200 h 200"/>
                <a:gd name="T4" fmla="*/ 0 w 90"/>
                <a:gd name="T5" fmla="*/ 196 h 200"/>
                <a:gd name="T6" fmla="*/ 5 w 90"/>
                <a:gd name="T7" fmla="*/ 191 h 200"/>
                <a:gd name="T8" fmla="*/ 80 w 90"/>
                <a:gd name="T9" fmla="*/ 191 h 200"/>
                <a:gd name="T10" fmla="*/ 80 w 90"/>
                <a:gd name="T11" fmla="*/ 5 h 200"/>
                <a:gd name="T12" fmla="*/ 85 w 90"/>
                <a:gd name="T13" fmla="*/ 0 h 200"/>
                <a:gd name="T14" fmla="*/ 90 w 90"/>
                <a:gd name="T15" fmla="*/ 5 h 200"/>
                <a:gd name="T16" fmla="*/ 90 w 90"/>
                <a:gd name="T17" fmla="*/ 196 h 200"/>
                <a:gd name="T18" fmla="*/ 85 w 90"/>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200">
                  <a:moveTo>
                    <a:pt x="85" y="200"/>
                  </a:moveTo>
                  <a:cubicBezTo>
                    <a:pt x="5" y="200"/>
                    <a:pt x="5" y="200"/>
                    <a:pt x="5" y="200"/>
                  </a:cubicBezTo>
                  <a:cubicBezTo>
                    <a:pt x="2" y="200"/>
                    <a:pt x="0" y="198"/>
                    <a:pt x="0" y="196"/>
                  </a:cubicBezTo>
                  <a:cubicBezTo>
                    <a:pt x="0" y="193"/>
                    <a:pt x="2" y="191"/>
                    <a:pt x="5" y="191"/>
                  </a:cubicBezTo>
                  <a:cubicBezTo>
                    <a:pt x="80" y="191"/>
                    <a:pt x="80" y="191"/>
                    <a:pt x="80" y="191"/>
                  </a:cubicBezTo>
                  <a:cubicBezTo>
                    <a:pt x="80" y="5"/>
                    <a:pt x="80" y="5"/>
                    <a:pt x="80" y="5"/>
                  </a:cubicBezTo>
                  <a:cubicBezTo>
                    <a:pt x="80" y="2"/>
                    <a:pt x="82" y="0"/>
                    <a:pt x="85" y="0"/>
                  </a:cubicBezTo>
                  <a:cubicBezTo>
                    <a:pt x="88" y="0"/>
                    <a:pt x="90" y="2"/>
                    <a:pt x="90" y="5"/>
                  </a:cubicBezTo>
                  <a:cubicBezTo>
                    <a:pt x="90" y="196"/>
                    <a:pt x="90" y="196"/>
                    <a:pt x="90" y="196"/>
                  </a:cubicBezTo>
                  <a:cubicBezTo>
                    <a:pt x="90" y="198"/>
                    <a:pt x="88" y="200"/>
                    <a:pt x="85" y="200"/>
                  </a:cubicBezTo>
                  <a:close/>
                </a:path>
              </a:pathLst>
            </a:custGeom>
            <a:solidFill>
              <a:srgbClr val="CDCE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08" name="Freeform 27"/>
            <p:cNvSpPr>
              <a:spLocks/>
            </p:cNvSpPr>
            <p:nvPr/>
          </p:nvSpPr>
          <p:spPr bwMode="auto">
            <a:xfrm>
              <a:off x="5772150" y="1677988"/>
              <a:ext cx="31750" cy="646113"/>
            </a:xfrm>
            <a:custGeom>
              <a:avLst/>
              <a:gdLst>
                <a:gd name="T0" fmla="*/ 5 w 10"/>
                <a:gd name="T1" fmla="*/ 200 h 200"/>
                <a:gd name="T2" fmla="*/ 0 w 10"/>
                <a:gd name="T3" fmla="*/ 196 h 200"/>
                <a:gd name="T4" fmla="*/ 0 w 10"/>
                <a:gd name="T5" fmla="*/ 5 h 200"/>
                <a:gd name="T6" fmla="*/ 5 w 10"/>
                <a:gd name="T7" fmla="*/ 0 h 200"/>
                <a:gd name="T8" fmla="*/ 10 w 10"/>
                <a:gd name="T9" fmla="*/ 5 h 200"/>
                <a:gd name="T10" fmla="*/ 10 w 10"/>
                <a:gd name="T11" fmla="*/ 196 h 200"/>
                <a:gd name="T12" fmla="*/ 5 w 10"/>
                <a:gd name="T13" fmla="*/ 200 h 200"/>
              </a:gdLst>
              <a:ahLst/>
              <a:cxnLst>
                <a:cxn ang="0">
                  <a:pos x="T0" y="T1"/>
                </a:cxn>
                <a:cxn ang="0">
                  <a:pos x="T2" y="T3"/>
                </a:cxn>
                <a:cxn ang="0">
                  <a:pos x="T4" y="T5"/>
                </a:cxn>
                <a:cxn ang="0">
                  <a:pos x="T6" y="T7"/>
                </a:cxn>
                <a:cxn ang="0">
                  <a:pos x="T8" y="T9"/>
                </a:cxn>
                <a:cxn ang="0">
                  <a:pos x="T10" y="T11"/>
                </a:cxn>
                <a:cxn ang="0">
                  <a:pos x="T12" y="T13"/>
                </a:cxn>
              </a:cxnLst>
              <a:rect l="0" t="0" r="r" b="b"/>
              <a:pathLst>
                <a:path w="10" h="200">
                  <a:moveTo>
                    <a:pt x="5" y="200"/>
                  </a:moveTo>
                  <a:cubicBezTo>
                    <a:pt x="2" y="200"/>
                    <a:pt x="0" y="198"/>
                    <a:pt x="0" y="196"/>
                  </a:cubicBezTo>
                  <a:cubicBezTo>
                    <a:pt x="0" y="5"/>
                    <a:pt x="0" y="5"/>
                    <a:pt x="0" y="5"/>
                  </a:cubicBezTo>
                  <a:cubicBezTo>
                    <a:pt x="0" y="2"/>
                    <a:pt x="2" y="0"/>
                    <a:pt x="5" y="0"/>
                  </a:cubicBezTo>
                  <a:cubicBezTo>
                    <a:pt x="8" y="0"/>
                    <a:pt x="10" y="2"/>
                    <a:pt x="10" y="5"/>
                  </a:cubicBezTo>
                  <a:cubicBezTo>
                    <a:pt x="10" y="196"/>
                    <a:pt x="10" y="196"/>
                    <a:pt x="10" y="196"/>
                  </a:cubicBezTo>
                  <a:cubicBezTo>
                    <a:pt x="10" y="198"/>
                    <a:pt x="8" y="200"/>
                    <a:pt x="5" y="200"/>
                  </a:cubicBezTo>
                  <a:close/>
                </a:path>
              </a:pathLst>
            </a:custGeom>
            <a:solidFill>
              <a:srgbClr val="CDCE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rm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67" name="TextBox 60">
            <a:extLst>
              <a:ext uri="{FF2B5EF4-FFF2-40B4-BE49-F238E27FC236}">
                <a16:creationId xmlns:a16="http://schemas.microsoft.com/office/drawing/2014/main" id="{20DFD8D1-4D41-465C-910C-8E873C95C713}"/>
              </a:ext>
            </a:extLst>
          </p:cNvPr>
          <p:cNvSpPr txBox="1"/>
          <p:nvPr/>
        </p:nvSpPr>
        <p:spPr>
          <a:xfrm>
            <a:off x="1464094" y="3253888"/>
            <a:ext cx="2071073" cy="320251"/>
          </a:xfrm>
          <a:prstGeom prst="rect">
            <a:avLst/>
          </a:prstGeom>
          <a:noFill/>
        </p:spPr>
        <p:txBody>
          <a:bodyPr wrap="square" lIns="0" tIns="0" rIns="0" bIns="0" rtlCol="0" anchor="ctr" anchorCtr="0">
            <a:noAutofit/>
          </a:bodyPr>
          <a:lstStyle/>
          <a:p>
            <a:pPr lvl="0" defTabSz="914377"/>
            <a:r>
              <a:rPr lang="en-US" sz="40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BỐ CỤC</a:t>
            </a:r>
            <a:endParaRPr kumimoji="0" lang="en-US" sz="4000" b="1" i="0" u="none" strike="noStrike" kern="1200" cap="none" spc="0" normalizeH="0" baseline="0" noProof="0" dirty="0">
              <a:ln>
                <a:noFill/>
              </a:ln>
              <a:solidFill>
                <a:schemeClr val="accent5">
                  <a:lumMod val="50000"/>
                </a:schemeClr>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5395399"/>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500"/>
                                        <p:tgtEl>
                                          <p:spTgt spid="103"/>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fill="hold"/>
                                        <p:tgtEl>
                                          <p:spTgt spid="67"/>
                                        </p:tgtEl>
                                        <p:attrNameLst>
                                          <p:attrName>ppt_x</p:attrName>
                                        </p:attrNameLst>
                                      </p:cBhvr>
                                      <p:tavLst>
                                        <p:tav tm="0">
                                          <p:val>
                                            <p:strVal val="1+#ppt_w/2"/>
                                          </p:val>
                                        </p:tav>
                                        <p:tav tm="100000">
                                          <p:val>
                                            <p:strVal val="#ppt_x"/>
                                          </p:val>
                                        </p:tav>
                                      </p:tavLst>
                                    </p:anim>
                                    <p:anim calcmode="lin" valueType="num">
                                      <p:cBhvr additive="base">
                                        <p:cTn id="14"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97F3377D-629B-44C7-844F-7411F6AF4218}"/>
              </a:ext>
            </a:extLst>
          </p:cNvPr>
          <p:cNvSpPr>
            <a:spLocks noGrp="1"/>
          </p:cNvSpPr>
          <p:nvPr>
            <p:ph type="title"/>
          </p:nvPr>
        </p:nvSpPr>
        <p:spPr>
          <a:xfrm>
            <a:off x="589560" y="856180"/>
            <a:ext cx="4560584" cy="1128068"/>
          </a:xfrm>
        </p:spPr>
        <p:txBody>
          <a:bodyPr anchor="ctr">
            <a:normAutofit/>
          </a:bodyPr>
          <a:lstStyle/>
          <a:p>
            <a:r>
              <a:rPr lang="en-US" sz="4000" b="1"/>
              <a:t>THẢO LUẬN</a:t>
            </a:r>
            <a:endParaRPr lang="vi-VN" sz="4000" b="1"/>
          </a:p>
        </p:txBody>
      </p:sp>
      <p:grpSp>
        <p:nvGrpSpPr>
          <p:cNvPr id="58" name="Group 5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9" name="Rectangle 5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6">
            <a:extLst>
              <a:ext uri="{FF2B5EF4-FFF2-40B4-BE49-F238E27FC236}">
                <a16:creationId xmlns:a16="http://schemas.microsoft.com/office/drawing/2014/main" id="{4DC9B3C1-32B8-420A-AEAD-C968EAA9B0D4}"/>
              </a:ext>
            </a:extLst>
          </p:cNvPr>
          <p:cNvSpPr>
            <a:spLocks noGrp="1"/>
          </p:cNvSpPr>
          <p:nvPr>
            <p:ph idx="1"/>
          </p:nvPr>
        </p:nvSpPr>
        <p:spPr>
          <a:xfrm>
            <a:off x="0" y="2224322"/>
            <a:ext cx="5570621" cy="4181772"/>
          </a:xfrm>
        </p:spPr>
        <p:txBody>
          <a:bodyPr anchor="ctr">
            <a:normAutofit/>
          </a:bodyPr>
          <a:lstStyle/>
          <a:p>
            <a:pPr algn="just"/>
            <a:r>
              <a:rPr lang="en-US" sz="2000" b="1" dirty="0" err="1"/>
              <a:t>Hoàn</a:t>
            </a:r>
            <a:r>
              <a:rPr lang="en-US" sz="2000" b="1" dirty="0"/>
              <a:t> </a:t>
            </a:r>
            <a:r>
              <a:rPr lang="en-US" sz="2000" b="1" dirty="0" err="1"/>
              <a:t>thành</a:t>
            </a:r>
            <a:r>
              <a:rPr lang="en-US" sz="2000" b="1" dirty="0"/>
              <a:t> </a:t>
            </a:r>
            <a:r>
              <a:rPr lang="en-US" sz="2000" b="1" dirty="0" err="1"/>
              <a:t>Phiếu</a:t>
            </a:r>
            <a:r>
              <a:rPr lang="en-US" sz="2000" b="1" dirty="0"/>
              <a:t> </a:t>
            </a:r>
            <a:r>
              <a:rPr lang="en-US" sz="2000" b="1" dirty="0" err="1"/>
              <a:t>học</a:t>
            </a:r>
            <a:r>
              <a:rPr lang="en-US" sz="2000" b="1" dirty="0"/>
              <a:t> </a:t>
            </a:r>
            <a:r>
              <a:rPr lang="en-US" sz="2000" b="1" dirty="0" err="1"/>
              <a:t>tập</a:t>
            </a:r>
            <a:r>
              <a:rPr lang="en-US" sz="2000" b="1" dirty="0"/>
              <a:t> </a:t>
            </a:r>
            <a:r>
              <a:rPr lang="en-US" sz="2000" b="1" dirty="0" err="1"/>
              <a:t>dựa</a:t>
            </a:r>
            <a:r>
              <a:rPr lang="en-US" sz="2000" b="1" dirty="0"/>
              <a:t> </a:t>
            </a:r>
            <a:r>
              <a:rPr lang="en-US" sz="2000" b="1" dirty="0" err="1"/>
              <a:t>trên</a:t>
            </a:r>
            <a:r>
              <a:rPr lang="en-US" sz="2000" b="1" dirty="0"/>
              <a:t> </a:t>
            </a:r>
            <a:r>
              <a:rPr lang="en-US" sz="2000" b="1" dirty="0" err="1"/>
              <a:t>gợi</a:t>
            </a:r>
            <a:r>
              <a:rPr lang="en-US" sz="2000" b="1" dirty="0"/>
              <a:t> ý:</a:t>
            </a:r>
          </a:p>
          <a:p>
            <a:pPr algn="just"/>
            <a:r>
              <a:rPr lang="en-US" sz="2000" b="1" i="1" dirty="0" err="1"/>
              <a:t>Em</a:t>
            </a:r>
            <a:r>
              <a:rPr lang="en-US" sz="2000" b="1" i="1" dirty="0"/>
              <a:t> </a:t>
            </a:r>
            <a:r>
              <a:rPr lang="en-US" sz="2000" b="1" i="1" dirty="0" err="1"/>
              <a:t>hãy</a:t>
            </a:r>
            <a:r>
              <a:rPr lang="en-US" sz="2000" b="1" i="1" dirty="0"/>
              <a:t> </a:t>
            </a:r>
            <a:r>
              <a:rPr lang="en-US" sz="2000" b="1" i="1" dirty="0" err="1"/>
              <a:t>liệt</a:t>
            </a:r>
            <a:r>
              <a:rPr lang="en-US" sz="2000" b="1" i="1" dirty="0"/>
              <a:t> </a:t>
            </a:r>
            <a:r>
              <a:rPr lang="en-US" sz="2000" b="1" i="1" dirty="0" err="1"/>
              <a:t>kê</a:t>
            </a:r>
            <a:r>
              <a:rPr lang="en-US" sz="2000" b="1" i="1" dirty="0"/>
              <a:t> </a:t>
            </a:r>
            <a:r>
              <a:rPr lang="en-US" sz="2000" b="1" i="1" dirty="0" err="1"/>
              <a:t>những</a:t>
            </a:r>
            <a:r>
              <a:rPr lang="en-US" sz="2000" b="1" i="1" dirty="0"/>
              <a:t> chi </a:t>
            </a:r>
            <a:r>
              <a:rPr lang="en-US" sz="2000" b="1" i="1" dirty="0" err="1"/>
              <a:t>tiết</a:t>
            </a:r>
            <a:r>
              <a:rPr lang="en-US" sz="2000" b="1" i="1" dirty="0"/>
              <a:t> </a:t>
            </a:r>
            <a:r>
              <a:rPr lang="en-US" sz="2000" b="1" i="1" dirty="0" err="1"/>
              <a:t>kể</a:t>
            </a:r>
            <a:r>
              <a:rPr lang="en-US" sz="2000" b="1" i="1" dirty="0"/>
              <a:t>, </a:t>
            </a:r>
            <a:r>
              <a:rPr lang="en-US" sz="2000" b="1" i="1" dirty="0" err="1"/>
              <a:t>tả</a:t>
            </a:r>
            <a:r>
              <a:rPr lang="en-US" sz="2000" b="1" i="1" dirty="0"/>
              <a:t> </a:t>
            </a:r>
            <a:r>
              <a:rPr lang="en-US" sz="2000" b="1" i="1" dirty="0" err="1"/>
              <a:t>về</a:t>
            </a:r>
            <a:r>
              <a:rPr lang="en-US" sz="2000" b="1" i="1" dirty="0"/>
              <a:t> </a:t>
            </a:r>
            <a:r>
              <a:rPr lang="en-US" sz="2000" b="1" i="1" dirty="0" err="1"/>
              <a:t>cuộc</a:t>
            </a:r>
            <a:r>
              <a:rPr lang="en-US" sz="2000" b="1" i="1" dirty="0"/>
              <a:t> </a:t>
            </a:r>
            <a:r>
              <a:rPr lang="en-US" sz="2000" b="1" i="1" dirty="0" err="1"/>
              <a:t>sống</a:t>
            </a:r>
            <a:r>
              <a:rPr lang="en-US" sz="2000" b="1" i="1" dirty="0"/>
              <a:t> </a:t>
            </a:r>
            <a:r>
              <a:rPr lang="en-US" sz="2000" b="1" i="1" dirty="0" err="1"/>
              <a:t>thường</a:t>
            </a:r>
            <a:r>
              <a:rPr lang="en-US" sz="2000" b="1" i="1" dirty="0"/>
              <a:t> </a:t>
            </a:r>
            <a:r>
              <a:rPr lang="en-US" sz="2000" b="1" i="1" dirty="0" err="1"/>
              <a:t>ngày</a:t>
            </a:r>
            <a:r>
              <a:rPr lang="en-US" sz="2000" b="1" i="1" dirty="0"/>
              <a:t> </a:t>
            </a:r>
            <a:r>
              <a:rPr lang="en-US" sz="2000" b="1" i="1" dirty="0" err="1"/>
              <a:t>của</a:t>
            </a:r>
            <a:r>
              <a:rPr lang="en-US" sz="2000" b="1" i="1" dirty="0"/>
              <a:t> </a:t>
            </a:r>
            <a:r>
              <a:rPr lang="en-US" sz="2000" b="1" i="1" dirty="0" err="1"/>
              <a:t>hai</a:t>
            </a:r>
            <a:r>
              <a:rPr lang="en-US" sz="2000" b="1" i="1" dirty="0"/>
              <a:t> </a:t>
            </a:r>
            <a:r>
              <a:rPr lang="en-US" sz="2000" b="1" i="1" dirty="0" err="1"/>
              <a:t>chị</a:t>
            </a:r>
            <a:r>
              <a:rPr lang="en-US" sz="2000" b="1" i="1" dirty="0"/>
              <a:t> </a:t>
            </a:r>
            <a:r>
              <a:rPr lang="en-US" sz="2000" b="1" i="1" dirty="0" err="1"/>
              <a:t>em</a:t>
            </a:r>
            <a:r>
              <a:rPr lang="en-US" sz="2000" b="1" i="1" dirty="0"/>
              <a:t> </a:t>
            </a:r>
            <a:r>
              <a:rPr lang="en-US" sz="2000" b="1" i="1" dirty="0" err="1"/>
              <a:t>và</a:t>
            </a:r>
            <a:r>
              <a:rPr lang="en-US" sz="2000" b="1" i="1" dirty="0"/>
              <a:t> </a:t>
            </a:r>
            <a:r>
              <a:rPr lang="en-US" sz="2000" b="1" i="1" dirty="0" err="1"/>
              <a:t>rút</a:t>
            </a:r>
            <a:r>
              <a:rPr lang="en-US" sz="2000" b="1" i="1" dirty="0"/>
              <a:t> ra </a:t>
            </a:r>
            <a:r>
              <a:rPr lang="en-US" sz="2000" b="1" i="1" dirty="0" err="1"/>
              <a:t>nhận</a:t>
            </a:r>
            <a:r>
              <a:rPr lang="en-US" sz="2000" b="1" i="1" dirty="0"/>
              <a:t> </a:t>
            </a:r>
            <a:r>
              <a:rPr lang="en-US" sz="2000" b="1" i="1" dirty="0" err="1"/>
              <a:t>xét</a:t>
            </a:r>
            <a:r>
              <a:rPr lang="en-US" sz="2000" b="1" i="1" dirty="0"/>
              <a:t>.</a:t>
            </a:r>
          </a:p>
          <a:p>
            <a:pPr algn="just"/>
            <a:r>
              <a:rPr lang="en-US" sz="2000" b="1" i="1" dirty="0"/>
              <a:t>Khi </a:t>
            </a:r>
            <a:r>
              <a:rPr lang="en-US" sz="2000" b="1" i="1" dirty="0" err="1"/>
              <a:t>nhìn</a:t>
            </a:r>
            <a:r>
              <a:rPr lang="en-US" sz="2000" b="1" i="1" dirty="0"/>
              <a:t> </a:t>
            </a:r>
            <a:r>
              <a:rPr lang="en-US" sz="2000" b="1" i="1" dirty="0" err="1"/>
              <a:t>thấy</a:t>
            </a:r>
            <a:r>
              <a:rPr lang="en-US" sz="2000" b="1" i="1" dirty="0"/>
              <a:t> </a:t>
            </a:r>
            <a:r>
              <a:rPr lang="en-US" sz="2000" b="1" i="1" dirty="0" err="1"/>
              <a:t>lũ</a:t>
            </a:r>
            <a:r>
              <a:rPr lang="en-US" sz="2000" b="1" i="1" dirty="0"/>
              <a:t> </a:t>
            </a:r>
            <a:r>
              <a:rPr lang="en-US" sz="2000" b="1" i="1" dirty="0" err="1"/>
              <a:t>trẻ</a:t>
            </a:r>
            <a:r>
              <a:rPr lang="en-US" sz="2000" b="1" i="1" dirty="0"/>
              <a:t> </a:t>
            </a:r>
            <a:r>
              <a:rPr lang="en-US" sz="2000" b="1" i="1" dirty="0" err="1"/>
              <a:t>và</a:t>
            </a:r>
            <a:r>
              <a:rPr lang="en-US" sz="2000" b="1" i="1" dirty="0"/>
              <a:t> </a:t>
            </a:r>
            <a:r>
              <a:rPr lang="en-US" sz="2000" b="1" i="1" dirty="0" err="1"/>
              <a:t>Hiên</a:t>
            </a:r>
            <a:r>
              <a:rPr lang="en-US" sz="2000" b="1" i="1" dirty="0"/>
              <a:t>, </a:t>
            </a:r>
            <a:r>
              <a:rPr lang="en-US" sz="2000" b="1" i="1" dirty="0" err="1"/>
              <a:t>hai</a:t>
            </a:r>
            <a:r>
              <a:rPr lang="en-US" sz="2000" b="1" i="1" dirty="0"/>
              <a:t> </a:t>
            </a:r>
            <a:r>
              <a:rPr lang="en-US" sz="2000" b="1" i="1" dirty="0" err="1"/>
              <a:t>chị</a:t>
            </a:r>
            <a:r>
              <a:rPr lang="en-US" sz="2000" b="1" i="1" dirty="0"/>
              <a:t> </a:t>
            </a:r>
            <a:r>
              <a:rPr lang="en-US" sz="2000" b="1" i="1" dirty="0" err="1"/>
              <a:t>em</a:t>
            </a:r>
            <a:r>
              <a:rPr lang="en-US" sz="2000" b="1" i="1" dirty="0"/>
              <a:t> </a:t>
            </a:r>
            <a:r>
              <a:rPr lang="en-US" sz="2000" b="1" i="1" dirty="0" err="1"/>
              <a:t>đã</a:t>
            </a:r>
            <a:r>
              <a:rPr lang="en-US" sz="2000" b="1" i="1" dirty="0"/>
              <a:t> </a:t>
            </a:r>
            <a:r>
              <a:rPr lang="en-US" sz="2000" b="1" i="1" dirty="0" err="1"/>
              <a:t>có</a:t>
            </a:r>
            <a:r>
              <a:rPr lang="en-US" sz="2000" b="1" i="1" dirty="0"/>
              <a:t> </a:t>
            </a:r>
            <a:r>
              <a:rPr lang="en-US" sz="2000" b="1" i="1" dirty="0" err="1"/>
              <a:t>thái</a:t>
            </a:r>
            <a:r>
              <a:rPr lang="en-US" sz="2000" b="1" i="1" dirty="0"/>
              <a:t> </a:t>
            </a:r>
            <a:r>
              <a:rPr lang="en-US" sz="2000" b="1" i="1" dirty="0" err="1"/>
              <a:t>độ</a:t>
            </a:r>
            <a:r>
              <a:rPr lang="en-US" sz="2000" b="1" i="1" dirty="0"/>
              <a:t> </a:t>
            </a:r>
            <a:r>
              <a:rPr lang="en-US" sz="2000" b="1" i="1" dirty="0" err="1"/>
              <a:t>và</a:t>
            </a:r>
            <a:r>
              <a:rPr lang="en-US" sz="2000" b="1" i="1" dirty="0"/>
              <a:t> </a:t>
            </a:r>
            <a:r>
              <a:rPr lang="en-US" sz="2000" b="1" i="1" dirty="0" err="1"/>
              <a:t>hành</a:t>
            </a:r>
            <a:r>
              <a:rPr lang="en-US" sz="2000" b="1" i="1" dirty="0"/>
              <a:t> </a:t>
            </a:r>
            <a:r>
              <a:rPr lang="en-US" sz="2000" b="1" i="1" dirty="0" err="1"/>
              <a:t>động</a:t>
            </a:r>
            <a:r>
              <a:rPr lang="en-US" sz="2000" b="1" i="1" dirty="0"/>
              <a:t> </a:t>
            </a:r>
            <a:r>
              <a:rPr lang="en-US" sz="2000" b="1" i="1" dirty="0" err="1"/>
              <a:t>như</a:t>
            </a:r>
            <a:r>
              <a:rPr lang="en-US" sz="2000" b="1" i="1" dirty="0"/>
              <a:t> </a:t>
            </a:r>
            <a:r>
              <a:rPr lang="en-US" sz="2000" b="1" i="1" dirty="0" err="1"/>
              <a:t>thế</a:t>
            </a:r>
            <a:r>
              <a:rPr lang="en-US" sz="2000" b="1" i="1" dirty="0"/>
              <a:t> </a:t>
            </a:r>
            <a:r>
              <a:rPr lang="en-US" sz="2000" b="1" i="1" dirty="0" err="1"/>
              <a:t>nào</a:t>
            </a:r>
            <a:r>
              <a:rPr lang="en-US" sz="2000" b="1" i="1" dirty="0"/>
              <a:t>? </a:t>
            </a:r>
            <a:r>
              <a:rPr lang="en-US" sz="2000" b="1" i="1" dirty="0" err="1"/>
              <a:t>Điều</a:t>
            </a:r>
            <a:r>
              <a:rPr lang="en-US" sz="2000" b="1" i="1" dirty="0"/>
              <a:t> </a:t>
            </a:r>
            <a:r>
              <a:rPr lang="en-US" sz="2000" b="1" i="1" dirty="0" err="1"/>
              <a:t>đo</a:t>
            </a:r>
            <a:r>
              <a:rPr lang="en-US" sz="2000" b="1" i="1" dirty="0"/>
              <a:t> </a:t>
            </a:r>
            <a:r>
              <a:rPr lang="en-US" sz="2000" b="1" i="1" dirty="0" err="1"/>
              <a:t>cho</a:t>
            </a:r>
            <a:r>
              <a:rPr lang="en-US" sz="2000" b="1" i="1" dirty="0"/>
              <a:t> </a:t>
            </a:r>
            <a:r>
              <a:rPr lang="en-US" sz="2000" b="1" i="1" dirty="0" err="1"/>
              <a:t>em</a:t>
            </a:r>
            <a:r>
              <a:rPr lang="en-US" sz="2000" b="1" i="1" dirty="0"/>
              <a:t> </a:t>
            </a:r>
            <a:r>
              <a:rPr lang="en-US" sz="2000" b="1" i="1" dirty="0" err="1"/>
              <a:t>cảm</a:t>
            </a:r>
            <a:r>
              <a:rPr lang="en-US" sz="2000" b="1" i="1" dirty="0"/>
              <a:t> </a:t>
            </a:r>
            <a:r>
              <a:rPr lang="en-US" sz="2000" b="1" i="1" dirty="0" err="1"/>
              <a:t>nhận</a:t>
            </a:r>
            <a:r>
              <a:rPr lang="en-US" sz="2000" b="1" i="1" dirty="0"/>
              <a:t> </a:t>
            </a:r>
            <a:r>
              <a:rPr lang="en-US" sz="2000" b="1" i="1" dirty="0" err="1"/>
              <a:t>gì</a:t>
            </a:r>
            <a:r>
              <a:rPr lang="en-US" sz="2000" b="1" i="1" dirty="0"/>
              <a:t> </a:t>
            </a:r>
            <a:r>
              <a:rPr lang="en-US" sz="2000" b="1" i="1" dirty="0" err="1"/>
              <a:t>về</a:t>
            </a:r>
            <a:r>
              <a:rPr lang="en-US" sz="2000" b="1" i="1" dirty="0"/>
              <a:t> </a:t>
            </a:r>
            <a:r>
              <a:rPr lang="en-US" sz="2000" b="1" i="1" dirty="0" err="1"/>
              <a:t>phẩm</a:t>
            </a:r>
            <a:r>
              <a:rPr lang="en-US" sz="2000" b="1" i="1" dirty="0"/>
              <a:t> </a:t>
            </a:r>
            <a:r>
              <a:rPr lang="en-US" sz="2000" b="1" i="1" dirty="0" err="1"/>
              <a:t>chất</a:t>
            </a:r>
            <a:r>
              <a:rPr lang="en-US" sz="2000" b="1" i="1" dirty="0"/>
              <a:t> </a:t>
            </a:r>
            <a:r>
              <a:rPr lang="en-US" sz="2000" b="1" i="1" dirty="0" err="1"/>
              <a:t>nhân</a:t>
            </a:r>
            <a:r>
              <a:rPr lang="en-US" sz="2000" b="1" i="1" dirty="0"/>
              <a:t> </a:t>
            </a:r>
            <a:r>
              <a:rPr lang="en-US" sz="2000" b="1" i="1" dirty="0" err="1"/>
              <a:t>vật</a:t>
            </a:r>
            <a:r>
              <a:rPr lang="en-US" sz="2000" b="1" i="1" dirty="0"/>
              <a:t>?</a:t>
            </a:r>
          </a:p>
          <a:p>
            <a:pPr algn="just"/>
            <a:r>
              <a:rPr lang="en-US" sz="2000" b="1" i="1" dirty="0" err="1"/>
              <a:t>Em</a:t>
            </a:r>
            <a:r>
              <a:rPr lang="en-US" sz="2000" b="1" i="1" dirty="0"/>
              <a:t> </a:t>
            </a:r>
            <a:r>
              <a:rPr lang="en-US" sz="2000" b="1" i="1" dirty="0" err="1"/>
              <a:t>có</a:t>
            </a:r>
            <a:r>
              <a:rPr lang="en-US" sz="2000" b="1" i="1" dirty="0"/>
              <a:t> </a:t>
            </a:r>
            <a:r>
              <a:rPr lang="en-US" sz="2000" b="1" i="1" dirty="0" err="1"/>
              <a:t>suy</a:t>
            </a:r>
            <a:r>
              <a:rPr lang="en-US" sz="2000" b="1" i="1" dirty="0"/>
              <a:t> </a:t>
            </a:r>
            <a:r>
              <a:rPr lang="en-US" sz="2000" b="1" i="1" dirty="0" err="1"/>
              <a:t>nghĩ</a:t>
            </a:r>
            <a:r>
              <a:rPr lang="en-US" sz="2000" b="1" i="1" dirty="0"/>
              <a:t> </a:t>
            </a:r>
            <a:r>
              <a:rPr lang="en-US" sz="2000" b="1" i="1" dirty="0" err="1"/>
              <a:t>gì</a:t>
            </a:r>
            <a:r>
              <a:rPr lang="en-US" sz="2000" b="1" i="1" dirty="0"/>
              <a:t> </a:t>
            </a:r>
            <a:r>
              <a:rPr lang="en-US" sz="2000" b="1" i="1" dirty="0" err="1"/>
              <a:t>khi</a:t>
            </a:r>
            <a:r>
              <a:rPr lang="en-US" sz="2000" b="1" i="1" dirty="0"/>
              <a:t> </a:t>
            </a:r>
            <a:r>
              <a:rPr lang="en-US" sz="2000" b="1" i="1" dirty="0" err="1"/>
              <a:t>hai</a:t>
            </a:r>
            <a:r>
              <a:rPr lang="en-US" sz="2000" b="1" i="1" dirty="0"/>
              <a:t> </a:t>
            </a:r>
            <a:r>
              <a:rPr lang="en-US" sz="2000" b="1" i="1" dirty="0" err="1"/>
              <a:t>chị</a:t>
            </a:r>
            <a:r>
              <a:rPr lang="en-US" sz="2000" b="1" i="1" dirty="0"/>
              <a:t> </a:t>
            </a:r>
            <a:r>
              <a:rPr lang="en-US" sz="2000" b="1" i="1" dirty="0" err="1"/>
              <a:t>em</a:t>
            </a:r>
            <a:r>
              <a:rPr lang="en-US" sz="2000" b="1" i="1" dirty="0"/>
              <a:t> </a:t>
            </a:r>
            <a:r>
              <a:rPr lang="en-US" sz="2000" b="1" i="1" dirty="0" err="1"/>
              <a:t>phải</a:t>
            </a:r>
            <a:r>
              <a:rPr lang="en-US" sz="2000" b="1" i="1" dirty="0"/>
              <a:t> </a:t>
            </a:r>
            <a:r>
              <a:rPr lang="en-US" sz="2000" b="1" i="1" dirty="0" err="1"/>
              <a:t>đi</a:t>
            </a:r>
            <a:r>
              <a:rPr lang="en-US" sz="2000" b="1" i="1" dirty="0"/>
              <a:t> </a:t>
            </a:r>
            <a:r>
              <a:rPr lang="en-US" sz="2000" b="1" i="1" dirty="0" err="1"/>
              <a:t>đòi</a:t>
            </a:r>
            <a:r>
              <a:rPr lang="en-US" sz="2000" b="1" i="1" dirty="0"/>
              <a:t> </a:t>
            </a:r>
            <a:r>
              <a:rPr lang="en-US" sz="2000" b="1" i="1" dirty="0" err="1"/>
              <a:t>lại</a:t>
            </a:r>
            <a:r>
              <a:rPr lang="en-US" sz="2000" b="1" i="1" dirty="0"/>
              <a:t> </a:t>
            </a:r>
            <a:r>
              <a:rPr lang="en-US" sz="2000" b="1" i="1" dirty="0" err="1"/>
              <a:t>áo</a:t>
            </a:r>
            <a:r>
              <a:rPr lang="en-US" sz="2000" b="1" i="1" dirty="0"/>
              <a:t>? </a:t>
            </a:r>
            <a:r>
              <a:rPr lang="en-US" sz="2000" b="1" i="1" dirty="0" err="1"/>
              <a:t>Nếu</a:t>
            </a:r>
            <a:r>
              <a:rPr lang="en-US" sz="2000" b="1" i="1" dirty="0"/>
              <a:t> </a:t>
            </a:r>
            <a:r>
              <a:rPr lang="en-US" sz="2000" b="1" i="1" dirty="0" err="1"/>
              <a:t>là</a:t>
            </a:r>
            <a:r>
              <a:rPr lang="en-US" sz="2000" b="1" i="1" dirty="0"/>
              <a:t> </a:t>
            </a:r>
            <a:r>
              <a:rPr lang="en-US" sz="2000" b="1" i="1" dirty="0" err="1"/>
              <a:t>em</a:t>
            </a:r>
            <a:r>
              <a:rPr lang="en-US" sz="2000" b="1" i="1" dirty="0"/>
              <a:t>, </a:t>
            </a:r>
            <a:r>
              <a:rPr lang="en-US" sz="2000" b="1" i="1" dirty="0" err="1"/>
              <a:t>em</a:t>
            </a:r>
            <a:r>
              <a:rPr lang="en-US" sz="2000" b="1" i="1" dirty="0"/>
              <a:t> </a:t>
            </a:r>
            <a:r>
              <a:rPr lang="en-US" sz="2000" b="1" i="1" dirty="0" err="1"/>
              <a:t>sẽ</a:t>
            </a:r>
            <a:r>
              <a:rPr lang="en-US" sz="2000" b="1" i="1" dirty="0"/>
              <a:t> </a:t>
            </a:r>
            <a:r>
              <a:rPr lang="en-US" sz="2000" b="1" i="1" dirty="0" err="1"/>
              <a:t>làm</a:t>
            </a:r>
            <a:r>
              <a:rPr lang="en-US" sz="2000" b="1" i="1" dirty="0"/>
              <a:t> </a:t>
            </a:r>
            <a:r>
              <a:rPr lang="en-US" sz="2000" b="1" i="1" dirty="0" err="1"/>
              <a:t>gì</a:t>
            </a:r>
            <a:r>
              <a:rPr lang="en-US" sz="2000" b="1" i="1" dirty="0"/>
              <a:t>?</a:t>
            </a:r>
          </a:p>
          <a:p>
            <a:pPr algn="just"/>
            <a:r>
              <a:rPr lang="en-US" sz="2000" b="1" i="1" dirty="0" err="1"/>
              <a:t>Liên</a:t>
            </a:r>
            <a:r>
              <a:rPr lang="en-US" sz="2000" b="1" i="1" dirty="0"/>
              <a:t> </a:t>
            </a:r>
            <a:r>
              <a:rPr lang="en-US" sz="2000" b="1" i="1" dirty="0" err="1"/>
              <a:t>hệ</a:t>
            </a:r>
            <a:r>
              <a:rPr lang="en-US" sz="2000" b="1" i="1" dirty="0"/>
              <a:t> </a:t>
            </a:r>
            <a:r>
              <a:rPr lang="en-US" sz="2000" b="1" i="1" dirty="0" err="1"/>
              <a:t>một</a:t>
            </a:r>
            <a:r>
              <a:rPr lang="en-US" sz="2000" b="1" i="1" dirty="0"/>
              <a:t> </a:t>
            </a:r>
            <a:r>
              <a:rPr lang="en-US" sz="2000" b="1" i="1" dirty="0" err="1"/>
              <a:t>tình</a:t>
            </a:r>
            <a:r>
              <a:rPr lang="en-US" sz="2000" b="1" i="1" dirty="0"/>
              <a:t> </a:t>
            </a:r>
            <a:r>
              <a:rPr lang="en-US" sz="2000" b="1" i="1" dirty="0" err="1"/>
              <a:t>huống</a:t>
            </a:r>
            <a:r>
              <a:rPr lang="en-US" sz="2000" b="1" i="1" dirty="0"/>
              <a:t> </a:t>
            </a:r>
            <a:r>
              <a:rPr lang="en-US" sz="2000" b="1" i="1" dirty="0" err="1"/>
              <a:t>tương</a:t>
            </a:r>
            <a:r>
              <a:rPr lang="en-US" sz="2000" b="1" i="1" dirty="0"/>
              <a:t> </a:t>
            </a:r>
            <a:r>
              <a:rPr lang="en-US" sz="2000" b="1" i="1" dirty="0" err="1"/>
              <a:t>tự</a:t>
            </a:r>
            <a:r>
              <a:rPr lang="en-US" sz="2000" b="1" i="1" dirty="0"/>
              <a:t> </a:t>
            </a:r>
            <a:r>
              <a:rPr lang="en-US" sz="2000" b="1" i="1" dirty="0" err="1"/>
              <a:t>mà</a:t>
            </a:r>
            <a:r>
              <a:rPr lang="en-US" sz="2000" b="1" i="1" dirty="0"/>
              <a:t> </a:t>
            </a:r>
            <a:r>
              <a:rPr lang="en-US" sz="2000" b="1" i="1" dirty="0" err="1"/>
              <a:t>bản</a:t>
            </a:r>
            <a:r>
              <a:rPr lang="en-US" sz="2000" b="1" i="1" dirty="0"/>
              <a:t> </a:t>
            </a:r>
            <a:r>
              <a:rPr lang="en-US" sz="2000" b="1" i="1" dirty="0" err="1"/>
              <a:t>thân</a:t>
            </a:r>
            <a:r>
              <a:rPr lang="en-US" sz="2000" b="1" i="1" dirty="0"/>
              <a:t> </a:t>
            </a:r>
            <a:r>
              <a:rPr lang="en-US" sz="2000" b="1" i="1" dirty="0" err="1"/>
              <a:t>em</a:t>
            </a:r>
            <a:r>
              <a:rPr lang="en-US" sz="2000" b="1" i="1" dirty="0"/>
              <a:t> </a:t>
            </a:r>
            <a:r>
              <a:rPr lang="en-US" sz="2000" b="1" i="1" dirty="0" err="1"/>
              <a:t>đã</a:t>
            </a:r>
            <a:r>
              <a:rPr lang="en-US" sz="2000" b="1" i="1" dirty="0"/>
              <a:t> </a:t>
            </a:r>
            <a:r>
              <a:rPr lang="en-US" sz="2000" b="1" i="1" dirty="0" err="1"/>
              <a:t>gặp</a:t>
            </a:r>
            <a:r>
              <a:rPr lang="en-US" sz="2000" b="1" i="1" dirty="0"/>
              <a:t>.</a:t>
            </a:r>
          </a:p>
          <a:p>
            <a:pPr algn="just"/>
            <a:endParaRPr lang="en-US" sz="2000" b="1" dirty="0"/>
          </a:p>
          <a:p>
            <a:pPr algn="just"/>
            <a:endParaRPr lang="en-US" sz="2000" b="1" dirty="0"/>
          </a:p>
        </p:txBody>
      </p:sp>
      <p:sp>
        <p:nvSpPr>
          <p:cNvPr id="64" name="Rectangle 6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đồ chơi, LEGO, búp bê&#10;&#10;Mô tả được tạo tự động">
            <a:extLst>
              <a:ext uri="{FF2B5EF4-FFF2-40B4-BE49-F238E27FC236}">
                <a16:creationId xmlns:a16="http://schemas.microsoft.com/office/drawing/2014/main" id="{B042BE13-E088-473B-B8B5-81869428A789}"/>
              </a:ext>
            </a:extLst>
          </p:cNvPr>
          <p:cNvPicPr>
            <a:picLocks noChangeAspect="1"/>
          </p:cNvPicPr>
          <p:nvPr/>
        </p:nvPicPr>
        <p:blipFill rotWithShape="1">
          <a:blip r:embed="rId2">
            <a:extLst>
              <a:ext uri="{28A0092B-C50C-407E-A947-70E740481C1C}">
                <a14:useLocalDpi xmlns:a14="http://schemas.microsoft.com/office/drawing/2010/main" val="0"/>
              </a:ext>
            </a:extLst>
          </a:blip>
          <a:srcRect l="14891" r="6452" b="2"/>
          <a:stretch/>
        </p:blipFill>
        <p:spPr>
          <a:xfrm>
            <a:off x="5977788" y="799352"/>
            <a:ext cx="5425410" cy="5259296"/>
          </a:xfrm>
          <a:prstGeom prst="rect">
            <a:avLst/>
          </a:prstGeom>
        </p:spPr>
      </p:pic>
    </p:spTree>
    <p:extLst>
      <p:ext uri="{BB962C8B-B14F-4D97-AF65-F5344CB8AC3E}">
        <p14:creationId xmlns:p14="http://schemas.microsoft.com/office/powerpoint/2010/main" val="1009565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75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75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75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anim calcmode="lin" valueType="num">
                                      <p:cBhvr additive="base">
                                        <p:cTn id="25" dur="75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xEl>
                                              <p:pRg st="4" end="4"/>
                                            </p:txEl>
                                          </p:spTgt>
                                        </p:tgtEl>
                                        <p:attrNameLst>
                                          <p:attrName>style.visibility</p:attrName>
                                        </p:attrNameLst>
                                      </p:cBhvr>
                                      <p:to>
                                        <p:strVal val="visible"/>
                                      </p:to>
                                    </p:set>
                                    <p:anim calcmode="lin" valueType="num">
                                      <p:cBhvr additive="base">
                                        <p:cTn id="31" dur="75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32" dur="75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hỗ dành sẵn cho Nội dung 5">
            <a:extLst>
              <a:ext uri="{FF2B5EF4-FFF2-40B4-BE49-F238E27FC236}">
                <a16:creationId xmlns:a16="http://schemas.microsoft.com/office/drawing/2014/main" id="{A5E5E1AE-2EBE-4F22-8506-CE9D3C2716F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3468" y="144378"/>
            <a:ext cx="4997666" cy="6636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7 Minute Timer (1)">
            <a:hlinkClick r:id="" action="ppaction://media"/>
            <a:extLst>
              <a:ext uri="{FF2B5EF4-FFF2-40B4-BE49-F238E27FC236}">
                <a16:creationId xmlns:a16="http://schemas.microsoft.com/office/drawing/2014/main" id="{514D7ABC-8369-42ED-9376-4D79E3C0DF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56865" y="1940719"/>
            <a:ext cx="5291667" cy="2976562"/>
          </a:xfrm>
          <a:prstGeom prst="rect">
            <a:avLst/>
          </a:prstGeom>
        </p:spPr>
      </p:pic>
    </p:spTree>
    <p:extLst>
      <p:ext uri="{BB962C8B-B14F-4D97-AF65-F5344CB8AC3E}">
        <p14:creationId xmlns:p14="http://schemas.microsoft.com/office/powerpoint/2010/main" val="84118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êu đề 1">
            <a:extLst>
              <a:ext uri="{FF2B5EF4-FFF2-40B4-BE49-F238E27FC236}">
                <a16:creationId xmlns:a16="http://schemas.microsoft.com/office/drawing/2014/main" id="{4C38B673-991E-47FB-95D8-0103EF6F8764}"/>
              </a:ext>
            </a:extLst>
          </p:cNvPr>
          <p:cNvSpPr>
            <a:spLocks noGrp="1"/>
          </p:cNvSpPr>
          <p:nvPr>
            <p:ph type="title"/>
          </p:nvPr>
        </p:nvSpPr>
        <p:spPr>
          <a:xfrm>
            <a:off x="838200" y="448721"/>
            <a:ext cx="4707671" cy="1225650"/>
          </a:xfrm>
        </p:spPr>
        <p:txBody>
          <a:bodyPr anchor="b">
            <a:normAutofit/>
          </a:bodyPr>
          <a:lstStyle/>
          <a:p>
            <a:pPr marL="0" marR="0">
              <a:spcBef>
                <a:spcPts val="0"/>
              </a:spcBef>
              <a:spcAft>
                <a:spcPts val="0"/>
              </a:spcAft>
            </a:pPr>
            <a:r>
              <a:rPr lang="nl-NL" sz="2700" b="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II</a:t>
            </a:r>
            <a:r>
              <a:rPr lang="nl-NL" sz="2700" b="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TÌM HIỂU CHI TIẾT</a:t>
            </a:r>
            <a:br>
              <a:rPr lang="vi-VN" sz="270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br>
            <a:r>
              <a:rPr lang="nl-NL" sz="2700" b="1" i="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1. Nhân vật Sơn và Lan</a:t>
            </a:r>
            <a:br>
              <a:rPr lang="vi-VN" sz="270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br>
            <a:endParaRPr lang="vi-VN" sz="2700">
              <a:solidFill>
                <a:schemeClr val="bg1"/>
              </a:solidFill>
              <a:latin typeface="Arial" panose="020B0604020202020204" pitchFamily="34" charset="0"/>
              <a:cs typeface="Arial" panose="020B0604020202020204" pitchFamily="34" charset="0"/>
              <a:sym typeface="Arial" panose="020B0604020202020204" pitchFamily="34" charset="0"/>
            </a:endParaRPr>
          </a:p>
        </p:txBody>
      </p:sp>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hỗ dành sẵn cho Nội dung 2">
            <a:extLst>
              <a:ext uri="{FF2B5EF4-FFF2-40B4-BE49-F238E27FC236}">
                <a16:creationId xmlns:a16="http://schemas.microsoft.com/office/drawing/2014/main" id="{62BB3771-146B-4702-9E35-322385B57D46}"/>
              </a:ext>
            </a:extLst>
          </p:cNvPr>
          <p:cNvSpPr>
            <a:spLocks noGrp="1"/>
          </p:cNvSpPr>
          <p:nvPr>
            <p:ph idx="1"/>
          </p:nvPr>
        </p:nvSpPr>
        <p:spPr>
          <a:xfrm>
            <a:off x="580062" y="2220276"/>
            <a:ext cx="5515937" cy="3647710"/>
          </a:xfrm>
        </p:spPr>
        <p:txBody>
          <a:bodyPr>
            <a:normAutofit/>
          </a:bodyPr>
          <a:lstStyle/>
          <a:p>
            <a:pPr marL="0" marR="0" indent="0">
              <a:lnSpc>
                <a:spcPct val="150000"/>
              </a:lnSpc>
              <a:spcBef>
                <a:spcPts val="0"/>
              </a:spcBef>
              <a:spcAft>
                <a:spcPts val="0"/>
              </a:spcAft>
              <a:buNone/>
            </a:pPr>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Buổi</a:t>
            </a:r>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sáng</a:t>
            </a:r>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khi</a:t>
            </a:r>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ở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trong</a:t>
            </a:r>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nhà</a:t>
            </a:r>
            <a:endParaRPr lang="vi-V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Có</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vú</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già</a:t>
            </a:r>
            <a:endParaRPr lang="vi-V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Cách</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xưng</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hô</a:t>
            </a: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trang</a:t>
            </a: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trọng</a:t>
            </a:r>
            <a:endParaRPr lang="vi-V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Cách</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mẹ</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Sơn</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gọi</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em</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Duyên</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ngay</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từ</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đầu</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tác</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phẩm</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cô</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Duyên</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endParaRPr lang="vi-VN"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Cách</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gọi</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mẹ</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của</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Sơn</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mợ</a:t>
            </a:r>
            <a:r>
              <a:rPr lang="en-US" sz="2400"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p>
          <a:p>
            <a:pPr>
              <a:lnSpc>
                <a:spcPct val="150000"/>
              </a:lnSpc>
            </a:pPr>
            <a:endParaRPr lang="vi-VN" sz="24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Hình ảnh 6" descr="Ảnh có chứa văn bản, nhồi, vài&#10;&#10;Mô tả được tạo tự động">
            <a:extLst>
              <a:ext uri="{FF2B5EF4-FFF2-40B4-BE49-F238E27FC236}">
                <a16:creationId xmlns:a16="http://schemas.microsoft.com/office/drawing/2014/main" id="{73EB6065-A4C1-405B-AEF2-6617D7DD6B4D}"/>
              </a:ext>
            </a:extLst>
          </p:cNvPr>
          <p:cNvPicPr>
            <a:picLocks noChangeAspect="1"/>
          </p:cNvPicPr>
          <p:nvPr/>
        </p:nvPicPr>
        <p:blipFill rotWithShape="1">
          <a:blip r:embed="rId2">
            <a:extLst>
              <a:ext uri="{28A0092B-C50C-407E-A947-70E740481C1C}">
                <a14:useLocalDpi xmlns:a14="http://schemas.microsoft.com/office/drawing/2010/main" val="0"/>
              </a:ext>
            </a:extLst>
          </a:blip>
          <a:srcRect r="2792"/>
          <a:stretch/>
        </p:blipFill>
        <p:spPr>
          <a:xfrm>
            <a:off x="6525453" y="10"/>
            <a:ext cx="5666547" cy="6857990"/>
          </a:xfrm>
          <a:prstGeom prst="rect">
            <a:avLst/>
          </a:prstGeom>
        </p:spPr>
      </p:pic>
    </p:spTree>
    <p:extLst>
      <p:ext uri="{BB962C8B-B14F-4D97-AF65-F5344CB8AC3E}">
        <p14:creationId xmlns:p14="http://schemas.microsoft.com/office/powerpoint/2010/main" val="2126657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CA8AC2-3206-4A53-84BC-F153899BFC6A}"/>
              </a:ext>
            </a:extLst>
          </p:cNvPr>
          <p:cNvSpPr>
            <a:spLocks noGrp="1"/>
          </p:cNvSpPr>
          <p:nvPr>
            <p:ph type="title"/>
          </p:nvPr>
        </p:nvSpPr>
        <p:spPr>
          <a:xfrm>
            <a:off x="7649840" y="98190"/>
            <a:ext cx="4431303" cy="4869765"/>
          </a:xfrm>
          <a:noFill/>
        </p:spPr>
        <p:txBody>
          <a:bodyPr vert="horz" lIns="91440" tIns="45720" rIns="91440" bIns="45720" rtlCol="0" anchor="b">
            <a:noAutofit/>
          </a:bodyPr>
          <a:lstStyle/>
          <a:p>
            <a:pPr algn="ctr">
              <a:lnSpc>
                <a:spcPct val="150000"/>
              </a:lnSpc>
            </a:pPr>
            <a:r>
              <a:rPr lang="en-US" sz="2400" b="1" dirty="0" err="1">
                <a:latin typeface="Arial" panose="020B0604020202020204" pitchFamily="34" charset="0"/>
                <a:cs typeface="Arial" panose="020B0604020202020204" pitchFamily="34" charset="0"/>
                <a:sym typeface="Arial" panose="020B0604020202020204" pitchFamily="34" charset="0"/>
              </a:rPr>
              <a:t>Trong</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văn</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bản</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i="1" dirty="0">
                <a:latin typeface="Arial" panose="020B0604020202020204" pitchFamily="34" charset="0"/>
                <a:cs typeface="Arial" panose="020B0604020202020204" pitchFamily="34" charset="0"/>
                <a:sym typeface="Arial" panose="020B0604020202020204" pitchFamily="34" charset="0"/>
              </a:rPr>
              <a:t>“</a:t>
            </a:r>
            <a:r>
              <a:rPr lang="en-US" sz="2400" b="1" i="1" dirty="0" err="1">
                <a:latin typeface="Arial" panose="020B0604020202020204" pitchFamily="34" charset="0"/>
                <a:cs typeface="Arial" panose="020B0604020202020204" pitchFamily="34" charset="0"/>
                <a:sym typeface="Arial" panose="020B0604020202020204" pitchFamily="34" charset="0"/>
              </a:rPr>
              <a:t>Chuyện</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cổ</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nước</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mình</a:t>
            </a:r>
            <a:r>
              <a:rPr lang="en-US" sz="2400" b="1" i="1" dirty="0">
                <a:latin typeface="Arial" panose="020B0604020202020204" pitchFamily="34" charset="0"/>
                <a:cs typeface="Arial" panose="020B0604020202020204" pitchFamily="34" charset="0"/>
                <a:sym typeface="Arial" panose="020B0604020202020204" pitchFamily="34" charset="0"/>
              </a:rPr>
              <a:t>”</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mà</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em</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đã</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học</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tác</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giả</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có</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nhắc</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đến</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một</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truyền</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thống</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rất</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tốt</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đẹp</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của</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nhân</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dân</a:t>
            </a:r>
            <a:r>
              <a:rPr lang="en-US" sz="2400" b="1" dirty="0">
                <a:latin typeface="Arial" panose="020B0604020202020204" pitchFamily="34" charset="0"/>
                <a:cs typeface="Arial" panose="020B0604020202020204" pitchFamily="34" charset="0"/>
                <a:sym typeface="Arial" panose="020B0604020202020204" pitchFamily="34" charset="0"/>
              </a:rPr>
              <a:t> ta. Theo </a:t>
            </a:r>
            <a:r>
              <a:rPr lang="en-US" sz="2400" b="1" dirty="0" err="1">
                <a:latin typeface="Arial" panose="020B0604020202020204" pitchFamily="34" charset="0"/>
                <a:cs typeface="Arial" panose="020B0604020202020204" pitchFamily="34" charset="0"/>
                <a:sym typeface="Arial" panose="020B0604020202020204" pitchFamily="34" charset="0"/>
              </a:rPr>
              <a:t>em</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đó</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là</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truyền</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thống</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gì</a:t>
            </a:r>
            <a:r>
              <a:rPr lang="en-US" sz="2400" b="1" dirty="0">
                <a:latin typeface="Arial" panose="020B0604020202020204" pitchFamily="34" charset="0"/>
                <a:cs typeface="Arial" panose="020B0604020202020204" pitchFamily="34" charset="0"/>
                <a:sym typeface="Arial" panose="020B0604020202020204" pitchFamily="34" charset="0"/>
              </a:rPr>
              <a:t>?</a:t>
            </a:r>
          </a:p>
        </p:txBody>
      </p:sp>
      <p:pic>
        <p:nvPicPr>
          <p:cNvPr id="5" name="Chỗ dành sẵn cho Nội dung 4">
            <a:extLst>
              <a:ext uri="{FF2B5EF4-FFF2-40B4-BE49-F238E27FC236}">
                <a16:creationId xmlns:a16="http://schemas.microsoft.com/office/drawing/2014/main" id="{C1DE393B-B811-42E6-860A-382BE942AD75}"/>
              </a:ext>
            </a:extLst>
          </p:cNvPr>
          <p:cNvPicPr>
            <a:picLocks noGrp="1" noChangeAspect="1"/>
          </p:cNvPicPr>
          <p:nvPr>
            <p:ph idx="1"/>
          </p:nvPr>
        </p:nvPicPr>
        <p:blipFill rotWithShape="1">
          <a:blip r:embed="rId2"/>
          <a:srcRect l="14431" r="14432" b="1"/>
          <a:stretch/>
        </p:blipFill>
        <p:spPr>
          <a:xfrm>
            <a:off x="20" y="10"/>
            <a:ext cx="7534636" cy="6857990"/>
          </a:xfrm>
          <a:prstGeom prst="rect">
            <a:avLst/>
          </a:prstGeom>
        </p:spPr>
      </p:pic>
    </p:spTree>
    <p:extLst>
      <p:ext uri="{BB962C8B-B14F-4D97-AF65-F5344CB8AC3E}">
        <p14:creationId xmlns:p14="http://schemas.microsoft.com/office/powerpoint/2010/main" val="1495619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Hình ảnh 4">
            <a:extLst>
              <a:ext uri="{FF2B5EF4-FFF2-40B4-BE49-F238E27FC236}">
                <a16:creationId xmlns:a16="http://schemas.microsoft.com/office/drawing/2014/main" id="{DA448855-44B7-4F66-B516-CC0D048FB4BE}"/>
              </a:ext>
            </a:extLst>
          </p:cNvPr>
          <p:cNvPicPr>
            <a:picLocks noChangeAspect="1"/>
          </p:cNvPicPr>
          <p:nvPr/>
        </p:nvPicPr>
        <p:blipFill>
          <a:blip r:embed="rId2">
            <a:extLst>
              <a:ext uri="{28A0092B-C50C-407E-A947-70E740481C1C}">
                <a14:useLocalDpi xmlns:a14="http://schemas.microsoft.com/office/drawing/2010/main" val="0"/>
              </a:ext>
            </a:extLst>
          </a:blip>
          <a:srcRect l="8375" r="8375"/>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28" name="Group 27">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29" name="Freeform: Shape 28">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hỗ dành sẵn cho Nội dung 2">
            <a:extLst>
              <a:ext uri="{FF2B5EF4-FFF2-40B4-BE49-F238E27FC236}">
                <a16:creationId xmlns:a16="http://schemas.microsoft.com/office/drawing/2014/main" id="{C1C8A1A9-5B15-4819-8D87-A45ECA043D7A}"/>
              </a:ext>
            </a:extLst>
          </p:cNvPr>
          <p:cNvSpPr>
            <a:spLocks noGrp="1"/>
          </p:cNvSpPr>
          <p:nvPr>
            <p:ph idx="1"/>
          </p:nvPr>
        </p:nvSpPr>
        <p:spPr>
          <a:xfrm>
            <a:off x="6093163" y="1385894"/>
            <a:ext cx="5212302" cy="4351338"/>
          </a:xfrm>
        </p:spPr>
        <p:txBody>
          <a:bodyPr>
            <a:normAutofit fontScale="85000" lnSpcReduction="10000"/>
          </a:bodyPr>
          <a:lstStyle/>
          <a:p>
            <a:pPr marL="0" marR="0" lvl="0" indent="0">
              <a:lnSpc>
                <a:spcPct val="150000"/>
              </a:lnSpc>
              <a:spcBef>
                <a:spcPts val="0"/>
              </a:spcBef>
              <a:spcAft>
                <a:spcPts val="0"/>
              </a:spcAft>
              <a:buNone/>
            </a:pP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Khi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mùa</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đông</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đến</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bất</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ngờ</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nhà</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Sơn</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vẫn</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đầy</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đủ</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áo</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ấm</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để</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mặc</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sinh</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hoạt</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không</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bị</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xáo</a:t>
            </a:r>
            <a:r>
              <a:rPr lang="en-US" b="1" dirty="0">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b="1" dirty="0" err="1">
                <a:solidFill>
                  <a:schemeClr val="bg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trộn</a:t>
            </a:r>
            <a:endParaRPr lang="vi-VN" b="1" dirty="0">
              <a:solidFill>
                <a:schemeClr val="bg1"/>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Những</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nghèo</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khổ</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mà</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Sơn</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quen</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biết</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vẫn</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vào</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vay</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mượn</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ở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nhà</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Sơn</a:t>
            </a:r>
            <a:endParaRPr lang="en-US"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indent="0">
              <a:lnSpc>
                <a:spcPct val="150000"/>
              </a:lnSpc>
              <a:spcBef>
                <a:spcPts val="0"/>
              </a:spcBef>
              <a:buNone/>
            </a:pPr>
            <a:r>
              <a:rPr lang="en-US"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Gia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cảnh</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gia</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đình</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trung</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lưu</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khá</a:t>
            </a:r>
            <a:r>
              <a:rPr lang="en-US"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sung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túc</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đầy</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đủ</a:t>
            </a:r>
            <a:endParaRPr lang="vi-VN"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endParaRPr lang="vi-VN"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indent="0">
              <a:lnSpc>
                <a:spcPct val="150000"/>
              </a:lnSpc>
              <a:buNone/>
            </a:pPr>
            <a:endParaRPr lang="vi-VN" b="1" dirty="0">
              <a:solidFill>
                <a:schemeClr val="bg1"/>
              </a:solidFill>
            </a:endParaRPr>
          </a:p>
        </p:txBody>
      </p:sp>
      <p:grpSp>
        <p:nvGrpSpPr>
          <p:cNvPr id="32"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3" name="Freeform: Shape 32">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27772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Hình ảnh 4">
            <a:extLst>
              <a:ext uri="{FF2B5EF4-FFF2-40B4-BE49-F238E27FC236}">
                <a16:creationId xmlns:a16="http://schemas.microsoft.com/office/drawing/2014/main" id="{B2769934-5F4F-44A0-A4A4-9C9488B5D5CC}"/>
              </a:ext>
            </a:extLst>
          </p:cNvPr>
          <p:cNvPicPr>
            <a:picLocks noChangeAspect="1"/>
          </p:cNvPicPr>
          <p:nvPr/>
        </p:nvPicPr>
        <p:blipFill>
          <a:blip r:embed="rId2">
            <a:extLst>
              <a:ext uri="{28A0092B-C50C-407E-A947-70E740481C1C}">
                <a14:useLocalDpi xmlns:a14="http://schemas.microsoft.com/office/drawing/2010/main" val="0"/>
              </a:ext>
            </a:extLst>
          </a:blip>
          <a:srcRect l="1436" r="1436"/>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7" name="Group 16">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8" name="Freeform: Shape 17">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hỗ dành sẵn cho Nội dung 2">
            <a:extLst>
              <a:ext uri="{FF2B5EF4-FFF2-40B4-BE49-F238E27FC236}">
                <a16:creationId xmlns:a16="http://schemas.microsoft.com/office/drawing/2014/main" id="{B97C9882-8740-41DE-A1BE-37B8135348F4}"/>
              </a:ext>
            </a:extLst>
          </p:cNvPr>
          <p:cNvSpPr>
            <a:spLocks noGrp="1"/>
          </p:cNvSpPr>
          <p:nvPr>
            <p:ph idx="1"/>
          </p:nvPr>
        </p:nvSpPr>
        <p:spPr>
          <a:xfrm>
            <a:off x="6096001" y="1781666"/>
            <a:ext cx="5387100" cy="4390041"/>
          </a:xfrm>
        </p:spPr>
        <p:txBody>
          <a:bodyPr>
            <a:normAutofit fontScale="77500" lnSpcReduction="20000"/>
          </a:bodyPr>
          <a:lstStyle/>
          <a:p>
            <a:pPr marL="0" marR="0" indent="0">
              <a:lnSpc>
                <a:spcPct val="150000"/>
              </a:lnSpc>
              <a:spcBef>
                <a:spcPts val="0"/>
              </a:spcBef>
              <a:spcAft>
                <a:spcPts val="0"/>
              </a:spcAft>
              <a:buNone/>
            </a:pP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Khi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nghe</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mẹ</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và</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vú</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già</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nói</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chuyện</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về</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em</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Duyên</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Sơn</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nhớ</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em</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cảm</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động</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và</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thương</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em</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quá</a:t>
            </a:r>
            <a:endPar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ú</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già</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lật</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đi</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lật</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lại</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ngắm</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nghía</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tay</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mân</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mê</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mấy</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đường</a:t>
            </a:r>
            <a:r>
              <a:rPr lang="en-US" b="1" i="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chỉ</a:t>
            </a:r>
            <a:endParaRPr lang="vi-VN"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Sơn</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thấy</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mẹ</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hơi</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rơm</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rớm</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nước</a:t>
            </a:r>
            <a:r>
              <a:rPr lang="en-US"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mắt</a:t>
            </a:r>
            <a:r>
              <a:rPr lang="en-US"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en-US"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Gia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đình</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giàu</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tình</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cảm</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lòng</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trắc</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b="1" dirty="0" err="1">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ẩn</a:t>
            </a:r>
            <a:r>
              <a:rPr lang="en-US"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a:lnSpc>
                <a:spcPct val="150000"/>
              </a:lnSpc>
            </a:pPr>
            <a:endParaRPr lang="vi-VN"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grpSp>
        <p:nvGrpSpPr>
          <p:cNvPr id="21"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2" name="Freeform: Shape 21">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83970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0DA0EA4E-3D40-4284-BE3B-05843DDA96D5}"/>
              </a:ext>
            </a:extLst>
          </p:cNvPr>
          <p:cNvSpPr>
            <a:spLocks noGrp="1"/>
          </p:cNvSpPr>
          <p:nvPr>
            <p:ph type="title"/>
          </p:nvPr>
        </p:nvSpPr>
        <p:spPr>
          <a:xfrm>
            <a:off x="2464144" y="205456"/>
            <a:ext cx="7964490" cy="1213666"/>
          </a:xfrm>
        </p:spPr>
        <p:txBody>
          <a:bodyPr>
            <a:normAutofit/>
          </a:bodyPr>
          <a:lstStyle/>
          <a:p>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 Khi ra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ngoài</a:t>
            </a:r>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chơi</a:t>
            </a:r>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với</a:t>
            </a:r>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các</a:t>
            </a:r>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bạn</a:t>
            </a:r>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nhỏ</a:t>
            </a:r>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nghèo</a:t>
            </a:r>
            <a:r>
              <a:rPr lang="en-US" sz="24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ở </a:t>
            </a:r>
            <a:r>
              <a:rPr lang="en-US" sz="24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chợ</a:t>
            </a:r>
            <a:br>
              <a:rPr lang="en-US" sz="2400" b="1" u="sng"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br>
            <a:endParaRPr lang="vi-VN" sz="2400" dirty="0">
              <a:solidFill>
                <a:schemeClr val="bg1"/>
              </a:solidFill>
            </a:endParaRPr>
          </a:p>
        </p:txBody>
      </p:sp>
      <p:pic>
        <p:nvPicPr>
          <p:cNvPr id="6" name="Hình ảnh 5">
            <a:extLst>
              <a:ext uri="{FF2B5EF4-FFF2-40B4-BE49-F238E27FC236}">
                <a16:creationId xmlns:a16="http://schemas.microsoft.com/office/drawing/2014/main" id="{30C8EB5D-5CD2-4492-AE93-27133879CADA}"/>
              </a:ext>
            </a:extLst>
          </p:cNvPr>
          <p:cNvPicPr>
            <a:picLocks noChangeAspect="1"/>
          </p:cNvPicPr>
          <p:nvPr/>
        </p:nvPicPr>
        <p:blipFill>
          <a:blip r:embed="rId2">
            <a:extLst>
              <a:ext uri="{28A0092B-C50C-407E-A947-70E740481C1C}">
                <a14:useLocalDpi xmlns:a14="http://schemas.microsoft.com/office/drawing/2010/main" val="0"/>
              </a:ext>
            </a:extLst>
          </a:blip>
          <a:srcRect l="9367" r="9367"/>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3" name="Group 12">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4" name="Freeform: Shape 1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18" name="Freeform: Shape 1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aphicFrame>
        <p:nvGraphicFramePr>
          <p:cNvPr id="4" name="Chỗ dành sẵn cho Nội dung 3">
            <a:extLst>
              <a:ext uri="{FF2B5EF4-FFF2-40B4-BE49-F238E27FC236}">
                <a16:creationId xmlns:a16="http://schemas.microsoft.com/office/drawing/2014/main" id="{3DBE0043-B7D4-42F7-BE8F-886D70830909}"/>
              </a:ext>
            </a:extLst>
          </p:cNvPr>
          <p:cNvGraphicFramePr>
            <a:graphicFrameLocks noGrp="1"/>
          </p:cNvGraphicFramePr>
          <p:nvPr>
            <p:ph idx="1"/>
            <p:extLst>
              <p:ext uri="{D42A27DB-BD31-4B8C-83A1-F6EECF244321}">
                <p14:modId xmlns:p14="http://schemas.microsoft.com/office/powerpoint/2010/main" val="2691391217"/>
              </p:ext>
            </p:extLst>
          </p:nvPr>
        </p:nvGraphicFramePr>
        <p:xfrm>
          <a:off x="5356899" y="1535142"/>
          <a:ext cx="5951404" cy="4754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2747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2CD88334-AAC0-486A-88C8-0DFE5541F059}"/>
                                            </p:graphicEl>
                                          </p:spTgt>
                                        </p:tgtEl>
                                        <p:attrNameLst>
                                          <p:attrName>style.visibility</p:attrName>
                                        </p:attrNameLst>
                                      </p:cBhvr>
                                      <p:to>
                                        <p:strVal val="visible"/>
                                      </p:to>
                                    </p:set>
                                    <p:animEffect transition="in" filter="fade">
                                      <p:cBhvr>
                                        <p:cTn id="7" dur="1000"/>
                                        <p:tgtEl>
                                          <p:spTgt spid="4">
                                            <p:graphicEl>
                                              <a:dgm id="{2CD88334-AAC0-486A-88C8-0DFE5541F059}"/>
                                            </p:graphicEl>
                                          </p:spTgt>
                                        </p:tgtEl>
                                      </p:cBhvr>
                                    </p:animEffect>
                                    <p:anim calcmode="lin" valueType="num">
                                      <p:cBhvr>
                                        <p:cTn id="8" dur="1000" fill="hold"/>
                                        <p:tgtEl>
                                          <p:spTgt spid="4">
                                            <p:graphicEl>
                                              <a:dgm id="{2CD88334-AAC0-486A-88C8-0DFE5541F059}"/>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2CD88334-AAC0-486A-88C8-0DFE5541F05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FCB9B9B1-BF3F-4333-AEA9-5ED3363869EE}"/>
                                            </p:graphicEl>
                                          </p:spTgt>
                                        </p:tgtEl>
                                        <p:attrNameLst>
                                          <p:attrName>style.visibility</p:attrName>
                                        </p:attrNameLst>
                                      </p:cBhvr>
                                      <p:to>
                                        <p:strVal val="visible"/>
                                      </p:to>
                                    </p:set>
                                    <p:animEffect transition="in" filter="fade">
                                      <p:cBhvr>
                                        <p:cTn id="14" dur="1000"/>
                                        <p:tgtEl>
                                          <p:spTgt spid="4">
                                            <p:graphicEl>
                                              <a:dgm id="{FCB9B9B1-BF3F-4333-AEA9-5ED3363869EE}"/>
                                            </p:graphicEl>
                                          </p:spTgt>
                                        </p:tgtEl>
                                      </p:cBhvr>
                                    </p:animEffect>
                                    <p:anim calcmode="lin" valueType="num">
                                      <p:cBhvr>
                                        <p:cTn id="15" dur="1000" fill="hold"/>
                                        <p:tgtEl>
                                          <p:spTgt spid="4">
                                            <p:graphicEl>
                                              <a:dgm id="{FCB9B9B1-BF3F-4333-AEA9-5ED3363869EE}"/>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FCB9B9B1-BF3F-4333-AEA9-5ED3363869EE}"/>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DEACA0E8-E8CF-4CFE-91A8-8F15522F1633}"/>
                                            </p:graphicEl>
                                          </p:spTgt>
                                        </p:tgtEl>
                                        <p:attrNameLst>
                                          <p:attrName>style.visibility</p:attrName>
                                        </p:attrNameLst>
                                      </p:cBhvr>
                                      <p:to>
                                        <p:strVal val="visible"/>
                                      </p:to>
                                    </p:set>
                                    <p:animEffect transition="in" filter="fade">
                                      <p:cBhvr>
                                        <p:cTn id="19" dur="1000"/>
                                        <p:tgtEl>
                                          <p:spTgt spid="4">
                                            <p:graphicEl>
                                              <a:dgm id="{DEACA0E8-E8CF-4CFE-91A8-8F15522F1633}"/>
                                            </p:graphicEl>
                                          </p:spTgt>
                                        </p:tgtEl>
                                      </p:cBhvr>
                                    </p:animEffect>
                                    <p:anim calcmode="lin" valueType="num">
                                      <p:cBhvr>
                                        <p:cTn id="20" dur="1000" fill="hold"/>
                                        <p:tgtEl>
                                          <p:spTgt spid="4">
                                            <p:graphicEl>
                                              <a:dgm id="{DEACA0E8-E8CF-4CFE-91A8-8F15522F1633}"/>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DEACA0E8-E8CF-4CFE-91A8-8F15522F163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272D991F-27F3-48AB-9E88-16AE154950C2}"/>
                                            </p:graphicEl>
                                          </p:spTgt>
                                        </p:tgtEl>
                                        <p:attrNameLst>
                                          <p:attrName>style.visibility</p:attrName>
                                        </p:attrNameLst>
                                      </p:cBhvr>
                                      <p:to>
                                        <p:strVal val="visible"/>
                                      </p:to>
                                    </p:set>
                                    <p:animEffect transition="in" filter="fade">
                                      <p:cBhvr>
                                        <p:cTn id="26" dur="1000"/>
                                        <p:tgtEl>
                                          <p:spTgt spid="4">
                                            <p:graphicEl>
                                              <a:dgm id="{272D991F-27F3-48AB-9E88-16AE154950C2}"/>
                                            </p:graphicEl>
                                          </p:spTgt>
                                        </p:tgtEl>
                                      </p:cBhvr>
                                    </p:animEffect>
                                    <p:anim calcmode="lin" valueType="num">
                                      <p:cBhvr>
                                        <p:cTn id="27" dur="1000" fill="hold"/>
                                        <p:tgtEl>
                                          <p:spTgt spid="4">
                                            <p:graphicEl>
                                              <a:dgm id="{272D991F-27F3-48AB-9E88-16AE154950C2}"/>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272D991F-27F3-48AB-9E88-16AE154950C2}"/>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7B3C18F1-CF88-4B80-AF1F-20704AB52FD2}"/>
                                            </p:graphicEl>
                                          </p:spTgt>
                                        </p:tgtEl>
                                        <p:attrNameLst>
                                          <p:attrName>style.visibility</p:attrName>
                                        </p:attrNameLst>
                                      </p:cBhvr>
                                      <p:to>
                                        <p:strVal val="visible"/>
                                      </p:to>
                                    </p:set>
                                    <p:animEffect transition="in" filter="fade">
                                      <p:cBhvr>
                                        <p:cTn id="31" dur="1000"/>
                                        <p:tgtEl>
                                          <p:spTgt spid="4">
                                            <p:graphicEl>
                                              <a:dgm id="{7B3C18F1-CF88-4B80-AF1F-20704AB52FD2}"/>
                                            </p:graphicEl>
                                          </p:spTgt>
                                        </p:tgtEl>
                                      </p:cBhvr>
                                    </p:animEffect>
                                    <p:anim calcmode="lin" valueType="num">
                                      <p:cBhvr>
                                        <p:cTn id="32" dur="1000" fill="hold"/>
                                        <p:tgtEl>
                                          <p:spTgt spid="4">
                                            <p:graphicEl>
                                              <a:dgm id="{7B3C18F1-CF88-4B80-AF1F-20704AB52FD2}"/>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7B3C18F1-CF88-4B80-AF1F-20704AB52FD2}"/>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9DA4DF2E-3EFE-440C-A1A7-DE05B836BF3C}"/>
                                            </p:graphicEl>
                                          </p:spTgt>
                                        </p:tgtEl>
                                        <p:attrNameLst>
                                          <p:attrName>style.visibility</p:attrName>
                                        </p:attrNameLst>
                                      </p:cBhvr>
                                      <p:to>
                                        <p:strVal val="visible"/>
                                      </p:to>
                                    </p:set>
                                    <p:animEffect transition="in" filter="fade">
                                      <p:cBhvr>
                                        <p:cTn id="38" dur="1000"/>
                                        <p:tgtEl>
                                          <p:spTgt spid="4">
                                            <p:graphicEl>
                                              <a:dgm id="{9DA4DF2E-3EFE-440C-A1A7-DE05B836BF3C}"/>
                                            </p:graphicEl>
                                          </p:spTgt>
                                        </p:tgtEl>
                                      </p:cBhvr>
                                    </p:animEffect>
                                    <p:anim calcmode="lin" valueType="num">
                                      <p:cBhvr>
                                        <p:cTn id="39" dur="1000" fill="hold"/>
                                        <p:tgtEl>
                                          <p:spTgt spid="4">
                                            <p:graphicEl>
                                              <a:dgm id="{9DA4DF2E-3EFE-440C-A1A7-DE05B836BF3C}"/>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9DA4DF2E-3EFE-440C-A1A7-DE05B836BF3C}"/>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C67388F9-30BD-47E9-B206-F6510F47CC15}"/>
                                            </p:graphicEl>
                                          </p:spTgt>
                                        </p:tgtEl>
                                        <p:attrNameLst>
                                          <p:attrName>style.visibility</p:attrName>
                                        </p:attrNameLst>
                                      </p:cBhvr>
                                      <p:to>
                                        <p:strVal val="visible"/>
                                      </p:to>
                                    </p:set>
                                    <p:animEffect transition="in" filter="fade">
                                      <p:cBhvr>
                                        <p:cTn id="43" dur="1000"/>
                                        <p:tgtEl>
                                          <p:spTgt spid="4">
                                            <p:graphicEl>
                                              <a:dgm id="{C67388F9-30BD-47E9-B206-F6510F47CC15}"/>
                                            </p:graphicEl>
                                          </p:spTgt>
                                        </p:tgtEl>
                                      </p:cBhvr>
                                    </p:animEffect>
                                    <p:anim calcmode="lin" valueType="num">
                                      <p:cBhvr>
                                        <p:cTn id="44" dur="1000" fill="hold"/>
                                        <p:tgtEl>
                                          <p:spTgt spid="4">
                                            <p:graphicEl>
                                              <a:dgm id="{C67388F9-30BD-47E9-B206-F6510F47CC15}"/>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C67388F9-30BD-47E9-B206-F6510F47CC15}"/>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
                                            <p:graphicEl>
                                              <a:dgm id="{22A3D56E-D893-41BC-B33B-714A49D59790}"/>
                                            </p:graphicEl>
                                          </p:spTgt>
                                        </p:tgtEl>
                                        <p:attrNameLst>
                                          <p:attrName>style.visibility</p:attrName>
                                        </p:attrNameLst>
                                      </p:cBhvr>
                                      <p:to>
                                        <p:strVal val="visible"/>
                                      </p:to>
                                    </p:set>
                                    <p:animEffect transition="in" filter="fade">
                                      <p:cBhvr>
                                        <p:cTn id="50" dur="1000"/>
                                        <p:tgtEl>
                                          <p:spTgt spid="4">
                                            <p:graphicEl>
                                              <a:dgm id="{22A3D56E-D893-41BC-B33B-714A49D59790}"/>
                                            </p:graphicEl>
                                          </p:spTgt>
                                        </p:tgtEl>
                                      </p:cBhvr>
                                    </p:animEffect>
                                    <p:anim calcmode="lin" valueType="num">
                                      <p:cBhvr>
                                        <p:cTn id="51" dur="1000" fill="hold"/>
                                        <p:tgtEl>
                                          <p:spTgt spid="4">
                                            <p:graphicEl>
                                              <a:dgm id="{22A3D56E-D893-41BC-B33B-714A49D59790}"/>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22A3D56E-D893-41BC-B33B-714A49D59790}"/>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
                                            <p:graphicEl>
                                              <a:dgm id="{4022065E-5826-4407-8CA0-F0AE665AB69C}"/>
                                            </p:graphicEl>
                                          </p:spTgt>
                                        </p:tgtEl>
                                        <p:attrNameLst>
                                          <p:attrName>style.visibility</p:attrName>
                                        </p:attrNameLst>
                                      </p:cBhvr>
                                      <p:to>
                                        <p:strVal val="visible"/>
                                      </p:to>
                                    </p:set>
                                    <p:animEffect transition="in" filter="fade">
                                      <p:cBhvr>
                                        <p:cTn id="55" dur="1000"/>
                                        <p:tgtEl>
                                          <p:spTgt spid="4">
                                            <p:graphicEl>
                                              <a:dgm id="{4022065E-5826-4407-8CA0-F0AE665AB69C}"/>
                                            </p:graphicEl>
                                          </p:spTgt>
                                        </p:tgtEl>
                                      </p:cBhvr>
                                    </p:animEffect>
                                    <p:anim calcmode="lin" valueType="num">
                                      <p:cBhvr>
                                        <p:cTn id="56" dur="1000" fill="hold"/>
                                        <p:tgtEl>
                                          <p:spTgt spid="4">
                                            <p:graphicEl>
                                              <a:dgm id="{4022065E-5826-4407-8CA0-F0AE665AB69C}"/>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4022065E-5826-4407-8CA0-F0AE665AB69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ỗ dành sẵn cho Nội dung 7">
            <a:extLst>
              <a:ext uri="{FF2B5EF4-FFF2-40B4-BE49-F238E27FC236}">
                <a16:creationId xmlns:a16="http://schemas.microsoft.com/office/drawing/2014/main" id="{6C85F090-A125-442D-A7A2-CE3D70F99E8A}"/>
              </a:ext>
            </a:extLst>
          </p:cNvPr>
          <p:cNvGraphicFramePr>
            <a:graphicFrameLocks noGrp="1"/>
          </p:cNvGraphicFramePr>
          <p:nvPr>
            <p:ph idx="1"/>
            <p:extLst>
              <p:ext uri="{D42A27DB-BD31-4B8C-83A1-F6EECF244321}">
                <p14:modId xmlns:p14="http://schemas.microsoft.com/office/powerpoint/2010/main" val="4154303861"/>
              </p:ext>
            </p:extLst>
          </p:nvPr>
        </p:nvGraphicFramePr>
        <p:xfrm>
          <a:off x="311085" y="2872899"/>
          <a:ext cx="4864229" cy="3745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Hình ảnh 6" descr="Ảnh có chứa phòng ngủ&#10;&#10;Mô tả được tạo tự động">
            <a:extLst>
              <a:ext uri="{FF2B5EF4-FFF2-40B4-BE49-F238E27FC236}">
                <a16:creationId xmlns:a16="http://schemas.microsoft.com/office/drawing/2014/main" id="{87E5A30A-9A8A-498D-9A67-4D48396C3A14}"/>
              </a:ext>
            </a:extLst>
          </p:cNvPr>
          <p:cNvPicPr>
            <a:picLocks noChangeAspect="1"/>
          </p:cNvPicPr>
          <p:nvPr/>
        </p:nvPicPr>
        <p:blipFill rotWithShape="1">
          <a:blip r:embed="rId7">
            <a:extLst>
              <a:ext uri="{28A0092B-C50C-407E-A947-70E740481C1C}">
                <a14:useLocalDpi xmlns:a14="http://schemas.microsoft.com/office/drawing/2010/main" val="0"/>
              </a:ext>
            </a:extLst>
          </a:blip>
          <a:srcRect l="12428" r="1041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27903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graphicEl>
                                              <a:dgm id="{5A5B6A6A-145A-41C5-89FA-4F4B9CF35991}"/>
                                            </p:graphicEl>
                                          </p:spTgt>
                                        </p:tgtEl>
                                        <p:attrNameLst>
                                          <p:attrName>style.visibility</p:attrName>
                                        </p:attrNameLst>
                                      </p:cBhvr>
                                      <p:to>
                                        <p:strVal val="visible"/>
                                      </p:to>
                                    </p:set>
                                    <p:animEffect transition="in" filter="barn(inVertical)">
                                      <p:cBhvr>
                                        <p:cTn id="7" dur="500"/>
                                        <p:tgtEl>
                                          <p:spTgt spid="8">
                                            <p:graphicEl>
                                              <a:dgm id="{5A5B6A6A-145A-41C5-89FA-4F4B9CF3599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graphicEl>
                                              <a:dgm id="{54382605-FCAE-4EBD-8DFE-83ADB3BD1EB1}"/>
                                            </p:graphicEl>
                                          </p:spTgt>
                                        </p:tgtEl>
                                        <p:attrNameLst>
                                          <p:attrName>style.visibility</p:attrName>
                                        </p:attrNameLst>
                                      </p:cBhvr>
                                      <p:to>
                                        <p:strVal val="visible"/>
                                      </p:to>
                                    </p:set>
                                    <p:animEffect transition="in" filter="barn(inVertical)">
                                      <p:cBhvr>
                                        <p:cTn id="12" dur="500"/>
                                        <p:tgtEl>
                                          <p:spTgt spid="8">
                                            <p:graphicEl>
                                              <a:dgm id="{54382605-FCAE-4EBD-8DFE-83ADB3BD1EB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graphicEl>
                                              <a:dgm id="{B1B27A31-98E4-4DC5-BBAA-AE9C433A75FD}"/>
                                            </p:graphicEl>
                                          </p:spTgt>
                                        </p:tgtEl>
                                        <p:attrNameLst>
                                          <p:attrName>style.visibility</p:attrName>
                                        </p:attrNameLst>
                                      </p:cBhvr>
                                      <p:to>
                                        <p:strVal val="visible"/>
                                      </p:to>
                                    </p:set>
                                    <p:animEffect transition="in" filter="barn(inVertical)">
                                      <p:cBhvr>
                                        <p:cTn id="17" dur="500"/>
                                        <p:tgtEl>
                                          <p:spTgt spid="8">
                                            <p:graphicEl>
                                              <a:dgm id="{B1B27A31-98E4-4DC5-BBAA-AE9C433A75F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graphicEl>
                                              <a:dgm id="{069107C4-C5CB-4D36-B002-B2DC26AE7958}"/>
                                            </p:graphicEl>
                                          </p:spTgt>
                                        </p:tgtEl>
                                        <p:attrNameLst>
                                          <p:attrName>style.visibility</p:attrName>
                                        </p:attrNameLst>
                                      </p:cBhvr>
                                      <p:to>
                                        <p:strVal val="visible"/>
                                      </p:to>
                                    </p:set>
                                    <p:animEffect transition="in" filter="barn(inVertical)">
                                      <p:cBhvr>
                                        <p:cTn id="22" dur="500"/>
                                        <p:tgtEl>
                                          <p:spTgt spid="8">
                                            <p:graphicEl>
                                              <a:dgm id="{069107C4-C5CB-4D36-B002-B2DC26AE79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Chỗ dành sẵn cho Nội dung 6">
            <a:extLst>
              <a:ext uri="{FF2B5EF4-FFF2-40B4-BE49-F238E27FC236}">
                <a16:creationId xmlns:a16="http://schemas.microsoft.com/office/drawing/2014/main" id="{832ADD0E-C12A-4FB6-94A1-9F9C8377D4E9}"/>
              </a:ext>
            </a:extLst>
          </p:cNvPr>
          <p:cNvGraphicFramePr>
            <a:graphicFrameLocks noGrp="1"/>
          </p:cNvGraphicFramePr>
          <p:nvPr>
            <p:ph idx="1"/>
            <p:extLst>
              <p:ext uri="{D42A27DB-BD31-4B8C-83A1-F6EECF244321}">
                <p14:modId xmlns:p14="http://schemas.microsoft.com/office/powerpoint/2010/main" val="2851659444"/>
              </p:ext>
            </p:extLst>
          </p:nvPr>
        </p:nvGraphicFramePr>
        <p:xfrm>
          <a:off x="213242" y="1871544"/>
          <a:ext cx="5984358" cy="3714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Hình ảnh 4" descr="Ảnh có chứa văn bản, vẽ&#10;&#10;Mô tả được tạo tự động">
            <a:extLst>
              <a:ext uri="{FF2B5EF4-FFF2-40B4-BE49-F238E27FC236}">
                <a16:creationId xmlns:a16="http://schemas.microsoft.com/office/drawing/2014/main" id="{9FDB0CB4-0BD2-4D52-B7C7-C615E7991D64}"/>
              </a:ext>
            </a:extLst>
          </p:cNvPr>
          <p:cNvPicPr>
            <a:picLocks noChangeAspect="1"/>
          </p:cNvPicPr>
          <p:nvPr/>
        </p:nvPicPr>
        <p:blipFill rotWithShape="1">
          <a:blip r:embed="rId7">
            <a:alphaModFix amt="85000"/>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r="1" b="11350"/>
          <a:stretch/>
        </p:blipFill>
        <p:spPr>
          <a:xfrm>
            <a:off x="6525453" y="10"/>
            <a:ext cx="5666547" cy="6857990"/>
          </a:xfrm>
          <a:prstGeom prst="rect">
            <a:avLst/>
          </a:prstGeom>
        </p:spPr>
      </p:pic>
    </p:spTree>
    <p:extLst>
      <p:ext uri="{BB962C8B-B14F-4D97-AF65-F5344CB8AC3E}">
        <p14:creationId xmlns:p14="http://schemas.microsoft.com/office/powerpoint/2010/main" val="2561941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2F2C6C9C-8739-4315-AA31-37D23A206919}"/>
                                            </p:graphicEl>
                                          </p:spTgt>
                                        </p:tgtEl>
                                        <p:attrNameLst>
                                          <p:attrName>style.visibility</p:attrName>
                                        </p:attrNameLst>
                                      </p:cBhvr>
                                      <p:to>
                                        <p:strVal val="visible"/>
                                      </p:to>
                                    </p:set>
                                    <p:animEffect transition="in" filter="fade">
                                      <p:cBhvr>
                                        <p:cTn id="7" dur="1000"/>
                                        <p:tgtEl>
                                          <p:spTgt spid="7">
                                            <p:graphicEl>
                                              <a:dgm id="{2F2C6C9C-8739-4315-AA31-37D23A206919}"/>
                                            </p:graphicEl>
                                          </p:spTgt>
                                        </p:tgtEl>
                                      </p:cBhvr>
                                    </p:animEffect>
                                    <p:anim calcmode="lin" valueType="num">
                                      <p:cBhvr>
                                        <p:cTn id="8" dur="1000" fill="hold"/>
                                        <p:tgtEl>
                                          <p:spTgt spid="7">
                                            <p:graphicEl>
                                              <a:dgm id="{2F2C6C9C-8739-4315-AA31-37D23A206919}"/>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2F2C6C9C-8739-4315-AA31-37D23A20691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6FFCE1CE-AA7C-4F9F-A298-5B9033A726CF}"/>
                                            </p:graphicEl>
                                          </p:spTgt>
                                        </p:tgtEl>
                                        <p:attrNameLst>
                                          <p:attrName>style.visibility</p:attrName>
                                        </p:attrNameLst>
                                      </p:cBhvr>
                                      <p:to>
                                        <p:strVal val="visible"/>
                                      </p:to>
                                    </p:set>
                                    <p:animEffect transition="in" filter="fade">
                                      <p:cBhvr>
                                        <p:cTn id="14" dur="1000"/>
                                        <p:tgtEl>
                                          <p:spTgt spid="7">
                                            <p:graphicEl>
                                              <a:dgm id="{6FFCE1CE-AA7C-4F9F-A298-5B9033A726CF}"/>
                                            </p:graphicEl>
                                          </p:spTgt>
                                        </p:tgtEl>
                                      </p:cBhvr>
                                    </p:animEffect>
                                    <p:anim calcmode="lin" valueType="num">
                                      <p:cBhvr>
                                        <p:cTn id="15" dur="1000" fill="hold"/>
                                        <p:tgtEl>
                                          <p:spTgt spid="7">
                                            <p:graphicEl>
                                              <a:dgm id="{6FFCE1CE-AA7C-4F9F-A298-5B9033A726CF}"/>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6FFCE1CE-AA7C-4F9F-A298-5B9033A726CF}"/>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graphicEl>
                                              <a:dgm id="{E7F36C23-05AC-4E39-A108-972CF324491B}"/>
                                            </p:graphicEl>
                                          </p:spTgt>
                                        </p:tgtEl>
                                        <p:attrNameLst>
                                          <p:attrName>style.visibility</p:attrName>
                                        </p:attrNameLst>
                                      </p:cBhvr>
                                      <p:to>
                                        <p:strVal val="visible"/>
                                      </p:to>
                                    </p:set>
                                    <p:animEffect transition="in" filter="fade">
                                      <p:cBhvr>
                                        <p:cTn id="19" dur="1000"/>
                                        <p:tgtEl>
                                          <p:spTgt spid="7">
                                            <p:graphicEl>
                                              <a:dgm id="{E7F36C23-05AC-4E39-A108-972CF324491B}"/>
                                            </p:graphicEl>
                                          </p:spTgt>
                                        </p:tgtEl>
                                      </p:cBhvr>
                                    </p:animEffect>
                                    <p:anim calcmode="lin" valueType="num">
                                      <p:cBhvr>
                                        <p:cTn id="20" dur="1000" fill="hold"/>
                                        <p:tgtEl>
                                          <p:spTgt spid="7">
                                            <p:graphicEl>
                                              <a:dgm id="{E7F36C23-05AC-4E39-A108-972CF324491B}"/>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E7F36C23-05AC-4E39-A108-972CF324491B}"/>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graphicEl>
                                              <a:dgm id="{E9C19143-7841-44A6-80CE-7A746C41FF30}"/>
                                            </p:graphicEl>
                                          </p:spTgt>
                                        </p:tgtEl>
                                        <p:attrNameLst>
                                          <p:attrName>style.visibility</p:attrName>
                                        </p:attrNameLst>
                                      </p:cBhvr>
                                      <p:to>
                                        <p:strVal val="visible"/>
                                      </p:to>
                                    </p:set>
                                    <p:animEffect transition="in" filter="fade">
                                      <p:cBhvr>
                                        <p:cTn id="26" dur="1000"/>
                                        <p:tgtEl>
                                          <p:spTgt spid="7">
                                            <p:graphicEl>
                                              <a:dgm id="{E9C19143-7841-44A6-80CE-7A746C41FF30}"/>
                                            </p:graphicEl>
                                          </p:spTgt>
                                        </p:tgtEl>
                                      </p:cBhvr>
                                    </p:animEffect>
                                    <p:anim calcmode="lin" valueType="num">
                                      <p:cBhvr>
                                        <p:cTn id="27" dur="1000" fill="hold"/>
                                        <p:tgtEl>
                                          <p:spTgt spid="7">
                                            <p:graphicEl>
                                              <a:dgm id="{E9C19143-7841-44A6-80CE-7A746C41FF30}"/>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E9C19143-7841-44A6-80CE-7A746C41FF30}"/>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graphicEl>
                                              <a:dgm id="{7EB680FD-897A-4CF7-B1CA-2BAA96770D61}"/>
                                            </p:graphicEl>
                                          </p:spTgt>
                                        </p:tgtEl>
                                        <p:attrNameLst>
                                          <p:attrName>style.visibility</p:attrName>
                                        </p:attrNameLst>
                                      </p:cBhvr>
                                      <p:to>
                                        <p:strVal val="visible"/>
                                      </p:to>
                                    </p:set>
                                    <p:animEffect transition="in" filter="fade">
                                      <p:cBhvr>
                                        <p:cTn id="31" dur="1000"/>
                                        <p:tgtEl>
                                          <p:spTgt spid="7">
                                            <p:graphicEl>
                                              <a:dgm id="{7EB680FD-897A-4CF7-B1CA-2BAA96770D61}"/>
                                            </p:graphicEl>
                                          </p:spTgt>
                                        </p:tgtEl>
                                      </p:cBhvr>
                                    </p:animEffect>
                                    <p:anim calcmode="lin" valueType="num">
                                      <p:cBhvr>
                                        <p:cTn id="32" dur="1000" fill="hold"/>
                                        <p:tgtEl>
                                          <p:spTgt spid="7">
                                            <p:graphicEl>
                                              <a:dgm id="{7EB680FD-897A-4CF7-B1CA-2BAA96770D61}"/>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7EB680FD-897A-4CF7-B1CA-2BAA96770D61}"/>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graphicEl>
                                              <a:dgm id="{B5145B4A-8543-4FDE-A536-169C35F43A09}"/>
                                            </p:graphicEl>
                                          </p:spTgt>
                                        </p:tgtEl>
                                        <p:attrNameLst>
                                          <p:attrName>style.visibility</p:attrName>
                                        </p:attrNameLst>
                                      </p:cBhvr>
                                      <p:to>
                                        <p:strVal val="visible"/>
                                      </p:to>
                                    </p:set>
                                    <p:animEffect transition="in" filter="fade">
                                      <p:cBhvr>
                                        <p:cTn id="38" dur="1000"/>
                                        <p:tgtEl>
                                          <p:spTgt spid="7">
                                            <p:graphicEl>
                                              <a:dgm id="{B5145B4A-8543-4FDE-A536-169C35F43A09}"/>
                                            </p:graphicEl>
                                          </p:spTgt>
                                        </p:tgtEl>
                                      </p:cBhvr>
                                    </p:animEffect>
                                    <p:anim calcmode="lin" valueType="num">
                                      <p:cBhvr>
                                        <p:cTn id="39" dur="1000" fill="hold"/>
                                        <p:tgtEl>
                                          <p:spTgt spid="7">
                                            <p:graphicEl>
                                              <a:dgm id="{B5145B4A-8543-4FDE-A536-169C35F43A09}"/>
                                            </p:graphicEl>
                                          </p:spTgt>
                                        </p:tgtEl>
                                        <p:attrNameLst>
                                          <p:attrName>ppt_x</p:attrName>
                                        </p:attrNameLst>
                                      </p:cBhvr>
                                      <p:tavLst>
                                        <p:tav tm="0">
                                          <p:val>
                                            <p:strVal val="#ppt_x"/>
                                          </p:val>
                                        </p:tav>
                                        <p:tav tm="100000">
                                          <p:val>
                                            <p:strVal val="#ppt_x"/>
                                          </p:val>
                                        </p:tav>
                                      </p:tavLst>
                                    </p:anim>
                                    <p:anim calcmode="lin" valueType="num">
                                      <p:cBhvr>
                                        <p:cTn id="40" dur="1000" fill="hold"/>
                                        <p:tgtEl>
                                          <p:spTgt spid="7">
                                            <p:graphicEl>
                                              <a:dgm id="{B5145B4A-8543-4FDE-A536-169C35F43A09}"/>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7">
                                            <p:graphicEl>
                                              <a:dgm id="{0E6C2FC4-6F9A-456A-A070-D346FB5606CF}"/>
                                            </p:graphicEl>
                                          </p:spTgt>
                                        </p:tgtEl>
                                        <p:attrNameLst>
                                          <p:attrName>style.visibility</p:attrName>
                                        </p:attrNameLst>
                                      </p:cBhvr>
                                      <p:to>
                                        <p:strVal val="visible"/>
                                      </p:to>
                                    </p:set>
                                    <p:animEffect transition="in" filter="fade">
                                      <p:cBhvr>
                                        <p:cTn id="43" dur="1000"/>
                                        <p:tgtEl>
                                          <p:spTgt spid="7">
                                            <p:graphicEl>
                                              <a:dgm id="{0E6C2FC4-6F9A-456A-A070-D346FB5606CF}"/>
                                            </p:graphicEl>
                                          </p:spTgt>
                                        </p:tgtEl>
                                      </p:cBhvr>
                                    </p:animEffect>
                                    <p:anim calcmode="lin" valueType="num">
                                      <p:cBhvr>
                                        <p:cTn id="44" dur="1000" fill="hold"/>
                                        <p:tgtEl>
                                          <p:spTgt spid="7">
                                            <p:graphicEl>
                                              <a:dgm id="{0E6C2FC4-6F9A-456A-A070-D346FB5606CF}"/>
                                            </p:graphicEl>
                                          </p:spTgt>
                                        </p:tgtEl>
                                        <p:attrNameLst>
                                          <p:attrName>ppt_x</p:attrName>
                                        </p:attrNameLst>
                                      </p:cBhvr>
                                      <p:tavLst>
                                        <p:tav tm="0">
                                          <p:val>
                                            <p:strVal val="#ppt_x"/>
                                          </p:val>
                                        </p:tav>
                                        <p:tav tm="100000">
                                          <p:val>
                                            <p:strVal val="#ppt_x"/>
                                          </p:val>
                                        </p:tav>
                                      </p:tavLst>
                                    </p:anim>
                                    <p:anim calcmode="lin" valueType="num">
                                      <p:cBhvr>
                                        <p:cTn id="45" dur="1000" fill="hold"/>
                                        <p:tgtEl>
                                          <p:spTgt spid="7">
                                            <p:graphicEl>
                                              <a:dgm id="{0E6C2FC4-6F9A-456A-A070-D346FB5606CF}"/>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
                                            <p:graphicEl>
                                              <a:dgm id="{740439D6-37AE-4F0C-9EB7-F6D4D442ECEE}"/>
                                            </p:graphicEl>
                                          </p:spTgt>
                                        </p:tgtEl>
                                        <p:attrNameLst>
                                          <p:attrName>style.visibility</p:attrName>
                                        </p:attrNameLst>
                                      </p:cBhvr>
                                      <p:to>
                                        <p:strVal val="visible"/>
                                      </p:to>
                                    </p:set>
                                    <p:animEffect transition="in" filter="fade">
                                      <p:cBhvr>
                                        <p:cTn id="50" dur="1000"/>
                                        <p:tgtEl>
                                          <p:spTgt spid="7">
                                            <p:graphicEl>
                                              <a:dgm id="{740439D6-37AE-4F0C-9EB7-F6D4D442ECEE}"/>
                                            </p:graphicEl>
                                          </p:spTgt>
                                        </p:tgtEl>
                                      </p:cBhvr>
                                    </p:animEffect>
                                    <p:anim calcmode="lin" valueType="num">
                                      <p:cBhvr>
                                        <p:cTn id="51" dur="1000" fill="hold"/>
                                        <p:tgtEl>
                                          <p:spTgt spid="7">
                                            <p:graphicEl>
                                              <a:dgm id="{740439D6-37AE-4F0C-9EB7-F6D4D442ECEE}"/>
                                            </p:graphicEl>
                                          </p:spTgt>
                                        </p:tgtEl>
                                        <p:attrNameLst>
                                          <p:attrName>ppt_x</p:attrName>
                                        </p:attrNameLst>
                                      </p:cBhvr>
                                      <p:tavLst>
                                        <p:tav tm="0">
                                          <p:val>
                                            <p:strVal val="#ppt_x"/>
                                          </p:val>
                                        </p:tav>
                                        <p:tav tm="100000">
                                          <p:val>
                                            <p:strVal val="#ppt_x"/>
                                          </p:val>
                                        </p:tav>
                                      </p:tavLst>
                                    </p:anim>
                                    <p:anim calcmode="lin" valueType="num">
                                      <p:cBhvr>
                                        <p:cTn id="52" dur="1000" fill="hold"/>
                                        <p:tgtEl>
                                          <p:spTgt spid="7">
                                            <p:graphicEl>
                                              <a:dgm id="{740439D6-37AE-4F0C-9EB7-F6D4D442ECEE}"/>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7">
                                            <p:graphicEl>
                                              <a:dgm id="{5C0A9704-74CF-4878-A5DD-5D77F30FCE25}"/>
                                            </p:graphicEl>
                                          </p:spTgt>
                                        </p:tgtEl>
                                        <p:attrNameLst>
                                          <p:attrName>style.visibility</p:attrName>
                                        </p:attrNameLst>
                                      </p:cBhvr>
                                      <p:to>
                                        <p:strVal val="visible"/>
                                      </p:to>
                                    </p:set>
                                    <p:animEffect transition="in" filter="fade">
                                      <p:cBhvr>
                                        <p:cTn id="55" dur="1000"/>
                                        <p:tgtEl>
                                          <p:spTgt spid="7">
                                            <p:graphicEl>
                                              <a:dgm id="{5C0A9704-74CF-4878-A5DD-5D77F30FCE25}"/>
                                            </p:graphicEl>
                                          </p:spTgt>
                                        </p:tgtEl>
                                      </p:cBhvr>
                                    </p:animEffect>
                                    <p:anim calcmode="lin" valueType="num">
                                      <p:cBhvr>
                                        <p:cTn id="56" dur="1000" fill="hold"/>
                                        <p:tgtEl>
                                          <p:spTgt spid="7">
                                            <p:graphicEl>
                                              <a:dgm id="{5C0A9704-74CF-4878-A5DD-5D77F30FCE25}"/>
                                            </p:graphicEl>
                                          </p:spTgt>
                                        </p:tgtEl>
                                        <p:attrNameLst>
                                          <p:attrName>ppt_x</p:attrName>
                                        </p:attrNameLst>
                                      </p:cBhvr>
                                      <p:tavLst>
                                        <p:tav tm="0">
                                          <p:val>
                                            <p:strVal val="#ppt_x"/>
                                          </p:val>
                                        </p:tav>
                                        <p:tav tm="100000">
                                          <p:val>
                                            <p:strVal val="#ppt_x"/>
                                          </p:val>
                                        </p:tav>
                                      </p:tavLst>
                                    </p:anim>
                                    <p:anim calcmode="lin" valueType="num">
                                      <p:cBhvr>
                                        <p:cTn id="57" dur="1000" fill="hold"/>
                                        <p:tgtEl>
                                          <p:spTgt spid="7">
                                            <p:graphicEl>
                                              <a:dgm id="{5C0A9704-74CF-4878-A5DD-5D77F30FCE2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1" name="Straight Connector 2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Hình ảnh 4" descr="Ảnh có chứa người, trong nhà&#10;&#10;Mô tả được tạo tự động">
            <a:extLst>
              <a:ext uri="{FF2B5EF4-FFF2-40B4-BE49-F238E27FC236}">
                <a16:creationId xmlns:a16="http://schemas.microsoft.com/office/drawing/2014/main" id="{7B96CE26-E896-4019-AEE8-C0F7A5D5A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453" y="1870700"/>
            <a:ext cx="5666547" cy="3116600"/>
          </a:xfrm>
          <a:prstGeom prst="rect">
            <a:avLst/>
          </a:prstGeom>
        </p:spPr>
      </p:pic>
      <p:graphicFrame>
        <p:nvGraphicFramePr>
          <p:cNvPr id="6" name="Chỗ dành sẵn cho Nội dung 5">
            <a:extLst>
              <a:ext uri="{FF2B5EF4-FFF2-40B4-BE49-F238E27FC236}">
                <a16:creationId xmlns:a16="http://schemas.microsoft.com/office/drawing/2014/main" id="{A33B6D09-6736-466C-B0DE-068414956158}"/>
              </a:ext>
            </a:extLst>
          </p:cNvPr>
          <p:cNvGraphicFramePr>
            <a:graphicFrameLocks noGrp="1"/>
          </p:cNvGraphicFramePr>
          <p:nvPr>
            <p:ph idx="1"/>
            <p:extLst>
              <p:ext uri="{D42A27DB-BD31-4B8C-83A1-F6EECF244321}">
                <p14:modId xmlns:p14="http://schemas.microsoft.com/office/powerpoint/2010/main" val="2979873617"/>
              </p:ext>
            </p:extLst>
          </p:nvPr>
        </p:nvGraphicFramePr>
        <p:xfrm>
          <a:off x="445282" y="1795157"/>
          <a:ext cx="5766982" cy="3867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8105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DBDF12E9-69CF-4FF9-A7A2-D2807449F789}"/>
                                            </p:graphicEl>
                                          </p:spTgt>
                                        </p:tgtEl>
                                        <p:attrNameLst>
                                          <p:attrName>style.visibility</p:attrName>
                                        </p:attrNameLst>
                                      </p:cBhvr>
                                      <p:to>
                                        <p:strVal val="visible"/>
                                      </p:to>
                                    </p:set>
                                    <p:animEffect transition="in" filter="fade">
                                      <p:cBhvr>
                                        <p:cTn id="7" dur="1000"/>
                                        <p:tgtEl>
                                          <p:spTgt spid="6">
                                            <p:graphicEl>
                                              <a:dgm id="{DBDF12E9-69CF-4FF9-A7A2-D2807449F789}"/>
                                            </p:graphicEl>
                                          </p:spTgt>
                                        </p:tgtEl>
                                      </p:cBhvr>
                                    </p:animEffect>
                                    <p:anim calcmode="lin" valueType="num">
                                      <p:cBhvr>
                                        <p:cTn id="8" dur="1000" fill="hold"/>
                                        <p:tgtEl>
                                          <p:spTgt spid="6">
                                            <p:graphicEl>
                                              <a:dgm id="{DBDF12E9-69CF-4FF9-A7A2-D2807449F789}"/>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DBDF12E9-69CF-4FF9-A7A2-D2807449F78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CF86EEB8-2845-43B3-A71B-49F4ED2B9B3D}"/>
                                            </p:graphicEl>
                                          </p:spTgt>
                                        </p:tgtEl>
                                        <p:attrNameLst>
                                          <p:attrName>style.visibility</p:attrName>
                                        </p:attrNameLst>
                                      </p:cBhvr>
                                      <p:to>
                                        <p:strVal val="visible"/>
                                      </p:to>
                                    </p:set>
                                    <p:animEffect transition="in" filter="fade">
                                      <p:cBhvr>
                                        <p:cTn id="14" dur="1000"/>
                                        <p:tgtEl>
                                          <p:spTgt spid="6">
                                            <p:graphicEl>
                                              <a:dgm id="{CF86EEB8-2845-43B3-A71B-49F4ED2B9B3D}"/>
                                            </p:graphicEl>
                                          </p:spTgt>
                                        </p:tgtEl>
                                      </p:cBhvr>
                                    </p:animEffect>
                                    <p:anim calcmode="lin" valueType="num">
                                      <p:cBhvr>
                                        <p:cTn id="15" dur="1000" fill="hold"/>
                                        <p:tgtEl>
                                          <p:spTgt spid="6">
                                            <p:graphicEl>
                                              <a:dgm id="{CF86EEB8-2845-43B3-A71B-49F4ED2B9B3D}"/>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CF86EEB8-2845-43B3-A71B-49F4ED2B9B3D}"/>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7EC618AC-13B8-466A-8869-F03E8F30DE9A}"/>
                                            </p:graphicEl>
                                          </p:spTgt>
                                        </p:tgtEl>
                                        <p:attrNameLst>
                                          <p:attrName>style.visibility</p:attrName>
                                        </p:attrNameLst>
                                      </p:cBhvr>
                                      <p:to>
                                        <p:strVal val="visible"/>
                                      </p:to>
                                    </p:set>
                                    <p:animEffect transition="in" filter="fade">
                                      <p:cBhvr>
                                        <p:cTn id="19" dur="1000"/>
                                        <p:tgtEl>
                                          <p:spTgt spid="6">
                                            <p:graphicEl>
                                              <a:dgm id="{7EC618AC-13B8-466A-8869-F03E8F30DE9A}"/>
                                            </p:graphicEl>
                                          </p:spTgt>
                                        </p:tgtEl>
                                      </p:cBhvr>
                                    </p:animEffect>
                                    <p:anim calcmode="lin" valueType="num">
                                      <p:cBhvr>
                                        <p:cTn id="20" dur="1000" fill="hold"/>
                                        <p:tgtEl>
                                          <p:spTgt spid="6">
                                            <p:graphicEl>
                                              <a:dgm id="{7EC618AC-13B8-466A-8869-F03E8F30DE9A}"/>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7EC618AC-13B8-466A-8869-F03E8F30DE9A}"/>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C31EF430-AE3D-4962-821F-DB03CE8A7D93}"/>
                                            </p:graphicEl>
                                          </p:spTgt>
                                        </p:tgtEl>
                                        <p:attrNameLst>
                                          <p:attrName>style.visibility</p:attrName>
                                        </p:attrNameLst>
                                      </p:cBhvr>
                                      <p:to>
                                        <p:strVal val="visible"/>
                                      </p:to>
                                    </p:set>
                                    <p:animEffect transition="in" filter="fade">
                                      <p:cBhvr>
                                        <p:cTn id="26" dur="1000"/>
                                        <p:tgtEl>
                                          <p:spTgt spid="6">
                                            <p:graphicEl>
                                              <a:dgm id="{C31EF430-AE3D-4962-821F-DB03CE8A7D93}"/>
                                            </p:graphicEl>
                                          </p:spTgt>
                                        </p:tgtEl>
                                      </p:cBhvr>
                                    </p:animEffect>
                                    <p:anim calcmode="lin" valueType="num">
                                      <p:cBhvr>
                                        <p:cTn id="27" dur="1000" fill="hold"/>
                                        <p:tgtEl>
                                          <p:spTgt spid="6">
                                            <p:graphicEl>
                                              <a:dgm id="{C31EF430-AE3D-4962-821F-DB03CE8A7D93}"/>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C31EF430-AE3D-4962-821F-DB03CE8A7D93}"/>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09DD8D65-1875-49DC-B267-15D891F28438}"/>
                                            </p:graphicEl>
                                          </p:spTgt>
                                        </p:tgtEl>
                                        <p:attrNameLst>
                                          <p:attrName>style.visibility</p:attrName>
                                        </p:attrNameLst>
                                      </p:cBhvr>
                                      <p:to>
                                        <p:strVal val="visible"/>
                                      </p:to>
                                    </p:set>
                                    <p:animEffect transition="in" filter="fade">
                                      <p:cBhvr>
                                        <p:cTn id="31" dur="1000"/>
                                        <p:tgtEl>
                                          <p:spTgt spid="6">
                                            <p:graphicEl>
                                              <a:dgm id="{09DD8D65-1875-49DC-B267-15D891F28438}"/>
                                            </p:graphicEl>
                                          </p:spTgt>
                                        </p:tgtEl>
                                      </p:cBhvr>
                                    </p:animEffect>
                                    <p:anim calcmode="lin" valueType="num">
                                      <p:cBhvr>
                                        <p:cTn id="32" dur="1000" fill="hold"/>
                                        <p:tgtEl>
                                          <p:spTgt spid="6">
                                            <p:graphicEl>
                                              <a:dgm id="{09DD8D65-1875-49DC-B267-15D891F28438}"/>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09DD8D65-1875-49DC-B267-15D891F28438}"/>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549581E7-377A-4CC7-B319-1376D087EA3E}"/>
                                            </p:graphicEl>
                                          </p:spTgt>
                                        </p:tgtEl>
                                        <p:attrNameLst>
                                          <p:attrName>style.visibility</p:attrName>
                                        </p:attrNameLst>
                                      </p:cBhvr>
                                      <p:to>
                                        <p:strVal val="visible"/>
                                      </p:to>
                                    </p:set>
                                    <p:animEffect transition="in" filter="fade">
                                      <p:cBhvr>
                                        <p:cTn id="38" dur="1000"/>
                                        <p:tgtEl>
                                          <p:spTgt spid="6">
                                            <p:graphicEl>
                                              <a:dgm id="{549581E7-377A-4CC7-B319-1376D087EA3E}"/>
                                            </p:graphicEl>
                                          </p:spTgt>
                                        </p:tgtEl>
                                      </p:cBhvr>
                                    </p:animEffect>
                                    <p:anim calcmode="lin" valueType="num">
                                      <p:cBhvr>
                                        <p:cTn id="39" dur="1000" fill="hold"/>
                                        <p:tgtEl>
                                          <p:spTgt spid="6">
                                            <p:graphicEl>
                                              <a:dgm id="{549581E7-377A-4CC7-B319-1376D087EA3E}"/>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549581E7-377A-4CC7-B319-1376D087EA3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789DED8B-8B50-465C-9229-B42FC9FAEE84}"/>
                                            </p:graphicEl>
                                          </p:spTgt>
                                        </p:tgtEl>
                                        <p:attrNameLst>
                                          <p:attrName>style.visibility</p:attrName>
                                        </p:attrNameLst>
                                      </p:cBhvr>
                                      <p:to>
                                        <p:strVal val="visible"/>
                                      </p:to>
                                    </p:set>
                                    <p:animEffect transition="in" filter="fade">
                                      <p:cBhvr>
                                        <p:cTn id="43" dur="1000"/>
                                        <p:tgtEl>
                                          <p:spTgt spid="6">
                                            <p:graphicEl>
                                              <a:dgm id="{789DED8B-8B50-465C-9229-B42FC9FAEE84}"/>
                                            </p:graphicEl>
                                          </p:spTgt>
                                        </p:tgtEl>
                                      </p:cBhvr>
                                    </p:animEffect>
                                    <p:anim calcmode="lin" valueType="num">
                                      <p:cBhvr>
                                        <p:cTn id="44" dur="1000" fill="hold"/>
                                        <p:tgtEl>
                                          <p:spTgt spid="6">
                                            <p:graphicEl>
                                              <a:dgm id="{789DED8B-8B50-465C-9229-B42FC9FAEE84}"/>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789DED8B-8B50-465C-9229-B42FC9FAEE84}"/>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graphicEl>
                                              <a:dgm id="{22668515-7E49-4CBF-B04C-1F4F4400D314}"/>
                                            </p:graphicEl>
                                          </p:spTgt>
                                        </p:tgtEl>
                                        <p:attrNameLst>
                                          <p:attrName>style.visibility</p:attrName>
                                        </p:attrNameLst>
                                      </p:cBhvr>
                                      <p:to>
                                        <p:strVal val="visible"/>
                                      </p:to>
                                    </p:set>
                                    <p:animEffect transition="in" filter="fade">
                                      <p:cBhvr>
                                        <p:cTn id="50" dur="1000"/>
                                        <p:tgtEl>
                                          <p:spTgt spid="6">
                                            <p:graphicEl>
                                              <a:dgm id="{22668515-7E49-4CBF-B04C-1F4F4400D314}"/>
                                            </p:graphicEl>
                                          </p:spTgt>
                                        </p:tgtEl>
                                      </p:cBhvr>
                                    </p:animEffect>
                                    <p:anim calcmode="lin" valueType="num">
                                      <p:cBhvr>
                                        <p:cTn id="51" dur="1000" fill="hold"/>
                                        <p:tgtEl>
                                          <p:spTgt spid="6">
                                            <p:graphicEl>
                                              <a:dgm id="{22668515-7E49-4CBF-B04C-1F4F4400D314}"/>
                                            </p:graphicEl>
                                          </p:spTgt>
                                        </p:tgtEl>
                                        <p:attrNameLst>
                                          <p:attrName>ppt_x</p:attrName>
                                        </p:attrNameLst>
                                      </p:cBhvr>
                                      <p:tavLst>
                                        <p:tav tm="0">
                                          <p:val>
                                            <p:strVal val="#ppt_x"/>
                                          </p:val>
                                        </p:tav>
                                        <p:tav tm="100000">
                                          <p:val>
                                            <p:strVal val="#ppt_x"/>
                                          </p:val>
                                        </p:tav>
                                      </p:tavLst>
                                    </p:anim>
                                    <p:anim calcmode="lin" valueType="num">
                                      <p:cBhvr>
                                        <p:cTn id="52" dur="1000" fill="hold"/>
                                        <p:tgtEl>
                                          <p:spTgt spid="6">
                                            <p:graphicEl>
                                              <a:dgm id="{22668515-7E49-4CBF-B04C-1F4F4400D314}"/>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6">
                                            <p:graphicEl>
                                              <a:dgm id="{38908D06-1ABF-496A-88C9-1AC68A8E088C}"/>
                                            </p:graphicEl>
                                          </p:spTgt>
                                        </p:tgtEl>
                                        <p:attrNameLst>
                                          <p:attrName>style.visibility</p:attrName>
                                        </p:attrNameLst>
                                      </p:cBhvr>
                                      <p:to>
                                        <p:strVal val="visible"/>
                                      </p:to>
                                    </p:set>
                                    <p:animEffect transition="in" filter="fade">
                                      <p:cBhvr>
                                        <p:cTn id="55" dur="1000"/>
                                        <p:tgtEl>
                                          <p:spTgt spid="6">
                                            <p:graphicEl>
                                              <a:dgm id="{38908D06-1ABF-496A-88C9-1AC68A8E088C}"/>
                                            </p:graphicEl>
                                          </p:spTgt>
                                        </p:tgtEl>
                                      </p:cBhvr>
                                    </p:animEffect>
                                    <p:anim calcmode="lin" valueType="num">
                                      <p:cBhvr>
                                        <p:cTn id="56" dur="1000" fill="hold"/>
                                        <p:tgtEl>
                                          <p:spTgt spid="6">
                                            <p:graphicEl>
                                              <a:dgm id="{38908D06-1ABF-496A-88C9-1AC68A8E088C}"/>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38908D06-1ABF-496A-88C9-1AC68A8E088C}"/>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graphicEl>
                                              <a:dgm id="{E059B2D1-F75C-49EE-9A91-F20D61CD038E}"/>
                                            </p:graphicEl>
                                          </p:spTgt>
                                        </p:tgtEl>
                                        <p:attrNameLst>
                                          <p:attrName>style.visibility</p:attrName>
                                        </p:attrNameLst>
                                      </p:cBhvr>
                                      <p:to>
                                        <p:strVal val="visible"/>
                                      </p:to>
                                    </p:set>
                                    <p:animEffect transition="in" filter="fade">
                                      <p:cBhvr>
                                        <p:cTn id="62" dur="1000"/>
                                        <p:tgtEl>
                                          <p:spTgt spid="6">
                                            <p:graphicEl>
                                              <a:dgm id="{E059B2D1-F75C-49EE-9A91-F20D61CD038E}"/>
                                            </p:graphicEl>
                                          </p:spTgt>
                                        </p:tgtEl>
                                      </p:cBhvr>
                                    </p:animEffect>
                                    <p:anim calcmode="lin" valueType="num">
                                      <p:cBhvr>
                                        <p:cTn id="63" dur="1000" fill="hold"/>
                                        <p:tgtEl>
                                          <p:spTgt spid="6">
                                            <p:graphicEl>
                                              <a:dgm id="{E059B2D1-F75C-49EE-9A91-F20D61CD038E}"/>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E059B2D1-F75C-49EE-9A91-F20D61CD038E}"/>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graphicEl>
                                              <a:dgm id="{AE1DA24C-42B2-431F-960E-F106AA5C8EAF}"/>
                                            </p:graphicEl>
                                          </p:spTgt>
                                        </p:tgtEl>
                                        <p:attrNameLst>
                                          <p:attrName>style.visibility</p:attrName>
                                        </p:attrNameLst>
                                      </p:cBhvr>
                                      <p:to>
                                        <p:strVal val="visible"/>
                                      </p:to>
                                    </p:set>
                                    <p:animEffect transition="in" filter="fade">
                                      <p:cBhvr>
                                        <p:cTn id="67" dur="1000"/>
                                        <p:tgtEl>
                                          <p:spTgt spid="6">
                                            <p:graphicEl>
                                              <a:dgm id="{AE1DA24C-42B2-431F-960E-F106AA5C8EAF}"/>
                                            </p:graphicEl>
                                          </p:spTgt>
                                        </p:tgtEl>
                                      </p:cBhvr>
                                    </p:animEffect>
                                    <p:anim calcmode="lin" valueType="num">
                                      <p:cBhvr>
                                        <p:cTn id="68" dur="1000" fill="hold"/>
                                        <p:tgtEl>
                                          <p:spTgt spid="6">
                                            <p:graphicEl>
                                              <a:dgm id="{AE1DA24C-42B2-431F-960E-F106AA5C8EAF}"/>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AE1DA24C-42B2-431F-960E-F106AA5C8EA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êu đề 1">
            <a:extLst>
              <a:ext uri="{FF2B5EF4-FFF2-40B4-BE49-F238E27FC236}">
                <a16:creationId xmlns:a16="http://schemas.microsoft.com/office/drawing/2014/main" id="{5FF26506-670A-479B-8D7B-8893C66D853C}"/>
              </a:ext>
            </a:extLst>
          </p:cNvPr>
          <p:cNvSpPr>
            <a:spLocks noGrp="1"/>
          </p:cNvSpPr>
          <p:nvPr>
            <p:ph type="title"/>
          </p:nvPr>
        </p:nvSpPr>
        <p:spPr>
          <a:xfrm>
            <a:off x="888491" y="109940"/>
            <a:ext cx="4707671" cy="1225650"/>
          </a:xfrm>
        </p:spPr>
        <p:txBody>
          <a:bodyPr anchor="b">
            <a:normAutofit/>
          </a:bodyPr>
          <a:lstStyle/>
          <a:p>
            <a:r>
              <a:rPr lang="en-US" sz="29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 </a:t>
            </a:r>
            <a:r>
              <a:rPr lang="en-US" sz="29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Chiều</a:t>
            </a:r>
            <a:r>
              <a:rPr lang="en-US" sz="29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9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tối</a:t>
            </a:r>
            <a:r>
              <a:rPr lang="en-US" sz="29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9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khi</a:t>
            </a:r>
            <a:r>
              <a:rPr lang="en-US" sz="29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9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trở</a:t>
            </a:r>
            <a:r>
              <a:rPr lang="en-US" sz="29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9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về</a:t>
            </a:r>
            <a:r>
              <a:rPr lang="en-US" sz="29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9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nhà</a:t>
            </a:r>
            <a:br>
              <a:rPr lang="vi-VN" sz="2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br>
            <a:endParaRPr lang="vi-VN" sz="2900" b="1" dirty="0">
              <a:solidFill>
                <a:schemeClr val="bg1"/>
              </a:solidFill>
            </a:endParaRPr>
          </a:p>
        </p:txBody>
      </p:sp>
      <p:graphicFrame>
        <p:nvGraphicFramePr>
          <p:cNvPr id="6" name="Chỗ dành sẵn cho Nội dung 5">
            <a:extLst>
              <a:ext uri="{FF2B5EF4-FFF2-40B4-BE49-F238E27FC236}">
                <a16:creationId xmlns:a16="http://schemas.microsoft.com/office/drawing/2014/main" id="{0A8A277C-6F84-47A4-A572-92D0C3073AB7}"/>
              </a:ext>
            </a:extLst>
          </p:cNvPr>
          <p:cNvGraphicFramePr>
            <a:graphicFrameLocks noGrp="1"/>
          </p:cNvGraphicFramePr>
          <p:nvPr>
            <p:ph idx="1"/>
            <p:extLst>
              <p:ext uri="{D42A27DB-BD31-4B8C-83A1-F6EECF244321}">
                <p14:modId xmlns:p14="http://schemas.microsoft.com/office/powerpoint/2010/main" val="1684775818"/>
              </p:ext>
            </p:extLst>
          </p:nvPr>
        </p:nvGraphicFramePr>
        <p:xfrm>
          <a:off x="6595838" y="1310781"/>
          <a:ext cx="4707671" cy="4160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Hình ảnh 4" descr="Ảnh có chứa văn bản, khung ảnh&#10;&#10;Mô tả được tạo tự động">
            <a:extLst>
              <a:ext uri="{FF2B5EF4-FFF2-40B4-BE49-F238E27FC236}">
                <a16:creationId xmlns:a16="http://schemas.microsoft.com/office/drawing/2014/main" id="{7CAD5C0A-58B9-4E9E-81AE-DA4952E10EDE}"/>
              </a:ext>
            </a:extLst>
          </p:cNvPr>
          <p:cNvPicPr>
            <a:picLocks noChangeAspect="1"/>
          </p:cNvPicPr>
          <p:nvPr/>
        </p:nvPicPr>
        <p:blipFill rotWithShape="1">
          <a:blip r:embed="rId7">
            <a:extLst>
              <a:ext uri="{28A0092B-C50C-407E-A947-70E740481C1C}">
                <a14:useLocalDpi xmlns:a14="http://schemas.microsoft.com/office/drawing/2010/main" val="0"/>
              </a:ext>
            </a:extLst>
          </a:blip>
          <a:srcRect l="10247" r="11205" b="-1"/>
          <a:stretch/>
        </p:blipFill>
        <p:spPr>
          <a:xfrm>
            <a:off x="723609" y="977900"/>
            <a:ext cx="5037433" cy="4826000"/>
          </a:xfrm>
          <a:prstGeom prst="rect">
            <a:avLst/>
          </a:prstGeom>
        </p:spPr>
      </p:pic>
      <p:sp>
        <p:nvSpPr>
          <p:cNvPr id="19"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448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graphicEl>
                                              <a:dgm id="{19FF52FF-013F-4EAD-8FB2-AC1C1BF7AB13}"/>
                                            </p:graphicEl>
                                          </p:spTgt>
                                        </p:tgtEl>
                                        <p:attrNameLst>
                                          <p:attrName>style.visibility</p:attrName>
                                        </p:attrNameLst>
                                      </p:cBhvr>
                                      <p:to>
                                        <p:strVal val="visible"/>
                                      </p:to>
                                    </p:set>
                                    <p:animEffect transition="in" filter="wheel(1)">
                                      <p:cBhvr>
                                        <p:cTn id="7" dur="2000"/>
                                        <p:tgtEl>
                                          <p:spTgt spid="6">
                                            <p:graphicEl>
                                              <a:dgm id="{19FF52FF-013F-4EAD-8FB2-AC1C1BF7AB1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graphicEl>
                                              <a:dgm id="{C87C968F-8793-49A8-84DD-C9661CA6D2F6}"/>
                                            </p:graphicEl>
                                          </p:spTgt>
                                        </p:tgtEl>
                                        <p:attrNameLst>
                                          <p:attrName>style.visibility</p:attrName>
                                        </p:attrNameLst>
                                      </p:cBhvr>
                                      <p:to>
                                        <p:strVal val="visible"/>
                                      </p:to>
                                    </p:set>
                                    <p:animEffect transition="in" filter="wheel(1)">
                                      <p:cBhvr>
                                        <p:cTn id="12" dur="2000"/>
                                        <p:tgtEl>
                                          <p:spTgt spid="6">
                                            <p:graphicEl>
                                              <a:dgm id="{C87C968F-8793-49A8-84DD-C9661CA6D2F6}"/>
                                            </p:graphic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graphicEl>
                                              <a:dgm id="{03C3839C-F304-4B7A-BA22-097E2FD58A75}"/>
                                            </p:graphicEl>
                                          </p:spTgt>
                                        </p:tgtEl>
                                        <p:attrNameLst>
                                          <p:attrName>style.visibility</p:attrName>
                                        </p:attrNameLst>
                                      </p:cBhvr>
                                      <p:to>
                                        <p:strVal val="visible"/>
                                      </p:to>
                                    </p:set>
                                    <p:animEffect transition="in" filter="wheel(1)">
                                      <p:cBhvr>
                                        <p:cTn id="15" dur="2000"/>
                                        <p:tgtEl>
                                          <p:spTgt spid="6">
                                            <p:graphicEl>
                                              <a:dgm id="{03C3839C-F304-4B7A-BA22-097E2FD58A7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graphicEl>
                                              <a:dgm id="{62B41AAD-0728-4207-B443-778D6993760E}"/>
                                            </p:graphicEl>
                                          </p:spTgt>
                                        </p:tgtEl>
                                        <p:attrNameLst>
                                          <p:attrName>style.visibility</p:attrName>
                                        </p:attrNameLst>
                                      </p:cBhvr>
                                      <p:to>
                                        <p:strVal val="visible"/>
                                      </p:to>
                                    </p:set>
                                    <p:animEffect transition="in" filter="wheel(1)">
                                      <p:cBhvr>
                                        <p:cTn id="20" dur="2000"/>
                                        <p:tgtEl>
                                          <p:spTgt spid="6">
                                            <p:graphicEl>
                                              <a:dgm id="{62B41AAD-0728-4207-B443-778D6993760E}"/>
                                            </p:graphicEl>
                                          </p:spTgt>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graphicEl>
                                              <a:dgm id="{8136F629-377C-42F1-905D-9C4C1F2F752A}"/>
                                            </p:graphicEl>
                                          </p:spTgt>
                                        </p:tgtEl>
                                        <p:attrNameLst>
                                          <p:attrName>style.visibility</p:attrName>
                                        </p:attrNameLst>
                                      </p:cBhvr>
                                      <p:to>
                                        <p:strVal val="visible"/>
                                      </p:to>
                                    </p:set>
                                    <p:animEffect transition="in" filter="wheel(1)">
                                      <p:cBhvr>
                                        <p:cTn id="23" dur="2000"/>
                                        <p:tgtEl>
                                          <p:spTgt spid="6">
                                            <p:graphicEl>
                                              <a:dgm id="{8136F629-377C-42F1-905D-9C4C1F2F752A}"/>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6">
                                            <p:graphicEl>
                                              <a:dgm id="{8CD915F5-D0B1-47F4-84D5-275C9D8898E5}"/>
                                            </p:graphicEl>
                                          </p:spTgt>
                                        </p:tgtEl>
                                        <p:attrNameLst>
                                          <p:attrName>style.visibility</p:attrName>
                                        </p:attrNameLst>
                                      </p:cBhvr>
                                      <p:to>
                                        <p:strVal val="visible"/>
                                      </p:to>
                                    </p:set>
                                    <p:animEffect transition="in" filter="wheel(1)">
                                      <p:cBhvr>
                                        <p:cTn id="28" dur="2000"/>
                                        <p:tgtEl>
                                          <p:spTgt spid="6">
                                            <p:graphicEl>
                                              <a:dgm id="{8CD915F5-D0B1-47F4-84D5-275C9D8898E5}"/>
                                            </p:graphicEl>
                                          </p:spTgt>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6">
                                            <p:graphicEl>
                                              <a:dgm id="{85478722-EA51-46A5-A428-8734C91A0926}"/>
                                            </p:graphicEl>
                                          </p:spTgt>
                                        </p:tgtEl>
                                        <p:attrNameLst>
                                          <p:attrName>style.visibility</p:attrName>
                                        </p:attrNameLst>
                                      </p:cBhvr>
                                      <p:to>
                                        <p:strVal val="visible"/>
                                      </p:to>
                                    </p:set>
                                    <p:animEffect transition="in" filter="wheel(1)">
                                      <p:cBhvr>
                                        <p:cTn id="31" dur="2000"/>
                                        <p:tgtEl>
                                          <p:spTgt spid="6">
                                            <p:graphicEl>
                                              <a:dgm id="{85478722-EA51-46A5-A428-8734C91A0926}"/>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6">
                                            <p:graphicEl>
                                              <a:dgm id="{0B165BDD-2A1A-426C-A707-229FF644AFA0}"/>
                                            </p:graphicEl>
                                          </p:spTgt>
                                        </p:tgtEl>
                                        <p:attrNameLst>
                                          <p:attrName>style.visibility</p:attrName>
                                        </p:attrNameLst>
                                      </p:cBhvr>
                                      <p:to>
                                        <p:strVal val="visible"/>
                                      </p:to>
                                    </p:set>
                                    <p:animEffect transition="in" filter="wheel(1)">
                                      <p:cBhvr>
                                        <p:cTn id="36" dur="2000"/>
                                        <p:tgtEl>
                                          <p:spTgt spid="6">
                                            <p:graphicEl>
                                              <a:dgm id="{0B165BDD-2A1A-426C-A707-229FF644AFA0}"/>
                                            </p:graphicEl>
                                          </p:spTgt>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6">
                                            <p:graphicEl>
                                              <a:dgm id="{AF12608D-D59D-4BB6-A21C-902F661F10E3}"/>
                                            </p:graphicEl>
                                          </p:spTgt>
                                        </p:tgtEl>
                                        <p:attrNameLst>
                                          <p:attrName>style.visibility</p:attrName>
                                        </p:attrNameLst>
                                      </p:cBhvr>
                                      <p:to>
                                        <p:strVal val="visible"/>
                                      </p:to>
                                    </p:set>
                                    <p:animEffect transition="in" filter="wheel(1)">
                                      <p:cBhvr>
                                        <p:cTn id="39" dur="2000"/>
                                        <p:tgtEl>
                                          <p:spTgt spid="6">
                                            <p:graphicEl>
                                              <a:dgm id="{AF12608D-D59D-4BB6-A21C-902F661F10E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D3946234-A7E8-4BBD-A1E3-0FB6E97AE84B}"/>
              </a:ext>
            </a:extLst>
          </p:cNvPr>
          <p:cNvSpPr>
            <a:spLocks noGrp="1"/>
          </p:cNvSpPr>
          <p:nvPr>
            <p:ph type="title"/>
          </p:nvPr>
        </p:nvSpPr>
        <p:spPr>
          <a:xfrm>
            <a:off x="894164" y="2604819"/>
            <a:ext cx="4605340" cy="2387600"/>
          </a:xfrm>
        </p:spPr>
        <p:txBody>
          <a:bodyPr vert="horz" lIns="91440" tIns="45720" rIns="91440" bIns="45720" rtlCol="0" anchor="b">
            <a:normAutofit fontScale="90000"/>
          </a:bodyPr>
          <a:lstStyle/>
          <a:p>
            <a:pPr algn="ctr">
              <a:lnSpc>
                <a:spcPct val="150000"/>
              </a:lnSpc>
            </a:pP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Bằng</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cách</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miêu</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tả</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chân</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thực</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tự</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nhiên</a:t>
            </a:r>
            <a:r>
              <a:rPr lang="en-US" sz="2400" b="1"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Thạch</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Lam </a:t>
            </a:r>
            <a:r>
              <a:rPr lang="en-US" sz="2400" b="1" dirty="0" err="1">
                <a:solidFill>
                  <a:schemeClr val="bg1"/>
                </a:solidFill>
                <a:latin typeface="Arial" panose="020B0604020202020204" pitchFamily="34" charset="0"/>
                <a:cs typeface="Arial" panose="020B0604020202020204" pitchFamily="34" charset="0"/>
                <a:sym typeface="Arial" panose="020B0604020202020204" pitchFamily="34" charset="0"/>
              </a:rPr>
              <a:t>đã</a:t>
            </a:r>
            <a:r>
              <a:rPr lang="en-US" sz="2400" b="1"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khắc</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họa</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sym typeface="Arial" panose="020B0604020202020204" pitchFamily="34" charset="0"/>
              </a:rPr>
              <a:t>hình</a:t>
            </a:r>
            <a:r>
              <a:rPr lang="en-US" sz="2400" b="1"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sym typeface="Arial" panose="020B0604020202020204" pitchFamily="34" charset="0"/>
              </a:rPr>
              <a:t>ảnh</a:t>
            </a:r>
            <a:r>
              <a:rPr lang="en-US" sz="2400" b="1"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sym typeface="Arial" panose="020B0604020202020204" pitchFamily="34" charset="0"/>
              </a:rPr>
              <a:t>h</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ai</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chị</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em</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với</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tâm</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hồn</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trong</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sáng</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nhân</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hậu</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giàu</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lòng</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thương</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yêu</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và</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trắc</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cs typeface="Arial" panose="020B0604020202020204" pitchFamily="34" charset="0"/>
                <a:sym typeface="Arial" panose="020B0604020202020204" pitchFamily="34" charset="0"/>
              </a:rPr>
              <a:t>ẩn</a:t>
            </a:r>
            <a: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t>.</a:t>
            </a:r>
            <a:br>
              <a:rPr lang="en-US" sz="2400" b="1" dirty="0">
                <a:solidFill>
                  <a:schemeClr val="bg1"/>
                </a:solidFill>
                <a:effectLst/>
                <a:latin typeface="Arial" panose="020B0604020202020204" pitchFamily="34" charset="0"/>
                <a:cs typeface="Arial" panose="020B0604020202020204" pitchFamily="34" charset="0"/>
                <a:sym typeface="Arial" panose="020B0604020202020204" pitchFamily="34" charset="0"/>
              </a:rPr>
            </a:br>
            <a:endParaRPr lang="en-US" sz="2400" b="1" dirty="0">
              <a:solidFill>
                <a:schemeClr val="bg1"/>
              </a:solidFill>
              <a:latin typeface="Arial" panose="020B0604020202020204" pitchFamily="34" charset="0"/>
              <a:cs typeface="Arial" panose="020B0604020202020204" pitchFamily="34" charset="0"/>
            </a:endParaRPr>
          </a:p>
        </p:txBody>
      </p:sp>
      <p:pic>
        <p:nvPicPr>
          <p:cNvPr id="5" name="Hình ảnh 4" descr="Ảnh có chứa văn bản&#10;&#10;Mô tả được tạo tự động">
            <a:extLst>
              <a:ext uri="{FF2B5EF4-FFF2-40B4-BE49-F238E27FC236}">
                <a16:creationId xmlns:a16="http://schemas.microsoft.com/office/drawing/2014/main" id="{837EAE01-5473-4BCC-A9BC-55C62917546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3516" r="8841"/>
          <a:stretch/>
        </p:blipFill>
        <p:spPr>
          <a:xfrm>
            <a:off x="5800734" y="1057275"/>
            <a:ext cx="5917401" cy="4743450"/>
          </a:xfrm>
          <a:prstGeom prst="rect">
            <a:avLst/>
          </a:prstGeom>
        </p:spPr>
      </p:pic>
      <p:sp>
        <p:nvSpPr>
          <p:cNvPr id="19" name="Rectangle 11">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59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CEBCD794-592F-48FE-AE78-A85EB60238DB}"/>
              </a:ext>
            </a:extLst>
          </p:cNvPr>
          <p:cNvSpPr>
            <a:spLocks noGrp="1"/>
          </p:cNvSpPr>
          <p:nvPr>
            <p:ph type="title"/>
          </p:nvPr>
        </p:nvSpPr>
        <p:spPr>
          <a:xfrm>
            <a:off x="4086447" y="1084521"/>
            <a:ext cx="4019107" cy="1361347"/>
          </a:xfrm>
        </p:spPr>
        <p:txBody>
          <a:bodyPr anchor="b">
            <a:normAutofit/>
          </a:bodyPr>
          <a:lstStyle/>
          <a:p>
            <a:pPr algn="ctr"/>
            <a:r>
              <a:rPr lang="en-US" b="1" dirty="0">
                <a:solidFill>
                  <a:srgbClr val="FFFF00">
                    <a:alpha val="60000"/>
                  </a:srgbClr>
                </a:solidFill>
              </a:rPr>
              <a:t>LIÊN HỆ: </a:t>
            </a:r>
            <a:endParaRPr lang="vi-VN" b="1" dirty="0">
              <a:solidFill>
                <a:srgbClr val="FFFF00">
                  <a:alpha val="60000"/>
                </a:srgbClr>
              </a:solidFill>
            </a:endParaRPr>
          </a:p>
        </p:txBody>
      </p:sp>
      <p:pic>
        <p:nvPicPr>
          <p:cNvPr id="2050" name="Picture 2" descr="Một tấm gương tốt trong học tập, trong việc giúp đỡ bạn bè lớp 9B | THCS  Phạm công Bình">
            <a:extLst>
              <a:ext uri="{FF2B5EF4-FFF2-40B4-BE49-F238E27FC236}">
                <a16:creationId xmlns:a16="http://schemas.microsoft.com/office/drawing/2014/main" id="{4F87B154-8164-4A68-ABCA-BE9E8B2FA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397" r="1365"/>
          <a:stretch/>
        </p:blipFill>
        <p:spPr bwMode="auto">
          <a:xfrm>
            <a:off x="680483" y="685795"/>
            <a:ext cx="2931299"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Chỗ dành sẵn cho Nội dung 2">
            <a:extLst>
              <a:ext uri="{FF2B5EF4-FFF2-40B4-BE49-F238E27FC236}">
                <a16:creationId xmlns:a16="http://schemas.microsoft.com/office/drawing/2014/main" id="{3334A52C-13B4-4F79-B30A-05D18B6146EF}"/>
              </a:ext>
            </a:extLst>
          </p:cNvPr>
          <p:cNvSpPr>
            <a:spLocks noGrp="1"/>
          </p:cNvSpPr>
          <p:nvPr>
            <p:ph idx="1"/>
          </p:nvPr>
        </p:nvSpPr>
        <p:spPr>
          <a:xfrm>
            <a:off x="4107712" y="2732739"/>
            <a:ext cx="3976577" cy="3083270"/>
          </a:xfrm>
        </p:spPr>
        <p:txBody>
          <a:bodyPr anchor="t">
            <a:normAutofit/>
          </a:bodyPr>
          <a:lstStyle/>
          <a:p>
            <a:pPr algn="ctr">
              <a:lnSpc>
                <a:spcPct val="150000"/>
              </a:lnSpc>
            </a:pPr>
            <a:r>
              <a:rPr lang="en-US" sz="2000" b="1" dirty="0" err="1">
                <a:solidFill>
                  <a:schemeClr val="bg1"/>
                </a:solidFill>
              </a:rPr>
              <a:t>Giúp</a:t>
            </a:r>
            <a:r>
              <a:rPr lang="en-US" sz="2000" b="1" dirty="0">
                <a:solidFill>
                  <a:schemeClr val="bg1"/>
                </a:solidFill>
              </a:rPr>
              <a:t> </a:t>
            </a:r>
            <a:r>
              <a:rPr lang="en-US" sz="2000" b="1" dirty="0" err="1">
                <a:solidFill>
                  <a:schemeClr val="bg1"/>
                </a:solidFill>
              </a:rPr>
              <a:t>đỡ</a:t>
            </a:r>
            <a:r>
              <a:rPr lang="en-US" sz="2000" b="1" dirty="0">
                <a:solidFill>
                  <a:schemeClr val="bg1"/>
                </a:solidFill>
              </a:rPr>
              <a:t> </a:t>
            </a:r>
            <a:r>
              <a:rPr lang="en-US" sz="2000" b="1" dirty="0" err="1">
                <a:solidFill>
                  <a:schemeClr val="bg1"/>
                </a:solidFill>
              </a:rPr>
              <a:t>bạn</a:t>
            </a:r>
            <a:r>
              <a:rPr lang="en-US" sz="2000" b="1" dirty="0">
                <a:solidFill>
                  <a:schemeClr val="bg1"/>
                </a:solidFill>
              </a:rPr>
              <a:t> </a:t>
            </a:r>
            <a:r>
              <a:rPr lang="en-US" sz="2000" b="1" dirty="0" err="1">
                <a:solidFill>
                  <a:schemeClr val="bg1"/>
                </a:solidFill>
              </a:rPr>
              <a:t>bè</a:t>
            </a:r>
            <a:r>
              <a:rPr lang="en-US" sz="2000" b="1" dirty="0">
                <a:solidFill>
                  <a:schemeClr val="bg1"/>
                </a:solidFill>
              </a:rPr>
              <a:t> </a:t>
            </a:r>
            <a:r>
              <a:rPr lang="en-US" sz="2000" b="1" dirty="0" err="1">
                <a:solidFill>
                  <a:schemeClr val="bg1"/>
                </a:solidFill>
              </a:rPr>
              <a:t>khi</a:t>
            </a:r>
            <a:r>
              <a:rPr lang="en-US" sz="2000" b="1" dirty="0">
                <a:solidFill>
                  <a:schemeClr val="bg1"/>
                </a:solidFill>
              </a:rPr>
              <a:t> </a:t>
            </a:r>
            <a:r>
              <a:rPr lang="en-US" sz="2000" b="1" dirty="0" err="1">
                <a:solidFill>
                  <a:schemeClr val="bg1"/>
                </a:solidFill>
              </a:rPr>
              <a:t>gặp</a:t>
            </a:r>
            <a:r>
              <a:rPr lang="en-US" sz="2000" b="1" dirty="0">
                <a:solidFill>
                  <a:schemeClr val="bg1"/>
                </a:solidFill>
              </a:rPr>
              <a:t> </a:t>
            </a:r>
            <a:r>
              <a:rPr lang="en-US" sz="2000" b="1" dirty="0" err="1">
                <a:solidFill>
                  <a:schemeClr val="bg1"/>
                </a:solidFill>
              </a:rPr>
              <a:t>khó</a:t>
            </a:r>
            <a:r>
              <a:rPr lang="en-US" sz="2000" b="1" dirty="0">
                <a:solidFill>
                  <a:schemeClr val="bg1"/>
                </a:solidFill>
              </a:rPr>
              <a:t> </a:t>
            </a:r>
            <a:r>
              <a:rPr lang="en-US" sz="2000" b="1" dirty="0" err="1">
                <a:solidFill>
                  <a:schemeClr val="bg1"/>
                </a:solidFill>
              </a:rPr>
              <a:t>khăn</a:t>
            </a:r>
            <a:endParaRPr lang="en-US" sz="2000" b="1" dirty="0">
              <a:solidFill>
                <a:schemeClr val="bg1"/>
              </a:solidFill>
            </a:endParaRPr>
          </a:p>
          <a:p>
            <a:pPr algn="ctr">
              <a:lnSpc>
                <a:spcPct val="150000"/>
              </a:lnSpc>
            </a:pPr>
            <a:r>
              <a:rPr lang="en-US" sz="2000" b="1" dirty="0" err="1">
                <a:solidFill>
                  <a:schemeClr val="bg1"/>
                </a:solidFill>
              </a:rPr>
              <a:t>Có</a:t>
            </a:r>
            <a:r>
              <a:rPr lang="en-US" sz="2000" b="1" dirty="0">
                <a:solidFill>
                  <a:schemeClr val="bg1"/>
                </a:solidFill>
              </a:rPr>
              <a:t> </a:t>
            </a:r>
            <a:r>
              <a:rPr lang="en-US" sz="2000" b="1" dirty="0" err="1">
                <a:solidFill>
                  <a:schemeClr val="bg1"/>
                </a:solidFill>
              </a:rPr>
              <a:t>lối</a:t>
            </a:r>
            <a:r>
              <a:rPr lang="en-US" sz="2000" b="1" dirty="0">
                <a:solidFill>
                  <a:schemeClr val="bg1"/>
                </a:solidFill>
              </a:rPr>
              <a:t> </a:t>
            </a:r>
            <a:r>
              <a:rPr lang="en-US" sz="2000" b="1" dirty="0" err="1">
                <a:solidFill>
                  <a:schemeClr val="bg1"/>
                </a:solidFill>
              </a:rPr>
              <a:t>sống</a:t>
            </a:r>
            <a:r>
              <a:rPr lang="en-US" sz="2000" b="1" dirty="0">
                <a:solidFill>
                  <a:schemeClr val="bg1"/>
                </a:solidFill>
              </a:rPr>
              <a:t> </a:t>
            </a:r>
            <a:r>
              <a:rPr lang="en-US" sz="2000" b="1" dirty="0" err="1">
                <a:solidFill>
                  <a:schemeClr val="bg1"/>
                </a:solidFill>
              </a:rPr>
              <a:t>hòa</a:t>
            </a:r>
            <a:r>
              <a:rPr lang="en-US" sz="2000" b="1" dirty="0">
                <a:solidFill>
                  <a:schemeClr val="bg1"/>
                </a:solidFill>
              </a:rPr>
              <a:t> </a:t>
            </a:r>
            <a:r>
              <a:rPr lang="en-US" sz="2000" b="1" dirty="0" err="1">
                <a:solidFill>
                  <a:schemeClr val="bg1"/>
                </a:solidFill>
              </a:rPr>
              <a:t>đồng</a:t>
            </a:r>
            <a:r>
              <a:rPr lang="en-US" sz="2000" b="1" dirty="0">
                <a:solidFill>
                  <a:schemeClr val="bg1"/>
                </a:solidFill>
              </a:rPr>
              <a:t>, </a:t>
            </a:r>
            <a:r>
              <a:rPr lang="en-US" sz="2000" b="1" dirty="0" err="1">
                <a:solidFill>
                  <a:schemeClr val="bg1"/>
                </a:solidFill>
              </a:rPr>
              <a:t>quan</a:t>
            </a:r>
            <a:r>
              <a:rPr lang="en-US" sz="2000" b="1" dirty="0">
                <a:solidFill>
                  <a:schemeClr val="bg1"/>
                </a:solidFill>
              </a:rPr>
              <a:t> </a:t>
            </a:r>
            <a:r>
              <a:rPr lang="en-US" sz="2000" b="1" dirty="0" err="1">
                <a:solidFill>
                  <a:schemeClr val="bg1"/>
                </a:solidFill>
              </a:rPr>
              <a:t>tâm</a:t>
            </a:r>
            <a:r>
              <a:rPr lang="en-US" sz="2000" b="1" dirty="0">
                <a:solidFill>
                  <a:schemeClr val="bg1"/>
                </a:solidFill>
              </a:rPr>
              <a:t> </a:t>
            </a:r>
            <a:r>
              <a:rPr lang="en-US" sz="2000" b="1" dirty="0" err="1">
                <a:solidFill>
                  <a:schemeClr val="bg1"/>
                </a:solidFill>
              </a:rPr>
              <a:t>và</a:t>
            </a:r>
            <a:r>
              <a:rPr lang="en-US" sz="2000" b="1" dirty="0">
                <a:solidFill>
                  <a:schemeClr val="bg1"/>
                </a:solidFill>
              </a:rPr>
              <a:t> </a:t>
            </a:r>
            <a:r>
              <a:rPr lang="en-US" sz="2000" b="1" dirty="0" err="1">
                <a:solidFill>
                  <a:schemeClr val="bg1"/>
                </a:solidFill>
              </a:rPr>
              <a:t>biết</a:t>
            </a:r>
            <a:r>
              <a:rPr lang="en-US" sz="2000" b="1" dirty="0">
                <a:solidFill>
                  <a:schemeClr val="bg1"/>
                </a:solidFill>
              </a:rPr>
              <a:t> chia </a:t>
            </a:r>
            <a:r>
              <a:rPr lang="en-US" sz="2000" b="1" dirty="0" err="1">
                <a:solidFill>
                  <a:schemeClr val="bg1"/>
                </a:solidFill>
              </a:rPr>
              <a:t>sẻ</a:t>
            </a:r>
            <a:endParaRPr lang="vi-VN" sz="2000" b="1" dirty="0">
              <a:solidFill>
                <a:schemeClr val="bg1"/>
              </a:solidFill>
            </a:endParaRPr>
          </a:p>
        </p:txBody>
      </p:sp>
      <p:pic>
        <p:nvPicPr>
          <p:cNvPr id="2052" name="Picture 4" descr="Cậu học trò nghèo giàu lòng nhân ái">
            <a:extLst>
              <a:ext uri="{FF2B5EF4-FFF2-40B4-BE49-F238E27FC236}">
                <a16:creationId xmlns:a16="http://schemas.microsoft.com/office/drawing/2014/main" id="{8CD4E4C9-9AD9-4699-A848-E406271521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2" r="24213"/>
          <a:stretch/>
        </p:blipFill>
        <p:spPr bwMode="auto">
          <a:xfrm>
            <a:off x="8606117" y="685805"/>
            <a:ext cx="2905400"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784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1000"/>
                                        <p:tgtEl>
                                          <p:spTgt spid="2050"/>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heel(1)">
                                      <p:cBhvr>
                                        <p:cTn id="11" dur="1000"/>
                                        <p:tgtEl>
                                          <p:spTgt spid="205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down)">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êu đề 1">
            <a:extLst>
              <a:ext uri="{FF2B5EF4-FFF2-40B4-BE49-F238E27FC236}">
                <a16:creationId xmlns:a16="http://schemas.microsoft.com/office/drawing/2014/main" id="{EC9E0EB0-EBB7-4265-8054-A7AB7C871F37}"/>
              </a:ext>
            </a:extLst>
          </p:cNvPr>
          <p:cNvSpPr>
            <a:spLocks noGrp="1"/>
          </p:cNvSpPr>
          <p:nvPr>
            <p:ph type="title"/>
          </p:nvPr>
        </p:nvSpPr>
        <p:spPr>
          <a:xfrm>
            <a:off x="831873" y="2598032"/>
            <a:ext cx="5031599" cy="1225650"/>
          </a:xfrm>
        </p:spPr>
        <p:txBody>
          <a:bodyPr anchor="b">
            <a:normAutofit/>
          </a:bodyPr>
          <a:lstStyle/>
          <a:p>
            <a:r>
              <a:rPr lang="en-US" sz="3800" b="1" dirty="0">
                <a:solidFill>
                  <a:schemeClr val="bg1"/>
                </a:solidFill>
              </a:rPr>
              <a:t>GIÁ TRỊ CỦA SỰ CHIA SẺ</a:t>
            </a:r>
            <a:endParaRPr lang="vi-VN" sz="3800" b="1" dirty="0">
              <a:solidFill>
                <a:schemeClr val="bg1"/>
              </a:solidFill>
            </a:endParaRPr>
          </a:p>
        </p:txBody>
      </p:sp>
      <p:cxnSp>
        <p:nvCxnSpPr>
          <p:cNvPr id="30" name="Straight Connector 2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2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Hình ảnh 4">
            <a:extLst>
              <a:ext uri="{FF2B5EF4-FFF2-40B4-BE49-F238E27FC236}">
                <a16:creationId xmlns:a16="http://schemas.microsoft.com/office/drawing/2014/main" id="{9B23669C-FB29-40CE-B790-EA0B17B5ACC3}"/>
              </a:ext>
            </a:extLst>
          </p:cNvPr>
          <p:cNvPicPr>
            <a:picLocks noChangeAspect="1"/>
          </p:cNvPicPr>
          <p:nvPr/>
        </p:nvPicPr>
        <p:blipFill rotWithShape="1">
          <a:blip r:embed="rId2"/>
          <a:srcRect l="677" t="408" r="12453" b="1"/>
          <a:stretch/>
        </p:blipFill>
        <p:spPr>
          <a:xfrm>
            <a:off x="6525453" y="1187762"/>
            <a:ext cx="5666547" cy="4482475"/>
          </a:xfrm>
          <a:prstGeom prst="rect">
            <a:avLst/>
          </a:prstGeom>
        </p:spPr>
      </p:pic>
    </p:spTree>
    <p:extLst>
      <p:ext uri="{BB962C8B-B14F-4D97-AF65-F5344CB8AC3E}">
        <p14:creationId xmlns:p14="http://schemas.microsoft.com/office/powerpoint/2010/main" val="349347934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Hoạt động cơ bản - Bài 1A: Thương người như thể thương thân - VNEN">
            <a:extLst>
              <a:ext uri="{FF2B5EF4-FFF2-40B4-BE49-F238E27FC236}">
                <a16:creationId xmlns:a16="http://schemas.microsoft.com/office/drawing/2014/main" id="{928A68A5-EDF6-4404-B69D-502BCCA31E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6" r="-2" b="10604"/>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Chỗ dành sẵn cho Nội dung 2">
            <a:extLst>
              <a:ext uri="{FF2B5EF4-FFF2-40B4-BE49-F238E27FC236}">
                <a16:creationId xmlns:a16="http://schemas.microsoft.com/office/drawing/2014/main" id="{DC461602-3ECB-417A-8515-8C46E8B3FD8C}"/>
              </a:ext>
            </a:extLst>
          </p:cNvPr>
          <p:cNvSpPr>
            <a:spLocks noGrp="1"/>
          </p:cNvSpPr>
          <p:nvPr>
            <p:ph idx="1"/>
          </p:nvPr>
        </p:nvSpPr>
        <p:spPr>
          <a:xfrm>
            <a:off x="6417734" y="1819564"/>
            <a:ext cx="5100011" cy="4547897"/>
          </a:xfrm>
        </p:spPr>
        <p:txBody>
          <a:bodyPr>
            <a:normAutofit/>
          </a:bodyPr>
          <a:lstStyle/>
          <a:p>
            <a:pPr marL="0" indent="0">
              <a:lnSpc>
                <a:spcPct val="150000"/>
              </a:lnSpc>
              <a:buNone/>
            </a:pPr>
            <a:r>
              <a:rPr lang="vi-VN" sz="2000" b="1" i="1" dirty="0">
                <a:latin typeface="Arial" panose="020B0604020202020204" pitchFamily="34" charset="0"/>
                <a:cs typeface="Arial" panose="020B0604020202020204" pitchFamily="34" charset="0"/>
                <a:sym typeface="Arial" panose="020B0604020202020204" pitchFamily="34" charset="0"/>
              </a:rPr>
              <a:t>-</a:t>
            </a:r>
            <a:r>
              <a:rPr lang="vi-VN" sz="2000" b="1" i="1" dirty="0">
                <a:effectLst/>
                <a:latin typeface="Arial" panose="020B0604020202020204" pitchFamily="34" charset="0"/>
                <a:cs typeface="Arial" panose="020B0604020202020204" pitchFamily="34" charset="0"/>
                <a:sym typeface="Arial" panose="020B0604020202020204" pitchFamily="34" charset="0"/>
              </a:rPr>
              <a:t>Tôi yêu </a:t>
            </a:r>
            <a:r>
              <a:rPr lang="vi-VN" sz="2000" b="1" i="1" dirty="0" err="1">
                <a:effectLst/>
                <a:latin typeface="Arial" panose="020B0604020202020204" pitchFamily="34" charset="0"/>
                <a:cs typeface="Arial" panose="020B0604020202020204" pitchFamily="34" charset="0"/>
                <a:sym typeface="Arial" panose="020B0604020202020204" pitchFamily="34" charset="0"/>
              </a:rPr>
              <a:t>truyện</a:t>
            </a:r>
            <a:r>
              <a:rPr lang="vi-VN" sz="2000" b="1" i="1" dirty="0">
                <a:effectLst/>
                <a:latin typeface="Arial" panose="020B0604020202020204" pitchFamily="34" charset="0"/>
                <a:cs typeface="Arial" panose="020B0604020202020204" pitchFamily="34" charset="0"/>
                <a:sym typeface="Arial" panose="020B0604020202020204" pitchFamily="34" charset="0"/>
              </a:rPr>
              <a:t> </a:t>
            </a:r>
            <a:r>
              <a:rPr lang="vi-VN" sz="2000" b="1" i="1" dirty="0" err="1">
                <a:effectLst/>
                <a:latin typeface="Arial" panose="020B0604020202020204" pitchFamily="34" charset="0"/>
                <a:cs typeface="Arial" panose="020B0604020202020204" pitchFamily="34" charset="0"/>
                <a:sym typeface="Arial" panose="020B0604020202020204" pitchFamily="34" charset="0"/>
              </a:rPr>
              <a:t>cổ</a:t>
            </a:r>
            <a:r>
              <a:rPr lang="vi-VN" sz="2000" b="1" i="1" dirty="0">
                <a:effectLst/>
                <a:latin typeface="Arial" panose="020B0604020202020204" pitchFamily="34" charset="0"/>
                <a:cs typeface="Arial" panose="020B0604020202020204" pitchFamily="34" charset="0"/>
                <a:sym typeface="Arial" panose="020B0604020202020204" pitchFamily="34" charset="0"/>
              </a:rPr>
              <a:t> </a:t>
            </a:r>
            <a:r>
              <a:rPr lang="vi-VN" sz="2000" b="1" i="1" dirty="0" err="1">
                <a:effectLst/>
                <a:latin typeface="Arial" panose="020B0604020202020204" pitchFamily="34" charset="0"/>
                <a:cs typeface="Arial" panose="020B0604020202020204" pitchFamily="34" charset="0"/>
                <a:sym typeface="Arial" panose="020B0604020202020204" pitchFamily="34" charset="0"/>
              </a:rPr>
              <a:t>nước</a:t>
            </a:r>
            <a:r>
              <a:rPr lang="vi-VN" sz="2000" b="1" i="1" dirty="0">
                <a:effectLst/>
                <a:latin typeface="Arial" panose="020B0604020202020204" pitchFamily="34" charset="0"/>
                <a:cs typeface="Arial" panose="020B0604020202020204" pitchFamily="34" charset="0"/>
                <a:sym typeface="Arial" panose="020B0604020202020204" pitchFamily="34" charset="0"/>
              </a:rPr>
              <a:t> tôi</a:t>
            </a:r>
          </a:p>
          <a:p>
            <a:pPr marL="0" indent="0">
              <a:lnSpc>
                <a:spcPct val="150000"/>
              </a:lnSpc>
              <a:buNone/>
            </a:pPr>
            <a:r>
              <a:rPr lang="vi-VN" sz="2000" b="1" i="1" dirty="0" err="1">
                <a:effectLst/>
                <a:latin typeface="Arial" panose="020B0604020202020204" pitchFamily="34" charset="0"/>
                <a:cs typeface="Arial" panose="020B0604020202020204" pitchFamily="34" charset="0"/>
                <a:sym typeface="Arial" panose="020B0604020202020204" pitchFamily="34" charset="0"/>
              </a:rPr>
              <a:t>Vừa</a:t>
            </a:r>
            <a:r>
              <a:rPr lang="vi-VN" sz="2000" b="1" i="1" dirty="0">
                <a:effectLst/>
                <a:latin typeface="Arial" panose="020B0604020202020204" pitchFamily="34" charset="0"/>
                <a:cs typeface="Arial" panose="020B0604020202020204" pitchFamily="34" charset="0"/>
                <a:sym typeface="Arial" panose="020B0604020202020204" pitchFamily="34" charset="0"/>
              </a:rPr>
              <a:t> nhân </a:t>
            </a:r>
            <a:r>
              <a:rPr lang="vi-VN" sz="2000" b="1" i="1" dirty="0" err="1">
                <a:effectLst/>
                <a:latin typeface="Arial" panose="020B0604020202020204" pitchFamily="34" charset="0"/>
                <a:cs typeface="Arial" panose="020B0604020202020204" pitchFamily="34" charset="0"/>
                <a:sym typeface="Arial" panose="020B0604020202020204" pitchFamily="34" charset="0"/>
              </a:rPr>
              <a:t>hậu</a:t>
            </a:r>
            <a:r>
              <a:rPr lang="vi-VN" sz="2000" b="1" i="1" dirty="0">
                <a:effectLst/>
                <a:latin typeface="Arial" panose="020B0604020202020204" pitchFamily="34" charset="0"/>
                <a:cs typeface="Arial" panose="020B0604020202020204" pitchFamily="34" charset="0"/>
                <a:sym typeface="Arial" panose="020B0604020202020204" pitchFamily="34" charset="0"/>
              </a:rPr>
              <a:t> </a:t>
            </a:r>
            <a:r>
              <a:rPr lang="vi-VN" sz="2000" b="1" i="1" dirty="0" err="1">
                <a:effectLst/>
                <a:latin typeface="Arial" panose="020B0604020202020204" pitchFamily="34" charset="0"/>
                <a:cs typeface="Arial" panose="020B0604020202020204" pitchFamily="34" charset="0"/>
                <a:sym typeface="Arial" panose="020B0604020202020204" pitchFamily="34" charset="0"/>
              </a:rPr>
              <a:t>lại</a:t>
            </a:r>
            <a:r>
              <a:rPr lang="vi-VN" sz="2000" b="1" i="1" dirty="0">
                <a:effectLst/>
                <a:latin typeface="Arial" panose="020B0604020202020204" pitchFamily="34" charset="0"/>
                <a:cs typeface="Arial" panose="020B0604020202020204" pitchFamily="34" charset="0"/>
                <a:sym typeface="Arial" panose="020B0604020202020204" pitchFamily="34" charset="0"/>
              </a:rPr>
              <a:t> </a:t>
            </a:r>
            <a:r>
              <a:rPr lang="vi-VN" sz="2000" b="1" i="1" dirty="0" err="1">
                <a:effectLst/>
                <a:latin typeface="Arial" panose="020B0604020202020204" pitchFamily="34" charset="0"/>
                <a:cs typeface="Arial" panose="020B0604020202020204" pitchFamily="34" charset="0"/>
                <a:sym typeface="Arial" panose="020B0604020202020204" pitchFamily="34" charset="0"/>
              </a:rPr>
              <a:t>tuyệt</a:t>
            </a:r>
            <a:r>
              <a:rPr lang="vi-VN" sz="2000" b="1" i="1" dirty="0">
                <a:effectLst/>
                <a:latin typeface="Arial" panose="020B0604020202020204" pitchFamily="34" charset="0"/>
                <a:cs typeface="Arial" panose="020B0604020202020204" pitchFamily="34" charset="0"/>
                <a:sym typeface="Arial" panose="020B0604020202020204" pitchFamily="34" charset="0"/>
              </a:rPr>
              <a:t> </a:t>
            </a:r>
            <a:r>
              <a:rPr lang="vi-VN" sz="2000" b="1" i="1" dirty="0" err="1">
                <a:effectLst/>
                <a:latin typeface="Arial" panose="020B0604020202020204" pitchFamily="34" charset="0"/>
                <a:cs typeface="Arial" panose="020B0604020202020204" pitchFamily="34" charset="0"/>
                <a:sym typeface="Arial" panose="020B0604020202020204" pitchFamily="34" charset="0"/>
              </a:rPr>
              <a:t>vời</a:t>
            </a:r>
            <a:r>
              <a:rPr lang="vi-VN" sz="2000" b="1" i="1" dirty="0">
                <a:effectLst/>
                <a:latin typeface="Arial" panose="020B0604020202020204" pitchFamily="34" charset="0"/>
                <a:cs typeface="Arial" panose="020B0604020202020204" pitchFamily="34" charset="0"/>
                <a:sym typeface="Arial" panose="020B0604020202020204" pitchFamily="34" charset="0"/>
              </a:rPr>
              <a:t> sâu xa</a:t>
            </a:r>
          </a:p>
          <a:p>
            <a:pPr marL="0" indent="0">
              <a:lnSpc>
                <a:spcPct val="150000"/>
              </a:lnSpc>
              <a:buNone/>
            </a:pPr>
            <a:r>
              <a:rPr lang="vi-VN" sz="2000" b="1" i="1" dirty="0">
                <a:effectLst/>
                <a:latin typeface="Arial" panose="020B0604020202020204" pitchFamily="34" charset="0"/>
                <a:cs typeface="Arial" panose="020B0604020202020204" pitchFamily="34" charset="0"/>
                <a:sym typeface="Arial" panose="020B0604020202020204" pitchFamily="34" charset="0"/>
              </a:rPr>
              <a:t>Thương </a:t>
            </a:r>
            <a:r>
              <a:rPr lang="vi-VN" sz="2000" b="1" i="1" dirty="0" err="1">
                <a:effectLst/>
                <a:latin typeface="Arial" panose="020B0604020202020204" pitchFamily="34" charset="0"/>
                <a:cs typeface="Arial" panose="020B0604020202020204" pitchFamily="34" charset="0"/>
                <a:sym typeface="Arial" panose="020B0604020202020204" pitchFamily="34" charset="0"/>
              </a:rPr>
              <a:t>người</a:t>
            </a:r>
            <a:r>
              <a:rPr lang="vi-VN" sz="2000" b="1" i="1" dirty="0">
                <a:effectLst/>
                <a:latin typeface="Arial" panose="020B0604020202020204" pitchFamily="34" charset="0"/>
                <a:cs typeface="Arial" panose="020B0604020202020204" pitchFamily="34" charset="0"/>
                <a:sym typeface="Arial" panose="020B0604020202020204" pitchFamily="34" charset="0"/>
              </a:rPr>
              <a:t> </a:t>
            </a:r>
            <a:r>
              <a:rPr lang="vi-VN" sz="2000" b="1" i="1" dirty="0" err="1">
                <a:effectLst/>
                <a:latin typeface="Arial" panose="020B0604020202020204" pitchFamily="34" charset="0"/>
                <a:cs typeface="Arial" panose="020B0604020202020204" pitchFamily="34" charset="0"/>
                <a:sym typeface="Arial" panose="020B0604020202020204" pitchFamily="34" charset="0"/>
              </a:rPr>
              <a:t>rồi</a:t>
            </a:r>
            <a:r>
              <a:rPr lang="vi-VN" sz="2000" b="1" i="1" dirty="0">
                <a:effectLst/>
                <a:latin typeface="Arial" panose="020B0604020202020204" pitchFamily="34" charset="0"/>
                <a:cs typeface="Arial" panose="020B0604020202020204" pitchFamily="34" charset="0"/>
                <a:sym typeface="Arial" panose="020B0604020202020204" pitchFamily="34" charset="0"/>
              </a:rPr>
              <a:t> </a:t>
            </a:r>
            <a:r>
              <a:rPr lang="vi-VN" sz="2000" b="1" i="1" dirty="0" err="1">
                <a:effectLst/>
                <a:latin typeface="Arial" panose="020B0604020202020204" pitchFamily="34" charset="0"/>
                <a:cs typeface="Arial" panose="020B0604020202020204" pitchFamily="34" charset="0"/>
                <a:sym typeface="Arial" panose="020B0604020202020204" pitchFamily="34" charset="0"/>
              </a:rPr>
              <a:t>mới</a:t>
            </a:r>
            <a:r>
              <a:rPr lang="vi-VN" sz="2000" b="1" i="1" dirty="0">
                <a:effectLst/>
                <a:latin typeface="Arial" panose="020B0604020202020204" pitchFamily="34" charset="0"/>
                <a:cs typeface="Arial" panose="020B0604020202020204" pitchFamily="34" charset="0"/>
                <a:sym typeface="Arial" panose="020B0604020202020204" pitchFamily="34" charset="0"/>
              </a:rPr>
              <a:t> thương ta</a:t>
            </a:r>
          </a:p>
          <a:p>
            <a:pPr marL="0" indent="0">
              <a:lnSpc>
                <a:spcPct val="150000"/>
              </a:lnSpc>
              <a:buNone/>
            </a:pPr>
            <a:r>
              <a:rPr lang="vi-VN" sz="2000" b="1" i="1" dirty="0">
                <a:effectLst/>
                <a:latin typeface="Arial" panose="020B0604020202020204" pitchFamily="34" charset="0"/>
                <a:cs typeface="Arial" panose="020B0604020202020204" pitchFamily="34" charset="0"/>
                <a:sym typeface="Arial" panose="020B0604020202020204" pitchFamily="34" charset="0"/>
              </a:rPr>
              <a:t>Yêu nhau </a:t>
            </a:r>
            <a:r>
              <a:rPr lang="vi-VN" sz="2000" b="1" i="1" dirty="0" err="1">
                <a:effectLst/>
                <a:latin typeface="Arial" panose="020B0604020202020204" pitchFamily="34" charset="0"/>
                <a:cs typeface="Arial" panose="020B0604020202020204" pitchFamily="34" charset="0"/>
                <a:sym typeface="Arial" panose="020B0604020202020204" pitchFamily="34" charset="0"/>
              </a:rPr>
              <a:t>dù</a:t>
            </a:r>
            <a:r>
              <a:rPr lang="vi-VN" sz="2000" b="1" i="1" dirty="0">
                <a:effectLst/>
                <a:latin typeface="Arial" panose="020B0604020202020204" pitchFamily="34" charset="0"/>
                <a:cs typeface="Arial" panose="020B0604020202020204" pitchFamily="34" charset="0"/>
                <a:sym typeface="Arial" panose="020B0604020202020204" pitchFamily="34" charset="0"/>
              </a:rPr>
              <a:t> </a:t>
            </a:r>
            <a:r>
              <a:rPr lang="vi-VN" sz="2000" b="1" i="1" dirty="0" err="1">
                <a:effectLst/>
                <a:latin typeface="Arial" panose="020B0604020202020204" pitchFamily="34" charset="0"/>
                <a:cs typeface="Arial" panose="020B0604020202020204" pitchFamily="34" charset="0"/>
                <a:sym typeface="Arial" panose="020B0604020202020204" pitchFamily="34" charset="0"/>
              </a:rPr>
              <a:t>mấy</a:t>
            </a:r>
            <a:r>
              <a:rPr lang="vi-VN" sz="2000" b="1" i="1" dirty="0">
                <a:effectLst/>
                <a:latin typeface="Arial" panose="020B0604020202020204" pitchFamily="34" charset="0"/>
                <a:cs typeface="Arial" panose="020B0604020202020204" pitchFamily="34" charset="0"/>
                <a:sym typeface="Arial" panose="020B0604020202020204" pitchFamily="34" charset="0"/>
              </a:rPr>
              <a:t> </a:t>
            </a:r>
            <a:r>
              <a:rPr lang="vi-VN" sz="2000" b="1" i="1" dirty="0" err="1">
                <a:effectLst/>
                <a:latin typeface="Arial" panose="020B0604020202020204" pitchFamily="34" charset="0"/>
                <a:cs typeface="Arial" panose="020B0604020202020204" pitchFamily="34" charset="0"/>
                <a:sym typeface="Arial" panose="020B0604020202020204" pitchFamily="34" charset="0"/>
              </a:rPr>
              <a:t>cách</a:t>
            </a:r>
            <a:r>
              <a:rPr lang="vi-VN" sz="2000" b="1" i="1" dirty="0">
                <a:effectLst/>
                <a:latin typeface="Arial" panose="020B0604020202020204" pitchFamily="34" charset="0"/>
                <a:cs typeface="Arial" panose="020B0604020202020204" pitchFamily="34" charset="0"/>
                <a:sym typeface="Arial" panose="020B0604020202020204" pitchFamily="34" charset="0"/>
              </a:rPr>
              <a:t> xa </a:t>
            </a:r>
            <a:r>
              <a:rPr lang="vi-VN" sz="2000" b="1" i="1" dirty="0" err="1">
                <a:effectLst/>
                <a:latin typeface="Arial" panose="020B0604020202020204" pitchFamily="34" charset="0"/>
                <a:cs typeface="Arial" panose="020B0604020202020204" pitchFamily="34" charset="0"/>
                <a:sym typeface="Arial" panose="020B0604020202020204" pitchFamily="34" charset="0"/>
              </a:rPr>
              <a:t>cũng</a:t>
            </a:r>
            <a:r>
              <a:rPr lang="vi-VN" sz="2000" b="1" i="1" dirty="0">
                <a:effectLst/>
                <a:latin typeface="Arial" panose="020B0604020202020204" pitchFamily="34" charset="0"/>
                <a:cs typeface="Arial" panose="020B0604020202020204" pitchFamily="34" charset="0"/>
                <a:sym typeface="Arial" panose="020B0604020202020204" pitchFamily="34" charset="0"/>
              </a:rPr>
              <a:t> </a:t>
            </a:r>
            <a:r>
              <a:rPr lang="vi-VN" sz="2000" b="1" i="1" dirty="0" err="1">
                <a:effectLst/>
                <a:latin typeface="Arial" panose="020B0604020202020204" pitchFamily="34" charset="0"/>
                <a:cs typeface="Arial" panose="020B0604020202020204" pitchFamily="34" charset="0"/>
                <a:sym typeface="Arial" panose="020B0604020202020204" pitchFamily="34" charset="0"/>
              </a:rPr>
              <a:t>tìm</a:t>
            </a:r>
            <a:endParaRPr lang="en-US" sz="2000" b="1" i="1" dirty="0">
              <a:latin typeface="Arial" panose="020B0604020202020204" pitchFamily="34" charset="0"/>
              <a:cs typeface="Arial" panose="020B0604020202020204" pitchFamily="34" charset="0"/>
              <a:sym typeface="Arial" panose="020B0604020202020204" pitchFamily="34" charset="0"/>
            </a:endParaRPr>
          </a:p>
          <a:p>
            <a:pPr marL="0" indent="0">
              <a:lnSpc>
                <a:spcPct val="150000"/>
              </a:lnSpc>
              <a:buNone/>
            </a:pPr>
            <a:r>
              <a:rPr lang="en-US" sz="2000" b="1" i="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Truyền</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thống</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nhân</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hậu</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thương</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người</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như</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thể</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thương</a:t>
            </a:r>
            <a:r>
              <a:rPr lang="en-US" sz="2400" b="1" dirty="0">
                <a:latin typeface="Arial" panose="020B0604020202020204" pitchFamily="34" charset="0"/>
                <a:cs typeface="Arial" panose="020B0604020202020204" pitchFamily="34" charset="0"/>
                <a:sym typeface="Arial" panose="020B0604020202020204" pitchFamily="34" charset="0"/>
              </a:rPr>
              <a:t> </a:t>
            </a:r>
            <a:r>
              <a:rPr lang="en-US" sz="2400" b="1" dirty="0" err="1">
                <a:latin typeface="Arial" panose="020B0604020202020204" pitchFamily="34" charset="0"/>
                <a:cs typeface="Arial" panose="020B0604020202020204" pitchFamily="34" charset="0"/>
                <a:sym typeface="Arial" panose="020B0604020202020204" pitchFamily="34" charset="0"/>
              </a:rPr>
              <a:t>thân</a:t>
            </a:r>
            <a:endParaRPr lang="vi-VN" sz="2400" b="1"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0771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7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7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7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tối&#10;&#10;Mô tả được tạo tự động">
            <a:extLst>
              <a:ext uri="{FF2B5EF4-FFF2-40B4-BE49-F238E27FC236}">
                <a16:creationId xmlns:a16="http://schemas.microsoft.com/office/drawing/2014/main" id="{1F44A544-2338-47D6-AC1A-A630501B7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9471" y="1136474"/>
            <a:ext cx="2601592" cy="2211353"/>
          </a:xfrm>
          <a:prstGeom prst="rect">
            <a:avLst/>
          </a:prstGeom>
        </p:spPr>
      </p:pic>
      <p:grpSp>
        <p:nvGrpSpPr>
          <p:cNvPr id="14" name="Group 13">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15" name="Oval 14">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Oval 17">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EA9175BF-9193-4E58-A692-D84847B77E82}"/>
              </a:ext>
            </a:extLst>
          </p:cNvPr>
          <p:cNvSpPr>
            <a:spLocks noGrp="1"/>
          </p:cNvSpPr>
          <p:nvPr>
            <p:ph type="title"/>
          </p:nvPr>
        </p:nvSpPr>
        <p:spPr>
          <a:xfrm>
            <a:off x="702591" y="3404608"/>
            <a:ext cx="3520789" cy="2666087"/>
          </a:xfrm>
        </p:spPr>
        <p:txBody>
          <a:bodyPr>
            <a:normAutofit/>
          </a:bodyPr>
          <a:lstStyle/>
          <a:p>
            <a:pPr algn="ctr"/>
            <a:r>
              <a:rPr lang="en-US">
                <a:solidFill>
                  <a:schemeClr val="bg1"/>
                </a:solidFill>
              </a:rPr>
              <a:t>THẢO LUẬN CẶP ĐÔI</a:t>
            </a:r>
            <a:endParaRPr lang="vi-VN">
              <a:solidFill>
                <a:schemeClr val="bg1"/>
              </a:solidFill>
            </a:endParaRPr>
          </a:p>
        </p:txBody>
      </p:sp>
      <p:grpSp>
        <p:nvGrpSpPr>
          <p:cNvPr id="20"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21" name="Freeform: Shape 20">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4"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5" name="Freeform: Shape 24">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Chỗ dành sẵn cho Nội dung 2">
            <a:extLst>
              <a:ext uri="{FF2B5EF4-FFF2-40B4-BE49-F238E27FC236}">
                <a16:creationId xmlns:a16="http://schemas.microsoft.com/office/drawing/2014/main" id="{BDD0627B-C618-40E8-89CD-399D3634CB32}"/>
              </a:ext>
            </a:extLst>
          </p:cNvPr>
          <p:cNvSpPr>
            <a:spLocks noGrp="1"/>
          </p:cNvSpPr>
          <p:nvPr>
            <p:ph idx="1"/>
          </p:nvPr>
        </p:nvSpPr>
        <p:spPr>
          <a:xfrm>
            <a:off x="6477270" y="1130846"/>
            <a:ext cx="5572709" cy="4351338"/>
          </a:xfrm>
        </p:spPr>
        <p:txBody>
          <a:bodyPr>
            <a:normAutofit/>
          </a:bodyPr>
          <a:lstStyle/>
          <a:p>
            <a:pPr>
              <a:lnSpc>
                <a:spcPct val="150000"/>
              </a:lnSpc>
            </a:pPr>
            <a:r>
              <a:rPr lang="en-US" sz="2400" b="1" dirty="0" err="1">
                <a:solidFill>
                  <a:schemeClr val="bg1"/>
                </a:solidFill>
              </a:rPr>
              <a:t>Những</a:t>
            </a:r>
            <a:r>
              <a:rPr lang="en-US" sz="2400" b="1" dirty="0">
                <a:solidFill>
                  <a:schemeClr val="bg1"/>
                </a:solidFill>
              </a:rPr>
              <a:t> </a:t>
            </a:r>
            <a:r>
              <a:rPr lang="en-US" sz="2400" b="1" dirty="0" err="1">
                <a:solidFill>
                  <a:schemeClr val="bg1"/>
                </a:solidFill>
              </a:rPr>
              <a:t>đứa</a:t>
            </a:r>
            <a:r>
              <a:rPr lang="en-US" sz="2400" b="1" dirty="0">
                <a:solidFill>
                  <a:schemeClr val="bg1"/>
                </a:solidFill>
              </a:rPr>
              <a:t> </a:t>
            </a:r>
            <a:r>
              <a:rPr lang="en-US" sz="2400" b="1" dirty="0" err="1">
                <a:solidFill>
                  <a:schemeClr val="bg1"/>
                </a:solidFill>
              </a:rPr>
              <a:t>trẻ</a:t>
            </a:r>
            <a:r>
              <a:rPr lang="en-US" sz="2400" b="1" dirty="0">
                <a:solidFill>
                  <a:schemeClr val="bg1"/>
                </a:solidFill>
              </a:rPr>
              <a:t> </a:t>
            </a:r>
            <a:r>
              <a:rPr lang="en-US" sz="2400" b="1" dirty="0" err="1">
                <a:solidFill>
                  <a:schemeClr val="bg1"/>
                </a:solidFill>
              </a:rPr>
              <a:t>xóm</a:t>
            </a:r>
            <a:r>
              <a:rPr lang="en-US" sz="2400" b="1" dirty="0">
                <a:solidFill>
                  <a:schemeClr val="bg1"/>
                </a:solidFill>
              </a:rPr>
              <a:t> </a:t>
            </a:r>
            <a:r>
              <a:rPr lang="en-US" sz="2400" b="1" dirty="0" err="1">
                <a:solidFill>
                  <a:schemeClr val="bg1"/>
                </a:solidFill>
              </a:rPr>
              <a:t>chợ</a:t>
            </a:r>
            <a:r>
              <a:rPr lang="en-US" sz="2400" b="1" dirty="0">
                <a:solidFill>
                  <a:schemeClr val="bg1"/>
                </a:solidFill>
              </a:rPr>
              <a:t> </a:t>
            </a:r>
            <a:r>
              <a:rPr lang="en-US" sz="2400" b="1" dirty="0" err="1">
                <a:solidFill>
                  <a:schemeClr val="bg1"/>
                </a:solidFill>
              </a:rPr>
              <a:t>xuất</a:t>
            </a:r>
            <a:r>
              <a:rPr lang="en-US" sz="2400" b="1" dirty="0">
                <a:solidFill>
                  <a:schemeClr val="bg1"/>
                </a:solidFill>
              </a:rPr>
              <a:t> </a:t>
            </a:r>
            <a:r>
              <a:rPr lang="en-US" sz="2400" b="1" dirty="0" err="1">
                <a:solidFill>
                  <a:schemeClr val="bg1"/>
                </a:solidFill>
              </a:rPr>
              <a:t>hiện</a:t>
            </a:r>
            <a:r>
              <a:rPr lang="en-US" sz="2400" b="1" dirty="0">
                <a:solidFill>
                  <a:schemeClr val="bg1"/>
                </a:solidFill>
              </a:rPr>
              <a:t> </a:t>
            </a:r>
            <a:r>
              <a:rPr lang="en-US" sz="2400" b="1" dirty="0" err="1">
                <a:solidFill>
                  <a:schemeClr val="bg1"/>
                </a:solidFill>
              </a:rPr>
              <a:t>trong</a:t>
            </a:r>
            <a:r>
              <a:rPr lang="en-US" sz="2400" b="1" dirty="0">
                <a:solidFill>
                  <a:schemeClr val="bg1"/>
                </a:solidFill>
              </a:rPr>
              <a:t> </a:t>
            </a:r>
            <a:r>
              <a:rPr lang="en-US" sz="2400" b="1" dirty="0" err="1">
                <a:solidFill>
                  <a:schemeClr val="bg1"/>
                </a:solidFill>
              </a:rPr>
              <a:t>khung</a:t>
            </a:r>
            <a:r>
              <a:rPr lang="en-US" sz="2400" b="1" dirty="0">
                <a:solidFill>
                  <a:schemeClr val="bg1"/>
                </a:solidFill>
              </a:rPr>
              <a:t> </a:t>
            </a:r>
            <a:r>
              <a:rPr lang="en-US" sz="2400" b="1" dirty="0" err="1">
                <a:solidFill>
                  <a:schemeClr val="bg1"/>
                </a:solidFill>
              </a:rPr>
              <a:t>cảnh</a:t>
            </a:r>
            <a:r>
              <a:rPr lang="en-US" sz="2400" b="1" dirty="0">
                <a:solidFill>
                  <a:schemeClr val="bg1"/>
                </a:solidFill>
              </a:rPr>
              <a:t> </a:t>
            </a:r>
            <a:r>
              <a:rPr lang="en-US" sz="2400" b="1" dirty="0" err="1">
                <a:solidFill>
                  <a:schemeClr val="bg1"/>
                </a:solidFill>
              </a:rPr>
              <a:t>nào</a:t>
            </a:r>
            <a:r>
              <a:rPr lang="en-US" sz="2400" b="1" dirty="0">
                <a:solidFill>
                  <a:schemeClr val="bg1"/>
                </a:solidFill>
              </a:rPr>
              <a:t>?</a:t>
            </a:r>
          </a:p>
          <a:p>
            <a:pPr>
              <a:lnSpc>
                <a:spcPct val="150000"/>
              </a:lnSpc>
            </a:pPr>
            <a:r>
              <a:rPr lang="en-US" sz="2400" b="1" dirty="0" err="1">
                <a:solidFill>
                  <a:schemeClr val="bg1"/>
                </a:solidFill>
              </a:rPr>
              <a:t>Tìm</a:t>
            </a:r>
            <a:r>
              <a:rPr lang="en-US" sz="2400" b="1" dirty="0">
                <a:solidFill>
                  <a:schemeClr val="bg1"/>
                </a:solidFill>
              </a:rPr>
              <a:t> </a:t>
            </a:r>
            <a:r>
              <a:rPr lang="en-US" sz="2400" b="1" dirty="0" err="1">
                <a:solidFill>
                  <a:schemeClr val="bg1"/>
                </a:solidFill>
              </a:rPr>
              <a:t>những</a:t>
            </a:r>
            <a:r>
              <a:rPr lang="en-US" sz="2400" b="1" dirty="0">
                <a:solidFill>
                  <a:schemeClr val="bg1"/>
                </a:solidFill>
              </a:rPr>
              <a:t> chi </a:t>
            </a:r>
            <a:r>
              <a:rPr lang="en-US" sz="2400" b="1" dirty="0" err="1">
                <a:solidFill>
                  <a:schemeClr val="bg1"/>
                </a:solidFill>
              </a:rPr>
              <a:t>tiết</a:t>
            </a:r>
            <a:r>
              <a:rPr lang="en-US" sz="2400" b="1" dirty="0">
                <a:solidFill>
                  <a:schemeClr val="bg1"/>
                </a:solidFill>
              </a:rPr>
              <a:t> </a:t>
            </a:r>
            <a:r>
              <a:rPr lang="en-US" sz="2400" b="1" dirty="0" err="1">
                <a:solidFill>
                  <a:schemeClr val="bg1"/>
                </a:solidFill>
              </a:rPr>
              <a:t>miêu</a:t>
            </a:r>
            <a:r>
              <a:rPr lang="en-US" sz="2400" b="1" dirty="0">
                <a:solidFill>
                  <a:schemeClr val="bg1"/>
                </a:solidFill>
              </a:rPr>
              <a:t> </a:t>
            </a:r>
            <a:r>
              <a:rPr lang="en-US" sz="2400" b="1" dirty="0" err="1">
                <a:solidFill>
                  <a:schemeClr val="bg1"/>
                </a:solidFill>
              </a:rPr>
              <a:t>tả</a:t>
            </a:r>
            <a:r>
              <a:rPr lang="en-US" sz="2400" b="1" dirty="0">
                <a:solidFill>
                  <a:schemeClr val="bg1"/>
                </a:solidFill>
              </a:rPr>
              <a:t> </a:t>
            </a:r>
            <a:r>
              <a:rPr lang="en-US" sz="2400" b="1" dirty="0" err="1">
                <a:solidFill>
                  <a:schemeClr val="bg1"/>
                </a:solidFill>
              </a:rPr>
              <a:t>hình</a:t>
            </a:r>
            <a:r>
              <a:rPr lang="en-US" sz="2400" b="1" dirty="0">
                <a:solidFill>
                  <a:schemeClr val="bg1"/>
                </a:solidFill>
              </a:rPr>
              <a:t> </a:t>
            </a:r>
            <a:r>
              <a:rPr lang="en-US" sz="2400" b="1" dirty="0" err="1">
                <a:solidFill>
                  <a:schemeClr val="bg1"/>
                </a:solidFill>
              </a:rPr>
              <a:t>ảnh</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nhũng</a:t>
            </a:r>
            <a:r>
              <a:rPr lang="en-US" sz="2400" b="1" dirty="0">
                <a:solidFill>
                  <a:schemeClr val="bg1"/>
                </a:solidFill>
              </a:rPr>
              <a:t> </a:t>
            </a:r>
            <a:r>
              <a:rPr lang="en-US" sz="2400" b="1" dirty="0" err="1">
                <a:solidFill>
                  <a:schemeClr val="bg1"/>
                </a:solidFill>
              </a:rPr>
              <a:t>đứa</a:t>
            </a:r>
            <a:r>
              <a:rPr lang="en-US" sz="2400" b="1" dirty="0">
                <a:solidFill>
                  <a:schemeClr val="bg1"/>
                </a:solidFill>
              </a:rPr>
              <a:t> </a:t>
            </a:r>
            <a:r>
              <a:rPr lang="en-US" sz="2400" b="1" dirty="0" err="1">
                <a:solidFill>
                  <a:schemeClr val="bg1"/>
                </a:solidFill>
              </a:rPr>
              <a:t>trẻ</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nhận</a:t>
            </a:r>
            <a:r>
              <a:rPr lang="en-US" sz="2400" b="1" dirty="0">
                <a:solidFill>
                  <a:schemeClr val="bg1"/>
                </a:solidFill>
              </a:rPr>
              <a:t> </a:t>
            </a:r>
            <a:r>
              <a:rPr lang="en-US" sz="2400" b="1" dirty="0" err="1">
                <a:solidFill>
                  <a:schemeClr val="bg1"/>
                </a:solidFill>
              </a:rPr>
              <a:t>xét</a:t>
            </a:r>
            <a:r>
              <a:rPr lang="en-US" sz="2400" b="1" dirty="0">
                <a:solidFill>
                  <a:schemeClr val="bg1"/>
                </a:solidFill>
              </a:rPr>
              <a:t>.</a:t>
            </a:r>
          </a:p>
          <a:p>
            <a:pPr>
              <a:lnSpc>
                <a:spcPct val="150000"/>
              </a:lnSpc>
            </a:pPr>
            <a:r>
              <a:rPr lang="en-US" sz="2400" b="1" dirty="0" err="1">
                <a:solidFill>
                  <a:schemeClr val="bg1"/>
                </a:solidFill>
              </a:rPr>
              <a:t>Hiên</a:t>
            </a:r>
            <a:r>
              <a:rPr lang="en-US" sz="2400" b="1" dirty="0">
                <a:solidFill>
                  <a:schemeClr val="bg1"/>
                </a:solidFill>
              </a:rPr>
              <a:t> </a:t>
            </a:r>
            <a:r>
              <a:rPr lang="en-US" sz="2400" b="1" dirty="0" err="1">
                <a:solidFill>
                  <a:schemeClr val="bg1"/>
                </a:solidFill>
              </a:rPr>
              <a:t>có</a:t>
            </a:r>
            <a:r>
              <a:rPr lang="en-US" sz="2400" b="1" dirty="0">
                <a:solidFill>
                  <a:schemeClr val="bg1"/>
                </a:solidFill>
              </a:rPr>
              <a:t> </a:t>
            </a:r>
            <a:r>
              <a:rPr lang="en-US" sz="2400" b="1" dirty="0" err="1">
                <a:solidFill>
                  <a:schemeClr val="bg1"/>
                </a:solidFill>
              </a:rPr>
              <a:t>thái</a:t>
            </a:r>
            <a:r>
              <a:rPr lang="en-US" sz="2400" b="1" dirty="0">
                <a:solidFill>
                  <a:schemeClr val="bg1"/>
                </a:solidFill>
              </a:rPr>
              <a:t> </a:t>
            </a:r>
            <a:r>
              <a:rPr lang="en-US" sz="2400" b="1" dirty="0" err="1">
                <a:solidFill>
                  <a:schemeClr val="bg1"/>
                </a:solidFill>
              </a:rPr>
              <a:t>độ</a:t>
            </a:r>
            <a:r>
              <a:rPr lang="en-US" sz="2400" b="1" dirty="0">
                <a:solidFill>
                  <a:schemeClr val="bg1"/>
                </a:solidFill>
              </a:rPr>
              <a:t> </a:t>
            </a:r>
            <a:r>
              <a:rPr lang="en-US" sz="2400" b="1" dirty="0" err="1">
                <a:solidFill>
                  <a:schemeClr val="bg1"/>
                </a:solidFill>
              </a:rPr>
              <a:t>như</a:t>
            </a:r>
            <a:r>
              <a:rPr lang="en-US" sz="2400" b="1" dirty="0">
                <a:solidFill>
                  <a:schemeClr val="bg1"/>
                </a:solidFill>
              </a:rPr>
              <a:t> </a:t>
            </a:r>
            <a:r>
              <a:rPr lang="en-US" sz="2400" b="1" dirty="0" err="1">
                <a:solidFill>
                  <a:schemeClr val="bg1"/>
                </a:solidFill>
              </a:rPr>
              <a:t>thế</a:t>
            </a:r>
            <a:r>
              <a:rPr lang="en-US" sz="2400" b="1" dirty="0">
                <a:solidFill>
                  <a:schemeClr val="bg1"/>
                </a:solidFill>
              </a:rPr>
              <a:t> </a:t>
            </a:r>
            <a:r>
              <a:rPr lang="en-US" sz="2400" b="1" dirty="0" err="1">
                <a:solidFill>
                  <a:schemeClr val="bg1"/>
                </a:solidFill>
              </a:rPr>
              <a:t>nào</a:t>
            </a:r>
            <a:r>
              <a:rPr lang="en-US" sz="2400" b="1" dirty="0">
                <a:solidFill>
                  <a:schemeClr val="bg1"/>
                </a:solidFill>
              </a:rPr>
              <a:t> </a:t>
            </a:r>
            <a:r>
              <a:rPr lang="en-US" sz="2400" b="1" dirty="0" err="1">
                <a:solidFill>
                  <a:schemeClr val="bg1"/>
                </a:solidFill>
              </a:rPr>
              <a:t>trước</a:t>
            </a:r>
            <a:r>
              <a:rPr lang="en-US" sz="2400" b="1" dirty="0">
                <a:solidFill>
                  <a:schemeClr val="bg1"/>
                </a:solidFill>
              </a:rPr>
              <a:t> </a:t>
            </a:r>
            <a:r>
              <a:rPr lang="en-US" sz="2400" b="1" dirty="0" err="1">
                <a:solidFill>
                  <a:schemeClr val="bg1"/>
                </a:solidFill>
              </a:rPr>
              <a:t>hai</a:t>
            </a:r>
            <a:r>
              <a:rPr lang="en-US" sz="2400" b="1" dirty="0">
                <a:solidFill>
                  <a:schemeClr val="bg1"/>
                </a:solidFill>
              </a:rPr>
              <a:t> </a:t>
            </a:r>
            <a:r>
              <a:rPr lang="en-US" sz="2400" b="1" dirty="0" err="1">
                <a:solidFill>
                  <a:schemeClr val="bg1"/>
                </a:solidFill>
              </a:rPr>
              <a:t>chị</a:t>
            </a:r>
            <a:r>
              <a:rPr lang="en-US" sz="2400" b="1" dirty="0">
                <a:solidFill>
                  <a:schemeClr val="bg1"/>
                </a:solidFill>
              </a:rPr>
              <a:t> </a:t>
            </a:r>
            <a:r>
              <a:rPr lang="en-US" sz="2400" b="1" dirty="0" err="1">
                <a:solidFill>
                  <a:schemeClr val="bg1"/>
                </a:solidFill>
              </a:rPr>
              <a:t>em</a:t>
            </a:r>
            <a:r>
              <a:rPr lang="en-US" sz="2400" b="1" dirty="0">
                <a:solidFill>
                  <a:schemeClr val="bg1"/>
                </a:solidFill>
              </a:rPr>
              <a:t>? Chi </a:t>
            </a:r>
            <a:r>
              <a:rPr lang="en-US" sz="2400" b="1" dirty="0" err="1">
                <a:solidFill>
                  <a:schemeClr val="bg1"/>
                </a:solidFill>
              </a:rPr>
              <a:t>tiết</a:t>
            </a:r>
            <a:r>
              <a:rPr lang="en-US" sz="2400" b="1" dirty="0">
                <a:solidFill>
                  <a:schemeClr val="bg1"/>
                </a:solidFill>
              </a:rPr>
              <a:t> </a:t>
            </a:r>
            <a:r>
              <a:rPr lang="en-US" sz="2400" b="1" dirty="0" err="1">
                <a:solidFill>
                  <a:schemeClr val="bg1"/>
                </a:solidFill>
              </a:rPr>
              <a:t>đó</a:t>
            </a:r>
            <a:r>
              <a:rPr lang="en-US" sz="2400" b="1" dirty="0">
                <a:solidFill>
                  <a:schemeClr val="bg1"/>
                </a:solidFill>
              </a:rPr>
              <a:t> </a:t>
            </a:r>
            <a:r>
              <a:rPr lang="en-US" sz="2400" b="1" dirty="0" err="1">
                <a:solidFill>
                  <a:schemeClr val="bg1"/>
                </a:solidFill>
              </a:rPr>
              <a:t>cho</a:t>
            </a:r>
            <a:r>
              <a:rPr lang="en-US" sz="2400" b="1" dirty="0">
                <a:solidFill>
                  <a:schemeClr val="bg1"/>
                </a:solidFill>
              </a:rPr>
              <a:t> </a:t>
            </a:r>
            <a:r>
              <a:rPr lang="en-US" sz="2400" b="1" dirty="0" err="1">
                <a:solidFill>
                  <a:schemeClr val="bg1"/>
                </a:solidFill>
              </a:rPr>
              <a:t>em</a:t>
            </a:r>
            <a:r>
              <a:rPr lang="en-US" sz="2400" b="1" dirty="0">
                <a:solidFill>
                  <a:schemeClr val="bg1"/>
                </a:solidFill>
              </a:rPr>
              <a:t> </a:t>
            </a:r>
            <a:r>
              <a:rPr lang="en-US" sz="2400" b="1" dirty="0" err="1">
                <a:solidFill>
                  <a:schemeClr val="bg1"/>
                </a:solidFill>
              </a:rPr>
              <a:t>biết</a:t>
            </a:r>
            <a:r>
              <a:rPr lang="en-US" sz="2400" b="1" dirty="0">
                <a:solidFill>
                  <a:schemeClr val="bg1"/>
                </a:solidFill>
              </a:rPr>
              <a:t> </a:t>
            </a:r>
            <a:r>
              <a:rPr lang="en-US" sz="2400" b="1" dirty="0" err="1">
                <a:solidFill>
                  <a:schemeClr val="bg1"/>
                </a:solidFill>
              </a:rPr>
              <a:t>gì</a:t>
            </a:r>
            <a:r>
              <a:rPr lang="en-US" sz="2400" b="1" dirty="0">
                <a:solidFill>
                  <a:schemeClr val="bg1"/>
                </a:solidFill>
              </a:rPr>
              <a:t> </a:t>
            </a:r>
            <a:r>
              <a:rPr lang="en-US" sz="2400" b="1" dirty="0" err="1">
                <a:solidFill>
                  <a:schemeClr val="bg1"/>
                </a:solidFill>
              </a:rPr>
              <a:t>về</a:t>
            </a:r>
            <a:r>
              <a:rPr lang="en-US" sz="2400" b="1" dirty="0">
                <a:solidFill>
                  <a:schemeClr val="bg1"/>
                </a:solidFill>
              </a:rPr>
              <a:t> </a:t>
            </a:r>
            <a:r>
              <a:rPr lang="en-US" sz="2400" b="1" dirty="0" err="1">
                <a:solidFill>
                  <a:schemeClr val="bg1"/>
                </a:solidFill>
              </a:rPr>
              <a:t>nhân</a:t>
            </a:r>
            <a:r>
              <a:rPr lang="en-US" sz="2400" b="1" dirty="0">
                <a:solidFill>
                  <a:schemeClr val="bg1"/>
                </a:solidFill>
              </a:rPr>
              <a:t> </a:t>
            </a:r>
            <a:r>
              <a:rPr lang="en-US" sz="2400" b="1" dirty="0" err="1">
                <a:solidFill>
                  <a:schemeClr val="bg1"/>
                </a:solidFill>
              </a:rPr>
              <a:t>vật</a:t>
            </a:r>
            <a:r>
              <a:rPr lang="en-US" sz="2400" b="1" dirty="0">
                <a:solidFill>
                  <a:schemeClr val="bg1"/>
                </a:solidFill>
              </a:rPr>
              <a:t>?</a:t>
            </a:r>
            <a:endParaRPr lang="vi-VN" sz="2400" b="1" dirty="0">
              <a:solidFill>
                <a:schemeClr val="bg1"/>
              </a:solidFill>
            </a:endParaRPr>
          </a:p>
        </p:txBody>
      </p:sp>
    </p:spTree>
    <p:extLst>
      <p:ext uri="{BB962C8B-B14F-4D97-AF65-F5344CB8AC3E}">
        <p14:creationId xmlns:p14="http://schemas.microsoft.com/office/powerpoint/2010/main" val="218802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9">
            <a:extLst>
              <a:ext uri="{FF2B5EF4-FFF2-40B4-BE49-F238E27FC236}">
                <a16:creationId xmlns:a16="http://schemas.microsoft.com/office/drawing/2014/main" id="{484D4A27-214C-4B5E-BAE0-C30C60412F38}"/>
              </a:ext>
            </a:extLst>
          </p:cNvPr>
          <p:cNvPicPr>
            <a:picLocks noChangeAspect="1"/>
          </p:cNvPicPr>
          <p:nvPr/>
        </p:nvPicPr>
        <p:blipFill rotWithShape="1">
          <a:blip r:embed="rId2">
            <a:extLst>
              <a:ext uri="{28A0092B-C50C-407E-A947-70E740481C1C}">
                <a14:useLocalDpi xmlns:a14="http://schemas.microsoft.com/office/drawing/2010/main" val="0"/>
              </a:ext>
            </a:extLst>
          </a:blip>
          <a:srcRect l="26321" r="2868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2B2EB185-436C-477F-880A-A8982F990BE9}"/>
              </a:ext>
            </a:extLst>
          </p:cNvPr>
          <p:cNvSpPr>
            <a:spLocks noGrp="1"/>
          </p:cNvSpPr>
          <p:nvPr>
            <p:ph idx="1"/>
          </p:nvPr>
        </p:nvSpPr>
        <p:spPr>
          <a:xfrm>
            <a:off x="4930219" y="2706624"/>
            <a:ext cx="7126663" cy="3483864"/>
          </a:xfrm>
        </p:spPr>
        <p:txBody>
          <a:bodyPr>
            <a:normAutofit/>
          </a:bodyPr>
          <a:lstStyle/>
          <a:p>
            <a:pPr marR="0">
              <a:lnSpc>
                <a:spcPct val="150000"/>
              </a:lnSpc>
              <a:spcBef>
                <a:spcPts val="0"/>
              </a:spcBef>
              <a:spcAft>
                <a:spcPts val="0"/>
              </a:spcAft>
              <a:buFontTx/>
              <a:buChar char="-"/>
            </a:pPr>
            <a:r>
              <a:rPr lang="en-US" sz="2200" b="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Khung</a:t>
            </a:r>
            <a:r>
              <a:rPr lang="en-US" sz="22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cảnh</a:t>
            </a:r>
            <a:r>
              <a:rPr lang="en-US" sz="22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vắng</a:t>
            </a:r>
            <a:r>
              <a:rPr lang="en-US" sz="22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lặng</a:t>
            </a:r>
            <a:r>
              <a:rPr lang="en-US" sz="22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nghèo</a:t>
            </a:r>
            <a:r>
              <a:rPr lang="en-US" sz="22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khó</a:t>
            </a:r>
            <a:r>
              <a:rPr lang="en-US" sz="22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khắc</a:t>
            </a:r>
            <a:r>
              <a:rPr lang="en-US" sz="22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nghiệt</a:t>
            </a:r>
            <a:r>
              <a:rPr lang="en-US" sz="2200" b="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p>
          <a:p>
            <a:pPr marL="0" marR="0" indent="0">
              <a:lnSpc>
                <a:spcPct val="150000"/>
              </a:lnSpc>
              <a:spcBef>
                <a:spcPts val="0"/>
              </a:spcBef>
              <a:spcAft>
                <a:spcPts val="0"/>
              </a:spcAft>
              <a:buNone/>
            </a:pPr>
            <a:r>
              <a:rPr lang="en-US" sz="22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hợ</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vắng</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không</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mấy</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cái</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quán</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chơ</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vơ</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lộng</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gió</a:t>
            </a:r>
            <a:endParaRPr lang="en-US" sz="22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rác</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bẩn</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rải</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rác</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lẫn</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với</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lá</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rụng</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của</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cây</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đề</a:t>
            </a:r>
            <a:endParaRPr lang="vi-VN" sz="22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en-US" sz="22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ặt</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đất</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rắn</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lại</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và</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nứt</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nẻ</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không</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khí</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rét</a:t>
            </a:r>
            <a:r>
              <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2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mướt</a:t>
            </a:r>
            <a:endParaRPr lang="en-US" sz="22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indent="0">
              <a:lnSpc>
                <a:spcPct val="150000"/>
              </a:lnSpc>
              <a:buNone/>
            </a:pPr>
            <a:endParaRPr lang="vi-VN" sz="2200" b="1" dirty="0">
              <a:latin typeface="Arial" panose="020B0604020202020204" pitchFamily="34" charset="0"/>
              <a:cs typeface="Arial" panose="020B0604020202020204" pitchFamily="34" charset="0"/>
              <a:sym typeface="Arial" panose="020B0604020202020204" pitchFamily="34" charset="0"/>
            </a:endParaRPr>
          </a:p>
        </p:txBody>
      </p:sp>
      <p:sp>
        <p:nvSpPr>
          <p:cNvPr id="13" name="Hộp Văn bản 12">
            <a:extLst>
              <a:ext uri="{FF2B5EF4-FFF2-40B4-BE49-F238E27FC236}">
                <a16:creationId xmlns:a16="http://schemas.microsoft.com/office/drawing/2014/main" id="{14124E3E-54E1-427F-BFD6-2C77580B068B}"/>
              </a:ext>
            </a:extLst>
          </p:cNvPr>
          <p:cNvSpPr txBox="1"/>
          <p:nvPr/>
        </p:nvSpPr>
        <p:spPr>
          <a:xfrm>
            <a:off x="5083405" y="1384269"/>
            <a:ext cx="6094428" cy="784830"/>
          </a:xfrm>
          <a:prstGeom prst="rect">
            <a:avLst/>
          </a:prstGeom>
          <a:noFill/>
        </p:spPr>
        <p:txBody>
          <a:bodyPr wrap="square">
            <a:spAutoFit/>
          </a:bodyPr>
          <a:lstStyle/>
          <a:p>
            <a:pPr marL="0" marR="0" indent="0">
              <a:spcBef>
                <a:spcPts val="0"/>
              </a:spcBef>
              <a:spcAft>
                <a:spcPts val="600"/>
              </a:spcAft>
              <a:buNone/>
            </a:pPr>
            <a:r>
              <a:rPr lang="en-US" sz="2000" b="1" i="1" dirty="0">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3</a:t>
            </a:r>
            <a:r>
              <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Các</a:t>
            </a:r>
            <a:r>
              <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nhân</a:t>
            </a:r>
            <a:r>
              <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vật</a:t>
            </a:r>
            <a:r>
              <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khác</a:t>
            </a:r>
            <a:endPar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spcBef>
                <a:spcPts val="0"/>
              </a:spcBef>
              <a:spcAft>
                <a:spcPts val="600"/>
              </a:spcAft>
              <a:buNone/>
            </a:pPr>
            <a:r>
              <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 </a:t>
            </a:r>
            <a:r>
              <a:rPr lang="en-US" sz="20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Nhân</a:t>
            </a:r>
            <a:r>
              <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vật</a:t>
            </a:r>
            <a:r>
              <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Hiên</a:t>
            </a:r>
            <a:r>
              <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và</a:t>
            </a:r>
            <a:r>
              <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những</a:t>
            </a:r>
            <a:r>
              <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đứa</a:t>
            </a:r>
            <a:r>
              <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trẻ</a:t>
            </a:r>
            <a:r>
              <a:rPr lang="en-US" sz="2000" b="1" i="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nghèo</a:t>
            </a:r>
            <a:endParaRPr lang="vi-VN" sz="2000"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1387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7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7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8" name="Straight Connector 27">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Hình ảnh 7" descr="Ảnh có chứa ngoài trời, mưa, có mưa, vài&#10;&#10;Mô tả được tạo tự động">
            <a:extLst>
              <a:ext uri="{FF2B5EF4-FFF2-40B4-BE49-F238E27FC236}">
                <a16:creationId xmlns:a16="http://schemas.microsoft.com/office/drawing/2014/main" id="{FC6CCEF7-8DD4-4727-87F2-DF602184D953}"/>
              </a:ext>
            </a:extLst>
          </p:cNvPr>
          <p:cNvPicPr>
            <a:picLocks noChangeAspect="1"/>
          </p:cNvPicPr>
          <p:nvPr/>
        </p:nvPicPr>
        <p:blipFill rotWithShape="1">
          <a:blip r:embed="rId2">
            <a:extLst>
              <a:ext uri="{28A0092B-C50C-407E-A947-70E740481C1C}">
                <a14:useLocalDpi xmlns:a14="http://schemas.microsoft.com/office/drawing/2010/main" val="0"/>
              </a:ext>
            </a:extLst>
          </a:blip>
          <a:srcRect t="6426" r="-1" b="13696"/>
          <a:stretch/>
        </p:blipFill>
        <p:spPr>
          <a:xfrm>
            <a:off x="6525453" y="10"/>
            <a:ext cx="5666547" cy="6857990"/>
          </a:xfrm>
          <a:prstGeom prst="rect">
            <a:avLst/>
          </a:prstGeom>
        </p:spPr>
      </p:pic>
      <p:graphicFrame>
        <p:nvGraphicFramePr>
          <p:cNvPr id="4" name="Chỗ dành sẵn cho Nội dung 3">
            <a:extLst>
              <a:ext uri="{FF2B5EF4-FFF2-40B4-BE49-F238E27FC236}">
                <a16:creationId xmlns:a16="http://schemas.microsoft.com/office/drawing/2014/main" id="{C6749F1A-1DB8-44BD-844D-D271F75B934D}"/>
              </a:ext>
            </a:extLst>
          </p:cNvPr>
          <p:cNvGraphicFramePr>
            <a:graphicFrameLocks noGrp="1"/>
          </p:cNvGraphicFramePr>
          <p:nvPr>
            <p:ph idx="1"/>
            <p:extLst>
              <p:ext uri="{D42A27DB-BD31-4B8C-83A1-F6EECF244321}">
                <p14:modId xmlns:p14="http://schemas.microsoft.com/office/powerpoint/2010/main" val="577452069"/>
              </p:ext>
            </p:extLst>
          </p:nvPr>
        </p:nvGraphicFramePr>
        <p:xfrm>
          <a:off x="356083" y="1904537"/>
          <a:ext cx="5813288" cy="3648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0876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A61AE7D8-2CAA-4B1F-B32F-2B7262F2C626}"/>
                                            </p:graphicEl>
                                          </p:spTgt>
                                        </p:tgtEl>
                                        <p:attrNameLst>
                                          <p:attrName>style.visibility</p:attrName>
                                        </p:attrNameLst>
                                      </p:cBhvr>
                                      <p:to>
                                        <p:strVal val="visible"/>
                                      </p:to>
                                    </p:set>
                                    <p:anim calcmode="lin" valueType="num">
                                      <p:cBhvr additive="base">
                                        <p:cTn id="7" dur="750" fill="hold"/>
                                        <p:tgtEl>
                                          <p:spTgt spid="4">
                                            <p:graphicEl>
                                              <a:dgm id="{A61AE7D8-2CAA-4B1F-B32F-2B7262F2C626}"/>
                                            </p:graphicEl>
                                          </p:spTgt>
                                        </p:tgtEl>
                                        <p:attrNameLst>
                                          <p:attrName>ppt_x</p:attrName>
                                        </p:attrNameLst>
                                      </p:cBhvr>
                                      <p:tavLst>
                                        <p:tav tm="0">
                                          <p:val>
                                            <p:strVal val="#ppt_x"/>
                                          </p:val>
                                        </p:tav>
                                        <p:tav tm="100000">
                                          <p:val>
                                            <p:strVal val="#ppt_x"/>
                                          </p:val>
                                        </p:tav>
                                      </p:tavLst>
                                    </p:anim>
                                    <p:anim calcmode="lin" valueType="num">
                                      <p:cBhvr additive="base">
                                        <p:cTn id="8" dur="750" fill="hold"/>
                                        <p:tgtEl>
                                          <p:spTgt spid="4">
                                            <p:graphicEl>
                                              <a:dgm id="{A61AE7D8-2CAA-4B1F-B32F-2B7262F2C626}"/>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BDFFDA5C-A73B-477F-B3E7-F9A5FFB5C01E}"/>
                                            </p:graphicEl>
                                          </p:spTgt>
                                        </p:tgtEl>
                                        <p:attrNameLst>
                                          <p:attrName>style.visibility</p:attrName>
                                        </p:attrNameLst>
                                      </p:cBhvr>
                                      <p:to>
                                        <p:strVal val="visible"/>
                                      </p:to>
                                    </p:set>
                                    <p:anim calcmode="lin" valueType="num">
                                      <p:cBhvr additive="base">
                                        <p:cTn id="13" dur="750" fill="hold"/>
                                        <p:tgtEl>
                                          <p:spTgt spid="4">
                                            <p:graphicEl>
                                              <a:dgm id="{BDFFDA5C-A73B-477F-B3E7-F9A5FFB5C01E}"/>
                                            </p:graphicEl>
                                          </p:spTgt>
                                        </p:tgtEl>
                                        <p:attrNameLst>
                                          <p:attrName>ppt_x</p:attrName>
                                        </p:attrNameLst>
                                      </p:cBhvr>
                                      <p:tavLst>
                                        <p:tav tm="0">
                                          <p:val>
                                            <p:strVal val="#ppt_x"/>
                                          </p:val>
                                        </p:tav>
                                        <p:tav tm="100000">
                                          <p:val>
                                            <p:strVal val="#ppt_x"/>
                                          </p:val>
                                        </p:tav>
                                      </p:tavLst>
                                    </p:anim>
                                    <p:anim calcmode="lin" valueType="num">
                                      <p:cBhvr additive="base">
                                        <p:cTn id="14" dur="750" fill="hold"/>
                                        <p:tgtEl>
                                          <p:spTgt spid="4">
                                            <p:graphicEl>
                                              <a:dgm id="{BDFFDA5C-A73B-477F-B3E7-F9A5FFB5C01E}"/>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104FF904-4973-4F88-AE9D-68CD276527D1}"/>
                                            </p:graphicEl>
                                          </p:spTgt>
                                        </p:tgtEl>
                                        <p:attrNameLst>
                                          <p:attrName>style.visibility</p:attrName>
                                        </p:attrNameLst>
                                      </p:cBhvr>
                                      <p:to>
                                        <p:strVal val="visible"/>
                                      </p:to>
                                    </p:set>
                                    <p:anim calcmode="lin" valueType="num">
                                      <p:cBhvr additive="base">
                                        <p:cTn id="19" dur="750" fill="hold"/>
                                        <p:tgtEl>
                                          <p:spTgt spid="4">
                                            <p:graphicEl>
                                              <a:dgm id="{104FF904-4973-4F88-AE9D-68CD276527D1}"/>
                                            </p:graphicEl>
                                          </p:spTgt>
                                        </p:tgtEl>
                                        <p:attrNameLst>
                                          <p:attrName>ppt_x</p:attrName>
                                        </p:attrNameLst>
                                      </p:cBhvr>
                                      <p:tavLst>
                                        <p:tav tm="0">
                                          <p:val>
                                            <p:strVal val="#ppt_x"/>
                                          </p:val>
                                        </p:tav>
                                        <p:tav tm="100000">
                                          <p:val>
                                            <p:strVal val="#ppt_x"/>
                                          </p:val>
                                        </p:tav>
                                      </p:tavLst>
                                    </p:anim>
                                    <p:anim calcmode="lin" valueType="num">
                                      <p:cBhvr additive="base">
                                        <p:cTn id="20" dur="750" fill="hold"/>
                                        <p:tgtEl>
                                          <p:spTgt spid="4">
                                            <p:graphicEl>
                                              <a:dgm id="{104FF904-4973-4F88-AE9D-68CD276527D1}"/>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graphicEl>
                                              <a:dgm id="{D7F9A8B2-4F44-4724-88B5-C050515B674F}"/>
                                            </p:graphicEl>
                                          </p:spTgt>
                                        </p:tgtEl>
                                        <p:attrNameLst>
                                          <p:attrName>style.visibility</p:attrName>
                                        </p:attrNameLst>
                                      </p:cBhvr>
                                      <p:to>
                                        <p:strVal val="visible"/>
                                      </p:to>
                                    </p:set>
                                    <p:anim calcmode="lin" valueType="num">
                                      <p:cBhvr additive="base">
                                        <p:cTn id="25" dur="750" fill="hold"/>
                                        <p:tgtEl>
                                          <p:spTgt spid="4">
                                            <p:graphicEl>
                                              <a:dgm id="{D7F9A8B2-4F44-4724-88B5-C050515B674F}"/>
                                            </p:graphicEl>
                                          </p:spTgt>
                                        </p:tgtEl>
                                        <p:attrNameLst>
                                          <p:attrName>ppt_x</p:attrName>
                                        </p:attrNameLst>
                                      </p:cBhvr>
                                      <p:tavLst>
                                        <p:tav tm="0">
                                          <p:val>
                                            <p:strVal val="#ppt_x"/>
                                          </p:val>
                                        </p:tav>
                                        <p:tav tm="100000">
                                          <p:val>
                                            <p:strVal val="#ppt_x"/>
                                          </p:val>
                                        </p:tav>
                                      </p:tavLst>
                                    </p:anim>
                                    <p:anim calcmode="lin" valueType="num">
                                      <p:cBhvr additive="base">
                                        <p:cTn id="26" dur="750" fill="hold"/>
                                        <p:tgtEl>
                                          <p:spTgt spid="4">
                                            <p:graphicEl>
                                              <a:dgm id="{D7F9A8B2-4F44-4724-88B5-C050515B674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8" descr="Ảnh có chứa văn bản, vẽ&#10;&#10;Mô tả được tạo tự động">
            <a:extLst>
              <a:ext uri="{FF2B5EF4-FFF2-40B4-BE49-F238E27FC236}">
                <a16:creationId xmlns:a16="http://schemas.microsoft.com/office/drawing/2014/main" id="{2500FFC8-8039-46C6-A59B-D439AD17B3D7}"/>
              </a:ext>
            </a:extLst>
          </p:cNvPr>
          <p:cNvPicPr>
            <a:picLocks noChangeAspect="1"/>
          </p:cNvPicPr>
          <p:nvPr/>
        </p:nvPicPr>
        <p:blipFill rotWithShape="1">
          <a:blip r:embed="rId2">
            <a:extLst>
              <a:ext uri="{28A0092B-C50C-407E-A947-70E740481C1C}">
                <a14:useLocalDpi xmlns:a14="http://schemas.microsoft.com/office/drawing/2010/main" val="0"/>
              </a:ext>
            </a:extLst>
          </a:blip>
          <a:srcRect l="12677" r="14383"/>
          <a:stretch/>
        </p:blipFill>
        <p:spPr>
          <a:xfrm>
            <a:off x="227722" y="685800"/>
            <a:ext cx="2931299" cy="5486400"/>
          </a:xfrm>
          <a:prstGeom prst="rect">
            <a:avLst/>
          </a:prstGeom>
        </p:spPr>
      </p:pic>
      <p:pic>
        <p:nvPicPr>
          <p:cNvPr id="11" name="Hình ảnh 10" descr="Ảnh có chứa người&#10;&#10;Mô tả được tạo tự động">
            <a:extLst>
              <a:ext uri="{FF2B5EF4-FFF2-40B4-BE49-F238E27FC236}">
                <a16:creationId xmlns:a16="http://schemas.microsoft.com/office/drawing/2014/main" id="{A0D6DE52-624E-47D4-A3C0-8F8017EFF0B8}"/>
              </a:ext>
            </a:extLst>
          </p:cNvPr>
          <p:cNvPicPr>
            <a:picLocks noChangeAspect="1"/>
          </p:cNvPicPr>
          <p:nvPr/>
        </p:nvPicPr>
        <p:blipFill rotWithShape="1">
          <a:blip r:embed="rId3">
            <a:extLst>
              <a:ext uri="{28A0092B-C50C-407E-A947-70E740481C1C}">
                <a14:useLocalDpi xmlns:a14="http://schemas.microsoft.com/office/drawing/2010/main" val="0"/>
              </a:ext>
            </a:extLst>
          </a:blip>
          <a:srcRect l="29155"/>
          <a:stretch/>
        </p:blipFill>
        <p:spPr>
          <a:xfrm>
            <a:off x="9042706" y="685800"/>
            <a:ext cx="2905400" cy="5486399"/>
          </a:xfrm>
          <a:prstGeom prst="rect">
            <a:avLst/>
          </a:prstGeom>
        </p:spPr>
      </p:pic>
      <p:graphicFrame>
        <p:nvGraphicFramePr>
          <p:cNvPr id="7" name="Chỗ dành sẵn cho Nội dung 6">
            <a:extLst>
              <a:ext uri="{FF2B5EF4-FFF2-40B4-BE49-F238E27FC236}">
                <a16:creationId xmlns:a16="http://schemas.microsoft.com/office/drawing/2014/main" id="{4DACD7F8-5E47-4A1D-AF2E-7A7945DF9FF9}"/>
              </a:ext>
            </a:extLst>
          </p:cNvPr>
          <p:cNvGraphicFramePr>
            <a:graphicFrameLocks noGrp="1"/>
          </p:cNvGraphicFramePr>
          <p:nvPr>
            <p:ph idx="1"/>
            <p:extLst>
              <p:ext uri="{D42A27DB-BD31-4B8C-83A1-F6EECF244321}">
                <p14:modId xmlns:p14="http://schemas.microsoft.com/office/powerpoint/2010/main" val="992681736"/>
              </p:ext>
            </p:extLst>
          </p:nvPr>
        </p:nvGraphicFramePr>
        <p:xfrm>
          <a:off x="3386743" y="984822"/>
          <a:ext cx="5629441" cy="54863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Hộp Văn bản 14">
            <a:extLst>
              <a:ext uri="{FF2B5EF4-FFF2-40B4-BE49-F238E27FC236}">
                <a16:creationId xmlns:a16="http://schemas.microsoft.com/office/drawing/2014/main" id="{0258E5C0-F547-4EA2-843C-4F3FE8654921}"/>
              </a:ext>
            </a:extLst>
          </p:cNvPr>
          <p:cNvSpPr txBox="1"/>
          <p:nvPr/>
        </p:nvSpPr>
        <p:spPr>
          <a:xfrm>
            <a:off x="4121458" y="230801"/>
            <a:ext cx="4245024" cy="523220"/>
          </a:xfrm>
          <a:prstGeom prst="rect">
            <a:avLst/>
          </a:prstGeom>
          <a:noFill/>
        </p:spPr>
        <p:txBody>
          <a:bodyPr wrap="square">
            <a:spAutoFit/>
          </a:bodyPr>
          <a:lstStyle/>
          <a:p>
            <a:r>
              <a:rPr lang="en-US" sz="2800" b="1" dirty="0">
                <a:solidFill>
                  <a:schemeClr val="bg1"/>
                </a:solidFill>
              </a:rPr>
              <a:t>So </a:t>
            </a:r>
            <a:r>
              <a:rPr lang="en-US" sz="2800" b="1" dirty="0" err="1">
                <a:solidFill>
                  <a:schemeClr val="bg1"/>
                </a:solidFill>
              </a:rPr>
              <a:t>sánh</a:t>
            </a:r>
            <a:r>
              <a:rPr lang="en-US" sz="2800" b="1" dirty="0">
                <a:solidFill>
                  <a:schemeClr val="bg1"/>
                </a:solidFill>
              </a:rPr>
              <a:t> </a:t>
            </a:r>
            <a:r>
              <a:rPr lang="en-US" sz="2800" b="1" dirty="0" err="1">
                <a:solidFill>
                  <a:schemeClr val="bg1"/>
                </a:solidFill>
              </a:rPr>
              <a:t>với</a:t>
            </a:r>
            <a:r>
              <a:rPr lang="en-US" sz="2800" b="1" dirty="0">
                <a:solidFill>
                  <a:schemeClr val="bg1"/>
                </a:solidFill>
              </a:rPr>
              <a:t> </a:t>
            </a:r>
            <a:r>
              <a:rPr lang="en-US" sz="2800" b="1" dirty="0" err="1">
                <a:solidFill>
                  <a:schemeClr val="bg1"/>
                </a:solidFill>
              </a:rPr>
              <a:t>cô</a:t>
            </a:r>
            <a:r>
              <a:rPr lang="en-US" sz="2800" b="1" dirty="0">
                <a:solidFill>
                  <a:schemeClr val="bg1"/>
                </a:solidFill>
              </a:rPr>
              <a:t> </a:t>
            </a:r>
            <a:r>
              <a:rPr lang="en-US" sz="2800" b="1" dirty="0" err="1">
                <a:solidFill>
                  <a:schemeClr val="bg1"/>
                </a:solidFill>
              </a:rPr>
              <a:t>bé</a:t>
            </a:r>
            <a:r>
              <a:rPr lang="en-US" sz="2800" b="1" dirty="0">
                <a:solidFill>
                  <a:schemeClr val="bg1"/>
                </a:solidFill>
              </a:rPr>
              <a:t> </a:t>
            </a:r>
            <a:r>
              <a:rPr lang="en-US" sz="2800" b="1" dirty="0" err="1">
                <a:solidFill>
                  <a:schemeClr val="bg1"/>
                </a:solidFill>
              </a:rPr>
              <a:t>bán</a:t>
            </a:r>
            <a:r>
              <a:rPr lang="en-US" sz="2800" b="1" dirty="0">
                <a:solidFill>
                  <a:schemeClr val="bg1"/>
                </a:solidFill>
              </a:rPr>
              <a:t> </a:t>
            </a:r>
            <a:r>
              <a:rPr lang="en-US" sz="2800" b="1" dirty="0" err="1">
                <a:solidFill>
                  <a:schemeClr val="bg1"/>
                </a:solidFill>
              </a:rPr>
              <a:t>diêm</a:t>
            </a:r>
            <a:endParaRPr lang="vi-VN" sz="2800" dirty="0">
              <a:solidFill>
                <a:schemeClr val="bg1"/>
              </a:solidFill>
            </a:endParaRPr>
          </a:p>
        </p:txBody>
      </p:sp>
    </p:spTree>
    <p:extLst>
      <p:ext uri="{BB962C8B-B14F-4D97-AF65-F5344CB8AC3E}">
        <p14:creationId xmlns:p14="http://schemas.microsoft.com/office/powerpoint/2010/main" val="1856822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9FB00A70-7DB1-4DE7-921D-7CBF9C887EAD}"/>
                                            </p:graphicEl>
                                          </p:spTgt>
                                        </p:tgtEl>
                                        <p:attrNameLst>
                                          <p:attrName>style.visibility</p:attrName>
                                        </p:attrNameLst>
                                      </p:cBhvr>
                                      <p:to>
                                        <p:strVal val="visible"/>
                                      </p:to>
                                    </p:set>
                                    <p:anim calcmode="lin" valueType="num">
                                      <p:cBhvr additive="base">
                                        <p:cTn id="7" dur="500" fill="hold"/>
                                        <p:tgtEl>
                                          <p:spTgt spid="7">
                                            <p:graphicEl>
                                              <a:dgm id="{9FB00A70-7DB1-4DE7-921D-7CBF9C887EA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9FB00A70-7DB1-4DE7-921D-7CBF9C887EA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1AD89885-4B05-4EFF-A357-DA56C9F62615}"/>
                                            </p:graphicEl>
                                          </p:spTgt>
                                        </p:tgtEl>
                                        <p:attrNameLst>
                                          <p:attrName>style.visibility</p:attrName>
                                        </p:attrNameLst>
                                      </p:cBhvr>
                                      <p:to>
                                        <p:strVal val="visible"/>
                                      </p:to>
                                    </p:set>
                                    <p:anim calcmode="lin" valueType="num">
                                      <p:cBhvr additive="base">
                                        <p:cTn id="13" dur="500" fill="hold"/>
                                        <p:tgtEl>
                                          <p:spTgt spid="7">
                                            <p:graphicEl>
                                              <a:dgm id="{1AD89885-4B05-4EFF-A357-DA56C9F62615}"/>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graphicEl>
                                              <a:dgm id="{1AD89885-4B05-4EFF-A357-DA56C9F62615}"/>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graphicEl>
                                              <a:dgm id="{F6C2716E-FF2E-43E7-BA51-556D565034D5}"/>
                                            </p:graphicEl>
                                          </p:spTgt>
                                        </p:tgtEl>
                                        <p:attrNameLst>
                                          <p:attrName>style.visibility</p:attrName>
                                        </p:attrNameLst>
                                      </p:cBhvr>
                                      <p:to>
                                        <p:strVal val="visible"/>
                                      </p:to>
                                    </p:set>
                                    <p:anim calcmode="lin" valueType="num">
                                      <p:cBhvr additive="base">
                                        <p:cTn id="19" dur="500" fill="hold"/>
                                        <p:tgtEl>
                                          <p:spTgt spid="7">
                                            <p:graphicEl>
                                              <a:dgm id="{F6C2716E-FF2E-43E7-BA51-556D565034D5}"/>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graphicEl>
                                              <a:dgm id="{F6C2716E-FF2E-43E7-BA51-556D565034D5}"/>
                                            </p:graphic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graphicEl>
                                              <a:dgm id="{1C3E6915-45F6-414F-A13D-348160BEB4E4}"/>
                                            </p:graphicEl>
                                          </p:spTgt>
                                        </p:tgtEl>
                                        <p:attrNameLst>
                                          <p:attrName>style.visibility</p:attrName>
                                        </p:attrNameLst>
                                      </p:cBhvr>
                                      <p:to>
                                        <p:strVal val="visible"/>
                                      </p:to>
                                    </p:set>
                                    <p:anim calcmode="lin" valueType="num">
                                      <p:cBhvr additive="base">
                                        <p:cTn id="23" dur="500" fill="hold"/>
                                        <p:tgtEl>
                                          <p:spTgt spid="7">
                                            <p:graphicEl>
                                              <a:dgm id="{1C3E6915-45F6-414F-A13D-348160BEB4E4}"/>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graphicEl>
                                              <a:dgm id="{1C3E6915-45F6-414F-A13D-348160BEB4E4}"/>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graphicEl>
                                              <a:dgm id="{F3071932-EFAB-4CEB-98D4-4931D075C418}"/>
                                            </p:graphicEl>
                                          </p:spTgt>
                                        </p:tgtEl>
                                        <p:attrNameLst>
                                          <p:attrName>style.visibility</p:attrName>
                                        </p:attrNameLst>
                                      </p:cBhvr>
                                      <p:to>
                                        <p:strVal val="visible"/>
                                      </p:to>
                                    </p:set>
                                    <p:anim calcmode="lin" valueType="num">
                                      <p:cBhvr additive="base">
                                        <p:cTn id="29" dur="500" fill="hold"/>
                                        <p:tgtEl>
                                          <p:spTgt spid="7">
                                            <p:graphicEl>
                                              <a:dgm id="{F3071932-EFAB-4CEB-98D4-4931D075C418}"/>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graphicEl>
                                              <a:dgm id="{F3071932-EFAB-4CEB-98D4-4931D075C418}"/>
                                            </p:graphic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graphicEl>
                                              <a:dgm id="{EEF38FCC-A055-4027-AF34-0CE3E4DDE423}"/>
                                            </p:graphicEl>
                                          </p:spTgt>
                                        </p:tgtEl>
                                        <p:attrNameLst>
                                          <p:attrName>style.visibility</p:attrName>
                                        </p:attrNameLst>
                                      </p:cBhvr>
                                      <p:to>
                                        <p:strVal val="visible"/>
                                      </p:to>
                                    </p:set>
                                    <p:anim calcmode="lin" valueType="num">
                                      <p:cBhvr additive="base">
                                        <p:cTn id="33" dur="500" fill="hold"/>
                                        <p:tgtEl>
                                          <p:spTgt spid="7">
                                            <p:graphicEl>
                                              <a:dgm id="{EEF38FCC-A055-4027-AF34-0CE3E4DDE423}"/>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graphicEl>
                                              <a:dgm id="{EEF38FCC-A055-4027-AF34-0CE3E4DDE423}"/>
                                            </p:graphic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graphicEl>
                                              <a:dgm id="{E1DF8A29-D0D1-4FE8-ABD1-A5EA33DAE265}"/>
                                            </p:graphicEl>
                                          </p:spTgt>
                                        </p:tgtEl>
                                        <p:attrNameLst>
                                          <p:attrName>style.visibility</p:attrName>
                                        </p:attrNameLst>
                                      </p:cBhvr>
                                      <p:to>
                                        <p:strVal val="visible"/>
                                      </p:to>
                                    </p:set>
                                    <p:anim calcmode="lin" valueType="num">
                                      <p:cBhvr additive="base">
                                        <p:cTn id="39" dur="500" fill="hold"/>
                                        <p:tgtEl>
                                          <p:spTgt spid="7">
                                            <p:graphicEl>
                                              <a:dgm id="{E1DF8A29-D0D1-4FE8-ABD1-A5EA33DAE265}"/>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graphicEl>
                                              <a:dgm id="{E1DF8A29-D0D1-4FE8-ABD1-A5EA33DAE265}"/>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graphicEl>
                                              <a:dgm id="{6375C788-21FE-4FD2-9BD4-DCA61C82D542}"/>
                                            </p:graphicEl>
                                          </p:spTgt>
                                        </p:tgtEl>
                                        <p:attrNameLst>
                                          <p:attrName>style.visibility</p:attrName>
                                        </p:attrNameLst>
                                      </p:cBhvr>
                                      <p:to>
                                        <p:strVal val="visible"/>
                                      </p:to>
                                    </p:set>
                                    <p:anim calcmode="lin" valueType="num">
                                      <p:cBhvr additive="base">
                                        <p:cTn id="43" dur="500" fill="hold"/>
                                        <p:tgtEl>
                                          <p:spTgt spid="7">
                                            <p:graphicEl>
                                              <a:dgm id="{6375C788-21FE-4FD2-9BD4-DCA61C82D542}"/>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graphicEl>
                                              <a:dgm id="{6375C788-21FE-4FD2-9BD4-DCA61C82D542}"/>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graphicEl>
                                              <a:dgm id="{48527CC0-93E9-45B3-B5BC-0F2DA1B16A13}"/>
                                            </p:graphicEl>
                                          </p:spTgt>
                                        </p:tgtEl>
                                        <p:attrNameLst>
                                          <p:attrName>style.visibility</p:attrName>
                                        </p:attrNameLst>
                                      </p:cBhvr>
                                      <p:to>
                                        <p:strVal val="visible"/>
                                      </p:to>
                                    </p:set>
                                    <p:anim calcmode="lin" valueType="num">
                                      <p:cBhvr additive="base">
                                        <p:cTn id="49" dur="500" fill="hold"/>
                                        <p:tgtEl>
                                          <p:spTgt spid="7">
                                            <p:graphicEl>
                                              <a:dgm id="{48527CC0-93E9-45B3-B5BC-0F2DA1B16A13}"/>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graphicEl>
                                              <a:dgm id="{48527CC0-93E9-45B3-B5BC-0F2DA1B16A13}"/>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
                                            <p:graphicEl>
                                              <a:dgm id="{EA397937-BA15-454E-9E7B-F6D2835FF924}"/>
                                            </p:graphicEl>
                                          </p:spTgt>
                                        </p:tgtEl>
                                        <p:attrNameLst>
                                          <p:attrName>style.visibility</p:attrName>
                                        </p:attrNameLst>
                                      </p:cBhvr>
                                      <p:to>
                                        <p:strVal val="visible"/>
                                      </p:to>
                                    </p:set>
                                    <p:anim calcmode="lin" valueType="num">
                                      <p:cBhvr additive="base">
                                        <p:cTn id="53" dur="500" fill="hold"/>
                                        <p:tgtEl>
                                          <p:spTgt spid="7">
                                            <p:graphicEl>
                                              <a:dgm id="{EA397937-BA15-454E-9E7B-F6D2835FF924}"/>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graphicEl>
                                              <a:dgm id="{EA397937-BA15-454E-9E7B-F6D2835FF924}"/>
                                            </p:graphic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graphicEl>
                                              <a:dgm id="{20667E42-F209-4D10-8681-E6C9377A89C0}"/>
                                            </p:graphicEl>
                                          </p:spTgt>
                                        </p:tgtEl>
                                        <p:attrNameLst>
                                          <p:attrName>style.visibility</p:attrName>
                                        </p:attrNameLst>
                                      </p:cBhvr>
                                      <p:to>
                                        <p:strVal val="visible"/>
                                      </p:to>
                                    </p:set>
                                    <p:anim calcmode="lin" valueType="num">
                                      <p:cBhvr additive="base">
                                        <p:cTn id="59" dur="500" fill="hold"/>
                                        <p:tgtEl>
                                          <p:spTgt spid="7">
                                            <p:graphicEl>
                                              <a:dgm id="{20667E42-F209-4D10-8681-E6C9377A89C0}"/>
                                            </p:graphic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graphicEl>
                                              <a:dgm id="{20667E42-F209-4D10-8681-E6C9377A89C0}"/>
                                            </p:graphic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
                                            <p:graphicEl>
                                              <a:dgm id="{0D0EAF88-3432-4F89-B835-CE6BB267FB84}"/>
                                            </p:graphicEl>
                                          </p:spTgt>
                                        </p:tgtEl>
                                        <p:attrNameLst>
                                          <p:attrName>style.visibility</p:attrName>
                                        </p:attrNameLst>
                                      </p:cBhvr>
                                      <p:to>
                                        <p:strVal val="visible"/>
                                      </p:to>
                                    </p:set>
                                    <p:anim calcmode="lin" valueType="num">
                                      <p:cBhvr additive="base">
                                        <p:cTn id="63" dur="500" fill="hold"/>
                                        <p:tgtEl>
                                          <p:spTgt spid="7">
                                            <p:graphicEl>
                                              <a:dgm id="{0D0EAF88-3432-4F89-B835-CE6BB267FB84}"/>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graphicEl>
                                              <a:dgm id="{0D0EAF88-3432-4F89-B835-CE6BB267FB84}"/>
                                            </p:graphic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7">
                                            <p:graphicEl>
                                              <a:dgm id="{2CDD7E8F-DB89-431A-9EA7-5482B6C975BF}"/>
                                            </p:graphicEl>
                                          </p:spTgt>
                                        </p:tgtEl>
                                        <p:attrNameLst>
                                          <p:attrName>style.visibility</p:attrName>
                                        </p:attrNameLst>
                                      </p:cBhvr>
                                      <p:to>
                                        <p:strVal val="visible"/>
                                      </p:to>
                                    </p:set>
                                    <p:anim calcmode="lin" valueType="num">
                                      <p:cBhvr additive="base">
                                        <p:cTn id="69" dur="500" fill="hold"/>
                                        <p:tgtEl>
                                          <p:spTgt spid="7">
                                            <p:graphicEl>
                                              <a:dgm id="{2CDD7E8F-DB89-431A-9EA7-5482B6C975BF}"/>
                                            </p:graphicEl>
                                          </p:spTgt>
                                        </p:tgtEl>
                                        <p:attrNameLst>
                                          <p:attrName>ppt_x</p:attrName>
                                        </p:attrNameLst>
                                      </p:cBhvr>
                                      <p:tavLst>
                                        <p:tav tm="0">
                                          <p:val>
                                            <p:strVal val="#ppt_x"/>
                                          </p:val>
                                        </p:tav>
                                        <p:tav tm="100000">
                                          <p:val>
                                            <p:strVal val="#ppt_x"/>
                                          </p:val>
                                        </p:tav>
                                      </p:tavLst>
                                    </p:anim>
                                    <p:anim calcmode="lin" valueType="num">
                                      <p:cBhvr additive="base">
                                        <p:cTn id="70" dur="500" fill="hold"/>
                                        <p:tgtEl>
                                          <p:spTgt spid="7">
                                            <p:graphicEl>
                                              <a:dgm id="{2CDD7E8F-DB89-431A-9EA7-5482B6C975BF}"/>
                                            </p:graphic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7">
                                            <p:graphicEl>
                                              <a:dgm id="{0C2D9248-F847-4D61-9605-D5BE66121F9F}"/>
                                            </p:graphicEl>
                                          </p:spTgt>
                                        </p:tgtEl>
                                        <p:attrNameLst>
                                          <p:attrName>style.visibility</p:attrName>
                                        </p:attrNameLst>
                                      </p:cBhvr>
                                      <p:to>
                                        <p:strVal val="visible"/>
                                      </p:to>
                                    </p:set>
                                    <p:anim calcmode="lin" valueType="num">
                                      <p:cBhvr additive="base">
                                        <p:cTn id="73" dur="500" fill="hold"/>
                                        <p:tgtEl>
                                          <p:spTgt spid="7">
                                            <p:graphicEl>
                                              <a:dgm id="{0C2D9248-F847-4D61-9605-D5BE66121F9F}"/>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graphicEl>
                                              <a:dgm id="{0C2D9248-F847-4D61-9605-D5BE66121F9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9" name="Straight Connector 11">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hỗ dành sẵn cho Nội dung 2">
            <a:extLst>
              <a:ext uri="{FF2B5EF4-FFF2-40B4-BE49-F238E27FC236}">
                <a16:creationId xmlns:a16="http://schemas.microsoft.com/office/drawing/2014/main" id="{C1AD8849-80EF-45F2-A7C8-C483E7552634}"/>
              </a:ext>
            </a:extLst>
          </p:cNvPr>
          <p:cNvSpPr>
            <a:spLocks noGrp="1"/>
          </p:cNvSpPr>
          <p:nvPr>
            <p:ph idx="1"/>
          </p:nvPr>
        </p:nvSpPr>
        <p:spPr>
          <a:xfrm>
            <a:off x="305740" y="2086846"/>
            <a:ext cx="5902020" cy="4535120"/>
          </a:xfrm>
        </p:spPr>
        <p:txBody>
          <a:bodyPr>
            <a:normAutofit/>
          </a:bodyPr>
          <a:lstStyle/>
          <a:p>
            <a:pPr marL="0" marR="0" indent="0">
              <a:lnSpc>
                <a:spcPct val="150000"/>
              </a:lnSpc>
              <a:spcBef>
                <a:spcPts val="0"/>
              </a:spcBef>
              <a:spcAft>
                <a:spcPts val="0"/>
              </a:spcAft>
              <a:buNone/>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hỉ</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có</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nghề</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mò</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cua</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bắt</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ốc</a:t>
            </a:r>
            <a:r>
              <a:rPr lang="en-US" sz="18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không</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đủ</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tiền</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để</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may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áo</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cho</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con</a:t>
            </a:r>
            <a:endParaRPr lang="vi-VN"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R="0">
              <a:lnSpc>
                <a:spcPct val="150000"/>
              </a:lnSpc>
              <a:spcBef>
                <a:spcPts val="0"/>
              </a:spcBef>
              <a:spcAft>
                <a:spcPts val="0"/>
              </a:spcAft>
              <a:buFontTx/>
              <a:buChar char="-"/>
            </a:pP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Trả</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áo</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lại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cho</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Sơ</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nói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tránh</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Tôi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biết</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cậu</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ở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đây</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đùa</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nên</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tôi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phải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vội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vàng</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đem</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lại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đây</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trả</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mợ</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p>
          <a:p>
            <a:pPr marR="0">
              <a:lnSpc>
                <a:spcPct val="150000"/>
              </a:lnSpc>
              <a:spcBef>
                <a:spcPts val="0"/>
              </a:spcBef>
              <a:spcAft>
                <a:spcPts val="0"/>
              </a:spcAft>
              <a:buFontTx/>
              <a:buChar char="-"/>
            </a:pP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Cách</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xưng</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hô</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có</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sự</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tôn</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trọng</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như</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dưới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với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trên</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Tôi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cậu</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mợ</a:t>
            </a:r>
            <a:endParaRPr lang="vi-VN"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R="0">
              <a:lnSpc>
                <a:spcPct val="150000"/>
              </a:lnSpc>
              <a:spcBef>
                <a:spcPts val="0"/>
              </a:spcBef>
              <a:spcAft>
                <a:spcPts val="0"/>
              </a:spcAft>
              <a:buFontTx/>
              <a:buChar char="-"/>
            </a:pP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Giãi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bày</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hoàn</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cảnh</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tốn</a:t>
            </a:r>
            <a:endPar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R="0">
              <a:lnSpc>
                <a:spcPct val="150000"/>
              </a:lnSpc>
              <a:spcBef>
                <a:spcPts val="0"/>
              </a:spcBef>
              <a:spcAft>
                <a:spcPts val="0"/>
              </a:spcAft>
              <a:buFontTx/>
              <a:buChar char="-"/>
            </a:pP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Cư</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xử</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đúng</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đắn</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đầy</a:t>
            </a:r>
            <a:r>
              <a:rPr lang="en-US" sz="18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tự</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trọng</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của</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một</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mẹ</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nghèo</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khổ</a:t>
            </a:r>
            <a:endParaRPr lang="vi-VN"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a:lnSpc>
                <a:spcPct val="150000"/>
              </a:lnSpc>
            </a:pPr>
            <a:endParaRPr lang="vi-VN" sz="18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pic>
        <p:nvPicPr>
          <p:cNvPr id="5" name="Hình ảnh 4" descr="Ảnh có chứa cỏ, ngoài trời&#10;&#10;Mô tả được tạo tự động">
            <a:extLst>
              <a:ext uri="{FF2B5EF4-FFF2-40B4-BE49-F238E27FC236}">
                <a16:creationId xmlns:a16="http://schemas.microsoft.com/office/drawing/2014/main" id="{CF21372C-1E6F-42BE-BC15-E379A21CFBD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9864" r="15155" b="1"/>
          <a:stretch/>
        </p:blipFill>
        <p:spPr>
          <a:xfrm>
            <a:off x="6515727" y="1159668"/>
            <a:ext cx="5676273" cy="5698332"/>
          </a:xfrm>
          <a:prstGeom prst="rect">
            <a:avLst/>
          </a:prstGeom>
        </p:spPr>
      </p:pic>
      <p:grpSp>
        <p:nvGrpSpPr>
          <p:cNvPr id="20" name="Group 13">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15" name="Straight Connector 14">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15">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Hộp Văn bản 9">
            <a:extLst>
              <a:ext uri="{FF2B5EF4-FFF2-40B4-BE49-F238E27FC236}">
                <a16:creationId xmlns:a16="http://schemas.microsoft.com/office/drawing/2014/main" id="{DE19B9A5-9C87-45A8-8C53-7AD527B695FB}"/>
              </a:ext>
            </a:extLst>
          </p:cNvPr>
          <p:cNvSpPr txBox="1"/>
          <p:nvPr/>
        </p:nvSpPr>
        <p:spPr>
          <a:xfrm>
            <a:off x="520700" y="758072"/>
            <a:ext cx="6101080" cy="95866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000" b="1" i="1"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 </a:t>
            </a:r>
            <a:r>
              <a:rPr kumimoji="0" lang="en-US" sz="2000" b="1" i="1"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Hình</a:t>
            </a:r>
            <a:r>
              <a:rPr kumimoji="0" lang="en-US" sz="2000" b="1" i="1"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kumimoji="0" lang="en-US" sz="2000" b="1" i="1"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ảnh</a:t>
            </a:r>
            <a:r>
              <a:rPr kumimoji="0" lang="en-US" sz="2000" b="1" i="1"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kumimoji="0" lang="en-US" sz="2000" b="1" i="1"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hai</a:t>
            </a:r>
            <a:r>
              <a:rPr kumimoji="0" lang="en-US" sz="2000" b="1" i="1"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kumimoji="0" lang="en-US" sz="2000" b="1" i="1"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kumimoji="0" lang="en-US" sz="2000" b="1" i="1"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kumimoji="0" lang="en-US" sz="2000" b="1" i="1"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mẹ</a:t>
            </a:r>
            <a:endParaRPr kumimoji="0" lang="vi-VN" sz="2000" b="1" i="0"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000" b="1" i="1"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 </a:t>
            </a:r>
            <a:r>
              <a:rPr kumimoji="0" lang="en-US" sz="2000" b="1" i="1"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Mẹ</a:t>
            </a:r>
            <a:r>
              <a:rPr kumimoji="0" lang="en-US" sz="2000" b="1" i="1"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kumimoji="0" lang="en-US" sz="2000" b="1" i="1"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của</a:t>
            </a:r>
            <a:r>
              <a:rPr kumimoji="0" lang="en-US" sz="2000" b="1" i="1"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kumimoji="0" lang="en-US" sz="2000" b="1" i="1"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Hiên</a:t>
            </a:r>
            <a:endParaRPr kumimoji="0" lang="vi-VN" sz="2000" b="1" i="0"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0374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anim calcmode="lin" valueType="num">
                                      <p:cBhvr>
                                        <p:cTn id="8"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750"/>
                                        <p:tgtEl>
                                          <p:spTgt spid="3">
                                            <p:txEl>
                                              <p:pRg st="1" end="1"/>
                                            </p:txEl>
                                          </p:spTgt>
                                        </p:tgtEl>
                                      </p:cBhvr>
                                    </p:animEffect>
                                    <p:anim calcmode="lin" valueType="num">
                                      <p:cBhvr>
                                        <p:cTn id="15"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750"/>
                                        <p:tgtEl>
                                          <p:spTgt spid="3">
                                            <p:txEl>
                                              <p:pRg st="2" end="2"/>
                                            </p:txEl>
                                          </p:spTgt>
                                        </p:tgtEl>
                                      </p:cBhvr>
                                    </p:animEffect>
                                    <p:anim calcmode="lin" valueType="num">
                                      <p:cBhvr>
                                        <p:cTn id="22"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750"/>
                                        <p:tgtEl>
                                          <p:spTgt spid="3">
                                            <p:txEl>
                                              <p:pRg st="3" end="3"/>
                                            </p:txEl>
                                          </p:spTgt>
                                        </p:tgtEl>
                                      </p:cBhvr>
                                    </p:animEffect>
                                    <p:anim calcmode="lin" valueType="num">
                                      <p:cBhvr>
                                        <p:cTn id="29" dur="7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7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750"/>
                                        <p:tgtEl>
                                          <p:spTgt spid="3">
                                            <p:txEl>
                                              <p:pRg st="4" end="4"/>
                                            </p:txEl>
                                          </p:spTgt>
                                        </p:tgtEl>
                                      </p:cBhvr>
                                    </p:animEffect>
                                    <p:anim calcmode="lin" valueType="num">
                                      <p:cBhvr>
                                        <p:cTn id="36" dur="7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7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E3092D-4105-4026-9B66-A0011E0CA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759409-BDF8-4BFD-9AF3-4B5C04C2A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781800" cy="68580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8EBC825C-2C60-4399-94D0-B3DAE81D3A72}"/>
              </a:ext>
            </a:extLst>
          </p:cNvPr>
          <p:cNvSpPr>
            <a:spLocks noGrp="1"/>
          </p:cNvSpPr>
          <p:nvPr>
            <p:ph idx="1"/>
          </p:nvPr>
        </p:nvSpPr>
        <p:spPr>
          <a:xfrm>
            <a:off x="758321" y="1034618"/>
            <a:ext cx="5444516" cy="4969942"/>
          </a:xfrm>
        </p:spPr>
        <p:txBody>
          <a:bodyPr anchor="t">
            <a:normAutofit/>
          </a:bodyPr>
          <a:lstStyle/>
          <a:p>
            <a:pPr marL="0" marR="0" indent="0" algn="just">
              <a:lnSpc>
                <a:spcPct val="150000"/>
              </a:lnSpc>
              <a:spcBef>
                <a:spcPts val="0"/>
              </a:spcBef>
              <a:spcAft>
                <a:spcPts val="0"/>
              </a:spcAft>
              <a:buNone/>
            </a:pPr>
            <a:r>
              <a:rPr lang="en-US" sz="20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 </a:t>
            </a:r>
            <a:r>
              <a:rPr lang="en-US" sz="20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Mẹ</a:t>
            </a:r>
            <a:r>
              <a:rPr lang="en-US" sz="20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của</a:t>
            </a:r>
            <a:r>
              <a:rPr lang="en-US" sz="2000" b="1" i="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i="1" u="sng"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Sơn</a:t>
            </a:r>
            <a:endParaRPr lang="vi-VN"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gn="just">
              <a:lnSpc>
                <a:spcPct val="150000"/>
              </a:lnSpc>
              <a:spcBef>
                <a:spcPts val="0"/>
              </a:spcBef>
              <a:spcAft>
                <a:spcPts val="0"/>
              </a:spcAft>
              <a:buNone/>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Giúp</a:t>
            </a: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đỡ</a:t>
            </a: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mọi</a:t>
            </a: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cho</a:t>
            </a: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mẹ</a:t>
            </a: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Hiên</a:t>
            </a: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mượn</a:t>
            </a: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tiền</a:t>
            </a: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may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áo</a:t>
            </a: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cho</a:t>
            </a: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con</a:t>
            </a:r>
            <a:endPar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gn="just">
              <a:lnSpc>
                <a:spcPct val="150000"/>
              </a:lnSpc>
              <a:spcBef>
                <a:spcPts val="0"/>
              </a:spcBef>
              <a:spcAft>
                <a:spcPts val="0"/>
              </a:spcAft>
              <a:buNone/>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Cách</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cư</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xử</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nhân</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hậu</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tế</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nhị</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của</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một</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mẹ</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có</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điều</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kiện</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sống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khá</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giả</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hơn</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gn="just">
              <a:lnSpc>
                <a:spcPct val="150000"/>
              </a:lnSpc>
              <a:spcBef>
                <a:spcPts val="0"/>
              </a:spcBef>
              <a:spcAft>
                <a:spcPts val="0"/>
              </a:spcAft>
              <a:buNone/>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Với</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các</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con,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cách</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cư</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xử</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vừa</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nghiêm</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khắc</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vừa</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dịu</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dàng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yêu</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thương</a:t>
            </a: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không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nên</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tự</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tiện</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lấy</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áo</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đem</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cho</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nhưng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mẹ</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vui</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vì</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các</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con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biết</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chia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sẻ</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giúp</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đỡ</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khác</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algn="just">
              <a:lnSpc>
                <a:spcPct val="150000"/>
              </a:lnSpc>
            </a:pPr>
            <a:endParaRPr lang="vi-VN" sz="20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pic>
        <p:nvPicPr>
          <p:cNvPr id="5" name="Hình ảnh 4" descr="Ảnh có chứa văn bản, búp bê&#10;&#10;Mô tả được tạo tự động">
            <a:extLst>
              <a:ext uri="{FF2B5EF4-FFF2-40B4-BE49-F238E27FC236}">
                <a16:creationId xmlns:a16="http://schemas.microsoft.com/office/drawing/2014/main" id="{3382240D-7AA4-4A7C-AB76-020CB0600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4073" y="685799"/>
            <a:ext cx="2811779" cy="5486399"/>
          </a:xfrm>
          <a:prstGeom prst="rect">
            <a:avLst/>
          </a:prstGeom>
        </p:spPr>
      </p:pic>
    </p:spTree>
    <p:extLst>
      <p:ext uri="{BB962C8B-B14F-4D97-AF65-F5344CB8AC3E}">
        <p14:creationId xmlns:p14="http://schemas.microsoft.com/office/powerpoint/2010/main" val="200348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hỗ dành sẵn cho Nội dung 2">
            <a:extLst>
              <a:ext uri="{FF2B5EF4-FFF2-40B4-BE49-F238E27FC236}">
                <a16:creationId xmlns:a16="http://schemas.microsoft.com/office/drawing/2014/main" id="{2E0832C4-0DF0-4A85-AF1A-B45BD2739AF2}"/>
              </a:ext>
            </a:extLst>
          </p:cNvPr>
          <p:cNvSpPr>
            <a:spLocks noGrp="1"/>
          </p:cNvSpPr>
          <p:nvPr>
            <p:ph idx="1"/>
          </p:nvPr>
        </p:nvSpPr>
        <p:spPr>
          <a:xfrm>
            <a:off x="406400" y="1909192"/>
            <a:ext cx="5923279" cy="3647710"/>
          </a:xfrm>
        </p:spPr>
        <p:txBody>
          <a:bodyPr>
            <a:normAutofit/>
          </a:bodyPr>
          <a:lstStyle/>
          <a:p>
            <a:pPr marL="0" marR="0" indent="0">
              <a:lnSpc>
                <a:spcPct val="150000"/>
              </a:lnSpc>
              <a:spcBef>
                <a:spcPts val="0"/>
              </a:spcBef>
              <a:spcAft>
                <a:spcPts val="0"/>
              </a:spcAft>
              <a:buNone/>
            </a:pPr>
            <a:r>
              <a:rPr lang="en-US" sz="24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1. </a:t>
            </a:r>
            <a:r>
              <a:rPr lang="en-US" sz="24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Nghệ</a:t>
            </a:r>
            <a:r>
              <a:rPr lang="en-US" sz="24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thuật</a:t>
            </a:r>
            <a:endParaRPr lang="vi-VN" sz="24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Nghệ</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thuật</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tự</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sự</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kết</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hợp</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miêu</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tả</a:t>
            </a:r>
            <a:endParaRPr lang="vi-V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Giọng</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văn</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nhẹ</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nhàng</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giàu</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chất</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thơ</a:t>
            </a:r>
            <a:endParaRPr lang="vi-V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nSpc>
                <a:spcPct val="150000"/>
              </a:lnSpc>
              <a:spcBef>
                <a:spcPts val="0"/>
              </a:spcBef>
              <a:spcAft>
                <a:spcPts val="0"/>
              </a:spcAft>
              <a:buNone/>
            </a:pP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Miêu</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tả</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tinh</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tế</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tâm</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lí</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trẻ</a:t>
            </a: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thơ</a:t>
            </a:r>
            <a:endParaRPr lang="vi-V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a:lnSpc>
                <a:spcPct val="150000"/>
              </a:lnSpc>
            </a:pPr>
            <a:endParaRPr lang="vi-VN" sz="24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Hình ảnh 4" descr="Ảnh có chứa hoa, màu hồng, cây&#10;&#10;Mô tả được tạo tự động">
            <a:extLst>
              <a:ext uri="{FF2B5EF4-FFF2-40B4-BE49-F238E27FC236}">
                <a16:creationId xmlns:a16="http://schemas.microsoft.com/office/drawing/2014/main" id="{7E9FF3F8-3FB0-4022-AE89-BD2301CFB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453" y="595726"/>
            <a:ext cx="5666547" cy="5666547"/>
          </a:xfrm>
          <a:prstGeom prst="rect">
            <a:avLst/>
          </a:prstGeom>
        </p:spPr>
      </p:pic>
      <p:sp>
        <p:nvSpPr>
          <p:cNvPr id="8" name="Hộp Văn bản 7">
            <a:extLst>
              <a:ext uri="{FF2B5EF4-FFF2-40B4-BE49-F238E27FC236}">
                <a16:creationId xmlns:a16="http://schemas.microsoft.com/office/drawing/2014/main" id="{CBC7F301-31D1-409A-9DB6-9D4D43FAD999}"/>
              </a:ext>
            </a:extLst>
          </p:cNvPr>
          <p:cNvSpPr txBox="1"/>
          <p:nvPr/>
        </p:nvSpPr>
        <p:spPr>
          <a:xfrm>
            <a:off x="897769" y="924545"/>
            <a:ext cx="6096000" cy="6588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III. TỔNG KẾT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8919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hỗ dành sẵn cho Nội dung 2">
            <a:extLst>
              <a:ext uri="{FF2B5EF4-FFF2-40B4-BE49-F238E27FC236}">
                <a16:creationId xmlns:a16="http://schemas.microsoft.com/office/drawing/2014/main" id="{181380E1-E6D1-4D44-AD38-96028AB02EEF}"/>
              </a:ext>
            </a:extLst>
          </p:cNvPr>
          <p:cNvSpPr>
            <a:spLocks noGrp="1"/>
          </p:cNvSpPr>
          <p:nvPr>
            <p:ph idx="1"/>
          </p:nvPr>
        </p:nvSpPr>
        <p:spPr>
          <a:xfrm>
            <a:off x="284481" y="1909192"/>
            <a:ext cx="5811520" cy="3647710"/>
          </a:xfrm>
        </p:spPr>
        <p:txBody>
          <a:bodyPr>
            <a:normAutofit/>
          </a:bodyPr>
          <a:lstStyle/>
          <a:p>
            <a:pPr marL="0" marR="0" indent="0" algn="just">
              <a:lnSpc>
                <a:spcPct val="150000"/>
              </a:lnSpc>
              <a:spcBef>
                <a:spcPts val="0"/>
              </a:spcBef>
              <a:spcAft>
                <a:spcPts val="0"/>
              </a:spcAft>
              <a:buNone/>
            </a:pPr>
            <a:r>
              <a:rPr lang="en-US" sz="20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2. </a:t>
            </a:r>
            <a:r>
              <a:rPr lang="en-US" sz="20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Nội</a:t>
            </a:r>
            <a:r>
              <a:rPr lang="en-US" sz="20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dung</a:t>
            </a:r>
            <a:endParaRPr lang="vi-VN" sz="20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marL="0" marR="0" indent="0" algn="just">
              <a:lnSpc>
                <a:spcPct val="150000"/>
              </a:lnSpc>
              <a:spcBef>
                <a:spcPts val="0"/>
              </a:spcBef>
              <a:spcAft>
                <a:spcPts val="0"/>
              </a:spcAft>
              <a:buNone/>
            </a:pP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Truyện</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ngắn</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khắc</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họa</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hình</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ảnh</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những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ở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làng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quê</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nghèo</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khó</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có</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lòng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tự</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trọng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và</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những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có</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điều</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kiện</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sống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tốt</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hơn</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biết</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chia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sẻ</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yêu</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thương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khác</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Từ</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đó</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đề</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cao</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tinh</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thần</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nhân</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văn</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biết</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đồng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cảm</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sẻ</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chia,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giúp</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đỡ</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những</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người</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thiệt</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thòi</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bất</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 </a:t>
            </a:r>
            <a:r>
              <a:rPr lang="en-US" sz="2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hạnh</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rPr>
              <a:t>.</a:t>
            </a:r>
            <a:endParaRPr lang="vi-VN"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a:p>
            <a:pPr algn="just">
              <a:lnSpc>
                <a:spcPct val="150000"/>
              </a:lnSpc>
            </a:pPr>
            <a:endParaRPr lang="vi-VN" sz="20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Hình ảnh 4" descr="Ảnh có chứa hoa, màu hồng, cây&#10;&#10;Mô tả được tạo tự động">
            <a:extLst>
              <a:ext uri="{FF2B5EF4-FFF2-40B4-BE49-F238E27FC236}">
                <a16:creationId xmlns:a16="http://schemas.microsoft.com/office/drawing/2014/main" id="{AC41FC20-6EFA-4E1C-8548-BBE86D132AA0}"/>
              </a:ext>
            </a:extLst>
          </p:cNvPr>
          <p:cNvPicPr>
            <a:picLocks noChangeAspect="1"/>
          </p:cNvPicPr>
          <p:nvPr/>
        </p:nvPicPr>
        <p:blipFill rotWithShape="1">
          <a:blip r:embed="rId2">
            <a:extLst>
              <a:ext uri="{28A0092B-C50C-407E-A947-70E740481C1C}">
                <a14:useLocalDpi xmlns:a14="http://schemas.microsoft.com/office/drawing/2010/main" val="0"/>
              </a:ext>
            </a:extLst>
          </a:blip>
          <a:srcRect l="9174" r="8199"/>
          <a:stretch/>
        </p:blipFill>
        <p:spPr>
          <a:xfrm>
            <a:off x="6525453" y="10"/>
            <a:ext cx="5666547" cy="6857990"/>
          </a:xfrm>
          <a:prstGeom prst="rect">
            <a:avLst/>
          </a:prstGeom>
        </p:spPr>
      </p:pic>
    </p:spTree>
    <p:extLst>
      <p:ext uri="{BB962C8B-B14F-4D97-AF65-F5344CB8AC3E}">
        <p14:creationId xmlns:p14="http://schemas.microsoft.com/office/powerpoint/2010/main" val="1805015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500">
        <p159:morph option="byCha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6000" b="-76000"/>
          </a:stretch>
        </a:blipFill>
        <a:effectLst/>
      </p:bgPr>
    </p:bg>
    <p:spTree>
      <p:nvGrpSpPr>
        <p:cNvPr id="1" name=""/>
        <p:cNvGrpSpPr/>
        <p:nvPr/>
      </p:nvGrpSpPr>
      <p:grpSpPr>
        <a:xfrm>
          <a:off x="0" y="0"/>
          <a:ext cx="0" cy="0"/>
          <a:chOff x="0" y="0"/>
          <a:chExt cx="0" cy="0"/>
        </a:xfrm>
      </p:grpSpPr>
      <p:pic>
        <p:nvPicPr>
          <p:cNvPr id="5" name="Chỗ dành sẵn cho Nội dung 4" descr="Ảnh có chứa văn bản, dừng, ký hiệu, ngoài trời&#10;&#10;Mô tả được tạo tự động">
            <a:extLst>
              <a:ext uri="{FF2B5EF4-FFF2-40B4-BE49-F238E27FC236}">
                <a16:creationId xmlns:a16="http://schemas.microsoft.com/office/drawing/2014/main" id="{BE9B5B01-8BBC-434A-B8D0-994177E8CD9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33018" y="197240"/>
            <a:ext cx="6198040" cy="7769313"/>
          </a:xfrm>
        </p:spPr>
      </p:pic>
      <p:pic>
        <p:nvPicPr>
          <p:cNvPr id="6" name="ShortGun-VA-AlbumMelodyOfDance_pvww">
            <a:hlinkClick r:id="" action="ppaction://media"/>
            <a:extLst>
              <a:ext uri="{FF2B5EF4-FFF2-40B4-BE49-F238E27FC236}">
                <a16:creationId xmlns:a16="http://schemas.microsoft.com/office/drawing/2014/main" id="{DB461689-C88B-43A5-964B-AE4E396348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0270" y="-304800"/>
            <a:ext cx="609600" cy="609600"/>
          </a:xfrm>
          <a:prstGeom prst="rect">
            <a:avLst/>
          </a:prstGeom>
        </p:spPr>
      </p:pic>
    </p:spTree>
    <p:extLst>
      <p:ext uri="{BB962C8B-B14F-4D97-AF65-F5344CB8AC3E}">
        <p14:creationId xmlns:p14="http://schemas.microsoft.com/office/powerpoint/2010/main" val="1803870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4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 name="Chỗ dành sẵn cho Nội dung 4">
            <a:extLst>
              <a:ext uri="{FF2B5EF4-FFF2-40B4-BE49-F238E27FC236}">
                <a16:creationId xmlns:a16="http://schemas.microsoft.com/office/drawing/2014/main" id="{3590970F-F1B5-4220-9E16-B43C54FC43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7066" y="1752365"/>
            <a:ext cx="3267942" cy="3267942"/>
          </a:xfrm>
          <a:prstGeom prst="rect">
            <a:avLst/>
          </a:prstGeom>
        </p:spPr>
      </p:pic>
      <p:sp>
        <p:nvSpPr>
          <p:cNvPr id="9" name="Content Placeholder 8">
            <a:extLst>
              <a:ext uri="{FF2B5EF4-FFF2-40B4-BE49-F238E27FC236}">
                <a16:creationId xmlns:a16="http://schemas.microsoft.com/office/drawing/2014/main" id="{766ACA6A-B089-41DF-ACF8-BF8BEA21578C}"/>
              </a:ext>
            </a:extLst>
          </p:cNvPr>
          <p:cNvSpPr>
            <a:spLocks noGrp="1"/>
          </p:cNvSpPr>
          <p:nvPr>
            <p:ph idx="1"/>
          </p:nvPr>
        </p:nvSpPr>
        <p:spPr>
          <a:xfrm>
            <a:off x="5600900" y="1683678"/>
            <a:ext cx="6424845" cy="3405316"/>
          </a:xfrm>
        </p:spPr>
        <p:txBody>
          <a:bodyPr>
            <a:noAutofit/>
          </a:bodyPr>
          <a:lstStyle/>
          <a:p>
            <a:pPr>
              <a:lnSpc>
                <a:spcPct val="150000"/>
              </a:lnSpc>
            </a:pP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Có</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10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câu</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hỏi</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tự</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luận</a:t>
            </a:r>
            <a:endPar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endParaRPr>
          </a:p>
          <a:p>
            <a:pPr>
              <a:lnSpc>
                <a:spcPct val="150000"/>
              </a:lnSpc>
            </a:pP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Mỗi</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câu</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hỏi</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có</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thời</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gian</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suy</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nghĩ</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là</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10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giây</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a:t>
            </a:r>
          </a:p>
          <a:p>
            <a:pPr>
              <a:lnSpc>
                <a:spcPct val="150000"/>
              </a:lnSpc>
            </a:pP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Trả</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lời</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chính</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xác</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để</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nhận</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phần</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thưởng</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ngọt</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 </a:t>
            </a:r>
            <a:r>
              <a:rPr lang="en-BZ" sz="3200" b="1" dirty="0" err="1">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ngào</a:t>
            </a:r>
            <a:r>
              <a:rPr lang="en-BZ" sz="3200" b="1" dirty="0">
                <a:solidFill>
                  <a:schemeClr val="accent1">
                    <a:lumMod val="50000"/>
                  </a:schemeClr>
                </a:solidFill>
                <a:latin typeface="Arial" panose="020B0604020202020204" pitchFamily="34" charset="0"/>
                <a:cs typeface="Arial" panose="020B0604020202020204" pitchFamily="34" charset="0"/>
                <a:sym typeface="Arial" panose="020B0604020202020204" pitchFamily="34" charset="0"/>
              </a:rPr>
              <a:t>.</a:t>
            </a:r>
          </a:p>
        </p:txBody>
      </p:sp>
      <p:sp>
        <p:nvSpPr>
          <p:cNvPr id="6" name="Hình chữ nhật: Góc Tròn 5">
            <a:extLst>
              <a:ext uri="{FF2B5EF4-FFF2-40B4-BE49-F238E27FC236}">
                <a16:creationId xmlns:a16="http://schemas.microsoft.com/office/drawing/2014/main" id="{AD794A67-A935-49AE-9E3A-95BF3DD157D5}"/>
              </a:ext>
            </a:extLst>
          </p:cNvPr>
          <p:cNvSpPr/>
          <p:nvPr/>
        </p:nvSpPr>
        <p:spPr>
          <a:xfrm>
            <a:off x="1480173" y="4443532"/>
            <a:ext cx="3401316" cy="1153551"/>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t>THỂ LỆ</a:t>
            </a:r>
          </a:p>
        </p:txBody>
      </p:sp>
      <p:pic>
        <p:nvPicPr>
          <p:cNvPr id="10" name="ShortGun-VA-AlbumMelodyOfDance_pvww">
            <a:hlinkClick r:id="" action="ppaction://media"/>
            <a:extLst>
              <a:ext uri="{FF2B5EF4-FFF2-40B4-BE49-F238E27FC236}">
                <a16:creationId xmlns:a16="http://schemas.microsoft.com/office/drawing/2014/main" id="{BBDE9004-E882-4C2A-BF3B-A0CF154435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00270" y="-304800"/>
            <a:ext cx="609600" cy="609600"/>
          </a:xfrm>
          <a:prstGeom prst="rect">
            <a:avLst/>
          </a:prstGeom>
        </p:spPr>
      </p:pic>
    </p:spTree>
    <p:extLst>
      <p:ext uri="{BB962C8B-B14F-4D97-AF65-F5344CB8AC3E}">
        <p14:creationId xmlns:p14="http://schemas.microsoft.com/office/powerpoint/2010/main" val="106956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216418"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1000"/>
                                        <p:tgtEl>
                                          <p:spTgt spid="9">
                                            <p:txEl>
                                              <p:pRg st="1" end="1"/>
                                            </p:txEl>
                                          </p:spTgt>
                                        </p:tgtEl>
                                      </p:cBhvr>
                                    </p:animEffect>
                                    <p:anim calcmode="lin" valueType="num">
                                      <p:cBhvr>
                                        <p:cTn id="2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1000"/>
                                        <p:tgtEl>
                                          <p:spTgt spid="9">
                                            <p:txEl>
                                              <p:pRg st="2" end="2"/>
                                            </p:txEl>
                                          </p:spTgt>
                                        </p:tgtEl>
                                      </p:cBhvr>
                                    </p:animEffect>
                                    <p:anim calcmode="lin" valueType="num">
                                      <p:cBhvr>
                                        <p:cTn id="3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0"/>
                </p:tgtEl>
              </p:cMediaNode>
            </p:audio>
          </p:childTnLst>
        </p:cTn>
      </p:par>
    </p:tnLst>
    <p:bldLst>
      <p:bldP spid="9" grpId="0" build="p"/>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a:extLst>
              <a:ext uri="{FF2B5EF4-FFF2-40B4-BE49-F238E27FC236}">
                <a16:creationId xmlns:a16="http://schemas.microsoft.com/office/drawing/2014/main" id="{6E120AF7-2ECA-4864-B657-7ED466873282}"/>
              </a:ext>
            </a:extLst>
          </p:cNvPr>
          <p:cNvPicPr>
            <a:picLocks noChangeAspect="1"/>
          </p:cNvPicPr>
          <p:nvPr/>
        </p:nvPicPr>
        <p:blipFill rotWithShape="1">
          <a:blip r:embed="rId2"/>
          <a:srcRect l="10503" r="6307"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hỗ dành sẵn cho Nội dung 2">
            <a:extLst>
              <a:ext uri="{FF2B5EF4-FFF2-40B4-BE49-F238E27FC236}">
                <a16:creationId xmlns:a16="http://schemas.microsoft.com/office/drawing/2014/main" id="{3ADCE342-5FBE-4192-8C5B-78ADB94ADC3A}"/>
              </a:ext>
            </a:extLst>
          </p:cNvPr>
          <p:cNvSpPr>
            <a:spLocks noGrp="1"/>
          </p:cNvSpPr>
          <p:nvPr>
            <p:ph idx="1"/>
          </p:nvPr>
        </p:nvSpPr>
        <p:spPr>
          <a:xfrm>
            <a:off x="8128000" y="1696164"/>
            <a:ext cx="3864567" cy="3742762"/>
          </a:xfrm>
        </p:spPr>
        <p:txBody>
          <a:bodyPr>
            <a:normAutofit fontScale="92500" lnSpcReduction="20000"/>
          </a:bodyPr>
          <a:lstStyle/>
          <a:p>
            <a:pPr marL="0" indent="0" algn="ctr">
              <a:lnSpc>
                <a:spcPct val="150000"/>
              </a:lnSpc>
              <a:buNone/>
            </a:pPr>
            <a:r>
              <a:rPr lang="en-US" b="1" i="1" dirty="0" err="1">
                <a:latin typeface="Arial" panose="020B0604020202020204" pitchFamily="34" charset="0"/>
                <a:cs typeface="Arial" panose="020B0604020202020204" pitchFamily="34" charset="0"/>
                <a:sym typeface="Arial" panose="020B0604020202020204" pitchFamily="34" charset="0"/>
              </a:rPr>
              <a:t>Trong</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câu</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chuyện</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Người</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ăn</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xin</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theo</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em</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vì</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sao</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cậu</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bé</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không</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có</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gì</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để</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cho</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nhưng</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ông</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lão</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ăn</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xin</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vẫn</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nói</a:t>
            </a:r>
            <a:r>
              <a:rPr lang="en-US" b="1" i="1" dirty="0">
                <a:latin typeface="Arial" panose="020B0604020202020204" pitchFamily="34" charset="0"/>
                <a:cs typeface="Arial" panose="020B0604020202020204" pitchFamily="34" charset="0"/>
                <a:sym typeface="Arial" panose="020B0604020202020204" pitchFamily="34" charset="0"/>
              </a:rPr>
              <a:t> : “</a:t>
            </a:r>
            <a:r>
              <a:rPr lang="en-US" b="1" i="1" dirty="0" err="1">
                <a:latin typeface="Arial" panose="020B0604020202020204" pitchFamily="34" charset="0"/>
                <a:cs typeface="Arial" panose="020B0604020202020204" pitchFamily="34" charset="0"/>
                <a:sym typeface="Arial" panose="020B0604020202020204" pitchFamily="34" charset="0"/>
              </a:rPr>
              <a:t>Như</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thế</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là</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cháu</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đã</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cho</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lão</a:t>
            </a:r>
            <a:r>
              <a:rPr lang="en-US" b="1" i="1" dirty="0">
                <a:latin typeface="Arial" panose="020B0604020202020204" pitchFamily="34" charset="0"/>
                <a:cs typeface="Arial" panose="020B0604020202020204" pitchFamily="34" charset="0"/>
                <a:sym typeface="Arial" panose="020B0604020202020204" pitchFamily="34" charset="0"/>
              </a:rPr>
              <a:t> </a:t>
            </a:r>
            <a:r>
              <a:rPr lang="en-US" b="1" i="1" dirty="0" err="1">
                <a:latin typeface="Arial" panose="020B0604020202020204" pitchFamily="34" charset="0"/>
                <a:cs typeface="Arial" panose="020B0604020202020204" pitchFamily="34" charset="0"/>
                <a:sym typeface="Arial" panose="020B0604020202020204" pitchFamily="34" charset="0"/>
              </a:rPr>
              <a:t>rồi</a:t>
            </a:r>
            <a:r>
              <a:rPr lang="en-US" b="1" i="1" dirty="0">
                <a:latin typeface="Arial" panose="020B0604020202020204" pitchFamily="34" charset="0"/>
                <a:cs typeface="Arial" panose="020B0604020202020204" pitchFamily="34" charset="0"/>
                <a:sym typeface="Arial" panose="020B0604020202020204" pitchFamily="34" charset="0"/>
              </a:rPr>
              <a:t>?”</a:t>
            </a:r>
            <a:endParaRPr lang="vi-VN" b="1" i="1"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5731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8D3B8772-4603-406E-8D87-62919D934EA4}"/>
              </a:ext>
            </a:extLst>
          </p:cNvPr>
          <p:cNvSpPr/>
          <p:nvPr/>
        </p:nvSpPr>
        <p:spPr>
          <a:xfrm>
            <a:off x="6012874" y="5254015"/>
            <a:ext cx="5973236" cy="11467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i="1" kern="0" dirty="0" err="1">
                <a:solidFill>
                  <a:prstClr val="black"/>
                </a:solidFill>
                <a:latin typeface="Arial" panose="020B0604020202020204" pitchFamily="34" charset="0"/>
                <a:cs typeface="Arial" panose="020B0604020202020204" pitchFamily="34" charset="0"/>
                <a:sym typeface="Arial" panose="020B0604020202020204" pitchFamily="34" charset="0"/>
              </a:rPr>
              <a:t>yêu</a:t>
            </a:r>
            <a:r>
              <a:rPr lang="en-BZ" sz="3600" b="1" i="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prstClr val="black"/>
                </a:solidFill>
                <a:latin typeface="Arial" panose="020B0604020202020204" pitchFamily="34" charset="0"/>
                <a:cs typeface="Arial" panose="020B0604020202020204" pitchFamily="34" charset="0"/>
                <a:sym typeface="Arial" panose="020B0604020202020204" pitchFamily="34" charset="0"/>
              </a:rPr>
              <a:t>thương</a:t>
            </a:r>
            <a:r>
              <a:rPr lang="en-BZ" sz="3600" b="1" i="1" kern="0" dirty="0">
                <a:solidFill>
                  <a:prstClr val="black"/>
                </a:solidFill>
                <a:latin typeface="Arial" panose="020B0604020202020204" pitchFamily="34" charset="0"/>
                <a:cs typeface="Arial" panose="020B0604020202020204" pitchFamily="34" charset="0"/>
                <a:sym typeface="Arial" panose="020B0604020202020204" pitchFamily="34" charset="0"/>
              </a:rPr>
              <a:t>/</a:t>
            </a:r>
            <a:r>
              <a:rPr lang="en-BZ" sz="3600" b="1" i="1" kern="0" dirty="0" err="1">
                <a:solidFill>
                  <a:prstClr val="black"/>
                </a:solidFill>
                <a:latin typeface="Arial" panose="020B0604020202020204" pitchFamily="34" charset="0"/>
                <a:cs typeface="Arial" panose="020B0604020202020204" pitchFamily="34" charset="0"/>
                <a:sym typeface="Arial" panose="020B0604020202020204" pitchFamily="34" charset="0"/>
              </a:rPr>
              <a:t>thiên</a:t>
            </a:r>
            <a:r>
              <a:rPr lang="en-BZ" sz="3600" b="1" i="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prstClr val="black"/>
                </a:solidFill>
                <a:latin typeface="Arial" panose="020B0604020202020204" pitchFamily="34" charset="0"/>
                <a:cs typeface="Arial" panose="020B0604020202020204" pitchFamily="34" charset="0"/>
                <a:sym typeface="Arial" panose="020B0604020202020204" pitchFamily="34" charset="0"/>
              </a:rPr>
              <a:t>nhiên</a:t>
            </a:r>
            <a:endParaRPr kumimoji="0" lang="en-BZ" sz="3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 name="Hình chữ nhật: Góc Tròn 6">
            <a:extLst>
              <a:ext uri="{FF2B5EF4-FFF2-40B4-BE49-F238E27FC236}">
                <a16:creationId xmlns:a16="http://schemas.microsoft.com/office/drawing/2014/main" id="{A5A4DA0C-062D-4D76-953E-2DF8AFC0F560}"/>
              </a:ext>
            </a:extLst>
          </p:cNvPr>
          <p:cNvSpPr/>
          <p:nvPr/>
        </p:nvSpPr>
        <p:spPr>
          <a:xfrm>
            <a:off x="205890" y="136693"/>
            <a:ext cx="11780219" cy="19381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BZ" sz="3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1. </a:t>
            </a:r>
            <a:r>
              <a:rPr lang="en-BZ" sz="3200" b="1" kern="0" dirty="0" err="1">
                <a:solidFill>
                  <a:prstClr val="black"/>
                </a:solidFill>
                <a:latin typeface="Arial" panose="020B0604020202020204" pitchFamily="34" charset="0"/>
                <a:cs typeface="Arial" panose="020B0604020202020204" pitchFamily="34" charset="0"/>
                <a:sym typeface="Arial" panose="020B0604020202020204" pitchFamily="34" charset="0"/>
              </a:rPr>
              <a:t>Điền</a:t>
            </a:r>
            <a:r>
              <a:rPr lang="en-BZ" sz="32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2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từ</a:t>
            </a:r>
            <a:r>
              <a:rPr lang="en-BZ" sz="32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200" b="1" kern="0" dirty="0" err="1">
                <a:solidFill>
                  <a:prstClr val="black"/>
                </a:solidFill>
                <a:latin typeface="Arial" panose="020B0604020202020204" pitchFamily="34" charset="0"/>
                <a:cs typeface="Arial" panose="020B0604020202020204" pitchFamily="34" charset="0"/>
                <a:sym typeface="Arial" panose="020B0604020202020204" pitchFamily="34" charset="0"/>
              </a:rPr>
              <a:t>phù</a:t>
            </a:r>
            <a:r>
              <a:rPr lang="en-BZ" sz="32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200" b="1" kern="0" dirty="0" err="1">
                <a:solidFill>
                  <a:prstClr val="black"/>
                </a:solidFill>
                <a:latin typeface="Arial" panose="020B0604020202020204" pitchFamily="34" charset="0"/>
                <a:cs typeface="Arial" panose="020B0604020202020204" pitchFamily="34" charset="0"/>
                <a:sym typeface="Arial" panose="020B0604020202020204" pitchFamily="34" charset="0"/>
              </a:rPr>
              <a:t>hợp</a:t>
            </a:r>
            <a:r>
              <a:rPr lang="en-BZ" sz="32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200" b="1" i="1" kern="0" dirty="0">
                <a:solidFill>
                  <a:srgbClr val="FF0000"/>
                </a:solidFill>
                <a:latin typeface="Arial" panose="020B0604020202020204" pitchFamily="34" charset="0"/>
                <a:cs typeface="Arial" panose="020B0604020202020204" pitchFamily="34" charset="0"/>
                <a:sym typeface="Arial" panose="020B0604020202020204" pitchFamily="34" charset="0"/>
              </a:rPr>
              <a:t>“</a:t>
            </a:r>
            <a:r>
              <a:rPr lang="en-BZ" sz="32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Văn</a:t>
            </a:r>
            <a:r>
              <a:rPr lang="en-BZ" sz="32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2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chương</a:t>
            </a:r>
            <a:r>
              <a:rPr lang="en-BZ" sz="32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2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của</a:t>
            </a:r>
            <a:r>
              <a:rPr lang="en-BZ" sz="32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2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Thạch</a:t>
            </a:r>
            <a:r>
              <a:rPr lang="en-BZ" sz="3200" b="1" i="1" kern="0" dirty="0">
                <a:solidFill>
                  <a:srgbClr val="FF0000"/>
                </a:solidFill>
                <a:latin typeface="Arial" panose="020B0604020202020204" pitchFamily="34" charset="0"/>
                <a:cs typeface="Arial" panose="020B0604020202020204" pitchFamily="34" charset="0"/>
                <a:sym typeface="Arial" panose="020B0604020202020204" pitchFamily="34" charset="0"/>
              </a:rPr>
              <a:t> Lam </a:t>
            </a:r>
            <a:r>
              <a:rPr lang="en-BZ" sz="32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thể</a:t>
            </a:r>
            <a:r>
              <a:rPr lang="en-BZ" sz="32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2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hiệm</a:t>
            </a:r>
            <a:r>
              <a:rPr lang="en-BZ" sz="32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2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niềm</a:t>
            </a:r>
            <a:r>
              <a:rPr lang="en-BZ" sz="3200" b="1" i="1" kern="0" dirty="0">
                <a:solidFill>
                  <a:srgbClr val="FF0000"/>
                </a:solidFill>
                <a:latin typeface="Arial" panose="020B0604020202020204" pitchFamily="34" charset="0"/>
                <a:cs typeface="Arial" panose="020B0604020202020204" pitchFamily="34" charset="0"/>
                <a:sym typeface="Arial" panose="020B0604020202020204" pitchFamily="34" charset="0"/>
              </a:rPr>
              <a:t>…(1).., </a:t>
            </a:r>
            <a:r>
              <a:rPr lang="en-BZ" sz="32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trân</a:t>
            </a:r>
            <a:r>
              <a:rPr lang="en-BZ" sz="32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2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trọng</a:t>
            </a:r>
            <a:r>
              <a:rPr lang="en-BZ" sz="32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2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với</a:t>
            </a:r>
            <a:r>
              <a:rPr lang="en-BZ" sz="3200" b="1" i="1" kern="0" dirty="0">
                <a:solidFill>
                  <a:srgbClr val="FF0000"/>
                </a:solidFill>
                <a:latin typeface="Arial" panose="020B0604020202020204" pitchFamily="34" charset="0"/>
                <a:cs typeface="Arial" panose="020B0604020202020204" pitchFamily="34" charset="0"/>
                <a:sym typeface="Arial" panose="020B0604020202020204" pitchFamily="34" charset="0"/>
              </a:rPr>
              <a:t> con </a:t>
            </a:r>
            <a:r>
              <a:rPr lang="en-BZ" sz="32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người</a:t>
            </a:r>
            <a:r>
              <a:rPr lang="en-BZ" sz="3200" b="1" i="1" kern="0" dirty="0">
                <a:solidFill>
                  <a:srgbClr val="FF0000"/>
                </a:solidFill>
                <a:latin typeface="Arial" panose="020B0604020202020204" pitchFamily="34" charset="0"/>
                <a:cs typeface="Arial" panose="020B0604020202020204" pitchFamily="34" charset="0"/>
                <a:sym typeface="Arial" panose="020B0604020202020204" pitchFamily="34" charset="0"/>
              </a:rPr>
              <a:t>,…(2)..”</a:t>
            </a:r>
            <a:endParaRPr kumimoji="0" lang="en-BZ" sz="32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8" name="Đồng hồ bom lửa 10 s">
            <a:hlinkClick r:id="" action="ppaction://media"/>
            <a:extLst>
              <a:ext uri="{FF2B5EF4-FFF2-40B4-BE49-F238E27FC236}">
                <a16:creationId xmlns:a16="http://schemas.microsoft.com/office/drawing/2014/main" id="{6B9A8D82-8EB0-4453-AD85-15F03D1C6C85}"/>
              </a:ext>
            </a:extLst>
          </p:cNvPr>
          <p:cNvPicPr>
            <a:picLocks noChangeAspect="1"/>
          </p:cNvPicPr>
          <p:nvPr>
            <a:videoFile r:link="rId1"/>
            <p:extLst>
              <p:ext uri="{DAA4B4D4-6D71-4841-9C94-3DE7FCFB9230}">
                <p14:media xmlns:p14="http://schemas.microsoft.com/office/powerpoint/2010/main" r:embed="rId2">
                  <p14:trim st="340" end="3672"/>
                </p14:media>
              </p:ext>
            </p:extLst>
          </p:nvPr>
        </p:nvPicPr>
        <p:blipFill>
          <a:blip r:embed="rId6">
            <a:duotone>
              <a:prstClr val="black"/>
              <a:srgbClr val="ED7D31">
                <a:tint val="45000"/>
                <a:satMod val="400000"/>
              </a:srgbClr>
            </a:duotone>
          </a:blip>
          <a:stretch>
            <a:fillRect/>
          </a:stretch>
        </p:blipFill>
        <p:spPr>
          <a:xfrm rot="532714">
            <a:off x="628736" y="3140791"/>
            <a:ext cx="3669035" cy="255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Nhóm 8">
            <a:extLst>
              <a:ext uri="{FF2B5EF4-FFF2-40B4-BE49-F238E27FC236}">
                <a16:creationId xmlns:a16="http://schemas.microsoft.com/office/drawing/2014/main" id="{196CD9AA-CE63-484B-9887-8EB00B3BE07F}"/>
              </a:ext>
            </a:extLst>
          </p:cNvPr>
          <p:cNvGrpSpPr/>
          <p:nvPr/>
        </p:nvGrpSpPr>
        <p:grpSpPr>
          <a:xfrm>
            <a:off x="839971" y="1579418"/>
            <a:ext cx="360756" cy="1849582"/>
            <a:chOff x="839971" y="1105786"/>
            <a:chExt cx="446568" cy="2323214"/>
          </a:xfrm>
        </p:grpSpPr>
        <p:sp>
          <p:nvSpPr>
            <p:cNvPr id="10" name="Hình Bầu dục 9">
              <a:extLst>
                <a:ext uri="{FF2B5EF4-FFF2-40B4-BE49-F238E27FC236}">
                  <a16:creationId xmlns:a16="http://schemas.microsoft.com/office/drawing/2014/main" id="{F31E5AE9-4ED5-4E9D-A7AD-07542AD09178}"/>
                </a:ext>
              </a:extLst>
            </p:cNvPr>
            <p:cNvSpPr/>
            <p:nvPr/>
          </p:nvSpPr>
          <p:spPr>
            <a:xfrm>
              <a:off x="839971" y="1105786"/>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Hình Bầu dục 10">
              <a:extLst>
                <a:ext uri="{FF2B5EF4-FFF2-40B4-BE49-F238E27FC236}">
                  <a16:creationId xmlns:a16="http://schemas.microsoft.com/office/drawing/2014/main" id="{FB869A5A-E499-4AF3-A861-2DC9BCFA64F4}"/>
                </a:ext>
              </a:extLst>
            </p:cNvPr>
            <p:cNvSpPr/>
            <p:nvPr/>
          </p:nvSpPr>
          <p:spPr>
            <a:xfrm>
              <a:off x="839972" y="3023334"/>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Hình chữ nhật: Góc Tròn 11">
              <a:extLst>
                <a:ext uri="{FF2B5EF4-FFF2-40B4-BE49-F238E27FC236}">
                  <a16:creationId xmlns:a16="http://schemas.microsoft.com/office/drawing/2014/main" id="{E3BD546E-72C4-4F69-BA6D-9A50B989C65B}"/>
                </a:ext>
              </a:extLst>
            </p:cNvPr>
            <p:cNvSpPr/>
            <p:nvPr/>
          </p:nvSpPr>
          <p:spPr>
            <a:xfrm>
              <a:off x="941970" y="1318630"/>
              <a:ext cx="185081" cy="1913667"/>
            </a:xfrm>
            <a:prstGeom prst="roundRect">
              <a:avLst/>
            </a:prstGeom>
            <a:gradFill>
              <a:gsLst>
                <a:gs pos="34000">
                  <a:srgbClr val="E7E6E6"/>
                </a:gs>
                <a:gs pos="62000">
                  <a:sysClr val="windowText" lastClr="000000">
                    <a:lumMod val="75000"/>
                    <a:lumOff val="25000"/>
                  </a:sysClr>
                </a:gs>
                <a:gs pos="84000">
                  <a:srgbClr val="E7E6E6"/>
                </a:gs>
              </a:gsLst>
              <a:path path="circle">
                <a:fillToRect l="50000" t="130000" r="50000" b="-3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37376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ppt_x</p:attrName>
                                        </p:attrNameLst>
                                      </p:cBhvr>
                                      <p:tavLst>
                                        <p:tav tm="0">
                                          <p:val>
                                            <p:strVal val="#ppt_x-#ppt_w/2"/>
                                          </p:val>
                                        </p:tav>
                                        <p:tav tm="100000">
                                          <p:val>
                                            <p:strVal val="#ppt_x"/>
                                          </p:val>
                                        </p:tav>
                                      </p:tavLst>
                                    </p:anim>
                                    <p:anim calcmode="lin" valueType="num">
                                      <p:cBhvr>
                                        <p:cTn id="8" dur="1500" fill="hold"/>
                                        <p:tgtEl>
                                          <p:spTgt spid="7"/>
                                        </p:tgtEl>
                                        <p:attrNameLst>
                                          <p:attrName>ppt_y</p:attrName>
                                        </p:attrNameLst>
                                      </p:cBhvr>
                                      <p:tavLst>
                                        <p:tav tm="0">
                                          <p:val>
                                            <p:strVal val="#ppt_y"/>
                                          </p:val>
                                        </p:tav>
                                        <p:tav tm="100000">
                                          <p:val>
                                            <p:strVal val="#ppt_y"/>
                                          </p:val>
                                        </p:tav>
                                      </p:tavLst>
                                    </p:anim>
                                    <p:anim calcmode="lin" valueType="num">
                                      <p:cBhvr>
                                        <p:cTn id="9" dur="1500" fill="hold"/>
                                        <p:tgtEl>
                                          <p:spTgt spid="7"/>
                                        </p:tgtEl>
                                        <p:attrNameLst>
                                          <p:attrName>ppt_w</p:attrName>
                                        </p:attrNameLst>
                                      </p:cBhvr>
                                      <p:tavLst>
                                        <p:tav tm="0">
                                          <p:val>
                                            <p:fltVal val="0"/>
                                          </p:val>
                                        </p:tav>
                                        <p:tav tm="100000">
                                          <p:val>
                                            <p:strVal val="#ppt_w"/>
                                          </p:val>
                                        </p:tav>
                                      </p:tavLst>
                                    </p:anim>
                                    <p:anim calcmode="lin" valueType="num">
                                      <p:cBhvr>
                                        <p:cTn id="10" dur="1500" fill="hold"/>
                                        <p:tgtEl>
                                          <p:spTgt spid="7"/>
                                        </p:tgtEl>
                                        <p:attrNameLst>
                                          <p:attrName>ppt_h</p:attrName>
                                        </p:attrNameLst>
                                      </p:cBhvr>
                                      <p:tavLst>
                                        <p:tav tm="0">
                                          <p:val>
                                            <p:strVal val="#ppt_h"/>
                                          </p:val>
                                        </p:tav>
                                        <p:tav tm="100000">
                                          <p:val>
                                            <p:strVal val="#ppt_h"/>
                                          </p:val>
                                        </p:tav>
                                      </p:tavLst>
                                    </p:anim>
                                  </p:childTnLst>
                                </p:cTn>
                              </p:par>
                              <p:par>
                                <p:cTn id="11" presetID="32" presetClass="emph" presetSubtype="0" repeatCount="indefinite" fill="hold" grpId="1" nodeType="withEffect">
                                  <p:stCondLst>
                                    <p:cond delay="0"/>
                                  </p:stCondLst>
                                  <p:childTnLst>
                                    <p:animRot by="120000">
                                      <p:cBhvr>
                                        <p:cTn id="12" dur="175" fill="hold">
                                          <p:stCondLst>
                                            <p:cond delay="0"/>
                                          </p:stCondLst>
                                        </p:cTn>
                                        <p:tgtEl>
                                          <p:spTgt spid="7"/>
                                        </p:tgtEl>
                                        <p:attrNameLst>
                                          <p:attrName>r</p:attrName>
                                        </p:attrNameLst>
                                      </p:cBhvr>
                                    </p:animRot>
                                    <p:animRot by="-240000">
                                      <p:cBhvr>
                                        <p:cTn id="13" dur="350" fill="hold">
                                          <p:stCondLst>
                                            <p:cond delay="350"/>
                                          </p:stCondLst>
                                        </p:cTn>
                                        <p:tgtEl>
                                          <p:spTgt spid="7"/>
                                        </p:tgtEl>
                                        <p:attrNameLst>
                                          <p:attrName>r</p:attrName>
                                        </p:attrNameLst>
                                      </p:cBhvr>
                                    </p:animRot>
                                    <p:animRot by="240000">
                                      <p:cBhvr>
                                        <p:cTn id="14" dur="350" fill="hold">
                                          <p:stCondLst>
                                            <p:cond delay="700"/>
                                          </p:stCondLst>
                                        </p:cTn>
                                        <p:tgtEl>
                                          <p:spTgt spid="7"/>
                                        </p:tgtEl>
                                        <p:attrNameLst>
                                          <p:attrName>r</p:attrName>
                                        </p:attrNameLst>
                                      </p:cBhvr>
                                    </p:animRot>
                                    <p:animRot by="-240000">
                                      <p:cBhvr>
                                        <p:cTn id="15" dur="350" fill="hold">
                                          <p:stCondLst>
                                            <p:cond delay="1050"/>
                                          </p:stCondLst>
                                        </p:cTn>
                                        <p:tgtEl>
                                          <p:spTgt spid="7"/>
                                        </p:tgtEl>
                                        <p:attrNameLst>
                                          <p:attrName>r</p:attrName>
                                        </p:attrNameLst>
                                      </p:cBhvr>
                                    </p:animRot>
                                    <p:animRot by="120000">
                                      <p:cBhvr>
                                        <p:cTn id="16" dur="350" fill="hold">
                                          <p:stCondLst>
                                            <p:cond delay="1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24085" fill="hold"/>
                                        <p:tgtEl>
                                          <p:spTgt spid="8"/>
                                        </p:tgtEl>
                                      </p:cBhvr>
                                    </p:cmd>
                                  </p:childTnLst>
                                </p:cTn>
                              </p:par>
                              <p:par>
                                <p:cTn id="19" presetID="26" presetClass="emph" presetSubtype="0" fill="hold" nodeType="with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500" fill="hold"/>
                                        <p:tgtEl>
                                          <p:spTgt spid="6"/>
                                        </p:tgtEl>
                                        <p:attrNameLst>
                                          <p:attrName>ppt_x</p:attrName>
                                        </p:attrNameLst>
                                      </p:cBhvr>
                                      <p:tavLst>
                                        <p:tav tm="0">
                                          <p:val>
                                            <p:strVal val="#ppt_x-#ppt_w/2"/>
                                          </p:val>
                                        </p:tav>
                                        <p:tav tm="100000">
                                          <p:val>
                                            <p:strVal val="#ppt_x"/>
                                          </p:val>
                                        </p:tav>
                                      </p:tavLst>
                                    </p:anim>
                                    <p:anim calcmode="lin" valueType="num">
                                      <p:cBhvr>
                                        <p:cTn id="27" dur="1500" fill="hold"/>
                                        <p:tgtEl>
                                          <p:spTgt spid="6"/>
                                        </p:tgtEl>
                                        <p:attrNameLst>
                                          <p:attrName>ppt_y</p:attrName>
                                        </p:attrNameLst>
                                      </p:cBhvr>
                                      <p:tavLst>
                                        <p:tav tm="0">
                                          <p:val>
                                            <p:strVal val="#ppt_y"/>
                                          </p:val>
                                        </p:tav>
                                        <p:tav tm="100000">
                                          <p:val>
                                            <p:strVal val="#ppt_y"/>
                                          </p:val>
                                        </p:tav>
                                      </p:tavLst>
                                    </p:anim>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8"/>
                                        </p:tgtEl>
                                      </p:cBhvr>
                                    </p:cmd>
                                  </p:childTnLst>
                                </p:cTn>
                              </p:par>
                            </p:childTnLst>
                          </p:cTn>
                        </p:par>
                      </p:childTnLst>
                    </p:cTn>
                  </p:par>
                </p:childTnLst>
              </p:cTn>
              <p:nextCondLst>
                <p:cond evt="onClick" delay="0">
                  <p:tgtEl>
                    <p:spTgt spid="8"/>
                  </p:tgtEl>
                </p:cond>
              </p:nextCondLst>
            </p:seq>
            <p:video>
              <p:cMediaNode vol="80000">
                <p:cTn id="35" fill="hold" display="0">
                  <p:stCondLst>
                    <p:cond delay="indefinite"/>
                  </p:stCondLst>
                </p:cTn>
                <p:tgtEl>
                  <p:spTgt spid="8"/>
                </p:tgtEl>
              </p:cMediaNode>
            </p:video>
          </p:childTnLst>
        </p:cTn>
      </p:par>
    </p:tnLst>
    <p:bldLst>
      <p:bldP spid="6" grpId="0" animBg="1"/>
      <p:bldP spid="7" grpId="0" animBg="1"/>
      <p:bldP spid="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8D3B8772-4603-406E-8D87-62919D934EA4}"/>
              </a:ext>
            </a:extLst>
          </p:cNvPr>
          <p:cNvSpPr/>
          <p:nvPr/>
        </p:nvSpPr>
        <p:spPr>
          <a:xfrm>
            <a:off x="6012874" y="5254015"/>
            <a:ext cx="5973236" cy="11467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4400" b="1" i="1" kern="0" dirty="0" err="1">
                <a:solidFill>
                  <a:prstClr val="black"/>
                </a:solidFill>
                <a:latin typeface="Arial" panose="020B0604020202020204" pitchFamily="34" charset="0"/>
                <a:cs typeface="Arial" panose="020B0604020202020204" pitchFamily="34" charset="0"/>
                <a:sym typeface="Arial" panose="020B0604020202020204" pitchFamily="34" charset="0"/>
              </a:rPr>
              <a:t>Truyện</a:t>
            </a:r>
            <a:r>
              <a:rPr lang="en-BZ" sz="4400" b="1" i="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4400" b="1" i="1" kern="0" dirty="0" err="1">
                <a:solidFill>
                  <a:prstClr val="black"/>
                </a:solidFill>
                <a:latin typeface="Arial" panose="020B0604020202020204" pitchFamily="34" charset="0"/>
                <a:cs typeface="Arial" panose="020B0604020202020204" pitchFamily="34" charset="0"/>
                <a:sym typeface="Arial" panose="020B0604020202020204" pitchFamily="34" charset="0"/>
              </a:rPr>
              <a:t>ngắn</a:t>
            </a:r>
            <a:endParaRPr kumimoji="0" lang="en-BZ" sz="44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 name="Hình chữ nhật: Góc Tròn 6">
            <a:extLst>
              <a:ext uri="{FF2B5EF4-FFF2-40B4-BE49-F238E27FC236}">
                <a16:creationId xmlns:a16="http://schemas.microsoft.com/office/drawing/2014/main" id="{A5A4DA0C-062D-4D76-953E-2DF8AFC0F560}"/>
              </a:ext>
            </a:extLst>
          </p:cNvPr>
          <p:cNvSpPr/>
          <p:nvPr/>
        </p:nvSpPr>
        <p:spPr>
          <a:xfrm>
            <a:off x="205890" y="136693"/>
            <a:ext cx="11780219" cy="19381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BZ"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2.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Tác</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phẩm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Gió</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lạnh</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đầu</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mùa</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thuộc</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thể</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loại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nào</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a:t>
            </a:r>
            <a:endParaRPr kumimoji="0" lang="en-BZ" sz="36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8" name="Đồng hồ bom lửa 10 s">
            <a:hlinkClick r:id="" action="ppaction://media"/>
            <a:extLst>
              <a:ext uri="{FF2B5EF4-FFF2-40B4-BE49-F238E27FC236}">
                <a16:creationId xmlns:a16="http://schemas.microsoft.com/office/drawing/2014/main" id="{6B9A8D82-8EB0-4453-AD85-15F03D1C6C85}"/>
              </a:ext>
            </a:extLst>
          </p:cNvPr>
          <p:cNvPicPr>
            <a:picLocks noChangeAspect="1"/>
          </p:cNvPicPr>
          <p:nvPr>
            <a:videoFile r:link="rId1"/>
            <p:extLst>
              <p:ext uri="{DAA4B4D4-6D71-4841-9C94-3DE7FCFB9230}">
                <p14:media xmlns:p14="http://schemas.microsoft.com/office/powerpoint/2010/main" r:embed="rId2">
                  <p14:trim st="340" end="3672"/>
                </p14:media>
              </p:ext>
            </p:extLst>
          </p:nvPr>
        </p:nvPicPr>
        <p:blipFill>
          <a:blip r:embed="rId6">
            <a:duotone>
              <a:prstClr val="black"/>
              <a:srgbClr val="ED7D31">
                <a:tint val="45000"/>
                <a:satMod val="400000"/>
              </a:srgbClr>
            </a:duotone>
          </a:blip>
          <a:stretch>
            <a:fillRect/>
          </a:stretch>
        </p:blipFill>
        <p:spPr>
          <a:xfrm rot="532714">
            <a:off x="628736" y="3140791"/>
            <a:ext cx="3669035" cy="255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Nhóm 8">
            <a:extLst>
              <a:ext uri="{FF2B5EF4-FFF2-40B4-BE49-F238E27FC236}">
                <a16:creationId xmlns:a16="http://schemas.microsoft.com/office/drawing/2014/main" id="{196CD9AA-CE63-484B-9887-8EB00B3BE07F}"/>
              </a:ext>
            </a:extLst>
          </p:cNvPr>
          <p:cNvGrpSpPr/>
          <p:nvPr/>
        </p:nvGrpSpPr>
        <p:grpSpPr>
          <a:xfrm>
            <a:off x="839971" y="1579418"/>
            <a:ext cx="360756" cy="1849582"/>
            <a:chOff x="839971" y="1105786"/>
            <a:chExt cx="446568" cy="2323214"/>
          </a:xfrm>
        </p:grpSpPr>
        <p:sp>
          <p:nvSpPr>
            <p:cNvPr id="10" name="Hình Bầu dục 9">
              <a:extLst>
                <a:ext uri="{FF2B5EF4-FFF2-40B4-BE49-F238E27FC236}">
                  <a16:creationId xmlns:a16="http://schemas.microsoft.com/office/drawing/2014/main" id="{F31E5AE9-4ED5-4E9D-A7AD-07542AD09178}"/>
                </a:ext>
              </a:extLst>
            </p:cNvPr>
            <p:cNvSpPr/>
            <p:nvPr/>
          </p:nvSpPr>
          <p:spPr>
            <a:xfrm>
              <a:off x="839971" y="1105786"/>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Hình Bầu dục 10">
              <a:extLst>
                <a:ext uri="{FF2B5EF4-FFF2-40B4-BE49-F238E27FC236}">
                  <a16:creationId xmlns:a16="http://schemas.microsoft.com/office/drawing/2014/main" id="{FB869A5A-E499-4AF3-A861-2DC9BCFA64F4}"/>
                </a:ext>
              </a:extLst>
            </p:cNvPr>
            <p:cNvSpPr/>
            <p:nvPr/>
          </p:nvSpPr>
          <p:spPr>
            <a:xfrm>
              <a:off x="839972" y="3023334"/>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Hình chữ nhật: Góc Tròn 11">
              <a:extLst>
                <a:ext uri="{FF2B5EF4-FFF2-40B4-BE49-F238E27FC236}">
                  <a16:creationId xmlns:a16="http://schemas.microsoft.com/office/drawing/2014/main" id="{E3BD546E-72C4-4F69-BA6D-9A50B989C65B}"/>
                </a:ext>
              </a:extLst>
            </p:cNvPr>
            <p:cNvSpPr/>
            <p:nvPr/>
          </p:nvSpPr>
          <p:spPr>
            <a:xfrm>
              <a:off x="941970" y="1318630"/>
              <a:ext cx="185081" cy="1913667"/>
            </a:xfrm>
            <a:prstGeom prst="roundRect">
              <a:avLst/>
            </a:prstGeom>
            <a:gradFill>
              <a:gsLst>
                <a:gs pos="34000">
                  <a:srgbClr val="E7E6E6"/>
                </a:gs>
                <a:gs pos="62000">
                  <a:sysClr val="windowText" lastClr="000000">
                    <a:lumMod val="75000"/>
                    <a:lumOff val="25000"/>
                  </a:sysClr>
                </a:gs>
                <a:gs pos="84000">
                  <a:srgbClr val="E7E6E6"/>
                </a:gs>
              </a:gsLst>
              <a:path path="circle">
                <a:fillToRect l="50000" t="130000" r="50000" b="-3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50603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ppt_x</p:attrName>
                                        </p:attrNameLst>
                                      </p:cBhvr>
                                      <p:tavLst>
                                        <p:tav tm="0">
                                          <p:val>
                                            <p:strVal val="#ppt_x-#ppt_w/2"/>
                                          </p:val>
                                        </p:tav>
                                        <p:tav tm="100000">
                                          <p:val>
                                            <p:strVal val="#ppt_x"/>
                                          </p:val>
                                        </p:tav>
                                      </p:tavLst>
                                    </p:anim>
                                    <p:anim calcmode="lin" valueType="num">
                                      <p:cBhvr>
                                        <p:cTn id="8" dur="1500" fill="hold"/>
                                        <p:tgtEl>
                                          <p:spTgt spid="7"/>
                                        </p:tgtEl>
                                        <p:attrNameLst>
                                          <p:attrName>ppt_y</p:attrName>
                                        </p:attrNameLst>
                                      </p:cBhvr>
                                      <p:tavLst>
                                        <p:tav tm="0">
                                          <p:val>
                                            <p:strVal val="#ppt_y"/>
                                          </p:val>
                                        </p:tav>
                                        <p:tav tm="100000">
                                          <p:val>
                                            <p:strVal val="#ppt_y"/>
                                          </p:val>
                                        </p:tav>
                                      </p:tavLst>
                                    </p:anim>
                                    <p:anim calcmode="lin" valueType="num">
                                      <p:cBhvr>
                                        <p:cTn id="9" dur="1500" fill="hold"/>
                                        <p:tgtEl>
                                          <p:spTgt spid="7"/>
                                        </p:tgtEl>
                                        <p:attrNameLst>
                                          <p:attrName>ppt_w</p:attrName>
                                        </p:attrNameLst>
                                      </p:cBhvr>
                                      <p:tavLst>
                                        <p:tav tm="0">
                                          <p:val>
                                            <p:fltVal val="0"/>
                                          </p:val>
                                        </p:tav>
                                        <p:tav tm="100000">
                                          <p:val>
                                            <p:strVal val="#ppt_w"/>
                                          </p:val>
                                        </p:tav>
                                      </p:tavLst>
                                    </p:anim>
                                    <p:anim calcmode="lin" valueType="num">
                                      <p:cBhvr>
                                        <p:cTn id="10" dur="1500" fill="hold"/>
                                        <p:tgtEl>
                                          <p:spTgt spid="7"/>
                                        </p:tgtEl>
                                        <p:attrNameLst>
                                          <p:attrName>ppt_h</p:attrName>
                                        </p:attrNameLst>
                                      </p:cBhvr>
                                      <p:tavLst>
                                        <p:tav tm="0">
                                          <p:val>
                                            <p:strVal val="#ppt_h"/>
                                          </p:val>
                                        </p:tav>
                                        <p:tav tm="100000">
                                          <p:val>
                                            <p:strVal val="#ppt_h"/>
                                          </p:val>
                                        </p:tav>
                                      </p:tavLst>
                                    </p:anim>
                                  </p:childTnLst>
                                </p:cTn>
                              </p:par>
                              <p:par>
                                <p:cTn id="11" presetID="32" presetClass="emph" presetSubtype="0" repeatCount="indefinite" fill="hold" grpId="1" nodeType="withEffect">
                                  <p:stCondLst>
                                    <p:cond delay="0"/>
                                  </p:stCondLst>
                                  <p:childTnLst>
                                    <p:animRot by="120000">
                                      <p:cBhvr>
                                        <p:cTn id="12" dur="175" fill="hold">
                                          <p:stCondLst>
                                            <p:cond delay="0"/>
                                          </p:stCondLst>
                                        </p:cTn>
                                        <p:tgtEl>
                                          <p:spTgt spid="7"/>
                                        </p:tgtEl>
                                        <p:attrNameLst>
                                          <p:attrName>r</p:attrName>
                                        </p:attrNameLst>
                                      </p:cBhvr>
                                    </p:animRot>
                                    <p:animRot by="-240000">
                                      <p:cBhvr>
                                        <p:cTn id="13" dur="350" fill="hold">
                                          <p:stCondLst>
                                            <p:cond delay="350"/>
                                          </p:stCondLst>
                                        </p:cTn>
                                        <p:tgtEl>
                                          <p:spTgt spid="7"/>
                                        </p:tgtEl>
                                        <p:attrNameLst>
                                          <p:attrName>r</p:attrName>
                                        </p:attrNameLst>
                                      </p:cBhvr>
                                    </p:animRot>
                                    <p:animRot by="240000">
                                      <p:cBhvr>
                                        <p:cTn id="14" dur="350" fill="hold">
                                          <p:stCondLst>
                                            <p:cond delay="700"/>
                                          </p:stCondLst>
                                        </p:cTn>
                                        <p:tgtEl>
                                          <p:spTgt spid="7"/>
                                        </p:tgtEl>
                                        <p:attrNameLst>
                                          <p:attrName>r</p:attrName>
                                        </p:attrNameLst>
                                      </p:cBhvr>
                                    </p:animRot>
                                    <p:animRot by="-240000">
                                      <p:cBhvr>
                                        <p:cTn id="15" dur="350" fill="hold">
                                          <p:stCondLst>
                                            <p:cond delay="1050"/>
                                          </p:stCondLst>
                                        </p:cTn>
                                        <p:tgtEl>
                                          <p:spTgt spid="7"/>
                                        </p:tgtEl>
                                        <p:attrNameLst>
                                          <p:attrName>r</p:attrName>
                                        </p:attrNameLst>
                                      </p:cBhvr>
                                    </p:animRot>
                                    <p:animRot by="120000">
                                      <p:cBhvr>
                                        <p:cTn id="16" dur="350" fill="hold">
                                          <p:stCondLst>
                                            <p:cond delay="1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24085" fill="hold"/>
                                        <p:tgtEl>
                                          <p:spTgt spid="8"/>
                                        </p:tgtEl>
                                      </p:cBhvr>
                                    </p:cmd>
                                  </p:childTnLst>
                                </p:cTn>
                              </p:par>
                              <p:par>
                                <p:cTn id="19" presetID="26" presetClass="emph" presetSubtype="0" fill="hold" nodeType="with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500" fill="hold"/>
                                        <p:tgtEl>
                                          <p:spTgt spid="6"/>
                                        </p:tgtEl>
                                        <p:attrNameLst>
                                          <p:attrName>ppt_x</p:attrName>
                                        </p:attrNameLst>
                                      </p:cBhvr>
                                      <p:tavLst>
                                        <p:tav tm="0">
                                          <p:val>
                                            <p:strVal val="#ppt_x-#ppt_w/2"/>
                                          </p:val>
                                        </p:tav>
                                        <p:tav tm="100000">
                                          <p:val>
                                            <p:strVal val="#ppt_x"/>
                                          </p:val>
                                        </p:tav>
                                      </p:tavLst>
                                    </p:anim>
                                    <p:anim calcmode="lin" valueType="num">
                                      <p:cBhvr>
                                        <p:cTn id="27" dur="1500" fill="hold"/>
                                        <p:tgtEl>
                                          <p:spTgt spid="6"/>
                                        </p:tgtEl>
                                        <p:attrNameLst>
                                          <p:attrName>ppt_y</p:attrName>
                                        </p:attrNameLst>
                                      </p:cBhvr>
                                      <p:tavLst>
                                        <p:tav tm="0">
                                          <p:val>
                                            <p:strVal val="#ppt_y"/>
                                          </p:val>
                                        </p:tav>
                                        <p:tav tm="100000">
                                          <p:val>
                                            <p:strVal val="#ppt_y"/>
                                          </p:val>
                                        </p:tav>
                                      </p:tavLst>
                                    </p:anim>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8"/>
                                        </p:tgtEl>
                                      </p:cBhvr>
                                    </p:cmd>
                                  </p:childTnLst>
                                </p:cTn>
                              </p:par>
                            </p:childTnLst>
                          </p:cTn>
                        </p:par>
                      </p:childTnLst>
                    </p:cTn>
                  </p:par>
                </p:childTnLst>
              </p:cTn>
              <p:nextCondLst>
                <p:cond evt="onClick" delay="0">
                  <p:tgtEl>
                    <p:spTgt spid="8"/>
                  </p:tgtEl>
                </p:cond>
              </p:nextCondLst>
            </p:seq>
            <p:video>
              <p:cMediaNode vol="80000">
                <p:cTn id="35" fill="hold" display="0">
                  <p:stCondLst>
                    <p:cond delay="indefinite"/>
                  </p:stCondLst>
                </p:cTn>
                <p:tgtEl>
                  <p:spTgt spid="8"/>
                </p:tgtEl>
              </p:cMediaNode>
            </p:video>
          </p:childTnLst>
        </p:cTn>
      </p:par>
    </p:tnLst>
    <p:bldLst>
      <p:bldP spid="6" grpId="0" animBg="1"/>
      <p:bldP spid="7" grpId="0" animBg="1"/>
      <p:bldP spid="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8D3B8772-4603-406E-8D87-62919D934EA4}"/>
              </a:ext>
            </a:extLst>
          </p:cNvPr>
          <p:cNvSpPr/>
          <p:nvPr/>
        </p:nvSpPr>
        <p:spPr>
          <a:xfrm>
            <a:off x="7966914" y="4908331"/>
            <a:ext cx="4019195" cy="1439918"/>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44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Ngôi</a:t>
            </a:r>
            <a:r>
              <a:rPr lang="en-BZ" sz="44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44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thứ</a:t>
            </a:r>
            <a:r>
              <a:rPr lang="en-BZ" sz="44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44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ba</a:t>
            </a:r>
            <a:endParaRPr kumimoji="0" lang="en-BZ" sz="44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 name="Hình chữ nhật: Góc Tròn 6">
            <a:extLst>
              <a:ext uri="{FF2B5EF4-FFF2-40B4-BE49-F238E27FC236}">
                <a16:creationId xmlns:a16="http://schemas.microsoft.com/office/drawing/2014/main" id="{A5A4DA0C-062D-4D76-953E-2DF8AFC0F560}"/>
              </a:ext>
            </a:extLst>
          </p:cNvPr>
          <p:cNvSpPr/>
          <p:nvPr/>
        </p:nvSpPr>
        <p:spPr>
          <a:xfrm>
            <a:off x="205890" y="136693"/>
            <a:ext cx="11780219" cy="19381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kern="0" noProof="0" dirty="0">
                <a:solidFill>
                  <a:prstClr val="black"/>
                </a:solidFill>
                <a:latin typeface="Arial" panose="020B0604020202020204" pitchFamily="34" charset="0"/>
                <a:cs typeface="Arial" panose="020B0604020202020204" pitchFamily="34" charset="0"/>
                <a:sym typeface="Arial" panose="020B0604020202020204" pitchFamily="34" charset="0"/>
              </a:rPr>
              <a:t>3</a:t>
            </a:r>
            <a:r>
              <a:rPr kumimoji="0" lang="en-BZ"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Gió</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lạnh</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đầu</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mùa</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được</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kể</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theo</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ngôi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thứ</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mấy</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a:t>
            </a:r>
            <a:endParaRPr kumimoji="0" lang="en-BZ" sz="36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8" name="Đồng hồ bom lửa 10 s">
            <a:hlinkClick r:id="" action="ppaction://media"/>
            <a:extLst>
              <a:ext uri="{FF2B5EF4-FFF2-40B4-BE49-F238E27FC236}">
                <a16:creationId xmlns:a16="http://schemas.microsoft.com/office/drawing/2014/main" id="{6B9A8D82-8EB0-4453-AD85-15F03D1C6C85}"/>
              </a:ext>
            </a:extLst>
          </p:cNvPr>
          <p:cNvPicPr>
            <a:picLocks noChangeAspect="1"/>
          </p:cNvPicPr>
          <p:nvPr>
            <a:videoFile r:link="rId1"/>
            <p:extLst>
              <p:ext uri="{DAA4B4D4-6D71-4841-9C94-3DE7FCFB9230}">
                <p14:media xmlns:p14="http://schemas.microsoft.com/office/powerpoint/2010/main" r:embed="rId2">
                  <p14:trim st="340" end="3672"/>
                </p14:media>
              </p:ext>
            </p:extLst>
          </p:nvPr>
        </p:nvPicPr>
        <p:blipFill>
          <a:blip r:embed="rId6">
            <a:duotone>
              <a:prstClr val="black"/>
              <a:srgbClr val="ED7D31">
                <a:tint val="45000"/>
                <a:satMod val="400000"/>
              </a:srgbClr>
            </a:duotone>
          </a:blip>
          <a:stretch>
            <a:fillRect/>
          </a:stretch>
        </p:blipFill>
        <p:spPr>
          <a:xfrm rot="532714">
            <a:off x="628736" y="3140791"/>
            <a:ext cx="3669035" cy="255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Nhóm 8">
            <a:extLst>
              <a:ext uri="{FF2B5EF4-FFF2-40B4-BE49-F238E27FC236}">
                <a16:creationId xmlns:a16="http://schemas.microsoft.com/office/drawing/2014/main" id="{196CD9AA-CE63-484B-9887-8EB00B3BE07F}"/>
              </a:ext>
            </a:extLst>
          </p:cNvPr>
          <p:cNvGrpSpPr/>
          <p:nvPr/>
        </p:nvGrpSpPr>
        <p:grpSpPr>
          <a:xfrm>
            <a:off x="839971" y="1579418"/>
            <a:ext cx="360756" cy="1849582"/>
            <a:chOff x="839971" y="1105786"/>
            <a:chExt cx="446568" cy="2323214"/>
          </a:xfrm>
        </p:grpSpPr>
        <p:sp>
          <p:nvSpPr>
            <p:cNvPr id="10" name="Hình Bầu dục 9">
              <a:extLst>
                <a:ext uri="{FF2B5EF4-FFF2-40B4-BE49-F238E27FC236}">
                  <a16:creationId xmlns:a16="http://schemas.microsoft.com/office/drawing/2014/main" id="{F31E5AE9-4ED5-4E9D-A7AD-07542AD09178}"/>
                </a:ext>
              </a:extLst>
            </p:cNvPr>
            <p:cNvSpPr/>
            <p:nvPr/>
          </p:nvSpPr>
          <p:spPr>
            <a:xfrm>
              <a:off x="839971" y="1105786"/>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Hình Bầu dục 10">
              <a:extLst>
                <a:ext uri="{FF2B5EF4-FFF2-40B4-BE49-F238E27FC236}">
                  <a16:creationId xmlns:a16="http://schemas.microsoft.com/office/drawing/2014/main" id="{FB869A5A-E499-4AF3-A861-2DC9BCFA64F4}"/>
                </a:ext>
              </a:extLst>
            </p:cNvPr>
            <p:cNvSpPr/>
            <p:nvPr/>
          </p:nvSpPr>
          <p:spPr>
            <a:xfrm>
              <a:off x="839972" y="3023334"/>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Hình chữ nhật: Góc Tròn 11">
              <a:extLst>
                <a:ext uri="{FF2B5EF4-FFF2-40B4-BE49-F238E27FC236}">
                  <a16:creationId xmlns:a16="http://schemas.microsoft.com/office/drawing/2014/main" id="{E3BD546E-72C4-4F69-BA6D-9A50B989C65B}"/>
                </a:ext>
              </a:extLst>
            </p:cNvPr>
            <p:cNvSpPr/>
            <p:nvPr/>
          </p:nvSpPr>
          <p:spPr>
            <a:xfrm>
              <a:off x="941970" y="1318630"/>
              <a:ext cx="185081" cy="1913667"/>
            </a:xfrm>
            <a:prstGeom prst="roundRect">
              <a:avLst/>
            </a:prstGeom>
            <a:gradFill>
              <a:gsLst>
                <a:gs pos="34000">
                  <a:srgbClr val="E7E6E6"/>
                </a:gs>
                <a:gs pos="62000">
                  <a:sysClr val="windowText" lastClr="000000">
                    <a:lumMod val="75000"/>
                    <a:lumOff val="25000"/>
                  </a:sysClr>
                </a:gs>
                <a:gs pos="84000">
                  <a:srgbClr val="E7E6E6"/>
                </a:gs>
              </a:gsLst>
              <a:path path="circle">
                <a:fillToRect l="50000" t="130000" r="50000" b="-3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257200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ppt_x</p:attrName>
                                        </p:attrNameLst>
                                      </p:cBhvr>
                                      <p:tavLst>
                                        <p:tav tm="0">
                                          <p:val>
                                            <p:strVal val="#ppt_x-#ppt_w/2"/>
                                          </p:val>
                                        </p:tav>
                                        <p:tav tm="100000">
                                          <p:val>
                                            <p:strVal val="#ppt_x"/>
                                          </p:val>
                                        </p:tav>
                                      </p:tavLst>
                                    </p:anim>
                                    <p:anim calcmode="lin" valueType="num">
                                      <p:cBhvr>
                                        <p:cTn id="8" dur="1500" fill="hold"/>
                                        <p:tgtEl>
                                          <p:spTgt spid="7"/>
                                        </p:tgtEl>
                                        <p:attrNameLst>
                                          <p:attrName>ppt_y</p:attrName>
                                        </p:attrNameLst>
                                      </p:cBhvr>
                                      <p:tavLst>
                                        <p:tav tm="0">
                                          <p:val>
                                            <p:strVal val="#ppt_y"/>
                                          </p:val>
                                        </p:tav>
                                        <p:tav tm="100000">
                                          <p:val>
                                            <p:strVal val="#ppt_y"/>
                                          </p:val>
                                        </p:tav>
                                      </p:tavLst>
                                    </p:anim>
                                    <p:anim calcmode="lin" valueType="num">
                                      <p:cBhvr>
                                        <p:cTn id="9" dur="1500" fill="hold"/>
                                        <p:tgtEl>
                                          <p:spTgt spid="7"/>
                                        </p:tgtEl>
                                        <p:attrNameLst>
                                          <p:attrName>ppt_w</p:attrName>
                                        </p:attrNameLst>
                                      </p:cBhvr>
                                      <p:tavLst>
                                        <p:tav tm="0">
                                          <p:val>
                                            <p:fltVal val="0"/>
                                          </p:val>
                                        </p:tav>
                                        <p:tav tm="100000">
                                          <p:val>
                                            <p:strVal val="#ppt_w"/>
                                          </p:val>
                                        </p:tav>
                                      </p:tavLst>
                                    </p:anim>
                                    <p:anim calcmode="lin" valueType="num">
                                      <p:cBhvr>
                                        <p:cTn id="10" dur="1500" fill="hold"/>
                                        <p:tgtEl>
                                          <p:spTgt spid="7"/>
                                        </p:tgtEl>
                                        <p:attrNameLst>
                                          <p:attrName>ppt_h</p:attrName>
                                        </p:attrNameLst>
                                      </p:cBhvr>
                                      <p:tavLst>
                                        <p:tav tm="0">
                                          <p:val>
                                            <p:strVal val="#ppt_h"/>
                                          </p:val>
                                        </p:tav>
                                        <p:tav tm="100000">
                                          <p:val>
                                            <p:strVal val="#ppt_h"/>
                                          </p:val>
                                        </p:tav>
                                      </p:tavLst>
                                    </p:anim>
                                  </p:childTnLst>
                                </p:cTn>
                              </p:par>
                              <p:par>
                                <p:cTn id="11" presetID="32" presetClass="emph" presetSubtype="0" repeatCount="indefinite" fill="hold" grpId="1" nodeType="withEffect">
                                  <p:stCondLst>
                                    <p:cond delay="0"/>
                                  </p:stCondLst>
                                  <p:childTnLst>
                                    <p:animRot by="120000">
                                      <p:cBhvr>
                                        <p:cTn id="12" dur="175" fill="hold">
                                          <p:stCondLst>
                                            <p:cond delay="0"/>
                                          </p:stCondLst>
                                        </p:cTn>
                                        <p:tgtEl>
                                          <p:spTgt spid="7"/>
                                        </p:tgtEl>
                                        <p:attrNameLst>
                                          <p:attrName>r</p:attrName>
                                        </p:attrNameLst>
                                      </p:cBhvr>
                                    </p:animRot>
                                    <p:animRot by="-240000">
                                      <p:cBhvr>
                                        <p:cTn id="13" dur="350" fill="hold">
                                          <p:stCondLst>
                                            <p:cond delay="350"/>
                                          </p:stCondLst>
                                        </p:cTn>
                                        <p:tgtEl>
                                          <p:spTgt spid="7"/>
                                        </p:tgtEl>
                                        <p:attrNameLst>
                                          <p:attrName>r</p:attrName>
                                        </p:attrNameLst>
                                      </p:cBhvr>
                                    </p:animRot>
                                    <p:animRot by="240000">
                                      <p:cBhvr>
                                        <p:cTn id="14" dur="350" fill="hold">
                                          <p:stCondLst>
                                            <p:cond delay="700"/>
                                          </p:stCondLst>
                                        </p:cTn>
                                        <p:tgtEl>
                                          <p:spTgt spid="7"/>
                                        </p:tgtEl>
                                        <p:attrNameLst>
                                          <p:attrName>r</p:attrName>
                                        </p:attrNameLst>
                                      </p:cBhvr>
                                    </p:animRot>
                                    <p:animRot by="-240000">
                                      <p:cBhvr>
                                        <p:cTn id="15" dur="350" fill="hold">
                                          <p:stCondLst>
                                            <p:cond delay="1050"/>
                                          </p:stCondLst>
                                        </p:cTn>
                                        <p:tgtEl>
                                          <p:spTgt spid="7"/>
                                        </p:tgtEl>
                                        <p:attrNameLst>
                                          <p:attrName>r</p:attrName>
                                        </p:attrNameLst>
                                      </p:cBhvr>
                                    </p:animRot>
                                    <p:animRot by="120000">
                                      <p:cBhvr>
                                        <p:cTn id="16" dur="350" fill="hold">
                                          <p:stCondLst>
                                            <p:cond delay="1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24085" fill="hold"/>
                                        <p:tgtEl>
                                          <p:spTgt spid="8"/>
                                        </p:tgtEl>
                                      </p:cBhvr>
                                    </p:cmd>
                                  </p:childTnLst>
                                </p:cTn>
                              </p:par>
                              <p:par>
                                <p:cTn id="19" presetID="26" presetClass="emph" presetSubtype="0" fill="hold" nodeType="with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500" fill="hold"/>
                                        <p:tgtEl>
                                          <p:spTgt spid="6"/>
                                        </p:tgtEl>
                                        <p:attrNameLst>
                                          <p:attrName>ppt_x</p:attrName>
                                        </p:attrNameLst>
                                      </p:cBhvr>
                                      <p:tavLst>
                                        <p:tav tm="0">
                                          <p:val>
                                            <p:strVal val="#ppt_x-#ppt_w/2"/>
                                          </p:val>
                                        </p:tav>
                                        <p:tav tm="100000">
                                          <p:val>
                                            <p:strVal val="#ppt_x"/>
                                          </p:val>
                                        </p:tav>
                                      </p:tavLst>
                                    </p:anim>
                                    <p:anim calcmode="lin" valueType="num">
                                      <p:cBhvr>
                                        <p:cTn id="27" dur="1500" fill="hold"/>
                                        <p:tgtEl>
                                          <p:spTgt spid="6"/>
                                        </p:tgtEl>
                                        <p:attrNameLst>
                                          <p:attrName>ppt_y</p:attrName>
                                        </p:attrNameLst>
                                      </p:cBhvr>
                                      <p:tavLst>
                                        <p:tav tm="0">
                                          <p:val>
                                            <p:strVal val="#ppt_y"/>
                                          </p:val>
                                        </p:tav>
                                        <p:tav tm="100000">
                                          <p:val>
                                            <p:strVal val="#ppt_y"/>
                                          </p:val>
                                        </p:tav>
                                      </p:tavLst>
                                    </p:anim>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8"/>
                                        </p:tgtEl>
                                      </p:cBhvr>
                                    </p:cmd>
                                  </p:childTnLst>
                                </p:cTn>
                              </p:par>
                            </p:childTnLst>
                          </p:cTn>
                        </p:par>
                      </p:childTnLst>
                    </p:cTn>
                  </p:par>
                </p:childTnLst>
              </p:cTn>
              <p:nextCondLst>
                <p:cond evt="onClick" delay="0">
                  <p:tgtEl>
                    <p:spTgt spid="8"/>
                  </p:tgtEl>
                </p:cond>
              </p:nextCondLst>
            </p:seq>
            <p:video>
              <p:cMediaNode vol="80000">
                <p:cTn id="35" fill="hold" display="0">
                  <p:stCondLst>
                    <p:cond delay="indefinite"/>
                  </p:stCondLst>
                </p:cTn>
                <p:tgtEl>
                  <p:spTgt spid="8"/>
                </p:tgtEl>
              </p:cMediaNode>
            </p:video>
          </p:childTnLst>
        </p:cTn>
      </p:par>
    </p:tnLst>
    <p:bldLst>
      <p:bldP spid="6" grpId="0" animBg="1"/>
      <p:bldP spid="7" grpId="0" animBg="1"/>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8D3B8772-4603-406E-8D87-62919D934EA4}"/>
              </a:ext>
            </a:extLst>
          </p:cNvPr>
          <p:cNvSpPr/>
          <p:nvPr/>
        </p:nvSpPr>
        <p:spPr>
          <a:xfrm>
            <a:off x="6012874" y="5254015"/>
            <a:ext cx="5973236" cy="11467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4000" b="1" i="1" kern="0" dirty="0" err="1">
                <a:solidFill>
                  <a:prstClr val="black"/>
                </a:solidFill>
                <a:latin typeface="Arial" panose="020B0604020202020204" pitchFamily="34" charset="0"/>
                <a:cs typeface="Arial" panose="020B0604020202020204" pitchFamily="34" charset="0"/>
                <a:sym typeface="Arial" panose="020B0604020202020204" pitchFamily="34" charset="0"/>
              </a:rPr>
              <a:t>Chơi</a:t>
            </a:r>
            <a:r>
              <a:rPr lang="en-BZ" sz="4000" b="1" i="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4000" b="1" i="1" kern="0" dirty="0" err="1">
                <a:solidFill>
                  <a:prstClr val="black"/>
                </a:solidFill>
                <a:latin typeface="Arial" panose="020B0604020202020204" pitchFamily="34" charset="0"/>
                <a:cs typeface="Arial" panose="020B0604020202020204" pitchFamily="34" charset="0"/>
                <a:sym typeface="Arial" panose="020B0604020202020204" pitchFamily="34" charset="0"/>
              </a:rPr>
              <a:t>cùng</a:t>
            </a:r>
            <a:r>
              <a:rPr lang="en-BZ" sz="4000" b="1" i="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4000" b="1" i="1" kern="0" dirty="0" err="1">
                <a:solidFill>
                  <a:prstClr val="black"/>
                </a:solidFill>
                <a:latin typeface="Arial" panose="020B0604020202020204" pitchFamily="34" charset="0"/>
                <a:cs typeface="Arial" panose="020B0604020202020204" pitchFamily="34" charset="0"/>
                <a:sym typeface="Arial" panose="020B0604020202020204" pitchFamily="34" charset="0"/>
              </a:rPr>
              <a:t>mấy</a:t>
            </a:r>
            <a:r>
              <a:rPr lang="en-BZ" sz="4000" b="1" i="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4000" b="1" i="1" kern="0" dirty="0" err="1">
                <a:solidFill>
                  <a:prstClr val="black"/>
                </a:solidFill>
                <a:latin typeface="Arial" panose="020B0604020202020204" pitchFamily="34" charset="0"/>
                <a:cs typeface="Arial" panose="020B0604020202020204" pitchFamily="34" charset="0"/>
                <a:sym typeface="Arial" panose="020B0604020202020204" pitchFamily="34" charset="0"/>
              </a:rPr>
              <a:t>đứa</a:t>
            </a:r>
            <a:r>
              <a:rPr lang="en-BZ" sz="4000" b="1" i="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4000" b="1" i="1" kern="0" dirty="0" err="1">
                <a:solidFill>
                  <a:prstClr val="black"/>
                </a:solidFill>
                <a:latin typeface="Arial" panose="020B0604020202020204" pitchFamily="34" charset="0"/>
                <a:cs typeface="Arial" panose="020B0604020202020204" pitchFamily="34" charset="0"/>
                <a:sym typeface="Arial" panose="020B0604020202020204" pitchFamily="34" charset="0"/>
              </a:rPr>
              <a:t>trẻ</a:t>
            </a:r>
            <a:endParaRPr kumimoji="0" lang="en-BZ" sz="40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 name="Hình chữ nhật: Góc Tròn 6">
            <a:extLst>
              <a:ext uri="{FF2B5EF4-FFF2-40B4-BE49-F238E27FC236}">
                <a16:creationId xmlns:a16="http://schemas.microsoft.com/office/drawing/2014/main" id="{A5A4DA0C-062D-4D76-953E-2DF8AFC0F560}"/>
              </a:ext>
            </a:extLst>
          </p:cNvPr>
          <p:cNvSpPr/>
          <p:nvPr/>
        </p:nvSpPr>
        <p:spPr>
          <a:xfrm>
            <a:off x="205890" y="136693"/>
            <a:ext cx="11780219" cy="19381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4</a:t>
            </a:r>
            <a:r>
              <a:rPr kumimoji="0" lang="en-BZ"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Mục</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đích</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của</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hai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chị</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em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Sơn</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đi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ra</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chợ</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để</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làm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gì</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a:t>
            </a:r>
            <a:endParaRPr kumimoji="0" lang="en-BZ" sz="36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8" name="Đồng hồ bom lửa 10 s">
            <a:hlinkClick r:id="" action="ppaction://media"/>
            <a:extLst>
              <a:ext uri="{FF2B5EF4-FFF2-40B4-BE49-F238E27FC236}">
                <a16:creationId xmlns:a16="http://schemas.microsoft.com/office/drawing/2014/main" id="{6B9A8D82-8EB0-4453-AD85-15F03D1C6C85}"/>
              </a:ext>
            </a:extLst>
          </p:cNvPr>
          <p:cNvPicPr>
            <a:picLocks noChangeAspect="1"/>
          </p:cNvPicPr>
          <p:nvPr>
            <a:videoFile r:link="rId1"/>
            <p:extLst>
              <p:ext uri="{DAA4B4D4-6D71-4841-9C94-3DE7FCFB9230}">
                <p14:media xmlns:p14="http://schemas.microsoft.com/office/powerpoint/2010/main" r:embed="rId2">
                  <p14:trim st="340" end="3672"/>
                </p14:media>
              </p:ext>
            </p:extLst>
          </p:nvPr>
        </p:nvPicPr>
        <p:blipFill>
          <a:blip r:embed="rId6">
            <a:duotone>
              <a:prstClr val="black"/>
              <a:srgbClr val="ED7D31">
                <a:tint val="45000"/>
                <a:satMod val="400000"/>
              </a:srgbClr>
            </a:duotone>
          </a:blip>
          <a:stretch>
            <a:fillRect/>
          </a:stretch>
        </p:blipFill>
        <p:spPr>
          <a:xfrm rot="532714">
            <a:off x="628736" y="3140791"/>
            <a:ext cx="3669035" cy="255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Nhóm 8">
            <a:extLst>
              <a:ext uri="{FF2B5EF4-FFF2-40B4-BE49-F238E27FC236}">
                <a16:creationId xmlns:a16="http://schemas.microsoft.com/office/drawing/2014/main" id="{196CD9AA-CE63-484B-9887-8EB00B3BE07F}"/>
              </a:ext>
            </a:extLst>
          </p:cNvPr>
          <p:cNvGrpSpPr/>
          <p:nvPr/>
        </p:nvGrpSpPr>
        <p:grpSpPr>
          <a:xfrm>
            <a:off x="839971" y="1579418"/>
            <a:ext cx="360756" cy="1849582"/>
            <a:chOff x="839971" y="1105786"/>
            <a:chExt cx="446568" cy="2323214"/>
          </a:xfrm>
        </p:grpSpPr>
        <p:sp>
          <p:nvSpPr>
            <p:cNvPr id="10" name="Hình Bầu dục 9">
              <a:extLst>
                <a:ext uri="{FF2B5EF4-FFF2-40B4-BE49-F238E27FC236}">
                  <a16:creationId xmlns:a16="http://schemas.microsoft.com/office/drawing/2014/main" id="{F31E5AE9-4ED5-4E9D-A7AD-07542AD09178}"/>
                </a:ext>
              </a:extLst>
            </p:cNvPr>
            <p:cNvSpPr/>
            <p:nvPr/>
          </p:nvSpPr>
          <p:spPr>
            <a:xfrm>
              <a:off x="839971" y="1105786"/>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Hình Bầu dục 10">
              <a:extLst>
                <a:ext uri="{FF2B5EF4-FFF2-40B4-BE49-F238E27FC236}">
                  <a16:creationId xmlns:a16="http://schemas.microsoft.com/office/drawing/2014/main" id="{FB869A5A-E499-4AF3-A861-2DC9BCFA64F4}"/>
                </a:ext>
              </a:extLst>
            </p:cNvPr>
            <p:cNvSpPr/>
            <p:nvPr/>
          </p:nvSpPr>
          <p:spPr>
            <a:xfrm>
              <a:off x="839972" y="3023334"/>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Hình chữ nhật: Góc Tròn 11">
              <a:extLst>
                <a:ext uri="{FF2B5EF4-FFF2-40B4-BE49-F238E27FC236}">
                  <a16:creationId xmlns:a16="http://schemas.microsoft.com/office/drawing/2014/main" id="{E3BD546E-72C4-4F69-BA6D-9A50B989C65B}"/>
                </a:ext>
              </a:extLst>
            </p:cNvPr>
            <p:cNvSpPr/>
            <p:nvPr/>
          </p:nvSpPr>
          <p:spPr>
            <a:xfrm>
              <a:off x="941970" y="1318630"/>
              <a:ext cx="185081" cy="1913667"/>
            </a:xfrm>
            <a:prstGeom prst="roundRect">
              <a:avLst/>
            </a:prstGeom>
            <a:gradFill>
              <a:gsLst>
                <a:gs pos="34000">
                  <a:srgbClr val="E7E6E6"/>
                </a:gs>
                <a:gs pos="62000">
                  <a:sysClr val="windowText" lastClr="000000">
                    <a:lumMod val="75000"/>
                    <a:lumOff val="25000"/>
                  </a:sysClr>
                </a:gs>
                <a:gs pos="84000">
                  <a:srgbClr val="E7E6E6"/>
                </a:gs>
              </a:gsLst>
              <a:path path="circle">
                <a:fillToRect l="50000" t="130000" r="50000" b="-3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339919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ppt_x</p:attrName>
                                        </p:attrNameLst>
                                      </p:cBhvr>
                                      <p:tavLst>
                                        <p:tav tm="0">
                                          <p:val>
                                            <p:strVal val="#ppt_x-#ppt_w/2"/>
                                          </p:val>
                                        </p:tav>
                                        <p:tav tm="100000">
                                          <p:val>
                                            <p:strVal val="#ppt_x"/>
                                          </p:val>
                                        </p:tav>
                                      </p:tavLst>
                                    </p:anim>
                                    <p:anim calcmode="lin" valueType="num">
                                      <p:cBhvr>
                                        <p:cTn id="8" dur="1500" fill="hold"/>
                                        <p:tgtEl>
                                          <p:spTgt spid="7"/>
                                        </p:tgtEl>
                                        <p:attrNameLst>
                                          <p:attrName>ppt_y</p:attrName>
                                        </p:attrNameLst>
                                      </p:cBhvr>
                                      <p:tavLst>
                                        <p:tav tm="0">
                                          <p:val>
                                            <p:strVal val="#ppt_y"/>
                                          </p:val>
                                        </p:tav>
                                        <p:tav tm="100000">
                                          <p:val>
                                            <p:strVal val="#ppt_y"/>
                                          </p:val>
                                        </p:tav>
                                      </p:tavLst>
                                    </p:anim>
                                    <p:anim calcmode="lin" valueType="num">
                                      <p:cBhvr>
                                        <p:cTn id="9" dur="1500" fill="hold"/>
                                        <p:tgtEl>
                                          <p:spTgt spid="7"/>
                                        </p:tgtEl>
                                        <p:attrNameLst>
                                          <p:attrName>ppt_w</p:attrName>
                                        </p:attrNameLst>
                                      </p:cBhvr>
                                      <p:tavLst>
                                        <p:tav tm="0">
                                          <p:val>
                                            <p:fltVal val="0"/>
                                          </p:val>
                                        </p:tav>
                                        <p:tav tm="100000">
                                          <p:val>
                                            <p:strVal val="#ppt_w"/>
                                          </p:val>
                                        </p:tav>
                                      </p:tavLst>
                                    </p:anim>
                                    <p:anim calcmode="lin" valueType="num">
                                      <p:cBhvr>
                                        <p:cTn id="10" dur="1500" fill="hold"/>
                                        <p:tgtEl>
                                          <p:spTgt spid="7"/>
                                        </p:tgtEl>
                                        <p:attrNameLst>
                                          <p:attrName>ppt_h</p:attrName>
                                        </p:attrNameLst>
                                      </p:cBhvr>
                                      <p:tavLst>
                                        <p:tav tm="0">
                                          <p:val>
                                            <p:strVal val="#ppt_h"/>
                                          </p:val>
                                        </p:tav>
                                        <p:tav tm="100000">
                                          <p:val>
                                            <p:strVal val="#ppt_h"/>
                                          </p:val>
                                        </p:tav>
                                      </p:tavLst>
                                    </p:anim>
                                  </p:childTnLst>
                                </p:cTn>
                              </p:par>
                              <p:par>
                                <p:cTn id="11" presetID="32" presetClass="emph" presetSubtype="0" repeatCount="indefinite" fill="hold" grpId="1" nodeType="withEffect">
                                  <p:stCondLst>
                                    <p:cond delay="0"/>
                                  </p:stCondLst>
                                  <p:childTnLst>
                                    <p:animRot by="120000">
                                      <p:cBhvr>
                                        <p:cTn id="12" dur="175" fill="hold">
                                          <p:stCondLst>
                                            <p:cond delay="0"/>
                                          </p:stCondLst>
                                        </p:cTn>
                                        <p:tgtEl>
                                          <p:spTgt spid="7"/>
                                        </p:tgtEl>
                                        <p:attrNameLst>
                                          <p:attrName>r</p:attrName>
                                        </p:attrNameLst>
                                      </p:cBhvr>
                                    </p:animRot>
                                    <p:animRot by="-240000">
                                      <p:cBhvr>
                                        <p:cTn id="13" dur="350" fill="hold">
                                          <p:stCondLst>
                                            <p:cond delay="350"/>
                                          </p:stCondLst>
                                        </p:cTn>
                                        <p:tgtEl>
                                          <p:spTgt spid="7"/>
                                        </p:tgtEl>
                                        <p:attrNameLst>
                                          <p:attrName>r</p:attrName>
                                        </p:attrNameLst>
                                      </p:cBhvr>
                                    </p:animRot>
                                    <p:animRot by="240000">
                                      <p:cBhvr>
                                        <p:cTn id="14" dur="350" fill="hold">
                                          <p:stCondLst>
                                            <p:cond delay="700"/>
                                          </p:stCondLst>
                                        </p:cTn>
                                        <p:tgtEl>
                                          <p:spTgt spid="7"/>
                                        </p:tgtEl>
                                        <p:attrNameLst>
                                          <p:attrName>r</p:attrName>
                                        </p:attrNameLst>
                                      </p:cBhvr>
                                    </p:animRot>
                                    <p:animRot by="-240000">
                                      <p:cBhvr>
                                        <p:cTn id="15" dur="350" fill="hold">
                                          <p:stCondLst>
                                            <p:cond delay="1050"/>
                                          </p:stCondLst>
                                        </p:cTn>
                                        <p:tgtEl>
                                          <p:spTgt spid="7"/>
                                        </p:tgtEl>
                                        <p:attrNameLst>
                                          <p:attrName>r</p:attrName>
                                        </p:attrNameLst>
                                      </p:cBhvr>
                                    </p:animRot>
                                    <p:animRot by="120000">
                                      <p:cBhvr>
                                        <p:cTn id="16" dur="350" fill="hold">
                                          <p:stCondLst>
                                            <p:cond delay="1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24085" fill="hold"/>
                                        <p:tgtEl>
                                          <p:spTgt spid="8"/>
                                        </p:tgtEl>
                                      </p:cBhvr>
                                    </p:cmd>
                                  </p:childTnLst>
                                </p:cTn>
                              </p:par>
                              <p:par>
                                <p:cTn id="19" presetID="26" presetClass="emph" presetSubtype="0" fill="hold" nodeType="with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500" fill="hold"/>
                                        <p:tgtEl>
                                          <p:spTgt spid="6"/>
                                        </p:tgtEl>
                                        <p:attrNameLst>
                                          <p:attrName>ppt_x</p:attrName>
                                        </p:attrNameLst>
                                      </p:cBhvr>
                                      <p:tavLst>
                                        <p:tav tm="0">
                                          <p:val>
                                            <p:strVal val="#ppt_x-#ppt_w/2"/>
                                          </p:val>
                                        </p:tav>
                                        <p:tav tm="100000">
                                          <p:val>
                                            <p:strVal val="#ppt_x"/>
                                          </p:val>
                                        </p:tav>
                                      </p:tavLst>
                                    </p:anim>
                                    <p:anim calcmode="lin" valueType="num">
                                      <p:cBhvr>
                                        <p:cTn id="27" dur="1500" fill="hold"/>
                                        <p:tgtEl>
                                          <p:spTgt spid="6"/>
                                        </p:tgtEl>
                                        <p:attrNameLst>
                                          <p:attrName>ppt_y</p:attrName>
                                        </p:attrNameLst>
                                      </p:cBhvr>
                                      <p:tavLst>
                                        <p:tav tm="0">
                                          <p:val>
                                            <p:strVal val="#ppt_y"/>
                                          </p:val>
                                        </p:tav>
                                        <p:tav tm="100000">
                                          <p:val>
                                            <p:strVal val="#ppt_y"/>
                                          </p:val>
                                        </p:tav>
                                      </p:tavLst>
                                    </p:anim>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8"/>
                                        </p:tgtEl>
                                      </p:cBhvr>
                                    </p:cmd>
                                  </p:childTnLst>
                                </p:cTn>
                              </p:par>
                            </p:childTnLst>
                          </p:cTn>
                        </p:par>
                      </p:childTnLst>
                    </p:cTn>
                  </p:par>
                </p:childTnLst>
              </p:cTn>
              <p:nextCondLst>
                <p:cond evt="onClick" delay="0">
                  <p:tgtEl>
                    <p:spTgt spid="8"/>
                  </p:tgtEl>
                </p:cond>
              </p:nextCondLst>
            </p:seq>
            <p:video>
              <p:cMediaNode vol="80000">
                <p:cTn id="35" fill="hold" display="0">
                  <p:stCondLst>
                    <p:cond delay="indefinite"/>
                  </p:stCondLst>
                </p:cTn>
                <p:tgtEl>
                  <p:spTgt spid="8"/>
                </p:tgtEl>
              </p:cMediaNode>
            </p:video>
          </p:childTnLst>
        </p:cTn>
      </p:par>
    </p:tnLst>
    <p:bldLst>
      <p:bldP spid="6" grpId="0" animBg="1"/>
      <p:bldP spid="7" grpId="0" animBg="1"/>
      <p:bldP spid="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8D3B8772-4603-406E-8D87-62919D934EA4}"/>
              </a:ext>
            </a:extLst>
          </p:cNvPr>
          <p:cNvSpPr/>
          <p:nvPr/>
        </p:nvSpPr>
        <p:spPr>
          <a:xfrm>
            <a:off x="6012874" y="5254015"/>
            <a:ext cx="5973236" cy="11467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40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Động</a:t>
            </a:r>
            <a:r>
              <a:rPr lang="en-BZ" sz="40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40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lòng</a:t>
            </a:r>
            <a:r>
              <a:rPr lang="en-BZ" sz="40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40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thương</a:t>
            </a:r>
            <a:endParaRPr kumimoji="0" lang="en-BZ" sz="40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 name="Hình chữ nhật: Góc Tròn 6">
            <a:extLst>
              <a:ext uri="{FF2B5EF4-FFF2-40B4-BE49-F238E27FC236}">
                <a16:creationId xmlns:a16="http://schemas.microsoft.com/office/drawing/2014/main" id="{A5A4DA0C-062D-4D76-953E-2DF8AFC0F560}"/>
              </a:ext>
            </a:extLst>
          </p:cNvPr>
          <p:cNvSpPr/>
          <p:nvPr/>
        </p:nvSpPr>
        <p:spPr>
          <a:xfrm>
            <a:off x="205890" y="136693"/>
            <a:ext cx="11780219" cy="19381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kern="0" noProof="0" dirty="0">
                <a:solidFill>
                  <a:prstClr val="black"/>
                </a:solidFill>
                <a:latin typeface="Arial" panose="020B0604020202020204" pitchFamily="34" charset="0"/>
                <a:cs typeface="Arial" panose="020B0604020202020204" pitchFamily="34" charset="0"/>
                <a:sym typeface="Arial" panose="020B0604020202020204" pitchFamily="34" charset="0"/>
              </a:rPr>
              <a:t>5</a:t>
            </a:r>
            <a:r>
              <a:rPr kumimoji="0" lang="en-BZ"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Khi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thấy</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bọn</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trẻ</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ăn</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mặc</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rách</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rưới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Sơn</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cảm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thấy</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như</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thế</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nào</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a:t>
            </a:r>
            <a:endParaRPr kumimoji="0" lang="en-BZ" sz="36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8" name="Đồng hồ bom lửa 10 s">
            <a:hlinkClick r:id="" action="ppaction://media"/>
            <a:extLst>
              <a:ext uri="{FF2B5EF4-FFF2-40B4-BE49-F238E27FC236}">
                <a16:creationId xmlns:a16="http://schemas.microsoft.com/office/drawing/2014/main" id="{6B9A8D82-8EB0-4453-AD85-15F03D1C6C85}"/>
              </a:ext>
            </a:extLst>
          </p:cNvPr>
          <p:cNvPicPr>
            <a:picLocks noChangeAspect="1"/>
          </p:cNvPicPr>
          <p:nvPr>
            <a:videoFile r:link="rId1"/>
            <p:extLst>
              <p:ext uri="{DAA4B4D4-6D71-4841-9C94-3DE7FCFB9230}">
                <p14:media xmlns:p14="http://schemas.microsoft.com/office/powerpoint/2010/main" r:embed="rId2">
                  <p14:trim st="340" end="3672"/>
                </p14:media>
              </p:ext>
            </p:extLst>
          </p:nvPr>
        </p:nvPicPr>
        <p:blipFill>
          <a:blip r:embed="rId6">
            <a:duotone>
              <a:prstClr val="black"/>
              <a:srgbClr val="ED7D31">
                <a:tint val="45000"/>
                <a:satMod val="400000"/>
              </a:srgbClr>
            </a:duotone>
          </a:blip>
          <a:stretch>
            <a:fillRect/>
          </a:stretch>
        </p:blipFill>
        <p:spPr>
          <a:xfrm rot="532714">
            <a:off x="628736" y="3140791"/>
            <a:ext cx="3669035" cy="255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Nhóm 8">
            <a:extLst>
              <a:ext uri="{FF2B5EF4-FFF2-40B4-BE49-F238E27FC236}">
                <a16:creationId xmlns:a16="http://schemas.microsoft.com/office/drawing/2014/main" id="{196CD9AA-CE63-484B-9887-8EB00B3BE07F}"/>
              </a:ext>
            </a:extLst>
          </p:cNvPr>
          <p:cNvGrpSpPr/>
          <p:nvPr/>
        </p:nvGrpSpPr>
        <p:grpSpPr>
          <a:xfrm>
            <a:off x="839971" y="1579418"/>
            <a:ext cx="360756" cy="1849582"/>
            <a:chOff x="839971" y="1105786"/>
            <a:chExt cx="446568" cy="2323214"/>
          </a:xfrm>
        </p:grpSpPr>
        <p:sp>
          <p:nvSpPr>
            <p:cNvPr id="10" name="Hình Bầu dục 9">
              <a:extLst>
                <a:ext uri="{FF2B5EF4-FFF2-40B4-BE49-F238E27FC236}">
                  <a16:creationId xmlns:a16="http://schemas.microsoft.com/office/drawing/2014/main" id="{F31E5AE9-4ED5-4E9D-A7AD-07542AD09178}"/>
                </a:ext>
              </a:extLst>
            </p:cNvPr>
            <p:cNvSpPr/>
            <p:nvPr/>
          </p:nvSpPr>
          <p:spPr>
            <a:xfrm>
              <a:off x="839971" y="1105786"/>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Hình Bầu dục 10">
              <a:extLst>
                <a:ext uri="{FF2B5EF4-FFF2-40B4-BE49-F238E27FC236}">
                  <a16:creationId xmlns:a16="http://schemas.microsoft.com/office/drawing/2014/main" id="{FB869A5A-E499-4AF3-A861-2DC9BCFA64F4}"/>
                </a:ext>
              </a:extLst>
            </p:cNvPr>
            <p:cNvSpPr/>
            <p:nvPr/>
          </p:nvSpPr>
          <p:spPr>
            <a:xfrm>
              <a:off x="839972" y="3023334"/>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Hình chữ nhật: Góc Tròn 11">
              <a:extLst>
                <a:ext uri="{FF2B5EF4-FFF2-40B4-BE49-F238E27FC236}">
                  <a16:creationId xmlns:a16="http://schemas.microsoft.com/office/drawing/2014/main" id="{E3BD546E-72C4-4F69-BA6D-9A50B989C65B}"/>
                </a:ext>
              </a:extLst>
            </p:cNvPr>
            <p:cNvSpPr/>
            <p:nvPr/>
          </p:nvSpPr>
          <p:spPr>
            <a:xfrm>
              <a:off x="941970" y="1318630"/>
              <a:ext cx="185081" cy="1913667"/>
            </a:xfrm>
            <a:prstGeom prst="roundRect">
              <a:avLst/>
            </a:prstGeom>
            <a:gradFill>
              <a:gsLst>
                <a:gs pos="34000">
                  <a:srgbClr val="E7E6E6"/>
                </a:gs>
                <a:gs pos="62000">
                  <a:sysClr val="windowText" lastClr="000000">
                    <a:lumMod val="75000"/>
                    <a:lumOff val="25000"/>
                  </a:sysClr>
                </a:gs>
                <a:gs pos="84000">
                  <a:srgbClr val="E7E6E6"/>
                </a:gs>
              </a:gsLst>
              <a:path path="circle">
                <a:fillToRect l="50000" t="130000" r="50000" b="-3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74161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ppt_x</p:attrName>
                                        </p:attrNameLst>
                                      </p:cBhvr>
                                      <p:tavLst>
                                        <p:tav tm="0">
                                          <p:val>
                                            <p:strVal val="#ppt_x-#ppt_w/2"/>
                                          </p:val>
                                        </p:tav>
                                        <p:tav tm="100000">
                                          <p:val>
                                            <p:strVal val="#ppt_x"/>
                                          </p:val>
                                        </p:tav>
                                      </p:tavLst>
                                    </p:anim>
                                    <p:anim calcmode="lin" valueType="num">
                                      <p:cBhvr>
                                        <p:cTn id="8" dur="1500" fill="hold"/>
                                        <p:tgtEl>
                                          <p:spTgt spid="7"/>
                                        </p:tgtEl>
                                        <p:attrNameLst>
                                          <p:attrName>ppt_y</p:attrName>
                                        </p:attrNameLst>
                                      </p:cBhvr>
                                      <p:tavLst>
                                        <p:tav tm="0">
                                          <p:val>
                                            <p:strVal val="#ppt_y"/>
                                          </p:val>
                                        </p:tav>
                                        <p:tav tm="100000">
                                          <p:val>
                                            <p:strVal val="#ppt_y"/>
                                          </p:val>
                                        </p:tav>
                                      </p:tavLst>
                                    </p:anim>
                                    <p:anim calcmode="lin" valueType="num">
                                      <p:cBhvr>
                                        <p:cTn id="9" dur="1500" fill="hold"/>
                                        <p:tgtEl>
                                          <p:spTgt spid="7"/>
                                        </p:tgtEl>
                                        <p:attrNameLst>
                                          <p:attrName>ppt_w</p:attrName>
                                        </p:attrNameLst>
                                      </p:cBhvr>
                                      <p:tavLst>
                                        <p:tav tm="0">
                                          <p:val>
                                            <p:fltVal val="0"/>
                                          </p:val>
                                        </p:tav>
                                        <p:tav tm="100000">
                                          <p:val>
                                            <p:strVal val="#ppt_w"/>
                                          </p:val>
                                        </p:tav>
                                      </p:tavLst>
                                    </p:anim>
                                    <p:anim calcmode="lin" valueType="num">
                                      <p:cBhvr>
                                        <p:cTn id="10" dur="1500" fill="hold"/>
                                        <p:tgtEl>
                                          <p:spTgt spid="7"/>
                                        </p:tgtEl>
                                        <p:attrNameLst>
                                          <p:attrName>ppt_h</p:attrName>
                                        </p:attrNameLst>
                                      </p:cBhvr>
                                      <p:tavLst>
                                        <p:tav tm="0">
                                          <p:val>
                                            <p:strVal val="#ppt_h"/>
                                          </p:val>
                                        </p:tav>
                                        <p:tav tm="100000">
                                          <p:val>
                                            <p:strVal val="#ppt_h"/>
                                          </p:val>
                                        </p:tav>
                                      </p:tavLst>
                                    </p:anim>
                                  </p:childTnLst>
                                </p:cTn>
                              </p:par>
                              <p:par>
                                <p:cTn id="11" presetID="32" presetClass="emph" presetSubtype="0" repeatCount="indefinite" fill="hold" grpId="1" nodeType="withEffect">
                                  <p:stCondLst>
                                    <p:cond delay="0"/>
                                  </p:stCondLst>
                                  <p:childTnLst>
                                    <p:animRot by="120000">
                                      <p:cBhvr>
                                        <p:cTn id="12" dur="175" fill="hold">
                                          <p:stCondLst>
                                            <p:cond delay="0"/>
                                          </p:stCondLst>
                                        </p:cTn>
                                        <p:tgtEl>
                                          <p:spTgt spid="7"/>
                                        </p:tgtEl>
                                        <p:attrNameLst>
                                          <p:attrName>r</p:attrName>
                                        </p:attrNameLst>
                                      </p:cBhvr>
                                    </p:animRot>
                                    <p:animRot by="-240000">
                                      <p:cBhvr>
                                        <p:cTn id="13" dur="350" fill="hold">
                                          <p:stCondLst>
                                            <p:cond delay="350"/>
                                          </p:stCondLst>
                                        </p:cTn>
                                        <p:tgtEl>
                                          <p:spTgt spid="7"/>
                                        </p:tgtEl>
                                        <p:attrNameLst>
                                          <p:attrName>r</p:attrName>
                                        </p:attrNameLst>
                                      </p:cBhvr>
                                    </p:animRot>
                                    <p:animRot by="240000">
                                      <p:cBhvr>
                                        <p:cTn id="14" dur="350" fill="hold">
                                          <p:stCondLst>
                                            <p:cond delay="700"/>
                                          </p:stCondLst>
                                        </p:cTn>
                                        <p:tgtEl>
                                          <p:spTgt spid="7"/>
                                        </p:tgtEl>
                                        <p:attrNameLst>
                                          <p:attrName>r</p:attrName>
                                        </p:attrNameLst>
                                      </p:cBhvr>
                                    </p:animRot>
                                    <p:animRot by="-240000">
                                      <p:cBhvr>
                                        <p:cTn id="15" dur="350" fill="hold">
                                          <p:stCondLst>
                                            <p:cond delay="1050"/>
                                          </p:stCondLst>
                                        </p:cTn>
                                        <p:tgtEl>
                                          <p:spTgt spid="7"/>
                                        </p:tgtEl>
                                        <p:attrNameLst>
                                          <p:attrName>r</p:attrName>
                                        </p:attrNameLst>
                                      </p:cBhvr>
                                    </p:animRot>
                                    <p:animRot by="120000">
                                      <p:cBhvr>
                                        <p:cTn id="16" dur="350" fill="hold">
                                          <p:stCondLst>
                                            <p:cond delay="1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24085" fill="hold"/>
                                        <p:tgtEl>
                                          <p:spTgt spid="8"/>
                                        </p:tgtEl>
                                      </p:cBhvr>
                                    </p:cmd>
                                  </p:childTnLst>
                                </p:cTn>
                              </p:par>
                              <p:par>
                                <p:cTn id="19" presetID="26" presetClass="emph" presetSubtype="0" fill="hold" nodeType="with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500" fill="hold"/>
                                        <p:tgtEl>
                                          <p:spTgt spid="6"/>
                                        </p:tgtEl>
                                        <p:attrNameLst>
                                          <p:attrName>ppt_x</p:attrName>
                                        </p:attrNameLst>
                                      </p:cBhvr>
                                      <p:tavLst>
                                        <p:tav tm="0">
                                          <p:val>
                                            <p:strVal val="#ppt_x-#ppt_w/2"/>
                                          </p:val>
                                        </p:tav>
                                        <p:tav tm="100000">
                                          <p:val>
                                            <p:strVal val="#ppt_x"/>
                                          </p:val>
                                        </p:tav>
                                      </p:tavLst>
                                    </p:anim>
                                    <p:anim calcmode="lin" valueType="num">
                                      <p:cBhvr>
                                        <p:cTn id="27" dur="1500" fill="hold"/>
                                        <p:tgtEl>
                                          <p:spTgt spid="6"/>
                                        </p:tgtEl>
                                        <p:attrNameLst>
                                          <p:attrName>ppt_y</p:attrName>
                                        </p:attrNameLst>
                                      </p:cBhvr>
                                      <p:tavLst>
                                        <p:tav tm="0">
                                          <p:val>
                                            <p:strVal val="#ppt_y"/>
                                          </p:val>
                                        </p:tav>
                                        <p:tav tm="100000">
                                          <p:val>
                                            <p:strVal val="#ppt_y"/>
                                          </p:val>
                                        </p:tav>
                                      </p:tavLst>
                                    </p:anim>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8"/>
                                        </p:tgtEl>
                                      </p:cBhvr>
                                    </p:cmd>
                                  </p:childTnLst>
                                </p:cTn>
                              </p:par>
                            </p:childTnLst>
                          </p:cTn>
                        </p:par>
                      </p:childTnLst>
                    </p:cTn>
                  </p:par>
                </p:childTnLst>
              </p:cTn>
              <p:nextCondLst>
                <p:cond evt="onClick" delay="0">
                  <p:tgtEl>
                    <p:spTgt spid="8"/>
                  </p:tgtEl>
                </p:cond>
              </p:nextCondLst>
            </p:seq>
            <p:video>
              <p:cMediaNode vol="80000">
                <p:cTn id="35" fill="hold" display="0">
                  <p:stCondLst>
                    <p:cond delay="indefinite"/>
                  </p:stCondLst>
                </p:cTn>
                <p:tgtEl>
                  <p:spTgt spid="8"/>
                </p:tgtEl>
              </p:cMediaNode>
            </p:video>
          </p:childTnLst>
        </p:cTn>
      </p:par>
    </p:tnLst>
    <p:bldLst>
      <p:bldP spid="6" grpId="0" animBg="1"/>
      <p:bldP spid="7" grpId="0" animBg="1"/>
      <p:bldP spid="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8D3B8772-4603-406E-8D87-62919D934EA4}"/>
              </a:ext>
            </a:extLst>
          </p:cNvPr>
          <p:cNvSpPr/>
          <p:nvPr/>
        </p:nvSpPr>
        <p:spPr>
          <a:xfrm>
            <a:off x="5969876" y="4960883"/>
            <a:ext cx="6016234" cy="1439918"/>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Khi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đứng</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đợi</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chị</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Lan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về</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lấy</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áo</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cho</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Hiên</a:t>
            </a:r>
            <a:endParaRPr kumimoji="0" lang="en-BZ" sz="3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 name="Hình chữ nhật: Góc Tròn 6">
            <a:extLst>
              <a:ext uri="{FF2B5EF4-FFF2-40B4-BE49-F238E27FC236}">
                <a16:creationId xmlns:a16="http://schemas.microsoft.com/office/drawing/2014/main" id="{A5A4DA0C-062D-4D76-953E-2DF8AFC0F560}"/>
              </a:ext>
            </a:extLst>
          </p:cNvPr>
          <p:cNvSpPr/>
          <p:nvPr/>
        </p:nvSpPr>
        <p:spPr>
          <a:xfrm>
            <a:off x="205890" y="136693"/>
            <a:ext cx="11780219" cy="19381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kern="0" noProof="0" dirty="0">
                <a:solidFill>
                  <a:prstClr val="black"/>
                </a:solidFill>
                <a:latin typeface="Arial" panose="020B0604020202020204" pitchFamily="34" charset="0"/>
                <a:cs typeface="Arial" panose="020B0604020202020204" pitchFamily="34" charset="0"/>
                <a:sym typeface="Arial" panose="020B0604020202020204" pitchFamily="34" charset="0"/>
              </a:rPr>
              <a:t>6</a:t>
            </a:r>
            <a:r>
              <a:rPr kumimoji="0" lang="en-BZ"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Cảm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giác</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thấy</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ấm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áp</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vui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vui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xuất</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hiện</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trong</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Sơn</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khi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nào</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a:t>
            </a:r>
            <a:endParaRPr kumimoji="0" lang="en-BZ" sz="36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8" name="Đồng hồ bom lửa 10 s">
            <a:hlinkClick r:id="" action="ppaction://media"/>
            <a:extLst>
              <a:ext uri="{FF2B5EF4-FFF2-40B4-BE49-F238E27FC236}">
                <a16:creationId xmlns:a16="http://schemas.microsoft.com/office/drawing/2014/main" id="{6B9A8D82-8EB0-4453-AD85-15F03D1C6C85}"/>
              </a:ext>
            </a:extLst>
          </p:cNvPr>
          <p:cNvPicPr>
            <a:picLocks noChangeAspect="1"/>
          </p:cNvPicPr>
          <p:nvPr>
            <a:videoFile r:link="rId1"/>
            <p:extLst>
              <p:ext uri="{DAA4B4D4-6D71-4841-9C94-3DE7FCFB9230}">
                <p14:media xmlns:p14="http://schemas.microsoft.com/office/powerpoint/2010/main" r:embed="rId2">
                  <p14:trim st="340" end="3672"/>
                </p14:media>
              </p:ext>
            </p:extLst>
          </p:nvPr>
        </p:nvPicPr>
        <p:blipFill>
          <a:blip r:embed="rId6">
            <a:duotone>
              <a:prstClr val="black"/>
              <a:srgbClr val="ED7D31">
                <a:tint val="45000"/>
                <a:satMod val="400000"/>
              </a:srgbClr>
            </a:duotone>
          </a:blip>
          <a:stretch>
            <a:fillRect/>
          </a:stretch>
        </p:blipFill>
        <p:spPr>
          <a:xfrm rot="532714">
            <a:off x="628736" y="3140791"/>
            <a:ext cx="3669035" cy="255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Nhóm 8">
            <a:extLst>
              <a:ext uri="{FF2B5EF4-FFF2-40B4-BE49-F238E27FC236}">
                <a16:creationId xmlns:a16="http://schemas.microsoft.com/office/drawing/2014/main" id="{196CD9AA-CE63-484B-9887-8EB00B3BE07F}"/>
              </a:ext>
            </a:extLst>
          </p:cNvPr>
          <p:cNvGrpSpPr/>
          <p:nvPr/>
        </p:nvGrpSpPr>
        <p:grpSpPr>
          <a:xfrm>
            <a:off x="839971" y="1579418"/>
            <a:ext cx="360756" cy="1849582"/>
            <a:chOff x="839971" y="1105786"/>
            <a:chExt cx="446568" cy="2323214"/>
          </a:xfrm>
        </p:grpSpPr>
        <p:sp>
          <p:nvSpPr>
            <p:cNvPr id="10" name="Hình Bầu dục 9">
              <a:extLst>
                <a:ext uri="{FF2B5EF4-FFF2-40B4-BE49-F238E27FC236}">
                  <a16:creationId xmlns:a16="http://schemas.microsoft.com/office/drawing/2014/main" id="{F31E5AE9-4ED5-4E9D-A7AD-07542AD09178}"/>
                </a:ext>
              </a:extLst>
            </p:cNvPr>
            <p:cNvSpPr/>
            <p:nvPr/>
          </p:nvSpPr>
          <p:spPr>
            <a:xfrm>
              <a:off x="839971" y="1105786"/>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Hình Bầu dục 10">
              <a:extLst>
                <a:ext uri="{FF2B5EF4-FFF2-40B4-BE49-F238E27FC236}">
                  <a16:creationId xmlns:a16="http://schemas.microsoft.com/office/drawing/2014/main" id="{FB869A5A-E499-4AF3-A861-2DC9BCFA64F4}"/>
                </a:ext>
              </a:extLst>
            </p:cNvPr>
            <p:cNvSpPr/>
            <p:nvPr/>
          </p:nvSpPr>
          <p:spPr>
            <a:xfrm>
              <a:off x="839972" y="3023334"/>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Hình chữ nhật: Góc Tròn 11">
              <a:extLst>
                <a:ext uri="{FF2B5EF4-FFF2-40B4-BE49-F238E27FC236}">
                  <a16:creationId xmlns:a16="http://schemas.microsoft.com/office/drawing/2014/main" id="{E3BD546E-72C4-4F69-BA6D-9A50B989C65B}"/>
                </a:ext>
              </a:extLst>
            </p:cNvPr>
            <p:cNvSpPr/>
            <p:nvPr/>
          </p:nvSpPr>
          <p:spPr>
            <a:xfrm>
              <a:off x="941970" y="1318630"/>
              <a:ext cx="185081" cy="1913667"/>
            </a:xfrm>
            <a:prstGeom prst="roundRect">
              <a:avLst/>
            </a:prstGeom>
            <a:gradFill>
              <a:gsLst>
                <a:gs pos="34000">
                  <a:srgbClr val="E7E6E6"/>
                </a:gs>
                <a:gs pos="62000">
                  <a:sysClr val="windowText" lastClr="000000">
                    <a:lumMod val="75000"/>
                    <a:lumOff val="25000"/>
                  </a:sysClr>
                </a:gs>
                <a:gs pos="84000">
                  <a:srgbClr val="E7E6E6"/>
                </a:gs>
              </a:gsLst>
              <a:path path="circle">
                <a:fillToRect l="50000" t="130000" r="50000" b="-3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315076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ppt_x</p:attrName>
                                        </p:attrNameLst>
                                      </p:cBhvr>
                                      <p:tavLst>
                                        <p:tav tm="0">
                                          <p:val>
                                            <p:strVal val="#ppt_x-#ppt_w/2"/>
                                          </p:val>
                                        </p:tav>
                                        <p:tav tm="100000">
                                          <p:val>
                                            <p:strVal val="#ppt_x"/>
                                          </p:val>
                                        </p:tav>
                                      </p:tavLst>
                                    </p:anim>
                                    <p:anim calcmode="lin" valueType="num">
                                      <p:cBhvr>
                                        <p:cTn id="8" dur="1500" fill="hold"/>
                                        <p:tgtEl>
                                          <p:spTgt spid="7"/>
                                        </p:tgtEl>
                                        <p:attrNameLst>
                                          <p:attrName>ppt_y</p:attrName>
                                        </p:attrNameLst>
                                      </p:cBhvr>
                                      <p:tavLst>
                                        <p:tav tm="0">
                                          <p:val>
                                            <p:strVal val="#ppt_y"/>
                                          </p:val>
                                        </p:tav>
                                        <p:tav tm="100000">
                                          <p:val>
                                            <p:strVal val="#ppt_y"/>
                                          </p:val>
                                        </p:tav>
                                      </p:tavLst>
                                    </p:anim>
                                    <p:anim calcmode="lin" valueType="num">
                                      <p:cBhvr>
                                        <p:cTn id="9" dur="1500" fill="hold"/>
                                        <p:tgtEl>
                                          <p:spTgt spid="7"/>
                                        </p:tgtEl>
                                        <p:attrNameLst>
                                          <p:attrName>ppt_w</p:attrName>
                                        </p:attrNameLst>
                                      </p:cBhvr>
                                      <p:tavLst>
                                        <p:tav tm="0">
                                          <p:val>
                                            <p:fltVal val="0"/>
                                          </p:val>
                                        </p:tav>
                                        <p:tav tm="100000">
                                          <p:val>
                                            <p:strVal val="#ppt_w"/>
                                          </p:val>
                                        </p:tav>
                                      </p:tavLst>
                                    </p:anim>
                                    <p:anim calcmode="lin" valueType="num">
                                      <p:cBhvr>
                                        <p:cTn id="10" dur="1500" fill="hold"/>
                                        <p:tgtEl>
                                          <p:spTgt spid="7"/>
                                        </p:tgtEl>
                                        <p:attrNameLst>
                                          <p:attrName>ppt_h</p:attrName>
                                        </p:attrNameLst>
                                      </p:cBhvr>
                                      <p:tavLst>
                                        <p:tav tm="0">
                                          <p:val>
                                            <p:strVal val="#ppt_h"/>
                                          </p:val>
                                        </p:tav>
                                        <p:tav tm="100000">
                                          <p:val>
                                            <p:strVal val="#ppt_h"/>
                                          </p:val>
                                        </p:tav>
                                      </p:tavLst>
                                    </p:anim>
                                  </p:childTnLst>
                                </p:cTn>
                              </p:par>
                              <p:par>
                                <p:cTn id="11" presetID="32" presetClass="emph" presetSubtype="0" repeatCount="indefinite" fill="hold" grpId="1" nodeType="withEffect">
                                  <p:stCondLst>
                                    <p:cond delay="0"/>
                                  </p:stCondLst>
                                  <p:childTnLst>
                                    <p:animRot by="120000">
                                      <p:cBhvr>
                                        <p:cTn id="12" dur="175" fill="hold">
                                          <p:stCondLst>
                                            <p:cond delay="0"/>
                                          </p:stCondLst>
                                        </p:cTn>
                                        <p:tgtEl>
                                          <p:spTgt spid="7"/>
                                        </p:tgtEl>
                                        <p:attrNameLst>
                                          <p:attrName>r</p:attrName>
                                        </p:attrNameLst>
                                      </p:cBhvr>
                                    </p:animRot>
                                    <p:animRot by="-240000">
                                      <p:cBhvr>
                                        <p:cTn id="13" dur="350" fill="hold">
                                          <p:stCondLst>
                                            <p:cond delay="350"/>
                                          </p:stCondLst>
                                        </p:cTn>
                                        <p:tgtEl>
                                          <p:spTgt spid="7"/>
                                        </p:tgtEl>
                                        <p:attrNameLst>
                                          <p:attrName>r</p:attrName>
                                        </p:attrNameLst>
                                      </p:cBhvr>
                                    </p:animRot>
                                    <p:animRot by="240000">
                                      <p:cBhvr>
                                        <p:cTn id="14" dur="350" fill="hold">
                                          <p:stCondLst>
                                            <p:cond delay="700"/>
                                          </p:stCondLst>
                                        </p:cTn>
                                        <p:tgtEl>
                                          <p:spTgt spid="7"/>
                                        </p:tgtEl>
                                        <p:attrNameLst>
                                          <p:attrName>r</p:attrName>
                                        </p:attrNameLst>
                                      </p:cBhvr>
                                    </p:animRot>
                                    <p:animRot by="-240000">
                                      <p:cBhvr>
                                        <p:cTn id="15" dur="350" fill="hold">
                                          <p:stCondLst>
                                            <p:cond delay="1050"/>
                                          </p:stCondLst>
                                        </p:cTn>
                                        <p:tgtEl>
                                          <p:spTgt spid="7"/>
                                        </p:tgtEl>
                                        <p:attrNameLst>
                                          <p:attrName>r</p:attrName>
                                        </p:attrNameLst>
                                      </p:cBhvr>
                                    </p:animRot>
                                    <p:animRot by="120000">
                                      <p:cBhvr>
                                        <p:cTn id="16" dur="350" fill="hold">
                                          <p:stCondLst>
                                            <p:cond delay="1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24085" fill="hold"/>
                                        <p:tgtEl>
                                          <p:spTgt spid="8"/>
                                        </p:tgtEl>
                                      </p:cBhvr>
                                    </p:cmd>
                                  </p:childTnLst>
                                </p:cTn>
                              </p:par>
                              <p:par>
                                <p:cTn id="19" presetID="26" presetClass="emph" presetSubtype="0" fill="hold" nodeType="with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500" fill="hold"/>
                                        <p:tgtEl>
                                          <p:spTgt spid="6"/>
                                        </p:tgtEl>
                                        <p:attrNameLst>
                                          <p:attrName>ppt_x</p:attrName>
                                        </p:attrNameLst>
                                      </p:cBhvr>
                                      <p:tavLst>
                                        <p:tav tm="0">
                                          <p:val>
                                            <p:strVal val="#ppt_x-#ppt_w/2"/>
                                          </p:val>
                                        </p:tav>
                                        <p:tav tm="100000">
                                          <p:val>
                                            <p:strVal val="#ppt_x"/>
                                          </p:val>
                                        </p:tav>
                                      </p:tavLst>
                                    </p:anim>
                                    <p:anim calcmode="lin" valueType="num">
                                      <p:cBhvr>
                                        <p:cTn id="27" dur="1500" fill="hold"/>
                                        <p:tgtEl>
                                          <p:spTgt spid="6"/>
                                        </p:tgtEl>
                                        <p:attrNameLst>
                                          <p:attrName>ppt_y</p:attrName>
                                        </p:attrNameLst>
                                      </p:cBhvr>
                                      <p:tavLst>
                                        <p:tav tm="0">
                                          <p:val>
                                            <p:strVal val="#ppt_y"/>
                                          </p:val>
                                        </p:tav>
                                        <p:tav tm="100000">
                                          <p:val>
                                            <p:strVal val="#ppt_y"/>
                                          </p:val>
                                        </p:tav>
                                      </p:tavLst>
                                    </p:anim>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8"/>
                                        </p:tgtEl>
                                      </p:cBhvr>
                                    </p:cmd>
                                  </p:childTnLst>
                                </p:cTn>
                              </p:par>
                            </p:childTnLst>
                          </p:cTn>
                        </p:par>
                      </p:childTnLst>
                    </p:cTn>
                  </p:par>
                </p:childTnLst>
              </p:cTn>
              <p:nextCondLst>
                <p:cond evt="onClick" delay="0">
                  <p:tgtEl>
                    <p:spTgt spid="8"/>
                  </p:tgtEl>
                </p:cond>
              </p:nextCondLst>
            </p:seq>
            <p:video>
              <p:cMediaNode vol="80000">
                <p:cTn id="35" fill="hold" display="0">
                  <p:stCondLst>
                    <p:cond delay="indefinite"/>
                  </p:stCondLst>
                </p:cTn>
                <p:tgtEl>
                  <p:spTgt spid="8"/>
                </p:tgtEl>
              </p:cMediaNode>
            </p:video>
          </p:childTnLst>
        </p:cTn>
      </p:par>
    </p:tnLst>
    <p:bldLst>
      <p:bldP spid="6" grpId="0" animBg="1"/>
      <p:bldP spid="7" grpId="0" animBg="1"/>
      <p:bldP spid="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8D3B8772-4603-406E-8D87-62919D934EA4}"/>
              </a:ext>
            </a:extLst>
          </p:cNvPr>
          <p:cNvSpPr/>
          <p:nvPr/>
        </p:nvSpPr>
        <p:spPr>
          <a:xfrm>
            <a:off x="5969876" y="4960883"/>
            <a:ext cx="6016234" cy="1439918"/>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Vì</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đó</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là</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kỉ</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niệm</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quý</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giá</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về</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người</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con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gái</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đã</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mất</a:t>
            </a:r>
            <a:endParaRPr kumimoji="0" lang="en-BZ" sz="3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 name="Hình chữ nhật: Góc Tròn 6">
            <a:extLst>
              <a:ext uri="{FF2B5EF4-FFF2-40B4-BE49-F238E27FC236}">
                <a16:creationId xmlns:a16="http://schemas.microsoft.com/office/drawing/2014/main" id="{A5A4DA0C-062D-4D76-953E-2DF8AFC0F560}"/>
              </a:ext>
            </a:extLst>
          </p:cNvPr>
          <p:cNvSpPr/>
          <p:nvPr/>
        </p:nvSpPr>
        <p:spPr>
          <a:xfrm>
            <a:off x="205890" y="136693"/>
            <a:ext cx="11780219" cy="19381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kern="0" noProof="0" dirty="0">
                <a:solidFill>
                  <a:prstClr val="black"/>
                </a:solidFill>
                <a:latin typeface="Arial" panose="020B0604020202020204" pitchFamily="34" charset="0"/>
                <a:cs typeface="Arial" panose="020B0604020202020204" pitchFamily="34" charset="0"/>
                <a:sym typeface="Arial" panose="020B0604020202020204" pitchFamily="34" charset="0"/>
              </a:rPr>
              <a:t>7</a:t>
            </a:r>
            <a:r>
              <a:rPr kumimoji="0" lang="en-BZ"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Theo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em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vì</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sao</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mẹ</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của</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Sơn</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không</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đồng</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ý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khi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hai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chị</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em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lấy</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áo</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bông</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cho</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Hiên</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a:t>
            </a:r>
            <a:endParaRPr kumimoji="0" lang="en-BZ" sz="36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8" name="Đồng hồ bom lửa 10 s">
            <a:hlinkClick r:id="" action="ppaction://media"/>
            <a:extLst>
              <a:ext uri="{FF2B5EF4-FFF2-40B4-BE49-F238E27FC236}">
                <a16:creationId xmlns:a16="http://schemas.microsoft.com/office/drawing/2014/main" id="{6B9A8D82-8EB0-4453-AD85-15F03D1C6C85}"/>
              </a:ext>
            </a:extLst>
          </p:cNvPr>
          <p:cNvPicPr>
            <a:picLocks noChangeAspect="1"/>
          </p:cNvPicPr>
          <p:nvPr>
            <a:videoFile r:link="rId1"/>
            <p:extLst>
              <p:ext uri="{DAA4B4D4-6D71-4841-9C94-3DE7FCFB9230}">
                <p14:media xmlns:p14="http://schemas.microsoft.com/office/powerpoint/2010/main" r:embed="rId2">
                  <p14:trim st="340" end="3672"/>
                </p14:media>
              </p:ext>
            </p:extLst>
          </p:nvPr>
        </p:nvPicPr>
        <p:blipFill>
          <a:blip r:embed="rId6">
            <a:duotone>
              <a:prstClr val="black"/>
              <a:srgbClr val="ED7D31">
                <a:tint val="45000"/>
                <a:satMod val="400000"/>
              </a:srgbClr>
            </a:duotone>
          </a:blip>
          <a:stretch>
            <a:fillRect/>
          </a:stretch>
        </p:blipFill>
        <p:spPr>
          <a:xfrm rot="532714">
            <a:off x="628736" y="3140791"/>
            <a:ext cx="3669035" cy="255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Nhóm 8">
            <a:extLst>
              <a:ext uri="{FF2B5EF4-FFF2-40B4-BE49-F238E27FC236}">
                <a16:creationId xmlns:a16="http://schemas.microsoft.com/office/drawing/2014/main" id="{196CD9AA-CE63-484B-9887-8EB00B3BE07F}"/>
              </a:ext>
            </a:extLst>
          </p:cNvPr>
          <p:cNvGrpSpPr/>
          <p:nvPr/>
        </p:nvGrpSpPr>
        <p:grpSpPr>
          <a:xfrm>
            <a:off x="839971" y="1579418"/>
            <a:ext cx="360756" cy="1849582"/>
            <a:chOff x="839971" y="1105786"/>
            <a:chExt cx="446568" cy="2323214"/>
          </a:xfrm>
        </p:grpSpPr>
        <p:sp>
          <p:nvSpPr>
            <p:cNvPr id="10" name="Hình Bầu dục 9">
              <a:extLst>
                <a:ext uri="{FF2B5EF4-FFF2-40B4-BE49-F238E27FC236}">
                  <a16:creationId xmlns:a16="http://schemas.microsoft.com/office/drawing/2014/main" id="{F31E5AE9-4ED5-4E9D-A7AD-07542AD09178}"/>
                </a:ext>
              </a:extLst>
            </p:cNvPr>
            <p:cNvSpPr/>
            <p:nvPr/>
          </p:nvSpPr>
          <p:spPr>
            <a:xfrm>
              <a:off x="839971" y="1105786"/>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Hình Bầu dục 10">
              <a:extLst>
                <a:ext uri="{FF2B5EF4-FFF2-40B4-BE49-F238E27FC236}">
                  <a16:creationId xmlns:a16="http://schemas.microsoft.com/office/drawing/2014/main" id="{FB869A5A-E499-4AF3-A861-2DC9BCFA64F4}"/>
                </a:ext>
              </a:extLst>
            </p:cNvPr>
            <p:cNvSpPr/>
            <p:nvPr/>
          </p:nvSpPr>
          <p:spPr>
            <a:xfrm>
              <a:off x="839972" y="3023334"/>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Hình chữ nhật: Góc Tròn 11">
              <a:extLst>
                <a:ext uri="{FF2B5EF4-FFF2-40B4-BE49-F238E27FC236}">
                  <a16:creationId xmlns:a16="http://schemas.microsoft.com/office/drawing/2014/main" id="{E3BD546E-72C4-4F69-BA6D-9A50B989C65B}"/>
                </a:ext>
              </a:extLst>
            </p:cNvPr>
            <p:cNvSpPr/>
            <p:nvPr/>
          </p:nvSpPr>
          <p:spPr>
            <a:xfrm>
              <a:off x="941970" y="1318630"/>
              <a:ext cx="185081" cy="1913667"/>
            </a:xfrm>
            <a:prstGeom prst="roundRect">
              <a:avLst/>
            </a:prstGeom>
            <a:gradFill>
              <a:gsLst>
                <a:gs pos="34000">
                  <a:srgbClr val="E7E6E6"/>
                </a:gs>
                <a:gs pos="62000">
                  <a:sysClr val="windowText" lastClr="000000">
                    <a:lumMod val="75000"/>
                    <a:lumOff val="25000"/>
                  </a:sysClr>
                </a:gs>
                <a:gs pos="84000">
                  <a:srgbClr val="E7E6E6"/>
                </a:gs>
              </a:gsLst>
              <a:path path="circle">
                <a:fillToRect l="50000" t="130000" r="50000" b="-3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67018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ppt_x</p:attrName>
                                        </p:attrNameLst>
                                      </p:cBhvr>
                                      <p:tavLst>
                                        <p:tav tm="0">
                                          <p:val>
                                            <p:strVal val="#ppt_x-#ppt_w/2"/>
                                          </p:val>
                                        </p:tav>
                                        <p:tav tm="100000">
                                          <p:val>
                                            <p:strVal val="#ppt_x"/>
                                          </p:val>
                                        </p:tav>
                                      </p:tavLst>
                                    </p:anim>
                                    <p:anim calcmode="lin" valueType="num">
                                      <p:cBhvr>
                                        <p:cTn id="8" dur="1500" fill="hold"/>
                                        <p:tgtEl>
                                          <p:spTgt spid="7"/>
                                        </p:tgtEl>
                                        <p:attrNameLst>
                                          <p:attrName>ppt_y</p:attrName>
                                        </p:attrNameLst>
                                      </p:cBhvr>
                                      <p:tavLst>
                                        <p:tav tm="0">
                                          <p:val>
                                            <p:strVal val="#ppt_y"/>
                                          </p:val>
                                        </p:tav>
                                        <p:tav tm="100000">
                                          <p:val>
                                            <p:strVal val="#ppt_y"/>
                                          </p:val>
                                        </p:tav>
                                      </p:tavLst>
                                    </p:anim>
                                    <p:anim calcmode="lin" valueType="num">
                                      <p:cBhvr>
                                        <p:cTn id="9" dur="1500" fill="hold"/>
                                        <p:tgtEl>
                                          <p:spTgt spid="7"/>
                                        </p:tgtEl>
                                        <p:attrNameLst>
                                          <p:attrName>ppt_w</p:attrName>
                                        </p:attrNameLst>
                                      </p:cBhvr>
                                      <p:tavLst>
                                        <p:tav tm="0">
                                          <p:val>
                                            <p:fltVal val="0"/>
                                          </p:val>
                                        </p:tav>
                                        <p:tav tm="100000">
                                          <p:val>
                                            <p:strVal val="#ppt_w"/>
                                          </p:val>
                                        </p:tav>
                                      </p:tavLst>
                                    </p:anim>
                                    <p:anim calcmode="lin" valueType="num">
                                      <p:cBhvr>
                                        <p:cTn id="10" dur="1500" fill="hold"/>
                                        <p:tgtEl>
                                          <p:spTgt spid="7"/>
                                        </p:tgtEl>
                                        <p:attrNameLst>
                                          <p:attrName>ppt_h</p:attrName>
                                        </p:attrNameLst>
                                      </p:cBhvr>
                                      <p:tavLst>
                                        <p:tav tm="0">
                                          <p:val>
                                            <p:strVal val="#ppt_h"/>
                                          </p:val>
                                        </p:tav>
                                        <p:tav tm="100000">
                                          <p:val>
                                            <p:strVal val="#ppt_h"/>
                                          </p:val>
                                        </p:tav>
                                      </p:tavLst>
                                    </p:anim>
                                  </p:childTnLst>
                                </p:cTn>
                              </p:par>
                              <p:par>
                                <p:cTn id="11" presetID="32" presetClass="emph" presetSubtype="0" repeatCount="indefinite" fill="hold" grpId="1" nodeType="withEffect">
                                  <p:stCondLst>
                                    <p:cond delay="0"/>
                                  </p:stCondLst>
                                  <p:childTnLst>
                                    <p:animRot by="120000">
                                      <p:cBhvr>
                                        <p:cTn id="12" dur="175" fill="hold">
                                          <p:stCondLst>
                                            <p:cond delay="0"/>
                                          </p:stCondLst>
                                        </p:cTn>
                                        <p:tgtEl>
                                          <p:spTgt spid="7"/>
                                        </p:tgtEl>
                                        <p:attrNameLst>
                                          <p:attrName>r</p:attrName>
                                        </p:attrNameLst>
                                      </p:cBhvr>
                                    </p:animRot>
                                    <p:animRot by="-240000">
                                      <p:cBhvr>
                                        <p:cTn id="13" dur="350" fill="hold">
                                          <p:stCondLst>
                                            <p:cond delay="350"/>
                                          </p:stCondLst>
                                        </p:cTn>
                                        <p:tgtEl>
                                          <p:spTgt spid="7"/>
                                        </p:tgtEl>
                                        <p:attrNameLst>
                                          <p:attrName>r</p:attrName>
                                        </p:attrNameLst>
                                      </p:cBhvr>
                                    </p:animRot>
                                    <p:animRot by="240000">
                                      <p:cBhvr>
                                        <p:cTn id="14" dur="350" fill="hold">
                                          <p:stCondLst>
                                            <p:cond delay="700"/>
                                          </p:stCondLst>
                                        </p:cTn>
                                        <p:tgtEl>
                                          <p:spTgt spid="7"/>
                                        </p:tgtEl>
                                        <p:attrNameLst>
                                          <p:attrName>r</p:attrName>
                                        </p:attrNameLst>
                                      </p:cBhvr>
                                    </p:animRot>
                                    <p:animRot by="-240000">
                                      <p:cBhvr>
                                        <p:cTn id="15" dur="350" fill="hold">
                                          <p:stCondLst>
                                            <p:cond delay="1050"/>
                                          </p:stCondLst>
                                        </p:cTn>
                                        <p:tgtEl>
                                          <p:spTgt spid="7"/>
                                        </p:tgtEl>
                                        <p:attrNameLst>
                                          <p:attrName>r</p:attrName>
                                        </p:attrNameLst>
                                      </p:cBhvr>
                                    </p:animRot>
                                    <p:animRot by="120000">
                                      <p:cBhvr>
                                        <p:cTn id="16" dur="350" fill="hold">
                                          <p:stCondLst>
                                            <p:cond delay="1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24085" fill="hold"/>
                                        <p:tgtEl>
                                          <p:spTgt spid="8"/>
                                        </p:tgtEl>
                                      </p:cBhvr>
                                    </p:cmd>
                                  </p:childTnLst>
                                </p:cTn>
                              </p:par>
                              <p:par>
                                <p:cTn id="19" presetID="26" presetClass="emph" presetSubtype="0" fill="hold" nodeType="with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500" fill="hold"/>
                                        <p:tgtEl>
                                          <p:spTgt spid="6"/>
                                        </p:tgtEl>
                                        <p:attrNameLst>
                                          <p:attrName>ppt_x</p:attrName>
                                        </p:attrNameLst>
                                      </p:cBhvr>
                                      <p:tavLst>
                                        <p:tav tm="0">
                                          <p:val>
                                            <p:strVal val="#ppt_x-#ppt_w/2"/>
                                          </p:val>
                                        </p:tav>
                                        <p:tav tm="100000">
                                          <p:val>
                                            <p:strVal val="#ppt_x"/>
                                          </p:val>
                                        </p:tav>
                                      </p:tavLst>
                                    </p:anim>
                                    <p:anim calcmode="lin" valueType="num">
                                      <p:cBhvr>
                                        <p:cTn id="27" dur="1500" fill="hold"/>
                                        <p:tgtEl>
                                          <p:spTgt spid="6"/>
                                        </p:tgtEl>
                                        <p:attrNameLst>
                                          <p:attrName>ppt_y</p:attrName>
                                        </p:attrNameLst>
                                      </p:cBhvr>
                                      <p:tavLst>
                                        <p:tav tm="0">
                                          <p:val>
                                            <p:strVal val="#ppt_y"/>
                                          </p:val>
                                        </p:tav>
                                        <p:tav tm="100000">
                                          <p:val>
                                            <p:strVal val="#ppt_y"/>
                                          </p:val>
                                        </p:tav>
                                      </p:tavLst>
                                    </p:anim>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8"/>
                                        </p:tgtEl>
                                      </p:cBhvr>
                                    </p:cmd>
                                  </p:childTnLst>
                                </p:cTn>
                              </p:par>
                            </p:childTnLst>
                          </p:cTn>
                        </p:par>
                      </p:childTnLst>
                    </p:cTn>
                  </p:par>
                </p:childTnLst>
              </p:cTn>
              <p:nextCondLst>
                <p:cond evt="onClick" delay="0">
                  <p:tgtEl>
                    <p:spTgt spid="8"/>
                  </p:tgtEl>
                </p:cond>
              </p:nextCondLst>
            </p:seq>
            <p:video>
              <p:cMediaNode vol="80000">
                <p:cTn id="35" fill="hold" display="0">
                  <p:stCondLst>
                    <p:cond delay="indefinite"/>
                  </p:stCondLst>
                </p:cTn>
                <p:tgtEl>
                  <p:spTgt spid="8"/>
                </p:tgtEl>
              </p:cMediaNode>
            </p:video>
          </p:childTnLst>
        </p:cTn>
      </p:par>
    </p:tnLst>
    <p:bldLst>
      <p:bldP spid="6" grpId="0" animBg="1"/>
      <p:bldP spid="7" grpId="0" animBg="1"/>
      <p:bldP spid="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8D3B8772-4603-406E-8D87-62919D934EA4}"/>
              </a:ext>
            </a:extLst>
          </p:cNvPr>
          <p:cNvSpPr/>
          <p:nvPr/>
        </p:nvSpPr>
        <p:spPr>
          <a:xfrm>
            <a:off x="5969876" y="4960883"/>
            <a:ext cx="6016234" cy="1439918"/>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Vì</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đó</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là</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kỉ</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niệm</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quý</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giá</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về</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người</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con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gái</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đã</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mất</a:t>
            </a:r>
            <a:endParaRPr kumimoji="0" lang="en-BZ" sz="3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 name="Hình chữ nhật: Góc Tròn 6">
            <a:extLst>
              <a:ext uri="{FF2B5EF4-FFF2-40B4-BE49-F238E27FC236}">
                <a16:creationId xmlns:a16="http://schemas.microsoft.com/office/drawing/2014/main" id="{A5A4DA0C-062D-4D76-953E-2DF8AFC0F560}"/>
              </a:ext>
            </a:extLst>
          </p:cNvPr>
          <p:cNvSpPr/>
          <p:nvPr/>
        </p:nvSpPr>
        <p:spPr>
          <a:xfrm>
            <a:off x="205890" y="136693"/>
            <a:ext cx="11780219" cy="19381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8</a:t>
            </a:r>
            <a:r>
              <a:rPr kumimoji="0" lang="en-BZ"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Theo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em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vì</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sao</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mẹ</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của</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Sơn</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không</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đồng</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ý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khi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hai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chị</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em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lấy</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áo</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bông</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cho</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Hiên</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a:t>
            </a:r>
            <a:endParaRPr kumimoji="0" lang="en-BZ" sz="36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8" name="Đồng hồ bom lửa 10 s">
            <a:hlinkClick r:id="" action="ppaction://media"/>
            <a:extLst>
              <a:ext uri="{FF2B5EF4-FFF2-40B4-BE49-F238E27FC236}">
                <a16:creationId xmlns:a16="http://schemas.microsoft.com/office/drawing/2014/main" id="{6B9A8D82-8EB0-4453-AD85-15F03D1C6C85}"/>
              </a:ext>
            </a:extLst>
          </p:cNvPr>
          <p:cNvPicPr>
            <a:picLocks noChangeAspect="1"/>
          </p:cNvPicPr>
          <p:nvPr>
            <a:videoFile r:link="rId1"/>
            <p:extLst>
              <p:ext uri="{DAA4B4D4-6D71-4841-9C94-3DE7FCFB9230}">
                <p14:media xmlns:p14="http://schemas.microsoft.com/office/powerpoint/2010/main" r:embed="rId2">
                  <p14:trim st="340" end="3672"/>
                </p14:media>
              </p:ext>
            </p:extLst>
          </p:nvPr>
        </p:nvPicPr>
        <p:blipFill>
          <a:blip r:embed="rId6">
            <a:duotone>
              <a:prstClr val="black"/>
              <a:srgbClr val="ED7D31">
                <a:tint val="45000"/>
                <a:satMod val="400000"/>
              </a:srgbClr>
            </a:duotone>
          </a:blip>
          <a:stretch>
            <a:fillRect/>
          </a:stretch>
        </p:blipFill>
        <p:spPr>
          <a:xfrm rot="532714">
            <a:off x="628736" y="3140791"/>
            <a:ext cx="3669035" cy="255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Nhóm 8">
            <a:extLst>
              <a:ext uri="{FF2B5EF4-FFF2-40B4-BE49-F238E27FC236}">
                <a16:creationId xmlns:a16="http://schemas.microsoft.com/office/drawing/2014/main" id="{196CD9AA-CE63-484B-9887-8EB00B3BE07F}"/>
              </a:ext>
            </a:extLst>
          </p:cNvPr>
          <p:cNvGrpSpPr/>
          <p:nvPr/>
        </p:nvGrpSpPr>
        <p:grpSpPr>
          <a:xfrm>
            <a:off x="839971" y="1579418"/>
            <a:ext cx="360756" cy="1849582"/>
            <a:chOff x="839971" y="1105786"/>
            <a:chExt cx="446568" cy="2323214"/>
          </a:xfrm>
        </p:grpSpPr>
        <p:sp>
          <p:nvSpPr>
            <p:cNvPr id="10" name="Hình Bầu dục 9">
              <a:extLst>
                <a:ext uri="{FF2B5EF4-FFF2-40B4-BE49-F238E27FC236}">
                  <a16:creationId xmlns:a16="http://schemas.microsoft.com/office/drawing/2014/main" id="{F31E5AE9-4ED5-4E9D-A7AD-07542AD09178}"/>
                </a:ext>
              </a:extLst>
            </p:cNvPr>
            <p:cNvSpPr/>
            <p:nvPr/>
          </p:nvSpPr>
          <p:spPr>
            <a:xfrm>
              <a:off x="839971" y="1105786"/>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Hình Bầu dục 10">
              <a:extLst>
                <a:ext uri="{FF2B5EF4-FFF2-40B4-BE49-F238E27FC236}">
                  <a16:creationId xmlns:a16="http://schemas.microsoft.com/office/drawing/2014/main" id="{FB869A5A-E499-4AF3-A861-2DC9BCFA64F4}"/>
                </a:ext>
              </a:extLst>
            </p:cNvPr>
            <p:cNvSpPr/>
            <p:nvPr/>
          </p:nvSpPr>
          <p:spPr>
            <a:xfrm>
              <a:off x="839972" y="3023334"/>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Hình chữ nhật: Góc Tròn 11">
              <a:extLst>
                <a:ext uri="{FF2B5EF4-FFF2-40B4-BE49-F238E27FC236}">
                  <a16:creationId xmlns:a16="http://schemas.microsoft.com/office/drawing/2014/main" id="{E3BD546E-72C4-4F69-BA6D-9A50B989C65B}"/>
                </a:ext>
              </a:extLst>
            </p:cNvPr>
            <p:cNvSpPr/>
            <p:nvPr/>
          </p:nvSpPr>
          <p:spPr>
            <a:xfrm>
              <a:off x="941970" y="1318630"/>
              <a:ext cx="185081" cy="1913667"/>
            </a:xfrm>
            <a:prstGeom prst="roundRect">
              <a:avLst/>
            </a:prstGeom>
            <a:gradFill>
              <a:gsLst>
                <a:gs pos="34000">
                  <a:srgbClr val="E7E6E6"/>
                </a:gs>
                <a:gs pos="62000">
                  <a:sysClr val="windowText" lastClr="000000">
                    <a:lumMod val="75000"/>
                    <a:lumOff val="25000"/>
                  </a:sysClr>
                </a:gs>
                <a:gs pos="84000">
                  <a:srgbClr val="E7E6E6"/>
                </a:gs>
              </a:gsLst>
              <a:path path="circle">
                <a:fillToRect l="50000" t="130000" r="50000" b="-3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24109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ppt_x</p:attrName>
                                        </p:attrNameLst>
                                      </p:cBhvr>
                                      <p:tavLst>
                                        <p:tav tm="0">
                                          <p:val>
                                            <p:strVal val="#ppt_x-#ppt_w/2"/>
                                          </p:val>
                                        </p:tav>
                                        <p:tav tm="100000">
                                          <p:val>
                                            <p:strVal val="#ppt_x"/>
                                          </p:val>
                                        </p:tav>
                                      </p:tavLst>
                                    </p:anim>
                                    <p:anim calcmode="lin" valueType="num">
                                      <p:cBhvr>
                                        <p:cTn id="8" dur="1500" fill="hold"/>
                                        <p:tgtEl>
                                          <p:spTgt spid="7"/>
                                        </p:tgtEl>
                                        <p:attrNameLst>
                                          <p:attrName>ppt_y</p:attrName>
                                        </p:attrNameLst>
                                      </p:cBhvr>
                                      <p:tavLst>
                                        <p:tav tm="0">
                                          <p:val>
                                            <p:strVal val="#ppt_y"/>
                                          </p:val>
                                        </p:tav>
                                        <p:tav tm="100000">
                                          <p:val>
                                            <p:strVal val="#ppt_y"/>
                                          </p:val>
                                        </p:tav>
                                      </p:tavLst>
                                    </p:anim>
                                    <p:anim calcmode="lin" valueType="num">
                                      <p:cBhvr>
                                        <p:cTn id="9" dur="1500" fill="hold"/>
                                        <p:tgtEl>
                                          <p:spTgt spid="7"/>
                                        </p:tgtEl>
                                        <p:attrNameLst>
                                          <p:attrName>ppt_w</p:attrName>
                                        </p:attrNameLst>
                                      </p:cBhvr>
                                      <p:tavLst>
                                        <p:tav tm="0">
                                          <p:val>
                                            <p:fltVal val="0"/>
                                          </p:val>
                                        </p:tav>
                                        <p:tav tm="100000">
                                          <p:val>
                                            <p:strVal val="#ppt_w"/>
                                          </p:val>
                                        </p:tav>
                                      </p:tavLst>
                                    </p:anim>
                                    <p:anim calcmode="lin" valueType="num">
                                      <p:cBhvr>
                                        <p:cTn id="10" dur="1500" fill="hold"/>
                                        <p:tgtEl>
                                          <p:spTgt spid="7"/>
                                        </p:tgtEl>
                                        <p:attrNameLst>
                                          <p:attrName>ppt_h</p:attrName>
                                        </p:attrNameLst>
                                      </p:cBhvr>
                                      <p:tavLst>
                                        <p:tav tm="0">
                                          <p:val>
                                            <p:strVal val="#ppt_h"/>
                                          </p:val>
                                        </p:tav>
                                        <p:tav tm="100000">
                                          <p:val>
                                            <p:strVal val="#ppt_h"/>
                                          </p:val>
                                        </p:tav>
                                      </p:tavLst>
                                    </p:anim>
                                  </p:childTnLst>
                                </p:cTn>
                              </p:par>
                              <p:par>
                                <p:cTn id="11" presetID="32" presetClass="emph" presetSubtype="0" repeatCount="indefinite" fill="hold" grpId="1" nodeType="withEffect">
                                  <p:stCondLst>
                                    <p:cond delay="0"/>
                                  </p:stCondLst>
                                  <p:childTnLst>
                                    <p:animRot by="120000">
                                      <p:cBhvr>
                                        <p:cTn id="12" dur="175" fill="hold">
                                          <p:stCondLst>
                                            <p:cond delay="0"/>
                                          </p:stCondLst>
                                        </p:cTn>
                                        <p:tgtEl>
                                          <p:spTgt spid="7"/>
                                        </p:tgtEl>
                                        <p:attrNameLst>
                                          <p:attrName>r</p:attrName>
                                        </p:attrNameLst>
                                      </p:cBhvr>
                                    </p:animRot>
                                    <p:animRot by="-240000">
                                      <p:cBhvr>
                                        <p:cTn id="13" dur="350" fill="hold">
                                          <p:stCondLst>
                                            <p:cond delay="350"/>
                                          </p:stCondLst>
                                        </p:cTn>
                                        <p:tgtEl>
                                          <p:spTgt spid="7"/>
                                        </p:tgtEl>
                                        <p:attrNameLst>
                                          <p:attrName>r</p:attrName>
                                        </p:attrNameLst>
                                      </p:cBhvr>
                                    </p:animRot>
                                    <p:animRot by="240000">
                                      <p:cBhvr>
                                        <p:cTn id="14" dur="350" fill="hold">
                                          <p:stCondLst>
                                            <p:cond delay="700"/>
                                          </p:stCondLst>
                                        </p:cTn>
                                        <p:tgtEl>
                                          <p:spTgt spid="7"/>
                                        </p:tgtEl>
                                        <p:attrNameLst>
                                          <p:attrName>r</p:attrName>
                                        </p:attrNameLst>
                                      </p:cBhvr>
                                    </p:animRot>
                                    <p:animRot by="-240000">
                                      <p:cBhvr>
                                        <p:cTn id="15" dur="350" fill="hold">
                                          <p:stCondLst>
                                            <p:cond delay="1050"/>
                                          </p:stCondLst>
                                        </p:cTn>
                                        <p:tgtEl>
                                          <p:spTgt spid="7"/>
                                        </p:tgtEl>
                                        <p:attrNameLst>
                                          <p:attrName>r</p:attrName>
                                        </p:attrNameLst>
                                      </p:cBhvr>
                                    </p:animRot>
                                    <p:animRot by="120000">
                                      <p:cBhvr>
                                        <p:cTn id="16" dur="350" fill="hold">
                                          <p:stCondLst>
                                            <p:cond delay="1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24085" fill="hold"/>
                                        <p:tgtEl>
                                          <p:spTgt spid="8"/>
                                        </p:tgtEl>
                                      </p:cBhvr>
                                    </p:cmd>
                                  </p:childTnLst>
                                </p:cTn>
                              </p:par>
                              <p:par>
                                <p:cTn id="19" presetID="26" presetClass="emph" presetSubtype="0" fill="hold" nodeType="with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500" fill="hold"/>
                                        <p:tgtEl>
                                          <p:spTgt spid="6"/>
                                        </p:tgtEl>
                                        <p:attrNameLst>
                                          <p:attrName>ppt_x</p:attrName>
                                        </p:attrNameLst>
                                      </p:cBhvr>
                                      <p:tavLst>
                                        <p:tav tm="0">
                                          <p:val>
                                            <p:strVal val="#ppt_x-#ppt_w/2"/>
                                          </p:val>
                                        </p:tav>
                                        <p:tav tm="100000">
                                          <p:val>
                                            <p:strVal val="#ppt_x"/>
                                          </p:val>
                                        </p:tav>
                                      </p:tavLst>
                                    </p:anim>
                                    <p:anim calcmode="lin" valueType="num">
                                      <p:cBhvr>
                                        <p:cTn id="27" dur="1500" fill="hold"/>
                                        <p:tgtEl>
                                          <p:spTgt spid="6"/>
                                        </p:tgtEl>
                                        <p:attrNameLst>
                                          <p:attrName>ppt_y</p:attrName>
                                        </p:attrNameLst>
                                      </p:cBhvr>
                                      <p:tavLst>
                                        <p:tav tm="0">
                                          <p:val>
                                            <p:strVal val="#ppt_y"/>
                                          </p:val>
                                        </p:tav>
                                        <p:tav tm="100000">
                                          <p:val>
                                            <p:strVal val="#ppt_y"/>
                                          </p:val>
                                        </p:tav>
                                      </p:tavLst>
                                    </p:anim>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8"/>
                                        </p:tgtEl>
                                      </p:cBhvr>
                                    </p:cmd>
                                  </p:childTnLst>
                                </p:cTn>
                              </p:par>
                            </p:childTnLst>
                          </p:cTn>
                        </p:par>
                      </p:childTnLst>
                    </p:cTn>
                  </p:par>
                </p:childTnLst>
              </p:cTn>
              <p:nextCondLst>
                <p:cond evt="onClick" delay="0">
                  <p:tgtEl>
                    <p:spTgt spid="8"/>
                  </p:tgtEl>
                </p:cond>
              </p:nextCondLst>
            </p:seq>
            <p:video>
              <p:cMediaNode vol="80000">
                <p:cTn id="35" fill="hold" display="0">
                  <p:stCondLst>
                    <p:cond delay="indefinite"/>
                  </p:stCondLst>
                </p:cTn>
                <p:tgtEl>
                  <p:spTgt spid="8"/>
                </p:tgtEl>
              </p:cMediaNode>
            </p:video>
          </p:childTnLst>
        </p:cTn>
      </p:par>
    </p:tnLst>
    <p:bldLst>
      <p:bldP spid="6" grpId="0" animBg="1"/>
      <p:bldP spid="7" grpId="0" animBg="1"/>
      <p:bldP spid="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8D3B8772-4603-406E-8D87-62919D934EA4}"/>
              </a:ext>
            </a:extLst>
          </p:cNvPr>
          <p:cNvSpPr/>
          <p:nvPr/>
        </p:nvSpPr>
        <p:spPr>
          <a:xfrm>
            <a:off x="5465379" y="4960883"/>
            <a:ext cx="6520731" cy="1439918"/>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Lòng</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nhân</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hậu</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yêu</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thương</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bè</a:t>
            </a:r>
            <a:r>
              <a:rPr lang="en-BZ" sz="36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bạn</a:t>
            </a:r>
            <a:endParaRPr kumimoji="0" lang="en-BZ" sz="3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 name="Hình chữ nhật: Góc Tròn 6">
            <a:extLst>
              <a:ext uri="{FF2B5EF4-FFF2-40B4-BE49-F238E27FC236}">
                <a16:creationId xmlns:a16="http://schemas.microsoft.com/office/drawing/2014/main" id="{A5A4DA0C-062D-4D76-953E-2DF8AFC0F560}"/>
              </a:ext>
            </a:extLst>
          </p:cNvPr>
          <p:cNvSpPr/>
          <p:nvPr/>
        </p:nvSpPr>
        <p:spPr>
          <a:xfrm>
            <a:off x="205890" y="136693"/>
            <a:ext cx="11780219" cy="19381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9</a:t>
            </a:r>
            <a:r>
              <a:rPr kumimoji="0" lang="en-BZ"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Hành</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động</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cho</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Hiên</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áo</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thể</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hiện</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phẩm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chất</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gì</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của</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hai</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chị</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em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a:t>
            </a:r>
            <a:endParaRPr kumimoji="0" lang="en-BZ" sz="36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8" name="Đồng hồ bom lửa 10 s">
            <a:hlinkClick r:id="" action="ppaction://media"/>
            <a:extLst>
              <a:ext uri="{FF2B5EF4-FFF2-40B4-BE49-F238E27FC236}">
                <a16:creationId xmlns:a16="http://schemas.microsoft.com/office/drawing/2014/main" id="{6B9A8D82-8EB0-4453-AD85-15F03D1C6C85}"/>
              </a:ext>
            </a:extLst>
          </p:cNvPr>
          <p:cNvPicPr>
            <a:picLocks noChangeAspect="1"/>
          </p:cNvPicPr>
          <p:nvPr>
            <a:videoFile r:link="rId1"/>
            <p:extLst>
              <p:ext uri="{DAA4B4D4-6D71-4841-9C94-3DE7FCFB9230}">
                <p14:media xmlns:p14="http://schemas.microsoft.com/office/powerpoint/2010/main" r:embed="rId2">
                  <p14:trim st="340" end="3672"/>
                </p14:media>
              </p:ext>
            </p:extLst>
          </p:nvPr>
        </p:nvPicPr>
        <p:blipFill>
          <a:blip r:embed="rId6">
            <a:duotone>
              <a:prstClr val="black"/>
              <a:srgbClr val="ED7D31">
                <a:tint val="45000"/>
                <a:satMod val="400000"/>
              </a:srgbClr>
            </a:duotone>
          </a:blip>
          <a:stretch>
            <a:fillRect/>
          </a:stretch>
        </p:blipFill>
        <p:spPr>
          <a:xfrm rot="532714">
            <a:off x="628736" y="3140791"/>
            <a:ext cx="3669035" cy="255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Nhóm 8">
            <a:extLst>
              <a:ext uri="{FF2B5EF4-FFF2-40B4-BE49-F238E27FC236}">
                <a16:creationId xmlns:a16="http://schemas.microsoft.com/office/drawing/2014/main" id="{196CD9AA-CE63-484B-9887-8EB00B3BE07F}"/>
              </a:ext>
            </a:extLst>
          </p:cNvPr>
          <p:cNvGrpSpPr/>
          <p:nvPr/>
        </p:nvGrpSpPr>
        <p:grpSpPr>
          <a:xfrm>
            <a:off x="839971" y="1579418"/>
            <a:ext cx="360756" cy="1849582"/>
            <a:chOff x="839971" y="1105786"/>
            <a:chExt cx="446568" cy="2323214"/>
          </a:xfrm>
        </p:grpSpPr>
        <p:sp>
          <p:nvSpPr>
            <p:cNvPr id="10" name="Hình Bầu dục 9">
              <a:extLst>
                <a:ext uri="{FF2B5EF4-FFF2-40B4-BE49-F238E27FC236}">
                  <a16:creationId xmlns:a16="http://schemas.microsoft.com/office/drawing/2014/main" id="{F31E5AE9-4ED5-4E9D-A7AD-07542AD09178}"/>
                </a:ext>
              </a:extLst>
            </p:cNvPr>
            <p:cNvSpPr/>
            <p:nvPr/>
          </p:nvSpPr>
          <p:spPr>
            <a:xfrm>
              <a:off x="839971" y="1105786"/>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Hình Bầu dục 10">
              <a:extLst>
                <a:ext uri="{FF2B5EF4-FFF2-40B4-BE49-F238E27FC236}">
                  <a16:creationId xmlns:a16="http://schemas.microsoft.com/office/drawing/2014/main" id="{FB869A5A-E499-4AF3-A861-2DC9BCFA64F4}"/>
                </a:ext>
              </a:extLst>
            </p:cNvPr>
            <p:cNvSpPr/>
            <p:nvPr/>
          </p:nvSpPr>
          <p:spPr>
            <a:xfrm>
              <a:off x="839972" y="3023334"/>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Hình chữ nhật: Góc Tròn 11">
              <a:extLst>
                <a:ext uri="{FF2B5EF4-FFF2-40B4-BE49-F238E27FC236}">
                  <a16:creationId xmlns:a16="http://schemas.microsoft.com/office/drawing/2014/main" id="{E3BD546E-72C4-4F69-BA6D-9A50B989C65B}"/>
                </a:ext>
              </a:extLst>
            </p:cNvPr>
            <p:cNvSpPr/>
            <p:nvPr/>
          </p:nvSpPr>
          <p:spPr>
            <a:xfrm>
              <a:off x="941970" y="1318630"/>
              <a:ext cx="185081" cy="1913667"/>
            </a:xfrm>
            <a:prstGeom prst="roundRect">
              <a:avLst/>
            </a:prstGeom>
            <a:gradFill>
              <a:gsLst>
                <a:gs pos="34000">
                  <a:srgbClr val="E7E6E6"/>
                </a:gs>
                <a:gs pos="62000">
                  <a:sysClr val="windowText" lastClr="000000">
                    <a:lumMod val="75000"/>
                    <a:lumOff val="25000"/>
                  </a:sysClr>
                </a:gs>
                <a:gs pos="84000">
                  <a:srgbClr val="E7E6E6"/>
                </a:gs>
              </a:gsLst>
              <a:path path="circle">
                <a:fillToRect l="50000" t="130000" r="50000" b="-3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258447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ppt_x</p:attrName>
                                        </p:attrNameLst>
                                      </p:cBhvr>
                                      <p:tavLst>
                                        <p:tav tm="0">
                                          <p:val>
                                            <p:strVal val="#ppt_x-#ppt_w/2"/>
                                          </p:val>
                                        </p:tav>
                                        <p:tav tm="100000">
                                          <p:val>
                                            <p:strVal val="#ppt_x"/>
                                          </p:val>
                                        </p:tav>
                                      </p:tavLst>
                                    </p:anim>
                                    <p:anim calcmode="lin" valueType="num">
                                      <p:cBhvr>
                                        <p:cTn id="8" dur="1500" fill="hold"/>
                                        <p:tgtEl>
                                          <p:spTgt spid="7"/>
                                        </p:tgtEl>
                                        <p:attrNameLst>
                                          <p:attrName>ppt_y</p:attrName>
                                        </p:attrNameLst>
                                      </p:cBhvr>
                                      <p:tavLst>
                                        <p:tav tm="0">
                                          <p:val>
                                            <p:strVal val="#ppt_y"/>
                                          </p:val>
                                        </p:tav>
                                        <p:tav tm="100000">
                                          <p:val>
                                            <p:strVal val="#ppt_y"/>
                                          </p:val>
                                        </p:tav>
                                      </p:tavLst>
                                    </p:anim>
                                    <p:anim calcmode="lin" valueType="num">
                                      <p:cBhvr>
                                        <p:cTn id="9" dur="1500" fill="hold"/>
                                        <p:tgtEl>
                                          <p:spTgt spid="7"/>
                                        </p:tgtEl>
                                        <p:attrNameLst>
                                          <p:attrName>ppt_w</p:attrName>
                                        </p:attrNameLst>
                                      </p:cBhvr>
                                      <p:tavLst>
                                        <p:tav tm="0">
                                          <p:val>
                                            <p:fltVal val="0"/>
                                          </p:val>
                                        </p:tav>
                                        <p:tav tm="100000">
                                          <p:val>
                                            <p:strVal val="#ppt_w"/>
                                          </p:val>
                                        </p:tav>
                                      </p:tavLst>
                                    </p:anim>
                                    <p:anim calcmode="lin" valueType="num">
                                      <p:cBhvr>
                                        <p:cTn id="10" dur="1500" fill="hold"/>
                                        <p:tgtEl>
                                          <p:spTgt spid="7"/>
                                        </p:tgtEl>
                                        <p:attrNameLst>
                                          <p:attrName>ppt_h</p:attrName>
                                        </p:attrNameLst>
                                      </p:cBhvr>
                                      <p:tavLst>
                                        <p:tav tm="0">
                                          <p:val>
                                            <p:strVal val="#ppt_h"/>
                                          </p:val>
                                        </p:tav>
                                        <p:tav tm="100000">
                                          <p:val>
                                            <p:strVal val="#ppt_h"/>
                                          </p:val>
                                        </p:tav>
                                      </p:tavLst>
                                    </p:anim>
                                  </p:childTnLst>
                                </p:cTn>
                              </p:par>
                              <p:par>
                                <p:cTn id="11" presetID="32" presetClass="emph" presetSubtype="0" repeatCount="indefinite" fill="hold" grpId="1" nodeType="withEffect">
                                  <p:stCondLst>
                                    <p:cond delay="0"/>
                                  </p:stCondLst>
                                  <p:childTnLst>
                                    <p:animRot by="120000">
                                      <p:cBhvr>
                                        <p:cTn id="12" dur="175" fill="hold">
                                          <p:stCondLst>
                                            <p:cond delay="0"/>
                                          </p:stCondLst>
                                        </p:cTn>
                                        <p:tgtEl>
                                          <p:spTgt spid="7"/>
                                        </p:tgtEl>
                                        <p:attrNameLst>
                                          <p:attrName>r</p:attrName>
                                        </p:attrNameLst>
                                      </p:cBhvr>
                                    </p:animRot>
                                    <p:animRot by="-240000">
                                      <p:cBhvr>
                                        <p:cTn id="13" dur="350" fill="hold">
                                          <p:stCondLst>
                                            <p:cond delay="350"/>
                                          </p:stCondLst>
                                        </p:cTn>
                                        <p:tgtEl>
                                          <p:spTgt spid="7"/>
                                        </p:tgtEl>
                                        <p:attrNameLst>
                                          <p:attrName>r</p:attrName>
                                        </p:attrNameLst>
                                      </p:cBhvr>
                                    </p:animRot>
                                    <p:animRot by="240000">
                                      <p:cBhvr>
                                        <p:cTn id="14" dur="350" fill="hold">
                                          <p:stCondLst>
                                            <p:cond delay="700"/>
                                          </p:stCondLst>
                                        </p:cTn>
                                        <p:tgtEl>
                                          <p:spTgt spid="7"/>
                                        </p:tgtEl>
                                        <p:attrNameLst>
                                          <p:attrName>r</p:attrName>
                                        </p:attrNameLst>
                                      </p:cBhvr>
                                    </p:animRot>
                                    <p:animRot by="-240000">
                                      <p:cBhvr>
                                        <p:cTn id="15" dur="350" fill="hold">
                                          <p:stCondLst>
                                            <p:cond delay="1050"/>
                                          </p:stCondLst>
                                        </p:cTn>
                                        <p:tgtEl>
                                          <p:spTgt spid="7"/>
                                        </p:tgtEl>
                                        <p:attrNameLst>
                                          <p:attrName>r</p:attrName>
                                        </p:attrNameLst>
                                      </p:cBhvr>
                                    </p:animRot>
                                    <p:animRot by="120000">
                                      <p:cBhvr>
                                        <p:cTn id="16" dur="350" fill="hold">
                                          <p:stCondLst>
                                            <p:cond delay="1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24085" fill="hold"/>
                                        <p:tgtEl>
                                          <p:spTgt spid="8"/>
                                        </p:tgtEl>
                                      </p:cBhvr>
                                    </p:cmd>
                                  </p:childTnLst>
                                </p:cTn>
                              </p:par>
                              <p:par>
                                <p:cTn id="19" presetID="26" presetClass="emph" presetSubtype="0" fill="hold" nodeType="with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500" fill="hold"/>
                                        <p:tgtEl>
                                          <p:spTgt spid="6"/>
                                        </p:tgtEl>
                                        <p:attrNameLst>
                                          <p:attrName>ppt_x</p:attrName>
                                        </p:attrNameLst>
                                      </p:cBhvr>
                                      <p:tavLst>
                                        <p:tav tm="0">
                                          <p:val>
                                            <p:strVal val="#ppt_x-#ppt_w/2"/>
                                          </p:val>
                                        </p:tav>
                                        <p:tav tm="100000">
                                          <p:val>
                                            <p:strVal val="#ppt_x"/>
                                          </p:val>
                                        </p:tav>
                                      </p:tavLst>
                                    </p:anim>
                                    <p:anim calcmode="lin" valueType="num">
                                      <p:cBhvr>
                                        <p:cTn id="27" dur="1500" fill="hold"/>
                                        <p:tgtEl>
                                          <p:spTgt spid="6"/>
                                        </p:tgtEl>
                                        <p:attrNameLst>
                                          <p:attrName>ppt_y</p:attrName>
                                        </p:attrNameLst>
                                      </p:cBhvr>
                                      <p:tavLst>
                                        <p:tav tm="0">
                                          <p:val>
                                            <p:strVal val="#ppt_y"/>
                                          </p:val>
                                        </p:tav>
                                        <p:tav tm="100000">
                                          <p:val>
                                            <p:strVal val="#ppt_y"/>
                                          </p:val>
                                        </p:tav>
                                      </p:tavLst>
                                    </p:anim>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8"/>
                                        </p:tgtEl>
                                      </p:cBhvr>
                                    </p:cmd>
                                  </p:childTnLst>
                                </p:cTn>
                              </p:par>
                            </p:childTnLst>
                          </p:cTn>
                        </p:par>
                      </p:childTnLst>
                    </p:cTn>
                  </p:par>
                </p:childTnLst>
              </p:cTn>
              <p:nextCondLst>
                <p:cond evt="onClick" delay="0">
                  <p:tgtEl>
                    <p:spTgt spid="8"/>
                  </p:tgtEl>
                </p:cond>
              </p:nextCondLst>
            </p:seq>
            <p:video>
              <p:cMediaNode vol="80000">
                <p:cTn id="35" fill="hold" display="0">
                  <p:stCondLst>
                    <p:cond delay="indefinite"/>
                  </p:stCondLst>
                </p:cTn>
                <p:tgtEl>
                  <p:spTgt spid="8"/>
                </p:tgtEl>
              </p:cMediaNode>
            </p:video>
          </p:childTnLst>
        </p:cTn>
      </p:par>
    </p:tnLst>
    <p:bldLst>
      <p:bldP spid="6" grpId="0" animBg="1"/>
      <p:bldP spid="7" grpId="0" animBg="1"/>
      <p:bldP spid="7"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8D3B8772-4603-406E-8D87-62919D934EA4}"/>
              </a:ext>
            </a:extLst>
          </p:cNvPr>
          <p:cNvSpPr/>
          <p:nvPr/>
        </p:nvSpPr>
        <p:spPr>
          <a:xfrm>
            <a:off x="6789683" y="4960883"/>
            <a:ext cx="5196427" cy="1439918"/>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44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Cái</a:t>
            </a:r>
            <a:r>
              <a:rPr lang="en-BZ" sz="44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44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áo</a:t>
            </a:r>
            <a:r>
              <a:rPr lang="en-BZ" sz="44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44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bông</a:t>
            </a:r>
            <a:r>
              <a:rPr lang="en-BZ" sz="4400" b="1" i="1" kern="0" noProof="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4400" b="1" i="1" kern="0" noProof="0" dirty="0" err="1">
                <a:solidFill>
                  <a:prstClr val="black"/>
                </a:solidFill>
                <a:latin typeface="Arial" panose="020B0604020202020204" pitchFamily="34" charset="0"/>
                <a:cs typeface="Arial" panose="020B0604020202020204" pitchFamily="34" charset="0"/>
                <a:sym typeface="Arial" panose="020B0604020202020204" pitchFamily="34" charset="0"/>
              </a:rPr>
              <a:t>cũ</a:t>
            </a:r>
            <a:endParaRPr kumimoji="0" lang="en-BZ" sz="44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7" name="Hình chữ nhật: Góc Tròn 6">
            <a:extLst>
              <a:ext uri="{FF2B5EF4-FFF2-40B4-BE49-F238E27FC236}">
                <a16:creationId xmlns:a16="http://schemas.microsoft.com/office/drawing/2014/main" id="{A5A4DA0C-062D-4D76-953E-2DF8AFC0F560}"/>
              </a:ext>
            </a:extLst>
          </p:cNvPr>
          <p:cNvSpPr/>
          <p:nvPr/>
        </p:nvSpPr>
        <p:spPr>
          <a:xfrm>
            <a:off x="205890" y="136693"/>
            <a:ext cx="11780219" cy="1938186"/>
          </a:xfrm>
          <a:prstGeom prst="roundRect">
            <a:avLst/>
          </a:prstGeom>
          <a:solidFill>
            <a:srgbClr val="D2D9E9"/>
          </a:solidFill>
          <a:ln w="28575" cap="flat" cmpd="sng" algn="ctr">
            <a:solidFill>
              <a:srgbClr val="D797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10</a:t>
            </a:r>
            <a:r>
              <a:rPr kumimoji="0" lang="en-BZ"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Xác</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định</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cụm</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danh</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từ</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trong</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câu</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kern="0" dirty="0" err="1">
                <a:solidFill>
                  <a:prstClr val="black"/>
                </a:solidFill>
                <a:latin typeface="Arial" panose="020B0604020202020204" pitchFamily="34" charset="0"/>
                <a:cs typeface="Arial" panose="020B0604020202020204" pitchFamily="34" charset="0"/>
                <a:sym typeface="Arial" panose="020B0604020202020204" pitchFamily="34" charset="0"/>
              </a:rPr>
              <a:t>sau</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 </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“Hay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là</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chúng</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ta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đem</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cho</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nó</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cái</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áo</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bông</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cũ</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a:t>
            </a:r>
            <a:r>
              <a:rPr lang="en-BZ" sz="3600" b="1" i="1" kern="0" dirty="0" err="1">
                <a:solidFill>
                  <a:srgbClr val="FF0000"/>
                </a:solidFill>
                <a:latin typeface="Arial" panose="020B0604020202020204" pitchFamily="34" charset="0"/>
                <a:cs typeface="Arial" panose="020B0604020202020204" pitchFamily="34" charset="0"/>
                <a:sym typeface="Arial" panose="020B0604020202020204" pitchFamily="34" charset="0"/>
              </a:rPr>
              <a:t>chị</a:t>
            </a:r>
            <a:r>
              <a:rPr lang="en-BZ" sz="3600" b="1" i="1" kern="0" dirty="0">
                <a:solidFill>
                  <a:srgbClr val="FF0000"/>
                </a:solidFill>
                <a:latin typeface="Arial" panose="020B0604020202020204" pitchFamily="34" charset="0"/>
                <a:cs typeface="Arial" panose="020B0604020202020204" pitchFamily="34" charset="0"/>
                <a:sym typeface="Arial" panose="020B0604020202020204" pitchFamily="34" charset="0"/>
              </a:rPr>
              <a:t> ạ”</a:t>
            </a:r>
            <a:r>
              <a:rPr lang="en-BZ" sz="3600" b="1" kern="0" dirty="0">
                <a:solidFill>
                  <a:prstClr val="black"/>
                </a:solidFill>
                <a:latin typeface="Arial" panose="020B0604020202020204" pitchFamily="34" charset="0"/>
                <a:cs typeface="Arial" panose="020B0604020202020204" pitchFamily="34" charset="0"/>
                <a:sym typeface="Arial" panose="020B0604020202020204" pitchFamily="34" charset="0"/>
              </a:rPr>
              <a:t>?</a:t>
            </a:r>
            <a:endParaRPr kumimoji="0" lang="en-BZ" sz="36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8" name="Đồng hồ bom lửa 10 s">
            <a:hlinkClick r:id="" action="ppaction://media"/>
            <a:extLst>
              <a:ext uri="{FF2B5EF4-FFF2-40B4-BE49-F238E27FC236}">
                <a16:creationId xmlns:a16="http://schemas.microsoft.com/office/drawing/2014/main" id="{6B9A8D82-8EB0-4453-AD85-15F03D1C6C85}"/>
              </a:ext>
            </a:extLst>
          </p:cNvPr>
          <p:cNvPicPr>
            <a:picLocks noChangeAspect="1"/>
          </p:cNvPicPr>
          <p:nvPr>
            <a:videoFile r:link="rId1"/>
            <p:extLst>
              <p:ext uri="{DAA4B4D4-6D71-4841-9C94-3DE7FCFB9230}">
                <p14:media xmlns:p14="http://schemas.microsoft.com/office/powerpoint/2010/main" r:embed="rId2">
                  <p14:trim st="340" end="3672"/>
                </p14:media>
              </p:ext>
            </p:extLst>
          </p:nvPr>
        </p:nvPicPr>
        <p:blipFill>
          <a:blip r:embed="rId6">
            <a:duotone>
              <a:prstClr val="black"/>
              <a:srgbClr val="ED7D31">
                <a:tint val="45000"/>
                <a:satMod val="400000"/>
              </a:srgbClr>
            </a:duotone>
          </a:blip>
          <a:stretch>
            <a:fillRect/>
          </a:stretch>
        </p:blipFill>
        <p:spPr>
          <a:xfrm rot="532714">
            <a:off x="628736" y="3140791"/>
            <a:ext cx="3669035" cy="255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Nhóm 8">
            <a:extLst>
              <a:ext uri="{FF2B5EF4-FFF2-40B4-BE49-F238E27FC236}">
                <a16:creationId xmlns:a16="http://schemas.microsoft.com/office/drawing/2014/main" id="{196CD9AA-CE63-484B-9887-8EB00B3BE07F}"/>
              </a:ext>
            </a:extLst>
          </p:cNvPr>
          <p:cNvGrpSpPr/>
          <p:nvPr/>
        </p:nvGrpSpPr>
        <p:grpSpPr>
          <a:xfrm>
            <a:off x="839971" y="1579418"/>
            <a:ext cx="360756" cy="1849582"/>
            <a:chOff x="839971" y="1105786"/>
            <a:chExt cx="446568" cy="2323214"/>
          </a:xfrm>
        </p:grpSpPr>
        <p:sp>
          <p:nvSpPr>
            <p:cNvPr id="10" name="Hình Bầu dục 9">
              <a:extLst>
                <a:ext uri="{FF2B5EF4-FFF2-40B4-BE49-F238E27FC236}">
                  <a16:creationId xmlns:a16="http://schemas.microsoft.com/office/drawing/2014/main" id="{F31E5AE9-4ED5-4E9D-A7AD-07542AD09178}"/>
                </a:ext>
              </a:extLst>
            </p:cNvPr>
            <p:cNvSpPr/>
            <p:nvPr/>
          </p:nvSpPr>
          <p:spPr>
            <a:xfrm>
              <a:off x="839971" y="1105786"/>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Hình Bầu dục 10">
              <a:extLst>
                <a:ext uri="{FF2B5EF4-FFF2-40B4-BE49-F238E27FC236}">
                  <a16:creationId xmlns:a16="http://schemas.microsoft.com/office/drawing/2014/main" id="{FB869A5A-E499-4AF3-A861-2DC9BCFA64F4}"/>
                </a:ext>
              </a:extLst>
            </p:cNvPr>
            <p:cNvSpPr/>
            <p:nvPr/>
          </p:nvSpPr>
          <p:spPr>
            <a:xfrm>
              <a:off x="839972" y="3023334"/>
              <a:ext cx="446567" cy="405666"/>
            </a:xfrm>
            <a:prstGeom prst="ellipse">
              <a:avLst/>
            </a:prstGeom>
            <a:solidFill>
              <a:srgbClr val="E7E6E6"/>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Hình chữ nhật: Góc Tròn 11">
              <a:extLst>
                <a:ext uri="{FF2B5EF4-FFF2-40B4-BE49-F238E27FC236}">
                  <a16:creationId xmlns:a16="http://schemas.microsoft.com/office/drawing/2014/main" id="{E3BD546E-72C4-4F69-BA6D-9A50B989C65B}"/>
                </a:ext>
              </a:extLst>
            </p:cNvPr>
            <p:cNvSpPr/>
            <p:nvPr/>
          </p:nvSpPr>
          <p:spPr>
            <a:xfrm>
              <a:off x="941970" y="1318630"/>
              <a:ext cx="185081" cy="1913667"/>
            </a:xfrm>
            <a:prstGeom prst="roundRect">
              <a:avLst/>
            </a:prstGeom>
            <a:gradFill>
              <a:gsLst>
                <a:gs pos="34000">
                  <a:srgbClr val="E7E6E6"/>
                </a:gs>
                <a:gs pos="62000">
                  <a:sysClr val="windowText" lastClr="000000">
                    <a:lumMod val="75000"/>
                    <a:lumOff val="25000"/>
                  </a:sysClr>
                </a:gs>
                <a:gs pos="84000">
                  <a:srgbClr val="E7E6E6"/>
                </a:gs>
              </a:gsLst>
              <a:path path="circle">
                <a:fillToRect l="50000" t="130000" r="50000" b="-3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Z"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38657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ppt_x</p:attrName>
                                        </p:attrNameLst>
                                      </p:cBhvr>
                                      <p:tavLst>
                                        <p:tav tm="0">
                                          <p:val>
                                            <p:strVal val="#ppt_x-#ppt_w/2"/>
                                          </p:val>
                                        </p:tav>
                                        <p:tav tm="100000">
                                          <p:val>
                                            <p:strVal val="#ppt_x"/>
                                          </p:val>
                                        </p:tav>
                                      </p:tavLst>
                                    </p:anim>
                                    <p:anim calcmode="lin" valueType="num">
                                      <p:cBhvr>
                                        <p:cTn id="8" dur="1500" fill="hold"/>
                                        <p:tgtEl>
                                          <p:spTgt spid="7"/>
                                        </p:tgtEl>
                                        <p:attrNameLst>
                                          <p:attrName>ppt_y</p:attrName>
                                        </p:attrNameLst>
                                      </p:cBhvr>
                                      <p:tavLst>
                                        <p:tav tm="0">
                                          <p:val>
                                            <p:strVal val="#ppt_y"/>
                                          </p:val>
                                        </p:tav>
                                        <p:tav tm="100000">
                                          <p:val>
                                            <p:strVal val="#ppt_y"/>
                                          </p:val>
                                        </p:tav>
                                      </p:tavLst>
                                    </p:anim>
                                    <p:anim calcmode="lin" valueType="num">
                                      <p:cBhvr>
                                        <p:cTn id="9" dur="1500" fill="hold"/>
                                        <p:tgtEl>
                                          <p:spTgt spid="7"/>
                                        </p:tgtEl>
                                        <p:attrNameLst>
                                          <p:attrName>ppt_w</p:attrName>
                                        </p:attrNameLst>
                                      </p:cBhvr>
                                      <p:tavLst>
                                        <p:tav tm="0">
                                          <p:val>
                                            <p:fltVal val="0"/>
                                          </p:val>
                                        </p:tav>
                                        <p:tav tm="100000">
                                          <p:val>
                                            <p:strVal val="#ppt_w"/>
                                          </p:val>
                                        </p:tav>
                                      </p:tavLst>
                                    </p:anim>
                                    <p:anim calcmode="lin" valueType="num">
                                      <p:cBhvr>
                                        <p:cTn id="10" dur="1500" fill="hold"/>
                                        <p:tgtEl>
                                          <p:spTgt spid="7"/>
                                        </p:tgtEl>
                                        <p:attrNameLst>
                                          <p:attrName>ppt_h</p:attrName>
                                        </p:attrNameLst>
                                      </p:cBhvr>
                                      <p:tavLst>
                                        <p:tav tm="0">
                                          <p:val>
                                            <p:strVal val="#ppt_h"/>
                                          </p:val>
                                        </p:tav>
                                        <p:tav tm="100000">
                                          <p:val>
                                            <p:strVal val="#ppt_h"/>
                                          </p:val>
                                        </p:tav>
                                      </p:tavLst>
                                    </p:anim>
                                  </p:childTnLst>
                                </p:cTn>
                              </p:par>
                              <p:par>
                                <p:cTn id="11" presetID="32" presetClass="emph" presetSubtype="0" repeatCount="indefinite" fill="hold" grpId="1" nodeType="withEffect">
                                  <p:stCondLst>
                                    <p:cond delay="0"/>
                                  </p:stCondLst>
                                  <p:childTnLst>
                                    <p:animRot by="120000">
                                      <p:cBhvr>
                                        <p:cTn id="12" dur="175" fill="hold">
                                          <p:stCondLst>
                                            <p:cond delay="0"/>
                                          </p:stCondLst>
                                        </p:cTn>
                                        <p:tgtEl>
                                          <p:spTgt spid="7"/>
                                        </p:tgtEl>
                                        <p:attrNameLst>
                                          <p:attrName>r</p:attrName>
                                        </p:attrNameLst>
                                      </p:cBhvr>
                                    </p:animRot>
                                    <p:animRot by="-240000">
                                      <p:cBhvr>
                                        <p:cTn id="13" dur="350" fill="hold">
                                          <p:stCondLst>
                                            <p:cond delay="350"/>
                                          </p:stCondLst>
                                        </p:cTn>
                                        <p:tgtEl>
                                          <p:spTgt spid="7"/>
                                        </p:tgtEl>
                                        <p:attrNameLst>
                                          <p:attrName>r</p:attrName>
                                        </p:attrNameLst>
                                      </p:cBhvr>
                                    </p:animRot>
                                    <p:animRot by="240000">
                                      <p:cBhvr>
                                        <p:cTn id="14" dur="350" fill="hold">
                                          <p:stCondLst>
                                            <p:cond delay="700"/>
                                          </p:stCondLst>
                                        </p:cTn>
                                        <p:tgtEl>
                                          <p:spTgt spid="7"/>
                                        </p:tgtEl>
                                        <p:attrNameLst>
                                          <p:attrName>r</p:attrName>
                                        </p:attrNameLst>
                                      </p:cBhvr>
                                    </p:animRot>
                                    <p:animRot by="-240000">
                                      <p:cBhvr>
                                        <p:cTn id="15" dur="350" fill="hold">
                                          <p:stCondLst>
                                            <p:cond delay="1050"/>
                                          </p:stCondLst>
                                        </p:cTn>
                                        <p:tgtEl>
                                          <p:spTgt spid="7"/>
                                        </p:tgtEl>
                                        <p:attrNameLst>
                                          <p:attrName>r</p:attrName>
                                        </p:attrNameLst>
                                      </p:cBhvr>
                                    </p:animRot>
                                    <p:animRot by="120000">
                                      <p:cBhvr>
                                        <p:cTn id="16" dur="350" fill="hold">
                                          <p:stCondLst>
                                            <p:cond delay="1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24085" fill="hold"/>
                                        <p:tgtEl>
                                          <p:spTgt spid="8"/>
                                        </p:tgtEl>
                                      </p:cBhvr>
                                    </p:cmd>
                                  </p:childTnLst>
                                </p:cTn>
                              </p:par>
                              <p:par>
                                <p:cTn id="19" presetID="26" presetClass="emph" presetSubtype="0" fill="hold" nodeType="with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500" fill="hold"/>
                                        <p:tgtEl>
                                          <p:spTgt spid="6"/>
                                        </p:tgtEl>
                                        <p:attrNameLst>
                                          <p:attrName>ppt_x</p:attrName>
                                        </p:attrNameLst>
                                      </p:cBhvr>
                                      <p:tavLst>
                                        <p:tav tm="0">
                                          <p:val>
                                            <p:strVal val="#ppt_x-#ppt_w/2"/>
                                          </p:val>
                                        </p:tav>
                                        <p:tav tm="100000">
                                          <p:val>
                                            <p:strVal val="#ppt_x"/>
                                          </p:val>
                                        </p:tav>
                                      </p:tavLst>
                                    </p:anim>
                                    <p:anim calcmode="lin" valueType="num">
                                      <p:cBhvr>
                                        <p:cTn id="27" dur="1500" fill="hold"/>
                                        <p:tgtEl>
                                          <p:spTgt spid="6"/>
                                        </p:tgtEl>
                                        <p:attrNameLst>
                                          <p:attrName>ppt_y</p:attrName>
                                        </p:attrNameLst>
                                      </p:cBhvr>
                                      <p:tavLst>
                                        <p:tav tm="0">
                                          <p:val>
                                            <p:strVal val="#ppt_y"/>
                                          </p:val>
                                        </p:tav>
                                        <p:tav tm="100000">
                                          <p:val>
                                            <p:strVal val="#ppt_y"/>
                                          </p:val>
                                        </p:tav>
                                      </p:tavLst>
                                    </p:anim>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8"/>
                                        </p:tgtEl>
                                      </p:cBhvr>
                                    </p:cmd>
                                  </p:childTnLst>
                                </p:cTn>
                              </p:par>
                            </p:childTnLst>
                          </p:cTn>
                        </p:par>
                      </p:childTnLst>
                    </p:cTn>
                  </p:par>
                </p:childTnLst>
              </p:cTn>
              <p:nextCondLst>
                <p:cond evt="onClick" delay="0">
                  <p:tgtEl>
                    <p:spTgt spid="8"/>
                  </p:tgtEl>
                </p:cond>
              </p:nextCondLst>
            </p:seq>
            <p:video>
              <p:cMediaNode vol="80000">
                <p:cTn id="35" fill="hold" display="0">
                  <p:stCondLst>
                    <p:cond delay="indefinite"/>
                  </p:stCondLst>
                </p:cTn>
                <p:tgtEl>
                  <p:spTgt spid="8"/>
                </p:tgtEl>
              </p:cMediaNode>
            </p:video>
          </p:childTnLst>
        </p:cTn>
      </p:par>
    </p:tnLst>
    <p:bldLst>
      <p:bldP spid="6" grpId="0"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ghị luận xã hội về câu chuyện Một người ăn xin (7 Mẫu) - Văn 12">
            <a:extLst>
              <a:ext uri="{FF2B5EF4-FFF2-40B4-BE49-F238E27FC236}">
                <a16:creationId xmlns:a16="http://schemas.microsoft.com/office/drawing/2014/main" id="{0501B8D1-6493-42FC-BB64-606991F35C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35" r="-1" b="14987"/>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hỗ dành sẵn cho Nội dung 2">
            <a:extLst>
              <a:ext uri="{FF2B5EF4-FFF2-40B4-BE49-F238E27FC236}">
                <a16:creationId xmlns:a16="http://schemas.microsoft.com/office/drawing/2014/main" id="{C527B468-EC8A-499C-A5B4-62F0ED8C12B8}"/>
              </a:ext>
            </a:extLst>
          </p:cNvPr>
          <p:cNvSpPr>
            <a:spLocks noGrp="1"/>
          </p:cNvSpPr>
          <p:nvPr>
            <p:ph idx="1"/>
          </p:nvPr>
        </p:nvSpPr>
        <p:spPr>
          <a:xfrm>
            <a:off x="4379976" y="5009083"/>
            <a:ext cx="6976872" cy="1345997"/>
          </a:xfrm>
        </p:spPr>
        <p:txBody>
          <a:bodyPr anchor="ctr">
            <a:normAutofit/>
          </a:bodyPr>
          <a:lstStyle/>
          <a:p>
            <a:r>
              <a:rPr lang="en-US" sz="3600" b="1" dirty="0" err="1">
                <a:solidFill>
                  <a:schemeClr val="bg1"/>
                </a:solidFill>
                <a:latin typeface="Arial" panose="020B0604020202020204" pitchFamily="34" charset="0"/>
                <a:cs typeface="Arial" panose="020B0604020202020204" pitchFamily="34" charset="0"/>
                <a:sym typeface="Arial" panose="020B0604020202020204" pitchFamily="34" charset="0"/>
              </a:rPr>
              <a:t>Tình</a:t>
            </a:r>
            <a:r>
              <a:rPr lang="en-US" sz="3600" b="1"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sym typeface="Arial" panose="020B0604020202020204" pitchFamily="34" charset="0"/>
              </a:rPr>
              <a:t>yêu</a:t>
            </a:r>
            <a:r>
              <a:rPr lang="en-US" sz="3600" b="1"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sym typeface="Arial" panose="020B0604020202020204" pitchFamily="34" charset="0"/>
              </a:rPr>
              <a:t>thương</a:t>
            </a:r>
            <a:r>
              <a:rPr lang="en-US" sz="3600" b="1"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sym typeface="Arial" panose="020B0604020202020204" pitchFamily="34" charset="0"/>
              </a:rPr>
              <a:t>và</a:t>
            </a:r>
            <a:r>
              <a:rPr lang="en-US" sz="3600" b="1"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sym typeface="Arial" panose="020B0604020202020204" pitchFamily="34" charset="0"/>
              </a:rPr>
              <a:t>sự</a:t>
            </a:r>
            <a:r>
              <a:rPr lang="en-US" sz="3600" b="1"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sym typeface="Arial" panose="020B0604020202020204" pitchFamily="34" charset="0"/>
              </a:rPr>
              <a:t>tôn</a:t>
            </a:r>
            <a:r>
              <a:rPr lang="en-US" sz="3600" b="1"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sym typeface="Arial" panose="020B0604020202020204" pitchFamily="34" charset="0"/>
              </a:rPr>
              <a:t>trọng</a:t>
            </a:r>
            <a:endParaRPr lang="vi-VN" sz="36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169092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êu đề 1">
            <a:extLst>
              <a:ext uri="{FF2B5EF4-FFF2-40B4-BE49-F238E27FC236}">
                <a16:creationId xmlns:a16="http://schemas.microsoft.com/office/drawing/2014/main" id="{C9499C50-6942-4D5E-8E65-56A26619EE9A}"/>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VẬN DỤNG</a:t>
            </a:r>
            <a:endParaRPr lang="vi-VN" sz="3800">
              <a:solidFill>
                <a:schemeClr val="bg1"/>
              </a:solidFill>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hỗ dành sẵn cho Nội dung 2">
            <a:extLst>
              <a:ext uri="{FF2B5EF4-FFF2-40B4-BE49-F238E27FC236}">
                <a16:creationId xmlns:a16="http://schemas.microsoft.com/office/drawing/2014/main" id="{4ADC2DEE-B308-4DB8-ABFB-45C98A2D29FF}"/>
              </a:ext>
            </a:extLst>
          </p:cNvPr>
          <p:cNvSpPr>
            <a:spLocks noGrp="1"/>
          </p:cNvSpPr>
          <p:nvPr>
            <p:ph idx="1"/>
          </p:nvPr>
        </p:nvSpPr>
        <p:spPr>
          <a:xfrm>
            <a:off x="897769" y="1909192"/>
            <a:ext cx="4586513" cy="3647710"/>
          </a:xfrm>
        </p:spPr>
        <p:txBody>
          <a:bodyPr>
            <a:normAutofit/>
          </a:bodyPr>
          <a:lstStyle/>
          <a:p>
            <a:pPr marL="0" indent="0" algn="just">
              <a:lnSpc>
                <a:spcPct val="150000"/>
              </a:lnSpc>
              <a:buNone/>
            </a:pPr>
            <a:r>
              <a:rPr lang="vi-VN" b="1" i="1" dirty="0" err="1">
                <a:solidFill>
                  <a:schemeClr val="bg1"/>
                </a:solidFill>
                <a:effectLst/>
                <a:ea typeface="Times New Roman" panose="02020603050405020304" pitchFamily="18" charset="0"/>
                <a:cs typeface="Times New Roman" panose="02020603050405020304" pitchFamily="18" charset="0"/>
              </a:rPr>
              <a:t>Viết</a:t>
            </a:r>
            <a:r>
              <a:rPr lang="vi-VN" b="1" i="1" dirty="0">
                <a:solidFill>
                  <a:schemeClr val="bg1"/>
                </a:solidFill>
                <a:effectLst/>
                <a:ea typeface="Times New Roman" panose="02020603050405020304" pitchFamily="18" charset="0"/>
                <a:cs typeface="Times New Roman" panose="02020603050405020304" pitchFamily="18" charset="0"/>
              </a:rPr>
              <a:t> </a:t>
            </a:r>
            <a:r>
              <a:rPr lang="vi-VN" b="1" i="1" dirty="0" err="1">
                <a:solidFill>
                  <a:schemeClr val="bg1"/>
                </a:solidFill>
                <a:effectLst/>
                <a:ea typeface="Times New Roman" panose="02020603050405020304" pitchFamily="18" charset="0"/>
                <a:cs typeface="Times New Roman" panose="02020603050405020304" pitchFamily="18" charset="0"/>
              </a:rPr>
              <a:t>đoạn</a:t>
            </a:r>
            <a:r>
              <a:rPr lang="vi-VN" b="1" i="1" dirty="0">
                <a:solidFill>
                  <a:schemeClr val="bg1"/>
                </a:solidFill>
                <a:effectLst/>
                <a:ea typeface="Times New Roman" panose="02020603050405020304" pitchFamily="18" charset="0"/>
                <a:cs typeface="Times New Roman" panose="02020603050405020304" pitchFamily="18" charset="0"/>
              </a:rPr>
              <a:t> văn </a:t>
            </a:r>
            <a:r>
              <a:rPr lang="vi-VN" b="1" i="1" dirty="0" err="1">
                <a:solidFill>
                  <a:schemeClr val="bg1"/>
                </a:solidFill>
                <a:effectLst/>
                <a:ea typeface="Times New Roman" panose="02020603050405020304" pitchFamily="18" charset="0"/>
                <a:cs typeface="Times New Roman" panose="02020603050405020304" pitchFamily="18" charset="0"/>
              </a:rPr>
              <a:t>khoảng</a:t>
            </a:r>
            <a:r>
              <a:rPr lang="vi-VN" b="1" i="1" dirty="0">
                <a:solidFill>
                  <a:schemeClr val="bg1"/>
                </a:solidFill>
                <a:effectLst/>
                <a:ea typeface="Times New Roman" panose="02020603050405020304" pitchFamily="18" charset="0"/>
                <a:cs typeface="Times New Roman" panose="02020603050405020304" pitchFamily="18" charset="0"/>
              </a:rPr>
              <a:t> 5-7 </a:t>
            </a:r>
            <a:r>
              <a:rPr lang="vi-VN" b="1" i="1" dirty="0" err="1">
                <a:solidFill>
                  <a:schemeClr val="bg1"/>
                </a:solidFill>
                <a:effectLst/>
                <a:ea typeface="Times New Roman" panose="02020603050405020304" pitchFamily="18" charset="0"/>
                <a:cs typeface="Times New Roman" panose="02020603050405020304" pitchFamily="18" charset="0"/>
              </a:rPr>
              <a:t>dòng</a:t>
            </a:r>
            <a:r>
              <a:rPr lang="vi-VN" b="1" i="1" dirty="0">
                <a:solidFill>
                  <a:schemeClr val="bg1"/>
                </a:solidFill>
                <a:effectLst/>
                <a:ea typeface="Times New Roman" panose="02020603050405020304" pitchFamily="18" charset="0"/>
                <a:cs typeface="Times New Roman" panose="02020603050405020304" pitchFamily="18" charset="0"/>
              </a:rPr>
              <a:t> </a:t>
            </a:r>
            <a:r>
              <a:rPr lang="vi-VN" b="1" i="1" dirty="0" err="1">
                <a:solidFill>
                  <a:schemeClr val="bg1"/>
                </a:solidFill>
                <a:effectLst/>
                <a:ea typeface="Times New Roman" panose="02020603050405020304" pitchFamily="18" charset="0"/>
                <a:cs typeface="Times New Roman" panose="02020603050405020304" pitchFamily="18" charset="0"/>
              </a:rPr>
              <a:t>cảm</a:t>
            </a:r>
            <a:r>
              <a:rPr lang="vi-VN" b="1" i="1" dirty="0">
                <a:solidFill>
                  <a:schemeClr val="bg1"/>
                </a:solidFill>
                <a:effectLst/>
                <a:ea typeface="Times New Roman" panose="02020603050405020304" pitchFamily="18" charset="0"/>
                <a:cs typeface="Times New Roman" panose="02020603050405020304" pitchFamily="18" charset="0"/>
              </a:rPr>
              <a:t> </a:t>
            </a:r>
            <a:r>
              <a:rPr lang="vi-VN" b="1" i="1" dirty="0" err="1">
                <a:solidFill>
                  <a:schemeClr val="bg1"/>
                </a:solidFill>
                <a:effectLst/>
                <a:ea typeface="Times New Roman" panose="02020603050405020304" pitchFamily="18" charset="0"/>
                <a:cs typeface="Times New Roman" panose="02020603050405020304" pitchFamily="18" charset="0"/>
              </a:rPr>
              <a:t>nhận</a:t>
            </a:r>
            <a:r>
              <a:rPr lang="vi-VN" b="1" i="1" dirty="0">
                <a:solidFill>
                  <a:schemeClr val="bg1"/>
                </a:solidFill>
                <a:effectLst/>
                <a:ea typeface="Times New Roman" panose="02020603050405020304" pitchFamily="18" charset="0"/>
                <a:cs typeface="Times New Roman" panose="02020603050405020304" pitchFamily="18" charset="0"/>
              </a:rPr>
              <a:t> </a:t>
            </a:r>
            <a:r>
              <a:rPr lang="vi-VN" b="1" i="1" dirty="0" err="1">
                <a:solidFill>
                  <a:schemeClr val="bg1"/>
                </a:solidFill>
                <a:effectLst/>
                <a:ea typeface="Times New Roman" panose="02020603050405020304" pitchFamily="18" charset="0"/>
                <a:cs typeface="Times New Roman" panose="02020603050405020304" pitchFamily="18" charset="0"/>
              </a:rPr>
              <a:t>về</a:t>
            </a:r>
            <a:r>
              <a:rPr lang="vi-VN" b="1" i="1" dirty="0">
                <a:solidFill>
                  <a:schemeClr val="bg1"/>
                </a:solidFill>
                <a:effectLst/>
                <a:ea typeface="Times New Roman" panose="02020603050405020304" pitchFamily="18" charset="0"/>
                <a:cs typeface="Times New Roman" panose="02020603050405020304" pitchFamily="18" charset="0"/>
              </a:rPr>
              <a:t> </a:t>
            </a:r>
            <a:r>
              <a:rPr lang="vi-VN" b="1" i="1" dirty="0" err="1">
                <a:solidFill>
                  <a:schemeClr val="bg1"/>
                </a:solidFill>
                <a:effectLst/>
                <a:ea typeface="Times New Roman" panose="02020603050405020304" pitchFamily="18" charset="0"/>
                <a:cs typeface="Times New Roman" panose="02020603050405020304" pitchFamily="18" charset="0"/>
              </a:rPr>
              <a:t>một</a:t>
            </a:r>
            <a:r>
              <a:rPr lang="vi-VN" b="1" i="1" dirty="0">
                <a:solidFill>
                  <a:schemeClr val="bg1"/>
                </a:solidFill>
                <a:effectLst/>
                <a:ea typeface="Times New Roman" panose="02020603050405020304" pitchFamily="18" charset="0"/>
                <a:cs typeface="Times New Roman" panose="02020603050405020304" pitchFamily="18" charset="0"/>
              </a:rPr>
              <a:t> nhân </a:t>
            </a:r>
            <a:r>
              <a:rPr lang="vi-VN" b="1" i="1" dirty="0" err="1">
                <a:solidFill>
                  <a:schemeClr val="bg1"/>
                </a:solidFill>
                <a:effectLst/>
                <a:ea typeface="Times New Roman" panose="02020603050405020304" pitchFamily="18" charset="0"/>
                <a:cs typeface="Times New Roman" panose="02020603050405020304" pitchFamily="18" charset="0"/>
              </a:rPr>
              <a:t>vật</a:t>
            </a:r>
            <a:r>
              <a:rPr lang="vi-VN" b="1" i="1" dirty="0">
                <a:solidFill>
                  <a:schemeClr val="bg1"/>
                </a:solidFill>
                <a:effectLst/>
                <a:ea typeface="Times New Roman" panose="02020603050405020304" pitchFamily="18" charset="0"/>
                <a:cs typeface="Times New Roman" panose="02020603050405020304" pitchFamily="18" charset="0"/>
              </a:rPr>
              <a:t> em </a:t>
            </a:r>
            <a:r>
              <a:rPr lang="vi-VN" b="1" i="1" dirty="0" err="1">
                <a:solidFill>
                  <a:schemeClr val="bg1"/>
                </a:solidFill>
                <a:effectLst/>
                <a:ea typeface="Times New Roman" panose="02020603050405020304" pitchFamily="18" charset="0"/>
                <a:cs typeface="Times New Roman" panose="02020603050405020304" pitchFamily="18" charset="0"/>
              </a:rPr>
              <a:t>thích</a:t>
            </a:r>
            <a:r>
              <a:rPr lang="vi-VN" b="1" i="1" dirty="0">
                <a:solidFill>
                  <a:schemeClr val="bg1"/>
                </a:solidFill>
                <a:effectLst/>
                <a:ea typeface="Times New Roman" panose="02020603050405020304" pitchFamily="18" charset="0"/>
                <a:cs typeface="Times New Roman" panose="02020603050405020304" pitchFamily="18" charset="0"/>
              </a:rPr>
              <a:t> </a:t>
            </a:r>
            <a:r>
              <a:rPr lang="vi-VN" b="1" i="1" dirty="0" err="1">
                <a:solidFill>
                  <a:schemeClr val="bg1"/>
                </a:solidFill>
                <a:effectLst/>
                <a:ea typeface="Times New Roman" panose="02020603050405020304" pitchFamily="18" charset="0"/>
                <a:cs typeface="Times New Roman" panose="02020603050405020304" pitchFamily="18" charset="0"/>
              </a:rPr>
              <a:t>nhất</a:t>
            </a:r>
            <a:r>
              <a:rPr lang="vi-VN" b="1" i="1" dirty="0">
                <a:solidFill>
                  <a:schemeClr val="bg1"/>
                </a:solidFill>
                <a:effectLst/>
                <a:ea typeface="Times New Roman" panose="02020603050405020304" pitchFamily="18" charset="0"/>
                <a:cs typeface="Times New Roman" panose="02020603050405020304" pitchFamily="18" charset="0"/>
              </a:rPr>
              <a:t> trong </a:t>
            </a:r>
            <a:r>
              <a:rPr lang="vi-VN" b="1" i="1" dirty="0" err="1">
                <a:solidFill>
                  <a:schemeClr val="bg1"/>
                </a:solidFill>
                <a:effectLst/>
                <a:ea typeface="Times New Roman" panose="02020603050405020304" pitchFamily="18" charset="0"/>
                <a:cs typeface="Times New Roman" panose="02020603050405020304" pitchFamily="18" charset="0"/>
              </a:rPr>
              <a:t>tác</a:t>
            </a:r>
            <a:r>
              <a:rPr lang="vi-VN" b="1" i="1" dirty="0">
                <a:solidFill>
                  <a:schemeClr val="bg1"/>
                </a:solidFill>
                <a:effectLst/>
                <a:ea typeface="Times New Roman" panose="02020603050405020304" pitchFamily="18" charset="0"/>
                <a:cs typeface="Times New Roman" panose="02020603050405020304" pitchFamily="18" charset="0"/>
              </a:rPr>
              <a:t> </a:t>
            </a:r>
            <a:r>
              <a:rPr lang="vi-VN" b="1" i="1" dirty="0" err="1">
                <a:solidFill>
                  <a:schemeClr val="bg1"/>
                </a:solidFill>
                <a:effectLst/>
                <a:ea typeface="Times New Roman" panose="02020603050405020304" pitchFamily="18" charset="0"/>
                <a:cs typeface="Times New Roman" panose="02020603050405020304" pitchFamily="18" charset="0"/>
              </a:rPr>
              <a:t>phẩm</a:t>
            </a:r>
            <a:endParaRPr lang="vi-VN" b="1" dirty="0">
              <a:solidFill>
                <a:schemeClr val="bg1"/>
              </a:solidFill>
              <a:effectLst/>
              <a:ea typeface="Times New Roman" panose="02020603050405020304" pitchFamily="18" charset="0"/>
              <a:cs typeface="Times New Roman" panose="02020603050405020304" pitchFamily="18" charset="0"/>
            </a:endParaRPr>
          </a:p>
          <a:p>
            <a:pPr marL="0" indent="0" algn="just">
              <a:lnSpc>
                <a:spcPct val="150000"/>
              </a:lnSpc>
              <a:buNone/>
            </a:pPr>
            <a:endParaRPr lang="vi-VN" b="1"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Hình ảnh 4">
            <a:extLst>
              <a:ext uri="{FF2B5EF4-FFF2-40B4-BE49-F238E27FC236}">
                <a16:creationId xmlns:a16="http://schemas.microsoft.com/office/drawing/2014/main" id="{CA87AF06-E394-4CA5-9CFE-548A99117D8F}"/>
              </a:ext>
            </a:extLst>
          </p:cNvPr>
          <p:cNvPicPr>
            <a:picLocks noChangeAspect="1"/>
          </p:cNvPicPr>
          <p:nvPr/>
        </p:nvPicPr>
        <p:blipFill rotWithShape="1">
          <a:blip r:embed="rId2">
            <a:extLst>
              <a:ext uri="{28A0092B-C50C-407E-A947-70E740481C1C}">
                <a14:useLocalDpi xmlns:a14="http://schemas.microsoft.com/office/drawing/2010/main" val="0"/>
              </a:ext>
            </a:extLst>
          </a:blip>
          <a:srcRect l="22041" r="2977" b="2"/>
          <a:stretch/>
        </p:blipFill>
        <p:spPr>
          <a:xfrm>
            <a:off x="6525453" y="10"/>
            <a:ext cx="5666547" cy="6857990"/>
          </a:xfrm>
          <a:prstGeom prst="rect">
            <a:avLst/>
          </a:prstGeom>
        </p:spPr>
      </p:pic>
    </p:spTree>
    <p:extLst>
      <p:ext uri="{BB962C8B-B14F-4D97-AF65-F5344CB8AC3E}">
        <p14:creationId xmlns:p14="http://schemas.microsoft.com/office/powerpoint/2010/main" val="2554164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hỗ dành sẵn cho Nội dung 4" descr="Ảnh có chứa văn bản&#10;&#10;Mô tả được tạo tự động">
            <a:extLst>
              <a:ext uri="{FF2B5EF4-FFF2-40B4-BE49-F238E27FC236}">
                <a16:creationId xmlns:a16="http://schemas.microsoft.com/office/drawing/2014/main" id="{367D9BC5-9D30-467C-A443-DE558EA2E70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537"/>
          <a:stretch/>
        </p:blipFill>
        <p:spPr>
          <a:xfrm>
            <a:off x="20" y="10"/>
            <a:ext cx="12191980" cy="6857990"/>
          </a:xfrm>
          <a:prstGeom prst="rect">
            <a:avLst/>
          </a:prstGeom>
        </p:spPr>
      </p:pic>
    </p:spTree>
    <p:extLst>
      <p:ext uri="{BB962C8B-B14F-4D97-AF65-F5344CB8AC3E}">
        <p14:creationId xmlns:p14="http://schemas.microsoft.com/office/powerpoint/2010/main" val="3540684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hỗ dành sẵn cho Nội dung 4" descr="Ảnh có chứa ngoài trời, mặt đất, đá sỏi, người&#10;&#10;Mô tả được tạo tự động">
            <a:extLst>
              <a:ext uri="{FF2B5EF4-FFF2-40B4-BE49-F238E27FC236}">
                <a16:creationId xmlns:a16="http://schemas.microsoft.com/office/drawing/2014/main" id="{4299F2F2-6747-41BC-9178-A43226FC6690}"/>
              </a:ext>
            </a:extLst>
          </p:cNvPr>
          <p:cNvPicPr>
            <a:picLocks noChangeAspect="1"/>
          </p:cNvPicPr>
          <p:nvPr/>
        </p:nvPicPr>
        <p:blipFill rotWithShape="1">
          <a:blip r:embed="rId2">
            <a:extLst>
              <a:ext uri="{28A0092B-C50C-407E-A947-70E740481C1C}">
                <a14:useLocalDpi xmlns:a14="http://schemas.microsoft.com/office/drawing/2010/main" val="0"/>
              </a:ext>
            </a:extLst>
          </a:blip>
          <a:srcRect r="-2" b="18736"/>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E01B415B-B862-48E5-A237-CBA477331F0E}"/>
              </a:ext>
            </a:extLst>
          </p:cNvPr>
          <p:cNvSpPr>
            <a:spLocks noGrp="1"/>
          </p:cNvSpPr>
          <p:nvPr>
            <p:ph idx="1"/>
          </p:nvPr>
        </p:nvSpPr>
        <p:spPr>
          <a:xfrm>
            <a:off x="6417734" y="2614612"/>
            <a:ext cx="5291663" cy="3752849"/>
          </a:xfrm>
        </p:spPr>
        <p:txBody>
          <a:bodyPr>
            <a:normAutofit/>
          </a:bodyPr>
          <a:lstStyle/>
          <a:p>
            <a:pPr algn="ctr">
              <a:lnSpc>
                <a:spcPct val="150000"/>
              </a:lnSpc>
            </a:pPr>
            <a:r>
              <a:rPr lang="en-US" sz="2400" b="1" i="1" dirty="0">
                <a:latin typeface="Arial" panose="020B0604020202020204" pitchFamily="34" charset="0"/>
                <a:cs typeface="Arial" panose="020B0604020202020204" pitchFamily="34" charset="0"/>
                <a:sym typeface="Arial" panose="020B0604020202020204" pitchFamily="34" charset="0"/>
              </a:rPr>
              <a:t>Theo </a:t>
            </a:r>
            <a:r>
              <a:rPr lang="en-US" sz="2400" b="1" i="1" dirty="0" err="1">
                <a:latin typeface="Arial" panose="020B0604020202020204" pitchFamily="34" charset="0"/>
                <a:cs typeface="Arial" panose="020B0604020202020204" pitchFamily="34" charset="0"/>
                <a:sym typeface="Arial" panose="020B0604020202020204" pitchFamily="34" charset="0"/>
              </a:rPr>
              <a:t>em</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trong</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đêm</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giao</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thừa</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giá</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rét</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nếu</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em</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bé</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bán</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diêm</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được</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sự</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đồng</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cảm</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và</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giúp</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đỡ</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của</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mọi</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người</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thì</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câu</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chuyện</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sẽ</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kết</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thúc</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như</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thế</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nào</a:t>
            </a:r>
            <a:r>
              <a:rPr lang="en-US" sz="2400" b="1" i="1" dirty="0">
                <a:latin typeface="Arial" panose="020B0604020202020204" pitchFamily="34" charset="0"/>
                <a:cs typeface="Arial" panose="020B0604020202020204" pitchFamily="34" charset="0"/>
                <a:sym typeface="Arial" panose="020B0604020202020204" pitchFamily="34" charset="0"/>
              </a:rPr>
              <a:t>?</a:t>
            </a:r>
          </a:p>
        </p:txBody>
      </p:sp>
    </p:spTree>
    <p:extLst>
      <p:ext uri="{BB962C8B-B14F-4D97-AF65-F5344CB8AC3E}">
        <p14:creationId xmlns:p14="http://schemas.microsoft.com/office/powerpoint/2010/main" val="3287166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văn bản, trong nhà&#10;&#10;Mô tả được tạo tự động">
            <a:extLst>
              <a:ext uri="{FF2B5EF4-FFF2-40B4-BE49-F238E27FC236}">
                <a16:creationId xmlns:a16="http://schemas.microsoft.com/office/drawing/2014/main" id="{9D11A331-AEE9-4A67-8516-0E9C14F43702}"/>
              </a:ext>
            </a:extLst>
          </p:cNvPr>
          <p:cNvPicPr>
            <a:picLocks noChangeAspect="1"/>
          </p:cNvPicPr>
          <p:nvPr/>
        </p:nvPicPr>
        <p:blipFill rotWithShape="1">
          <a:blip r:embed="rId2">
            <a:extLst>
              <a:ext uri="{28A0092B-C50C-407E-A947-70E740481C1C}">
                <a14:useLocalDpi xmlns:a14="http://schemas.microsoft.com/office/drawing/2010/main" val="0"/>
              </a:ext>
            </a:extLst>
          </a:blip>
          <a:srcRect r="-1" b="10698"/>
          <a:stretch/>
        </p:blipFill>
        <p:spPr>
          <a:xfrm>
            <a:off x="279143" y="299509"/>
            <a:ext cx="5221625" cy="6258983"/>
          </a:xfrm>
          <a:prstGeom prst="rect">
            <a:avLst/>
          </a:prstGeom>
        </p:spPr>
      </p:pic>
      <p:sp>
        <p:nvSpPr>
          <p:cNvPr id="3" name="Chỗ dành sẵn cho Nội dung 2">
            <a:extLst>
              <a:ext uri="{FF2B5EF4-FFF2-40B4-BE49-F238E27FC236}">
                <a16:creationId xmlns:a16="http://schemas.microsoft.com/office/drawing/2014/main" id="{1EE1568B-087D-49CF-AE3B-B8F5062BBDD8}"/>
              </a:ext>
            </a:extLst>
          </p:cNvPr>
          <p:cNvSpPr>
            <a:spLocks noGrp="1"/>
          </p:cNvSpPr>
          <p:nvPr>
            <p:ph idx="1"/>
          </p:nvPr>
        </p:nvSpPr>
        <p:spPr>
          <a:xfrm>
            <a:off x="6059055" y="2645922"/>
            <a:ext cx="4768250" cy="3710427"/>
          </a:xfrm>
        </p:spPr>
        <p:txBody>
          <a:bodyPr anchor="t">
            <a:normAutofit/>
          </a:bodyPr>
          <a:lstStyle/>
          <a:p>
            <a:pPr algn="just">
              <a:lnSpc>
                <a:spcPct val="150000"/>
              </a:lnSpc>
            </a:pP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Em</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bé</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sẽ</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được</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giúp</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đỡ</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có</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cơ</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hội</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hưởng</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cuộc</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sống</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hạnh</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phúc</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và</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bình</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yên</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hơn</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những</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mộng</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tưởng</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sẽ</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thành</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hiện</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 </a:t>
            </a:r>
            <a:r>
              <a:rPr lang="en-US" sz="2400" b="1" i="1" dirty="0" err="1">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thực</a:t>
            </a:r>
            <a:r>
              <a:rPr lang="en-US"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rPr>
              <a:t>.</a:t>
            </a:r>
            <a:endParaRPr lang="vi-VN" sz="2400" b="1" i="1" dirty="0">
              <a:solidFill>
                <a:schemeClr val="tx1">
                  <a:alpha val="80000"/>
                </a:schemeClr>
              </a:solidFill>
              <a:latin typeface="Arial" panose="020B0604020202020204" pitchFamily="34" charset="0"/>
              <a:cs typeface="Arial" panose="020B0604020202020204" pitchFamily="34" charset="0"/>
              <a:sym typeface="Arial" panose="020B0604020202020204" pitchFamily="34" charset="0"/>
            </a:endParaRP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130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Gía Trị Của Sự Chia Sẻ | Góc chia sẻ">
            <a:extLst>
              <a:ext uri="{FF2B5EF4-FFF2-40B4-BE49-F238E27FC236}">
                <a16:creationId xmlns:a16="http://schemas.microsoft.com/office/drawing/2014/main" id="{5C67B038-B3E5-4279-9482-66AEE659B55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25782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26C2EEE1-4719-4858-904B-C140103DF452}"/>
              </a:ext>
            </a:extLst>
          </p:cNvPr>
          <p:cNvGrpSpPr/>
          <p:nvPr/>
        </p:nvGrpSpPr>
        <p:grpSpPr>
          <a:xfrm>
            <a:off x="1945105" y="732088"/>
            <a:ext cx="8999622" cy="2923674"/>
            <a:chOff x="1945105" y="732088"/>
            <a:chExt cx="8999622" cy="2923674"/>
          </a:xfrm>
        </p:grpSpPr>
        <p:sp>
          <p:nvSpPr>
            <p:cNvPr id="3" name="Hình chữ nhật 2">
              <a:extLst>
                <a:ext uri="{FF2B5EF4-FFF2-40B4-BE49-F238E27FC236}">
                  <a16:creationId xmlns:a16="http://schemas.microsoft.com/office/drawing/2014/main" id="{7BC91820-7EB9-4E9E-83FE-8B1299EE0309}"/>
                </a:ext>
              </a:extLst>
            </p:cNvPr>
            <p:cNvSpPr/>
            <p:nvPr/>
          </p:nvSpPr>
          <p:spPr>
            <a:xfrm>
              <a:off x="1945105" y="732088"/>
              <a:ext cx="8999622" cy="2923674"/>
            </a:xfrm>
            <a:prstGeom prst="rect">
              <a:avLst/>
            </a:prstGeom>
            <a:solidFill>
              <a:srgbClr val="D6D6D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sym typeface="Arial" panose="020B0604020202020204" pitchFamily="34" charset="0"/>
              </a:endParaRPr>
            </a:p>
          </p:txBody>
        </p:sp>
        <p:sp>
          <p:nvSpPr>
            <p:cNvPr id="4" name="Hình chữ nhật 3">
              <a:extLst>
                <a:ext uri="{FF2B5EF4-FFF2-40B4-BE49-F238E27FC236}">
                  <a16:creationId xmlns:a16="http://schemas.microsoft.com/office/drawing/2014/main" id="{CAB008D1-2242-4208-A3A9-30CED9BB1FCA}"/>
                </a:ext>
              </a:extLst>
            </p:cNvPr>
            <p:cNvSpPr/>
            <p:nvPr/>
          </p:nvSpPr>
          <p:spPr>
            <a:xfrm>
              <a:off x="2117559" y="890462"/>
              <a:ext cx="8638674" cy="2538538"/>
            </a:xfrm>
            <a:prstGeom prst="rect">
              <a:avLst/>
            </a:prstGeom>
            <a:solidFill>
              <a:srgbClr val="EFEFE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sym typeface="Arial" panose="020B0604020202020204" pitchFamily="34" charset="0"/>
              </a:endParaRPr>
            </a:p>
          </p:txBody>
        </p:sp>
      </p:grpSp>
      <p:sp>
        <p:nvSpPr>
          <p:cNvPr id="2" name="Tiêu đề 1">
            <a:extLst>
              <a:ext uri="{FF2B5EF4-FFF2-40B4-BE49-F238E27FC236}">
                <a16:creationId xmlns:a16="http://schemas.microsoft.com/office/drawing/2014/main" id="{FA47ACE1-D8E9-4103-A915-8AFD89468978}"/>
              </a:ext>
            </a:extLst>
          </p:cNvPr>
          <p:cNvSpPr>
            <a:spLocks noGrp="1"/>
          </p:cNvSpPr>
          <p:nvPr>
            <p:ph type="title"/>
          </p:nvPr>
        </p:nvSpPr>
        <p:spPr>
          <a:xfrm>
            <a:off x="2117559" y="1406774"/>
            <a:ext cx="8306601" cy="1692026"/>
          </a:xfrm>
        </p:spPr>
        <p:txBody>
          <a:bodyPr>
            <a:normAutofit/>
          </a:bodyPr>
          <a:lstStyle/>
          <a:p>
            <a:pPr algn="ctr"/>
            <a:r>
              <a:rPr lang="en-US" sz="6000" b="1" spc="300" dirty="0">
                <a:latin typeface="#9Slide05 Lobster" panose="02000506000000020003" pitchFamily="2" charset="0"/>
                <a:cs typeface="Arial" panose="020B0604020202020204" pitchFamily="34" charset="0"/>
                <a:sym typeface="Arial" panose="020B0604020202020204" pitchFamily="34" charset="0"/>
              </a:rPr>
              <a:t>GIÓ LẠNH ĐẦU MÙA</a:t>
            </a:r>
            <a:br>
              <a:rPr lang="en-US" sz="6000" dirty="0">
                <a:latin typeface="Arial" panose="020B0604020202020204" pitchFamily="34" charset="0"/>
                <a:cs typeface="Arial" panose="020B0604020202020204" pitchFamily="34" charset="0"/>
                <a:sym typeface="Arial" panose="020B0604020202020204" pitchFamily="34" charset="0"/>
              </a:rPr>
            </a:br>
            <a:r>
              <a:rPr lang="en-US" sz="4800" dirty="0">
                <a:latin typeface="#9Slide05 Lobster" panose="02000506000000020003" pitchFamily="2" charset="0"/>
                <a:cs typeface="Arial" panose="020B0604020202020204" pitchFamily="34" charset="0"/>
                <a:sym typeface="Arial" panose="020B0604020202020204" pitchFamily="34" charset="0"/>
              </a:rPr>
              <a:t>- </a:t>
            </a:r>
            <a:r>
              <a:rPr lang="en-US" sz="4800" dirty="0" err="1">
                <a:latin typeface="#9Slide05 Lobster" panose="02000506000000020003" pitchFamily="2" charset="0"/>
                <a:cs typeface="Arial" panose="020B0604020202020204" pitchFamily="34" charset="0"/>
                <a:sym typeface="Arial" panose="020B0604020202020204" pitchFamily="34" charset="0"/>
              </a:rPr>
              <a:t>Thạch</a:t>
            </a:r>
            <a:r>
              <a:rPr lang="en-US" sz="4800" dirty="0">
                <a:latin typeface="#9Slide05 Lobster" panose="02000506000000020003" pitchFamily="2" charset="0"/>
                <a:cs typeface="Arial" panose="020B0604020202020204" pitchFamily="34" charset="0"/>
                <a:sym typeface="Arial" panose="020B0604020202020204" pitchFamily="34" charset="0"/>
              </a:rPr>
              <a:t> Lam-</a:t>
            </a:r>
            <a:endParaRPr lang="vi-VN" sz="6000" dirty="0">
              <a:latin typeface="#9Slide05 Lobster" panose="02000506000000020003"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4997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3.7|4.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lothespin">
      <a:dk1>
        <a:sysClr val="windowText" lastClr="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3909</TotalTime>
  <Words>2094</Words>
  <Application>Microsoft Office PowerPoint</Application>
  <PresentationFormat>Màn hình rộng</PresentationFormat>
  <Paragraphs>164</Paragraphs>
  <Slides>51</Slides>
  <Notes>0</Notes>
  <HiddenSlides>0</HiddenSlides>
  <MMClips>15</MMClips>
  <ScaleCrop>false</ScaleCrop>
  <HeadingPairs>
    <vt:vector size="6" baseType="variant">
      <vt:variant>
        <vt:lpstr>Phông được Dùng</vt:lpstr>
      </vt:variant>
      <vt:variant>
        <vt:i4>10</vt:i4>
      </vt:variant>
      <vt:variant>
        <vt:lpstr>Chủ đề</vt:lpstr>
      </vt:variant>
      <vt:variant>
        <vt:i4>5</vt:i4>
      </vt:variant>
      <vt:variant>
        <vt:lpstr>Tiêu đề Bản chiếu</vt:lpstr>
      </vt:variant>
      <vt:variant>
        <vt:i4>51</vt:i4>
      </vt:variant>
    </vt:vector>
  </HeadingPairs>
  <TitlesOfParts>
    <vt:vector size="66" baseType="lpstr">
      <vt:lpstr>等线</vt:lpstr>
      <vt:lpstr>等线 Light</vt:lpstr>
      <vt:lpstr>#9Slide03 SFU Helvetica Condens</vt:lpstr>
      <vt:lpstr>#9Slide05 Claudia</vt:lpstr>
      <vt:lpstr>#9Slide05 Lobster</vt:lpstr>
      <vt:lpstr>Arial</vt:lpstr>
      <vt:lpstr>Calibri</vt:lpstr>
      <vt:lpstr>Calibri Light</vt:lpstr>
      <vt:lpstr>Times New Roman</vt:lpstr>
      <vt:lpstr>Wingdings</vt:lpstr>
      <vt:lpstr>Chủ đề Office</vt:lpstr>
      <vt:lpstr>自定义设计方案</vt:lpstr>
      <vt:lpstr>1_Office Theme</vt:lpstr>
      <vt:lpstr>Office Theme</vt:lpstr>
      <vt:lpstr>1_Chủ đề Office</vt:lpstr>
      <vt:lpstr>Bản trình bày PowerPoint</vt:lpstr>
      <vt:lpstr>Trong văn bản “Chuyện cổ nước mình” mà em đã học, tác giả có nhắc đến một truyền thống rất tốt đẹp của nhân dân ta. Theo em đó là truyền thống gì?</vt:lpstr>
      <vt:lpstr>Bản trình bày PowerPoint</vt:lpstr>
      <vt:lpstr>Bản trình bày PowerPoint</vt:lpstr>
      <vt:lpstr>Bản trình bày PowerPoint</vt:lpstr>
      <vt:lpstr>Bản trình bày PowerPoint</vt:lpstr>
      <vt:lpstr>Bản trình bày PowerPoint</vt:lpstr>
      <vt:lpstr>Bản trình bày PowerPoint</vt:lpstr>
      <vt:lpstr>GIÓ LẠNH ĐẦU MÙA - Thạch Lam-</vt:lpstr>
      <vt:lpstr>Bản trình bày PowerPoint</vt:lpstr>
      <vt:lpstr>Bản trình bày PowerPoint</vt:lpstr>
      <vt:lpstr>THẠCH LAM</vt:lpstr>
      <vt:lpstr>Bản trình bày PowerPoint</vt:lpstr>
      <vt:lpstr>3. Tác phẩm</vt:lpstr>
      <vt:lpstr>Bản trình bày PowerPoint</vt:lpstr>
      <vt:lpstr>Bản trình bày PowerPoint</vt:lpstr>
      <vt:lpstr>THẢO LUẬN</vt:lpstr>
      <vt:lpstr>Bản trình bày PowerPoint</vt:lpstr>
      <vt:lpstr>II. TÌM HIỂU CHI TIẾT 1. Nhân vật Sơn và Lan </vt:lpstr>
      <vt:lpstr>Bản trình bày PowerPoint</vt:lpstr>
      <vt:lpstr>Bản trình bày PowerPoint</vt:lpstr>
      <vt:lpstr>b. Khi ra ngoài chơi với các bạn nhỏ nghèo ở chợ </vt:lpstr>
      <vt:lpstr>Bản trình bày PowerPoint</vt:lpstr>
      <vt:lpstr>Bản trình bày PowerPoint</vt:lpstr>
      <vt:lpstr>Bản trình bày PowerPoint</vt:lpstr>
      <vt:lpstr>c. Chiều tối khi trở về nhà </vt:lpstr>
      <vt:lpstr>Bằng cách miêu tả chân thực, tự nhiên, Thạch Lam đã  khắc họa hình ảnh hai chị em với tâm hồn trong sáng, nhân hậu, giàu lòng thương yêu và trắc ẩn. </vt:lpstr>
      <vt:lpstr>LIÊN HỆ: </vt:lpstr>
      <vt:lpstr>GIÁ TRỊ CỦA SỰ CHIA SẺ</vt:lpstr>
      <vt:lpstr>THẢO LUẬN CẶP ĐÔI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VẬN DỤNG</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Ánh Nguyệt</dc:creator>
  <cp:lastModifiedBy>Ánh Nguyệt</cp:lastModifiedBy>
  <cp:revision>26</cp:revision>
  <dcterms:created xsi:type="dcterms:W3CDTF">2021-07-18T05:47:29Z</dcterms:created>
  <dcterms:modified xsi:type="dcterms:W3CDTF">2021-07-25T11:40:27Z</dcterms:modified>
</cp:coreProperties>
</file>